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dp" ContentType="image/vnd.ms-photo"/>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theme/theme2.xml" ContentType="application/vnd.openxmlformats-officedocument.theme+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Override1.xml" ContentType="application/vnd.openxmlformats-officedocument.themeOverride+xml"/>
  <Override PartName="/ppt/theme/themeOverride2.xml" ContentType="application/vnd.openxmlformats-officedocument.themeOverride+xml"/>
  <Override PartName="/ppt/theme/themeOverride3.xml" ContentType="application/vnd.openxmlformats-officedocument.themeOverride+xml"/>
  <Override PartName="/ppt/theme/themeOverride4.xml" ContentType="application/vnd.openxmlformats-officedocument.themeOverride+xml"/>
  <Override PartName="/ppt/theme/themeOverride5.xml" ContentType="application/vnd.openxmlformats-officedocument.themeOverride+xml"/>
  <Override PartName="/ppt/theme/themeOverride6.xml" ContentType="application/vnd.openxmlformats-officedocument.themeOverride+xml"/>
  <Override PartName="/ppt/theme/themeOverride7.xml" ContentType="application/vnd.openxmlformats-officedocument.themeOverride+xml"/>
  <Override PartName="/ppt/theme/themeOverride8.xml" ContentType="application/vnd.openxmlformats-officedocument.themeOverride+xml"/>
  <Override PartName="/ppt/theme/themeOverride9.xml" ContentType="application/vnd.openxmlformats-officedocument.themeOverride+xml"/>
  <Override PartName="/ppt/theme/themeOverride10.xml" ContentType="application/vnd.openxmlformats-officedocument.themeOverride+xml"/>
  <Override PartName="/ppt/theme/themeOverride11.xml" ContentType="application/vnd.openxmlformats-officedocument.themeOverride+xml"/>
  <Override PartName="/ppt/theme/themeOverride12.xml" ContentType="application/vnd.openxmlformats-officedocument.themeOverride+xml"/>
  <Override PartName="/ppt/theme/themeOverride13.xml" ContentType="application/vnd.openxmlformats-officedocument.themeOverride+xml"/>
  <Override PartName="/ppt/theme/themeOverride14.xml" ContentType="application/vnd.openxmlformats-officedocument.themeOverride+xml"/>
  <Override PartName="/ppt/theme/themeOverride15.xml" ContentType="application/vnd.openxmlformats-officedocument.themeOverride+xml"/>
  <Override PartName="/ppt/theme/themeOverride16.xml" ContentType="application/vnd.openxmlformats-officedocument.themeOverride+xml"/>
  <Override PartName="/ppt/theme/themeOverride17.xml" ContentType="application/vnd.openxmlformats-officedocument.themeOverride+xml"/>
  <Override PartName="/ppt/theme/themeOverride18.xml" ContentType="application/vnd.openxmlformats-officedocument.themeOverride+xml"/>
  <Override PartName="/ppt/theme/themeOverride19.xml" ContentType="application/vnd.openxmlformats-officedocument.themeOverride+xml"/>
  <Override PartName="/ppt/theme/themeOverride20.xml" ContentType="application/vnd.openxmlformats-officedocument.themeOverride+xml"/>
  <Override PartName="/ppt/theme/themeOverride21.xml" ContentType="application/vnd.openxmlformats-officedocument.themeOverride+xml"/>
  <Override PartName="/ppt/theme/themeOverride22.xml" ContentType="application/vnd.openxmlformats-officedocument.themeOverride+xml"/>
  <Override PartName="/ppt/theme/themeOverride23.xml" ContentType="application/vnd.openxmlformats-officedocument.themeOverride+xml"/>
  <Override PartName="/ppt/theme/themeOverride24.xml" ContentType="application/vnd.openxmlformats-officedocument.themeOverride+xml"/>
  <Override PartName="/ppt/theme/themeOverride25.xml" ContentType="application/vnd.openxmlformats-officedocument.themeOverr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theme/themeOverride26.xml" ContentType="application/vnd.openxmlformats-officedocument.themeOverr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theme/themeOverride27.xml" ContentType="application/vnd.openxmlformats-officedocument.themeOverride+xml"/>
  <Override PartName="/ppt/theme/themeOverride28.xml" ContentType="application/vnd.openxmlformats-officedocument.themeOverride+xml"/>
  <Override PartName="/ppt/theme/themeOverride29.xml" ContentType="application/vnd.openxmlformats-officedocument.themeOverride+xml"/>
  <Override PartName="/ppt/theme/themeOverride30.xml" ContentType="application/vnd.openxmlformats-officedocument.themeOverride+xml"/>
  <Override PartName="/ppt/theme/themeOverride31.xml" ContentType="application/vnd.openxmlformats-officedocument.themeOverride+xml"/>
  <Override PartName="/ppt/theme/themeOverride32.xml" ContentType="application/vnd.openxmlformats-officedocument.themeOverrid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theme/themeOverride33.xml" ContentType="application/vnd.openxmlformats-officedocument.themeOverrid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theme/themeOverride34.xml" ContentType="application/vnd.openxmlformats-officedocument.themeOverride+xml"/>
  <Override PartName="/ppt/theme/themeOverride35.xml" ContentType="application/vnd.openxmlformats-officedocument.themeOverride+xml"/>
  <Override PartName="/ppt/theme/themeOverride36.xml" ContentType="application/vnd.openxmlformats-officedocument.themeOverride+xml"/>
  <Override PartName="/ppt/theme/themeOverride37.xml" ContentType="application/vnd.openxmlformats-officedocument.themeOverride+xml"/>
  <Override PartName="/ppt/theme/themeOverride38.xml" ContentType="application/vnd.openxmlformats-officedocument.themeOverride+xml"/>
  <Override PartName="/ppt/theme/themeOverride39.xml" ContentType="application/vnd.openxmlformats-officedocument.themeOverride+xml"/>
  <Override PartName="/ppt/theme/themeOverride40.xml" ContentType="application/vnd.openxmlformats-officedocument.themeOverride+xml"/>
  <Override PartName="/ppt/theme/themeOverride41.xml" ContentType="application/vnd.openxmlformats-officedocument.themeOverride+xml"/>
  <Override PartName="/ppt/theme/themeOverride42.xml" ContentType="application/vnd.openxmlformats-officedocument.themeOverride+xml"/>
  <Override PartName="/ppt/theme/themeOverride43.xml" ContentType="application/vnd.openxmlformats-officedocument.themeOverride+xml"/>
  <Override PartName="/ppt/theme/themeOverride44.xml" ContentType="application/vnd.openxmlformats-officedocument.themeOverride+xml"/>
  <Override PartName="/ppt/theme/themeOverride45.xml" ContentType="application/vnd.openxmlformats-officedocument.themeOverride+xml"/>
  <Override PartName="/ppt/theme/themeOverride46.xml" ContentType="application/vnd.openxmlformats-officedocument.themeOverride+xml"/>
  <Override PartName="/ppt/theme/themeOverride47.xml" ContentType="application/vnd.openxmlformats-officedocument.themeOverride+xml"/>
  <Override PartName="/ppt/theme/themeOverride48.xml" ContentType="application/vnd.openxmlformats-officedocument.themeOverride+xml"/>
  <Override PartName="/ppt/theme/themeOverride49.xml" ContentType="application/vnd.openxmlformats-officedocument.themeOverride+xml"/>
  <Override PartName="/ppt/theme/themeOverride50.xml" ContentType="application/vnd.openxmlformats-officedocument.themeOverride+xml"/>
  <Override PartName="/ppt/theme/themeOverride51.xml" ContentType="application/vnd.openxmlformats-officedocument.themeOverride+xml"/>
  <Override PartName="/ppt/theme/themeOverride52.xml" ContentType="application/vnd.openxmlformats-officedocument.themeOverr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p:sldMasterIdLst>
    <p:sldMasterId id="2147483661" r:id="rId1"/>
    <p:sldMasterId id="2147483938" r:id="rId2"/>
    <p:sldMasterId id="2147483950" r:id="rId3"/>
  </p:sldMasterIdLst>
  <p:notesMasterIdLst>
    <p:notesMasterId r:id="rId53"/>
  </p:notesMasterIdLst>
  <p:sldIdLst>
    <p:sldId id="579" r:id="rId4"/>
    <p:sldId id="291" r:id="rId5"/>
    <p:sldId id="524" r:id="rId6"/>
    <p:sldId id="526" r:id="rId7"/>
    <p:sldId id="528" r:id="rId8"/>
    <p:sldId id="529" r:id="rId9"/>
    <p:sldId id="525" r:id="rId10"/>
    <p:sldId id="537" r:id="rId11"/>
    <p:sldId id="531" r:id="rId12"/>
    <p:sldId id="549" r:id="rId13"/>
    <p:sldId id="550" r:id="rId14"/>
    <p:sldId id="539" r:id="rId15"/>
    <p:sldId id="527" r:id="rId16"/>
    <p:sldId id="551" r:id="rId17"/>
    <p:sldId id="552" r:id="rId18"/>
    <p:sldId id="530" r:id="rId19"/>
    <p:sldId id="534" r:id="rId20"/>
    <p:sldId id="535" r:id="rId21"/>
    <p:sldId id="547" r:id="rId22"/>
    <p:sldId id="545" r:id="rId23"/>
    <p:sldId id="578" r:id="rId24"/>
    <p:sldId id="554" r:id="rId25"/>
    <p:sldId id="555" r:id="rId26"/>
    <p:sldId id="556" r:id="rId27"/>
    <p:sldId id="557" r:id="rId28"/>
    <p:sldId id="558" r:id="rId29"/>
    <p:sldId id="543" r:id="rId30"/>
    <p:sldId id="559" r:id="rId31"/>
    <p:sldId id="553" r:id="rId32"/>
    <p:sldId id="560" r:id="rId33"/>
    <p:sldId id="561" r:id="rId34"/>
    <p:sldId id="562" r:id="rId35"/>
    <p:sldId id="563" r:id="rId36"/>
    <p:sldId id="576" r:id="rId37"/>
    <p:sldId id="577" r:id="rId38"/>
    <p:sldId id="542" r:id="rId39"/>
    <p:sldId id="565" r:id="rId40"/>
    <p:sldId id="566" r:id="rId41"/>
    <p:sldId id="567" r:id="rId42"/>
    <p:sldId id="568" r:id="rId43"/>
    <p:sldId id="569" r:id="rId44"/>
    <p:sldId id="570" r:id="rId45"/>
    <p:sldId id="571" r:id="rId46"/>
    <p:sldId id="546" r:id="rId47"/>
    <p:sldId id="572" r:id="rId48"/>
    <p:sldId id="573" r:id="rId49"/>
    <p:sldId id="574" r:id="rId50"/>
    <p:sldId id="575" r:id="rId51"/>
    <p:sldId id="548" r:id="rId52"/>
  </p:sldIdLst>
  <p:sldSz cx="12192000" cy="6858000"/>
  <p:notesSz cx="6858000" cy="9144000"/>
  <p:defaultTextStyle>
    <a:defPPr>
      <a:defRPr lang="ar-SA"/>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5pPr>
    <a:lvl6pPr marL="2286000" algn="r" defTabSz="914400" rtl="1" eaLnBrk="1" latinLnBrk="0" hangingPunct="1">
      <a:defRPr kern="1200">
        <a:solidFill>
          <a:schemeClr val="tx1"/>
        </a:solidFill>
        <a:latin typeface="Arial" panose="020B0604020202020204" pitchFamily="34" charset="0"/>
        <a:ea typeface="+mn-ea"/>
        <a:cs typeface="Arial" panose="020B0604020202020204" pitchFamily="34" charset="0"/>
      </a:defRPr>
    </a:lvl6pPr>
    <a:lvl7pPr marL="2743200" algn="r" defTabSz="914400" rtl="1" eaLnBrk="1" latinLnBrk="0" hangingPunct="1">
      <a:defRPr kern="1200">
        <a:solidFill>
          <a:schemeClr val="tx1"/>
        </a:solidFill>
        <a:latin typeface="Arial" panose="020B0604020202020204" pitchFamily="34" charset="0"/>
        <a:ea typeface="+mn-ea"/>
        <a:cs typeface="Arial" panose="020B0604020202020204" pitchFamily="34" charset="0"/>
      </a:defRPr>
    </a:lvl7pPr>
    <a:lvl8pPr marL="3200400" algn="r" defTabSz="914400" rtl="1" eaLnBrk="1" latinLnBrk="0" hangingPunct="1">
      <a:defRPr kern="1200">
        <a:solidFill>
          <a:schemeClr val="tx1"/>
        </a:solidFill>
        <a:latin typeface="Arial" panose="020B0604020202020204" pitchFamily="34" charset="0"/>
        <a:ea typeface="+mn-ea"/>
        <a:cs typeface="Arial" panose="020B0604020202020204" pitchFamily="34" charset="0"/>
      </a:defRPr>
    </a:lvl8pPr>
    <a:lvl9pPr marL="3657600" algn="r" defTabSz="914400" rtl="1" eaLnBrk="1" latinLnBrk="0" hangingPunct="1">
      <a:defRPr kern="1200">
        <a:solidFill>
          <a:schemeClr val="tx1"/>
        </a:solidFill>
        <a:latin typeface="Arial" panose="020B0604020202020204" pitchFamily="34" charset="0"/>
        <a:ea typeface="+mn-ea"/>
        <a:cs typeface="Arial" panose="020B0604020202020204" pitchFamily="34" charset="0"/>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83E9DD"/>
    <a:srgbClr val="D9D9D9"/>
    <a:srgbClr val="E5B797"/>
    <a:srgbClr val="F9EEE7"/>
    <a:srgbClr val="F5E3D7"/>
    <a:srgbClr val="EED0BC"/>
    <a:srgbClr val="D99669"/>
    <a:srgbClr val="00FF99"/>
    <a:srgbClr val="C3F5EF"/>
    <a:srgbClr val="A3EFE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نمط متوسط 2 - تمييز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10A1B5D5-9B99-4C35-A422-299274C87663}" styleName="نمط متوسط 1 - تمييز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 styleId="{16D9F66E-5EB9-4882-86FB-DCBF35E3C3E4}" styleName="نمط متوسط 4 - تمييز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solidFill>
            <a:schemeClr val="accent6">
              <a:tint val="20000"/>
            </a:schemeClr>
          </a:solidFill>
        </a:fill>
      </a:tcStyle>
    </a:wholeTbl>
    <a:band1H>
      <a:tcStyle>
        <a:tcBdr/>
        <a:fill>
          <a:solidFill>
            <a:schemeClr val="accent6">
              <a:tint val="40000"/>
            </a:schemeClr>
          </a:solidFill>
        </a:fill>
      </a:tcStyle>
    </a:band1H>
    <a:band1V>
      <a:tcStyle>
        <a:tcBdr/>
        <a:fill>
          <a:solidFill>
            <a:schemeClr val="accent6">
              <a:tint val="40000"/>
            </a:schemeClr>
          </a:solidFill>
        </a:fill>
      </a:tcStyle>
    </a:band1V>
    <a:lastCol>
      <a:tcTxStyle b="on"/>
      <a:tcStyle>
        <a:tcBdr/>
      </a:tcStyle>
    </a:lastCol>
    <a:firstCol>
      <a:tcTxStyle b="on"/>
      <a:tcStyle>
        <a:tcBdr/>
      </a:tcStyle>
    </a:firstCol>
    <a:lastRow>
      <a:tcTxStyle b="on"/>
      <a:tcStyle>
        <a:tcBdr>
          <a:top>
            <a:ln w="25400" cmpd="sng">
              <a:solidFill>
                <a:schemeClr val="accent6"/>
              </a:solidFill>
            </a:ln>
          </a:top>
        </a:tcBdr>
        <a:fill>
          <a:solidFill>
            <a:schemeClr val="accent6">
              <a:tint val="20000"/>
            </a:schemeClr>
          </a:solidFill>
        </a:fill>
      </a:tcStyle>
    </a:lastRow>
    <a:firstRow>
      <a:tcTxStyle b="on"/>
      <a:tcStyle>
        <a:tcBdr/>
        <a:fill>
          <a:solidFill>
            <a:schemeClr val="accent6">
              <a:tint val="20000"/>
            </a:schemeClr>
          </a:solidFill>
        </a:fill>
      </a:tcStyle>
    </a:firstRow>
  </a:tblStyle>
  <a:tblStyle styleId="{306799F8-075E-4A3A-A7F6-7FBC6576F1A4}" styleName="نمط ذو نسُق 2 - تمييز 3">
    <a:tblBg>
      <a:fillRef idx="3">
        <a:schemeClr val="accent3"/>
      </a:fillRef>
      <a:effectRef idx="3">
        <a:schemeClr val="accent3"/>
      </a:effectRef>
    </a:tblBg>
    <a:wholeTbl>
      <a:tcTxStyle>
        <a:fontRef idx="minor">
          <a:scrgbClr r="0" g="0" b="0"/>
        </a:fontRef>
        <a:schemeClr val="lt1"/>
      </a:tcTxStyle>
      <a:tcStyle>
        <a:tcBdr>
          <a:left>
            <a:lnRef idx="1">
              <a:schemeClr val="accent3">
                <a:tint val="50000"/>
              </a:schemeClr>
            </a:lnRef>
          </a:left>
          <a:right>
            <a:lnRef idx="1">
              <a:schemeClr val="accent3">
                <a:tint val="50000"/>
              </a:schemeClr>
            </a:lnRef>
          </a:right>
          <a:top>
            <a:lnRef idx="1">
              <a:schemeClr val="accent3">
                <a:tint val="50000"/>
              </a:schemeClr>
            </a:lnRef>
          </a:top>
          <a:bottom>
            <a:lnRef idx="1">
              <a:schemeClr val="accent3">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638B1855-1B75-4FBE-930C-398BA8C253C6}" styleName="نمط ذو نسُق 2 - تمييز 6">
    <a:tblBg>
      <a:fillRef idx="3">
        <a:schemeClr val="accent6"/>
      </a:fillRef>
      <a:effectRef idx="3">
        <a:schemeClr val="accent6"/>
      </a:effectRef>
    </a:tblBg>
    <a:wholeTbl>
      <a:tcTxStyle>
        <a:fontRef idx="minor">
          <a:scrgbClr r="0" g="0" b="0"/>
        </a:fontRef>
        <a:schemeClr val="lt1"/>
      </a:tcTxStyle>
      <a:tcStyle>
        <a:tcBdr>
          <a:left>
            <a:lnRef idx="1">
              <a:schemeClr val="accent6">
                <a:tint val="50000"/>
              </a:schemeClr>
            </a:lnRef>
          </a:left>
          <a:right>
            <a:lnRef idx="1">
              <a:schemeClr val="accent6">
                <a:tint val="50000"/>
              </a:schemeClr>
            </a:lnRef>
          </a:right>
          <a:top>
            <a:lnRef idx="1">
              <a:schemeClr val="accent6">
                <a:tint val="50000"/>
              </a:schemeClr>
            </a:lnRef>
          </a:top>
          <a:bottom>
            <a:lnRef idx="1">
              <a:schemeClr val="accent6">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8799B23B-EC83-4686-B30A-512413B5E67A}" styleName="نمط فاتح 3 - تمييز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 styleId="{F5AB1C69-6EDB-4FF4-983F-18BD219EF322}" styleName="نمط متوسط 2 - تمييز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8FB837D-C827-4EFA-A057-4D05807E0F7C}" styleName="نمط ذو نسُق 1 - تمييز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76985" autoAdjust="0"/>
    <p:restoredTop sz="93969" autoAdjust="0"/>
  </p:normalViewPr>
  <p:slideViewPr>
    <p:cSldViewPr snapToGrid="0">
      <p:cViewPr varScale="1">
        <p:scale>
          <a:sx n="84" d="100"/>
          <a:sy n="84" d="100"/>
        </p:scale>
        <p:origin x="432" y="96"/>
      </p:cViewPr>
      <p:guideLst>
        <p:guide orient="horz" pos="2160"/>
        <p:guide pos="3840"/>
      </p:guideLst>
    </p:cSldViewPr>
  </p:slideViewPr>
  <p:notesTextViewPr>
    <p:cViewPr>
      <p:scale>
        <a:sx n="1" d="1"/>
        <a:sy n="1" d="1"/>
      </p:scale>
      <p:origin x="0" y="0"/>
    </p:cViewPr>
  </p:notesTextViewPr>
  <p:sorterViewPr>
    <p:cViewPr varScale="1">
      <p:scale>
        <a:sx n="100" d="100"/>
        <a:sy n="100" d="100"/>
      </p:scale>
      <p:origin x="0" y="-9576"/>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slide" Target="slides/slide36.xml"/><Relationship Id="rId21" Type="http://schemas.openxmlformats.org/officeDocument/2006/relationships/slide" Target="slides/slide18.xml"/><Relationship Id="rId34" Type="http://schemas.openxmlformats.org/officeDocument/2006/relationships/slide" Target="slides/slide31.xml"/><Relationship Id="rId42" Type="http://schemas.openxmlformats.org/officeDocument/2006/relationships/slide" Target="slides/slide39.xml"/><Relationship Id="rId47" Type="http://schemas.openxmlformats.org/officeDocument/2006/relationships/slide" Target="slides/slide44.xml"/><Relationship Id="rId50" Type="http://schemas.openxmlformats.org/officeDocument/2006/relationships/slide" Target="slides/slide47.xml"/><Relationship Id="rId55" Type="http://schemas.openxmlformats.org/officeDocument/2006/relationships/viewProps" Target="viewProps.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46" Type="http://schemas.openxmlformats.org/officeDocument/2006/relationships/slide" Target="slides/slide43.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slide" Target="slides/slide26.xml"/><Relationship Id="rId41" Type="http://schemas.openxmlformats.org/officeDocument/2006/relationships/slide" Target="slides/slide38.xml"/><Relationship Id="rId54"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slide" Target="slides/slide37.xml"/><Relationship Id="rId45" Type="http://schemas.openxmlformats.org/officeDocument/2006/relationships/slide" Target="slides/slide42.xml"/><Relationship Id="rId53" Type="http://schemas.openxmlformats.org/officeDocument/2006/relationships/notesMaster" Target="notesMasters/notesMaster1.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49" Type="http://schemas.openxmlformats.org/officeDocument/2006/relationships/slide" Target="slides/slide46.xml"/><Relationship Id="rId57" Type="http://schemas.openxmlformats.org/officeDocument/2006/relationships/tableStyles" Target="tableStyles.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4" Type="http://schemas.openxmlformats.org/officeDocument/2006/relationships/slide" Target="slides/slide41.xml"/><Relationship Id="rId52" Type="http://schemas.openxmlformats.org/officeDocument/2006/relationships/slide" Target="slides/slide49.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slide" Target="slides/slide40.xml"/><Relationship Id="rId48" Type="http://schemas.openxmlformats.org/officeDocument/2006/relationships/slide" Target="slides/slide45.xml"/><Relationship Id="rId56" Type="http://schemas.openxmlformats.org/officeDocument/2006/relationships/theme" Target="theme/theme1.xml"/><Relationship Id="rId8" Type="http://schemas.openxmlformats.org/officeDocument/2006/relationships/slide" Target="slides/slide5.xml"/><Relationship Id="rId51" Type="http://schemas.openxmlformats.org/officeDocument/2006/relationships/slide" Target="slides/slide48.xml"/><Relationship Id="rId3" Type="http://schemas.openxmlformats.org/officeDocument/2006/relationships/slideMaster" Target="slideMasters/slideMaster3.xml"/></Relationships>
</file>

<file path=ppt/charts/_rels/chart1.xml.rels><?xml version="1.0" encoding="UTF-8" standalone="yes"?>
<Relationships xmlns="http://schemas.openxmlformats.org/package/2006/relationships"><Relationship Id="rId3" Type="http://schemas.openxmlformats.org/officeDocument/2006/relationships/themeOverride" Target="../theme/themeOverride26.xml"/><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package" Target="../embeddings/Microsoft_Excel_Worksheet.xlsx"/></Relationships>
</file>

<file path=ppt/charts/_rels/chart2.xml.rels><?xml version="1.0" encoding="UTF-8" standalone="yes"?>
<Relationships xmlns="http://schemas.openxmlformats.org/package/2006/relationships"><Relationship Id="rId3" Type="http://schemas.openxmlformats.org/officeDocument/2006/relationships/themeOverride" Target="../theme/themeOverride27.xml"/><Relationship Id="rId2" Type="http://schemas.microsoft.com/office/2011/relationships/chartColorStyle" Target="colors2.xml"/><Relationship Id="rId1" Type="http://schemas.microsoft.com/office/2011/relationships/chartStyle" Target="style2.xml"/><Relationship Id="rId4" Type="http://schemas.openxmlformats.org/officeDocument/2006/relationships/package" Target="../embeddings/Microsoft_Excel_Worksheet1.xlsx"/></Relationships>
</file>

<file path=ppt/charts/_rels/chart3.xml.rels><?xml version="1.0" encoding="UTF-8" standalone="yes"?>
<Relationships xmlns="http://schemas.openxmlformats.org/package/2006/relationships"><Relationship Id="rId3" Type="http://schemas.openxmlformats.org/officeDocument/2006/relationships/themeOverride" Target="../theme/themeOverride33.xml"/><Relationship Id="rId2" Type="http://schemas.microsoft.com/office/2011/relationships/chartColorStyle" Target="colors3.xml"/><Relationship Id="rId1" Type="http://schemas.microsoft.com/office/2011/relationships/chartStyle" Target="style3.xml"/><Relationship Id="rId4" Type="http://schemas.openxmlformats.org/officeDocument/2006/relationships/package" Target="../embeddings/Microsoft_Excel_Worksheet2.xlsx"/></Relationships>
</file>

<file path=ppt/charts/_rels/chart4.xml.rels><?xml version="1.0" encoding="UTF-8" standalone="yes"?>
<Relationships xmlns="http://schemas.openxmlformats.org/package/2006/relationships"><Relationship Id="rId3" Type="http://schemas.openxmlformats.org/officeDocument/2006/relationships/themeOverride" Target="../theme/themeOverride34.xml"/><Relationship Id="rId2" Type="http://schemas.microsoft.com/office/2011/relationships/chartColorStyle" Target="colors4.xml"/><Relationship Id="rId1" Type="http://schemas.microsoft.com/office/2011/relationships/chartStyle" Target="style4.xml"/><Relationship Id="rId4" Type="http://schemas.openxmlformats.org/officeDocument/2006/relationships/package" Target="../embeddings/Microsoft_Excel_Worksheet3.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doughnutChart>
        <c:varyColors val="1"/>
        <c:ser>
          <c:idx val="0"/>
          <c:order val="0"/>
          <c:tx>
            <c:strRef>
              <c:f>ورقة1!$B$1</c:f>
              <c:strCache>
                <c:ptCount val="1"/>
                <c:pt idx="0">
                  <c:v>Column1</c:v>
                </c:pt>
              </c:strCache>
            </c:strRef>
          </c:tx>
          <c:dPt>
            <c:idx val="0"/>
            <c:bubble3D val="0"/>
            <c:spPr>
              <a:solidFill>
                <a:srgbClr val="5F6263"/>
              </a:solidFill>
              <a:ln>
                <a:noFill/>
              </a:ln>
              <a:effectLst>
                <a:outerShdw blurRad="317500" algn="ctr" rotWithShape="0">
                  <a:prstClr val="black">
                    <a:alpha val="25000"/>
                  </a:prstClr>
                </a:outerShdw>
              </a:effectLst>
            </c:spPr>
            <c:extLst>
              <c:ext xmlns:c16="http://schemas.microsoft.com/office/drawing/2014/chart" uri="{C3380CC4-5D6E-409C-BE32-E72D297353CC}">
                <c16:uniqueId val="{00000001-196A-4183-A122-ABC5B18919E4}"/>
              </c:ext>
            </c:extLst>
          </c:dPt>
          <c:dPt>
            <c:idx val="1"/>
            <c:bubble3D val="0"/>
            <c:spPr>
              <a:solidFill>
                <a:srgbClr val="5AE2D2"/>
              </a:solidFill>
              <a:ln>
                <a:noFill/>
              </a:ln>
              <a:effectLst>
                <a:outerShdw blurRad="317500" algn="ctr" rotWithShape="0">
                  <a:prstClr val="black">
                    <a:alpha val="25000"/>
                  </a:prstClr>
                </a:outerShdw>
              </a:effectLst>
            </c:spPr>
            <c:extLst>
              <c:ext xmlns:c16="http://schemas.microsoft.com/office/drawing/2014/chart" uri="{C3380CC4-5D6E-409C-BE32-E72D297353CC}">
                <c16:uniqueId val="{00000003-196A-4183-A122-ABC5B18919E4}"/>
              </c:ext>
            </c:extLst>
          </c:dPt>
          <c:dLbls>
            <c:delete val="1"/>
          </c:dLbls>
          <c:cat>
            <c:strRef>
              <c:f>ورقة1!$A$2:$A$3</c:f>
              <c:strCache>
                <c:ptCount val="2"/>
                <c:pt idx="1">
                  <c:v>معدل العائد السنوي على الاستثمار </c:v>
                </c:pt>
              </c:strCache>
            </c:strRef>
          </c:cat>
          <c:val>
            <c:numRef>
              <c:f>ورقة1!$B$2:$B$3</c:f>
              <c:numCache>
                <c:formatCode>General</c:formatCode>
                <c:ptCount val="2"/>
                <c:pt idx="0">
                  <c:v>90.6</c:v>
                </c:pt>
                <c:pt idx="1">
                  <c:v>9.4</c:v>
                </c:pt>
              </c:numCache>
            </c:numRef>
          </c:val>
          <c:extLst>
            <c:ext xmlns:c16="http://schemas.microsoft.com/office/drawing/2014/chart" uri="{C3380CC4-5D6E-409C-BE32-E72D297353CC}">
              <c16:uniqueId val="{00000004-196A-4183-A122-ABC5B18919E4}"/>
            </c:ext>
          </c:extLst>
        </c:ser>
        <c:dLbls>
          <c:showLegendKey val="0"/>
          <c:showVal val="0"/>
          <c:showCatName val="0"/>
          <c:showSerName val="0"/>
          <c:showPercent val="1"/>
          <c:showBubbleSize val="0"/>
          <c:showLeaderLines val="1"/>
        </c:dLbls>
        <c:firstSliceAng val="0"/>
        <c:holeSize val="72"/>
      </c:doughnut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w="9525" cap="flat" cmpd="sng" algn="ctr">
      <a:noFill/>
      <a:round/>
    </a:ln>
    <a:effectLst/>
  </c:spPr>
  <c:txPr>
    <a:bodyPr/>
    <a:lstStyle/>
    <a:p>
      <a:pPr>
        <a:defRPr/>
      </a:pPr>
      <a:endParaRPr lang="en-US"/>
    </a:p>
  </c:txPr>
  <c:externalData r:id="rId4">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doughnutChart>
        <c:varyColors val="1"/>
        <c:ser>
          <c:idx val="0"/>
          <c:order val="0"/>
          <c:tx>
            <c:strRef>
              <c:f>ورقة1!$B$1</c:f>
              <c:strCache>
                <c:ptCount val="1"/>
                <c:pt idx="0">
                  <c:v>المبيعات</c:v>
                </c:pt>
              </c:strCache>
            </c:strRef>
          </c:tx>
          <c:dPt>
            <c:idx val="0"/>
            <c:bubble3D val="0"/>
            <c:spPr>
              <a:solidFill>
                <a:srgbClr val="5AE2D2"/>
              </a:solidFill>
              <a:ln w="9525" cap="flat" cmpd="sng" algn="ctr">
                <a:noFill/>
                <a:round/>
              </a:ln>
              <a:effectLst/>
            </c:spPr>
            <c:extLst>
              <c:ext xmlns:c16="http://schemas.microsoft.com/office/drawing/2014/chart" uri="{C3380CC4-5D6E-409C-BE32-E72D297353CC}">
                <c16:uniqueId val="{00000001-E43F-4BD7-95FE-CDA92C2DB79D}"/>
              </c:ext>
            </c:extLst>
          </c:dPt>
          <c:dPt>
            <c:idx val="1"/>
            <c:bubble3D val="0"/>
            <c:spPr>
              <a:noFill/>
              <a:ln w="9525" cap="flat" cmpd="sng" algn="ctr">
                <a:noFill/>
                <a:round/>
              </a:ln>
              <a:effectLst/>
            </c:spPr>
            <c:extLst>
              <c:ext xmlns:c16="http://schemas.microsoft.com/office/drawing/2014/chart" uri="{C3380CC4-5D6E-409C-BE32-E72D297353CC}">
                <c16:uniqueId val="{00000003-E43F-4BD7-95FE-CDA92C2DB79D}"/>
              </c:ext>
            </c:extLst>
          </c:dPt>
          <c:cat>
            <c:strRef>
              <c:f>ورقة1!$A$2:$A$3</c:f>
              <c:strCache>
                <c:ptCount val="2"/>
                <c:pt idx="0">
                  <c:v>الربع الأول</c:v>
                </c:pt>
                <c:pt idx="1">
                  <c:v>50</c:v>
                </c:pt>
              </c:strCache>
            </c:strRef>
          </c:cat>
          <c:val>
            <c:numRef>
              <c:f>ورقة1!$B$2:$B$3</c:f>
              <c:numCache>
                <c:formatCode>General</c:formatCode>
                <c:ptCount val="2"/>
                <c:pt idx="0">
                  <c:v>25</c:v>
                </c:pt>
                <c:pt idx="1">
                  <c:v>50</c:v>
                </c:pt>
              </c:numCache>
            </c:numRef>
          </c:val>
          <c:extLst>
            <c:ext xmlns:c16="http://schemas.microsoft.com/office/drawing/2014/chart" uri="{C3380CC4-5D6E-409C-BE32-E72D297353CC}">
              <c16:uniqueId val="{00000004-E43F-4BD7-95FE-CDA92C2DB79D}"/>
            </c:ext>
          </c:extLst>
        </c:ser>
        <c:ser>
          <c:idx val="1"/>
          <c:order val="1"/>
          <c:tx>
            <c:strRef>
              <c:f>ورقة1!$C$1</c:f>
              <c:strCache>
                <c:ptCount val="1"/>
                <c:pt idx="0">
                  <c:v>عمود1</c:v>
                </c:pt>
              </c:strCache>
            </c:strRef>
          </c:tx>
          <c:dPt>
            <c:idx val="0"/>
            <c:bubble3D val="0"/>
            <c:spPr>
              <a:gradFill rotWithShape="1">
                <a:gsLst>
                  <a:gs pos="0">
                    <a:schemeClr val="accent6">
                      <a:lumMod val="110000"/>
                      <a:satMod val="105000"/>
                      <a:tint val="67000"/>
                    </a:schemeClr>
                  </a:gs>
                  <a:gs pos="50000">
                    <a:schemeClr val="accent6">
                      <a:lumMod val="105000"/>
                      <a:satMod val="103000"/>
                      <a:tint val="73000"/>
                    </a:schemeClr>
                  </a:gs>
                  <a:gs pos="100000">
                    <a:schemeClr val="accent6">
                      <a:lumMod val="105000"/>
                      <a:satMod val="109000"/>
                      <a:tint val="81000"/>
                    </a:schemeClr>
                  </a:gs>
                </a:gsLst>
                <a:lin ang="5400000" scaled="0"/>
              </a:gradFill>
              <a:ln w="9525" cap="flat" cmpd="sng" algn="ctr">
                <a:solidFill>
                  <a:schemeClr val="accent6">
                    <a:shade val="95000"/>
                  </a:schemeClr>
                </a:solidFill>
                <a:round/>
              </a:ln>
              <a:effectLst/>
            </c:spPr>
            <c:extLst>
              <c:ext xmlns:c16="http://schemas.microsoft.com/office/drawing/2014/chart" uri="{C3380CC4-5D6E-409C-BE32-E72D297353CC}">
                <c16:uniqueId val="{00000006-E43F-4BD7-95FE-CDA92C2DB79D}"/>
              </c:ext>
            </c:extLst>
          </c:dPt>
          <c:dPt>
            <c:idx val="1"/>
            <c:bubble3D val="0"/>
            <c:spPr>
              <a:gradFill rotWithShape="1">
                <a:gsLst>
                  <a:gs pos="0">
                    <a:schemeClr val="accent5">
                      <a:lumMod val="110000"/>
                      <a:satMod val="105000"/>
                      <a:tint val="67000"/>
                    </a:schemeClr>
                  </a:gs>
                  <a:gs pos="50000">
                    <a:schemeClr val="accent5">
                      <a:lumMod val="105000"/>
                      <a:satMod val="103000"/>
                      <a:tint val="73000"/>
                    </a:schemeClr>
                  </a:gs>
                  <a:gs pos="100000">
                    <a:schemeClr val="accent5">
                      <a:lumMod val="105000"/>
                      <a:satMod val="109000"/>
                      <a:tint val="81000"/>
                    </a:schemeClr>
                  </a:gs>
                </a:gsLst>
                <a:lin ang="5400000" scaled="0"/>
              </a:gradFill>
              <a:ln w="9525" cap="flat" cmpd="sng" algn="ctr">
                <a:solidFill>
                  <a:schemeClr val="accent5">
                    <a:shade val="95000"/>
                  </a:schemeClr>
                </a:solidFill>
                <a:round/>
              </a:ln>
              <a:effectLst/>
            </c:spPr>
            <c:extLst>
              <c:ext xmlns:c16="http://schemas.microsoft.com/office/drawing/2014/chart" uri="{C3380CC4-5D6E-409C-BE32-E72D297353CC}">
                <c16:uniqueId val="{00000008-E43F-4BD7-95FE-CDA92C2DB79D}"/>
              </c:ext>
            </c:extLst>
          </c:dPt>
          <c:cat>
            <c:strRef>
              <c:f>ورقة1!$A$2:$A$3</c:f>
              <c:strCache>
                <c:ptCount val="2"/>
                <c:pt idx="0">
                  <c:v>الربع الأول</c:v>
                </c:pt>
                <c:pt idx="1">
                  <c:v>50</c:v>
                </c:pt>
              </c:strCache>
            </c:strRef>
          </c:cat>
          <c:val>
            <c:numRef>
              <c:f>ورقة1!$C$2:$C$3</c:f>
              <c:numCache>
                <c:formatCode>General</c:formatCode>
                <c:ptCount val="2"/>
              </c:numCache>
            </c:numRef>
          </c:val>
          <c:extLst>
            <c:ext xmlns:c16="http://schemas.microsoft.com/office/drawing/2014/chart" uri="{C3380CC4-5D6E-409C-BE32-E72D297353CC}">
              <c16:uniqueId val="{00000009-E43F-4BD7-95FE-CDA92C2DB79D}"/>
            </c:ext>
          </c:extLst>
        </c:ser>
        <c:ser>
          <c:idx val="2"/>
          <c:order val="2"/>
          <c:tx>
            <c:strRef>
              <c:f>ورقة1!$D$1</c:f>
              <c:strCache>
                <c:ptCount val="1"/>
                <c:pt idx="0">
                  <c:v>dfg</c:v>
                </c:pt>
              </c:strCache>
            </c:strRef>
          </c:tx>
          <c:dPt>
            <c:idx val="0"/>
            <c:bubble3D val="0"/>
            <c:spPr>
              <a:solidFill>
                <a:schemeClr val="bg2">
                  <a:lumMod val="50000"/>
                </a:schemeClr>
              </a:solidFill>
              <a:ln w="9525" cap="flat" cmpd="sng" algn="ctr">
                <a:noFill/>
                <a:round/>
              </a:ln>
              <a:effectLst/>
            </c:spPr>
            <c:extLst>
              <c:ext xmlns:c16="http://schemas.microsoft.com/office/drawing/2014/chart" uri="{C3380CC4-5D6E-409C-BE32-E72D297353CC}">
                <c16:uniqueId val="{0000000B-E43F-4BD7-95FE-CDA92C2DB79D}"/>
              </c:ext>
            </c:extLst>
          </c:dPt>
          <c:dPt>
            <c:idx val="1"/>
            <c:bubble3D val="0"/>
            <c:spPr>
              <a:noFill/>
              <a:ln w="9525" cap="flat" cmpd="sng" algn="ctr">
                <a:noFill/>
                <a:round/>
              </a:ln>
              <a:effectLst/>
            </c:spPr>
            <c:extLst>
              <c:ext xmlns:c16="http://schemas.microsoft.com/office/drawing/2014/chart" uri="{C3380CC4-5D6E-409C-BE32-E72D297353CC}">
                <c16:uniqueId val="{0000000D-E43F-4BD7-95FE-CDA92C2DB79D}"/>
              </c:ext>
            </c:extLst>
          </c:dPt>
          <c:cat>
            <c:strRef>
              <c:f>ورقة1!$A$2:$A$3</c:f>
              <c:strCache>
                <c:ptCount val="2"/>
                <c:pt idx="0">
                  <c:v>الربع الأول</c:v>
                </c:pt>
                <c:pt idx="1">
                  <c:v>50</c:v>
                </c:pt>
              </c:strCache>
            </c:strRef>
          </c:cat>
          <c:val>
            <c:numRef>
              <c:f>ورقة1!$D$2:$D$3</c:f>
              <c:numCache>
                <c:formatCode>General</c:formatCode>
                <c:ptCount val="2"/>
                <c:pt idx="0">
                  <c:v>100</c:v>
                </c:pt>
                <c:pt idx="1">
                  <c:v>50</c:v>
                </c:pt>
              </c:numCache>
            </c:numRef>
          </c:val>
          <c:extLst>
            <c:ext xmlns:c16="http://schemas.microsoft.com/office/drawing/2014/chart" uri="{C3380CC4-5D6E-409C-BE32-E72D297353CC}">
              <c16:uniqueId val="{0000000E-E43F-4BD7-95FE-CDA92C2DB79D}"/>
            </c:ext>
          </c:extLst>
        </c:ser>
        <c:dLbls>
          <c:showLegendKey val="0"/>
          <c:showVal val="0"/>
          <c:showCatName val="0"/>
          <c:showSerName val="0"/>
          <c:showPercent val="0"/>
          <c:showBubbleSize val="0"/>
          <c:showLeaderLines val="1"/>
        </c:dLbls>
        <c:firstSliceAng val="120"/>
        <c:holeSize val="48"/>
      </c:doughnut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4">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6"/>
    </mc:Choice>
    <mc:Fallback>
      <c:style val="6"/>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22330611919243229"/>
          <c:y val="6.4579822662492778E-2"/>
          <c:w val="0.51443902317564116"/>
          <c:h val="0.78689226718759575"/>
        </c:manualLayout>
      </c:layout>
      <c:doughnutChart>
        <c:varyColors val="1"/>
        <c:ser>
          <c:idx val="0"/>
          <c:order val="0"/>
          <c:tx>
            <c:strRef>
              <c:f>Sheet1!$B$1</c:f>
              <c:strCache>
                <c:ptCount val="1"/>
                <c:pt idx="0">
                  <c:v>Sales</c:v>
                </c:pt>
              </c:strCache>
            </c:strRef>
          </c:tx>
          <c:spPr>
            <a:scene3d>
              <a:camera prst="orthographicFront"/>
              <a:lightRig rig="threePt" dir="t"/>
            </a:scene3d>
            <a:sp3d prstMaterial="translucentPowder"/>
          </c:spPr>
          <c:dPt>
            <c:idx val="0"/>
            <c:bubble3D val="0"/>
            <c:spPr>
              <a:pattFill prst="ltUpDiag">
                <a:fgClr>
                  <a:schemeClr val="accent4">
                    <a:shade val="45000"/>
                  </a:schemeClr>
                </a:fgClr>
                <a:bgClr>
                  <a:schemeClr val="accent4">
                    <a:shade val="45000"/>
                    <a:lumMod val="20000"/>
                    <a:lumOff val="80000"/>
                  </a:schemeClr>
                </a:bgClr>
              </a:pattFill>
              <a:ln w="19050">
                <a:solidFill>
                  <a:schemeClr val="lt1"/>
                </a:solidFill>
              </a:ln>
              <a:effectLst>
                <a:innerShdw blurRad="114300">
                  <a:schemeClr val="accent4">
                    <a:shade val="45000"/>
                  </a:schemeClr>
                </a:innerShdw>
              </a:effectLst>
              <a:scene3d>
                <a:camera prst="orthographicFront"/>
                <a:lightRig rig="threePt" dir="t"/>
              </a:scene3d>
              <a:sp3d prstMaterial="translucentPowder"/>
            </c:spPr>
            <c:extLst>
              <c:ext xmlns:c16="http://schemas.microsoft.com/office/drawing/2014/chart" uri="{C3380CC4-5D6E-409C-BE32-E72D297353CC}">
                <c16:uniqueId val="{00000001-D004-40FB-890E-488101A27883}"/>
              </c:ext>
            </c:extLst>
          </c:dPt>
          <c:dPt>
            <c:idx val="1"/>
            <c:bubble3D val="0"/>
            <c:spPr>
              <a:pattFill prst="ltUpDiag">
                <a:fgClr>
                  <a:schemeClr val="accent4">
                    <a:shade val="61000"/>
                  </a:schemeClr>
                </a:fgClr>
                <a:bgClr>
                  <a:schemeClr val="accent4">
                    <a:shade val="61000"/>
                    <a:lumMod val="20000"/>
                    <a:lumOff val="80000"/>
                  </a:schemeClr>
                </a:bgClr>
              </a:pattFill>
              <a:ln w="19050">
                <a:solidFill>
                  <a:schemeClr val="lt1"/>
                </a:solidFill>
              </a:ln>
              <a:effectLst>
                <a:innerShdw blurRad="114300">
                  <a:schemeClr val="accent4">
                    <a:shade val="61000"/>
                  </a:schemeClr>
                </a:innerShdw>
              </a:effectLst>
              <a:scene3d>
                <a:camera prst="orthographicFront"/>
                <a:lightRig rig="threePt" dir="t"/>
              </a:scene3d>
              <a:sp3d prstMaterial="translucentPowder"/>
            </c:spPr>
            <c:extLst>
              <c:ext xmlns:c16="http://schemas.microsoft.com/office/drawing/2014/chart" uri="{C3380CC4-5D6E-409C-BE32-E72D297353CC}">
                <c16:uniqueId val="{00000003-D004-40FB-890E-488101A27883}"/>
              </c:ext>
            </c:extLst>
          </c:dPt>
          <c:dPt>
            <c:idx val="2"/>
            <c:bubble3D val="0"/>
            <c:spPr>
              <a:pattFill prst="ltUpDiag">
                <a:fgClr>
                  <a:schemeClr val="accent4">
                    <a:shade val="76000"/>
                  </a:schemeClr>
                </a:fgClr>
                <a:bgClr>
                  <a:schemeClr val="accent4">
                    <a:shade val="76000"/>
                    <a:lumMod val="20000"/>
                    <a:lumOff val="80000"/>
                  </a:schemeClr>
                </a:bgClr>
              </a:pattFill>
              <a:ln w="19050">
                <a:solidFill>
                  <a:schemeClr val="lt1"/>
                </a:solidFill>
              </a:ln>
              <a:effectLst>
                <a:innerShdw blurRad="114300">
                  <a:schemeClr val="accent4">
                    <a:shade val="76000"/>
                  </a:schemeClr>
                </a:innerShdw>
              </a:effectLst>
              <a:scene3d>
                <a:camera prst="orthographicFront"/>
                <a:lightRig rig="threePt" dir="t"/>
              </a:scene3d>
              <a:sp3d prstMaterial="translucentPowder"/>
            </c:spPr>
            <c:extLst>
              <c:ext xmlns:c16="http://schemas.microsoft.com/office/drawing/2014/chart" uri="{C3380CC4-5D6E-409C-BE32-E72D297353CC}">
                <c16:uniqueId val="{00000005-D004-40FB-890E-488101A27883}"/>
              </c:ext>
            </c:extLst>
          </c:dPt>
          <c:dPt>
            <c:idx val="3"/>
            <c:bubble3D val="0"/>
            <c:spPr>
              <a:pattFill prst="ltUpDiag">
                <a:fgClr>
                  <a:schemeClr val="accent4">
                    <a:shade val="92000"/>
                  </a:schemeClr>
                </a:fgClr>
                <a:bgClr>
                  <a:schemeClr val="accent4">
                    <a:shade val="92000"/>
                    <a:lumMod val="20000"/>
                    <a:lumOff val="80000"/>
                  </a:schemeClr>
                </a:bgClr>
              </a:pattFill>
              <a:ln w="19050">
                <a:solidFill>
                  <a:schemeClr val="lt1"/>
                </a:solidFill>
              </a:ln>
              <a:effectLst>
                <a:innerShdw blurRad="114300">
                  <a:schemeClr val="accent4">
                    <a:shade val="92000"/>
                  </a:schemeClr>
                </a:innerShdw>
              </a:effectLst>
              <a:scene3d>
                <a:camera prst="orthographicFront"/>
                <a:lightRig rig="threePt" dir="t"/>
              </a:scene3d>
              <a:sp3d prstMaterial="translucentPowder"/>
            </c:spPr>
            <c:extLst>
              <c:ext xmlns:c16="http://schemas.microsoft.com/office/drawing/2014/chart" uri="{C3380CC4-5D6E-409C-BE32-E72D297353CC}">
                <c16:uniqueId val="{00000007-D004-40FB-890E-488101A27883}"/>
              </c:ext>
            </c:extLst>
          </c:dPt>
          <c:dPt>
            <c:idx val="4"/>
            <c:bubble3D val="0"/>
            <c:spPr>
              <a:pattFill prst="ltUpDiag">
                <a:fgClr>
                  <a:schemeClr val="accent4">
                    <a:tint val="93000"/>
                  </a:schemeClr>
                </a:fgClr>
                <a:bgClr>
                  <a:schemeClr val="accent4">
                    <a:tint val="93000"/>
                    <a:lumMod val="20000"/>
                    <a:lumOff val="80000"/>
                  </a:schemeClr>
                </a:bgClr>
              </a:pattFill>
              <a:ln w="19050">
                <a:solidFill>
                  <a:schemeClr val="lt1"/>
                </a:solidFill>
              </a:ln>
              <a:effectLst>
                <a:innerShdw blurRad="114300">
                  <a:schemeClr val="accent4">
                    <a:tint val="93000"/>
                  </a:schemeClr>
                </a:innerShdw>
              </a:effectLst>
              <a:scene3d>
                <a:camera prst="orthographicFront"/>
                <a:lightRig rig="threePt" dir="t"/>
              </a:scene3d>
              <a:sp3d prstMaterial="translucentPowder"/>
            </c:spPr>
            <c:extLst>
              <c:ext xmlns:c16="http://schemas.microsoft.com/office/drawing/2014/chart" uri="{C3380CC4-5D6E-409C-BE32-E72D297353CC}">
                <c16:uniqueId val="{00000009-D004-40FB-890E-488101A27883}"/>
              </c:ext>
            </c:extLst>
          </c:dPt>
          <c:dPt>
            <c:idx val="5"/>
            <c:bubble3D val="0"/>
            <c:spPr>
              <a:pattFill prst="ltUpDiag">
                <a:fgClr>
                  <a:schemeClr val="accent4">
                    <a:tint val="77000"/>
                  </a:schemeClr>
                </a:fgClr>
                <a:bgClr>
                  <a:schemeClr val="accent4">
                    <a:tint val="77000"/>
                    <a:lumMod val="20000"/>
                    <a:lumOff val="80000"/>
                  </a:schemeClr>
                </a:bgClr>
              </a:pattFill>
              <a:ln w="19050">
                <a:solidFill>
                  <a:schemeClr val="lt1"/>
                </a:solidFill>
              </a:ln>
              <a:effectLst>
                <a:innerShdw blurRad="114300">
                  <a:schemeClr val="accent4">
                    <a:tint val="77000"/>
                  </a:schemeClr>
                </a:innerShdw>
              </a:effectLst>
              <a:scene3d>
                <a:camera prst="orthographicFront"/>
                <a:lightRig rig="threePt" dir="t"/>
              </a:scene3d>
              <a:sp3d prstMaterial="translucentPowder"/>
            </c:spPr>
            <c:extLst>
              <c:ext xmlns:c16="http://schemas.microsoft.com/office/drawing/2014/chart" uri="{C3380CC4-5D6E-409C-BE32-E72D297353CC}">
                <c16:uniqueId val="{0000000B-D004-40FB-890E-488101A27883}"/>
              </c:ext>
            </c:extLst>
          </c:dPt>
          <c:dPt>
            <c:idx val="6"/>
            <c:bubble3D val="0"/>
            <c:spPr>
              <a:pattFill prst="ltUpDiag">
                <a:fgClr>
                  <a:schemeClr val="accent4">
                    <a:tint val="62000"/>
                  </a:schemeClr>
                </a:fgClr>
                <a:bgClr>
                  <a:schemeClr val="accent4">
                    <a:tint val="62000"/>
                    <a:lumMod val="20000"/>
                    <a:lumOff val="80000"/>
                  </a:schemeClr>
                </a:bgClr>
              </a:pattFill>
              <a:ln w="19050">
                <a:solidFill>
                  <a:schemeClr val="lt1"/>
                </a:solidFill>
              </a:ln>
              <a:effectLst>
                <a:innerShdw blurRad="114300">
                  <a:schemeClr val="accent4">
                    <a:tint val="62000"/>
                  </a:schemeClr>
                </a:innerShdw>
              </a:effectLst>
              <a:scene3d>
                <a:camera prst="orthographicFront"/>
                <a:lightRig rig="threePt" dir="t"/>
              </a:scene3d>
              <a:sp3d prstMaterial="translucentPowder"/>
            </c:spPr>
            <c:extLst>
              <c:ext xmlns:c16="http://schemas.microsoft.com/office/drawing/2014/chart" uri="{C3380CC4-5D6E-409C-BE32-E72D297353CC}">
                <c16:uniqueId val="{0000000D-D004-40FB-890E-488101A27883}"/>
              </c:ext>
            </c:extLst>
          </c:dPt>
          <c:dPt>
            <c:idx val="7"/>
            <c:bubble3D val="0"/>
            <c:spPr>
              <a:pattFill prst="ltUpDiag">
                <a:fgClr>
                  <a:schemeClr val="accent4">
                    <a:tint val="46000"/>
                  </a:schemeClr>
                </a:fgClr>
                <a:bgClr>
                  <a:schemeClr val="accent4">
                    <a:tint val="46000"/>
                    <a:lumMod val="20000"/>
                    <a:lumOff val="80000"/>
                  </a:schemeClr>
                </a:bgClr>
              </a:pattFill>
              <a:ln w="19050">
                <a:solidFill>
                  <a:schemeClr val="lt1"/>
                </a:solidFill>
              </a:ln>
              <a:effectLst>
                <a:innerShdw blurRad="114300">
                  <a:schemeClr val="accent4">
                    <a:tint val="46000"/>
                  </a:schemeClr>
                </a:innerShdw>
              </a:effectLst>
              <a:scene3d>
                <a:camera prst="orthographicFront"/>
                <a:lightRig rig="threePt" dir="t"/>
              </a:scene3d>
              <a:sp3d prstMaterial="translucentPowder"/>
            </c:spPr>
            <c:extLst>
              <c:ext xmlns:c16="http://schemas.microsoft.com/office/drawing/2014/chart" uri="{C3380CC4-5D6E-409C-BE32-E72D297353CC}">
                <c16:uniqueId val="{0000000F-D004-40FB-890E-488101A27883}"/>
              </c:ext>
            </c:extLst>
          </c:dPt>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1"/>
            <c:leaderLines>
              <c:spPr>
                <a:ln w="9525">
                  <a:solidFill>
                    <a:schemeClr val="tx1">
                      <a:lumMod val="35000"/>
                      <a:lumOff val="65000"/>
                    </a:schemeClr>
                  </a:solidFill>
                </a:ln>
                <a:effectLst/>
              </c:spPr>
            </c:leaderLines>
            <c:extLst>
              <c:ext xmlns:c15="http://schemas.microsoft.com/office/drawing/2012/chart" uri="{CE6537A1-D6FC-4f65-9D91-7224C49458BB}"/>
            </c:extLst>
          </c:dLbls>
          <c:cat>
            <c:strRef>
              <c:f>Sheet1!$A$2:$A$4</c:f>
              <c:strCache>
                <c:ptCount val="3"/>
                <c:pt idx="0">
                  <c:v>1st Qtr</c:v>
                </c:pt>
                <c:pt idx="1">
                  <c:v>2nd Qtr</c:v>
                </c:pt>
                <c:pt idx="2">
                  <c:v>3rd Qtr</c:v>
                </c:pt>
              </c:strCache>
            </c:strRef>
          </c:cat>
          <c:val>
            <c:numRef>
              <c:f>Sheet1!$B$2:$B$4</c:f>
              <c:numCache>
                <c:formatCode>General</c:formatCode>
                <c:ptCount val="3"/>
                <c:pt idx="0">
                  <c:v>5</c:v>
                </c:pt>
                <c:pt idx="1">
                  <c:v>49</c:v>
                </c:pt>
                <c:pt idx="2">
                  <c:v>249</c:v>
                </c:pt>
              </c:numCache>
            </c:numRef>
          </c:val>
          <c:extLst>
            <c:ext xmlns:c16="http://schemas.microsoft.com/office/drawing/2014/chart" uri="{C3380CC4-5D6E-409C-BE32-E72D297353CC}">
              <c16:uniqueId val="{00000010-D004-40FB-890E-488101A27883}"/>
            </c:ext>
          </c:extLst>
        </c:ser>
        <c:dLbls>
          <c:showLegendKey val="0"/>
          <c:showVal val="0"/>
          <c:showCatName val="0"/>
          <c:showSerName val="0"/>
          <c:showPercent val="0"/>
          <c:showBubbleSize val="0"/>
          <c:showLeaderLines val="1"/>
        </c:dLbls>
        <c:firstSliceAng val="0"/>
        <c:holeSize val="71"/>
      </c:doughnutChart>
      <c:spPr>
        <a:noFill/>
        <a:ln>
          <a:noFill/>
        </a:ln>
        <a:effectLst/>
      </c:spPr>
    </c:plotArea>
    <c:plotVisOnly val="1"/>
    <c:dispBlanksAs val="gap"/>
    <c:showDLblsOverMax val="0"/>
  </c:chart>
  <c:spPr>
    <a:noFill/>
    <a:ln>
      <a:noFill/>
    </a:ln>
    <a:effectLst/>
  </c:spPr>
  <c:txPr>
    <a:bodyPr/>
    <a:lstStyle/>
    <a:p>
      <a:pPr>
        <a:defRPr/>
      </a:pPr>
      <a:endParaRPr lang="en-US"/>
    </a:p>
  </c:txPr>
  <c:externalData r:id="rId4">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6"/>
    </mc:Choice>
    <mc:Fallback>
      <c:style val="6"/>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22330611919243229"/>
          <c:y val="6.4579822662492778E-2"/>
          <c:w val="0.51443902317564116"/>
          <c:h val="0.78689226718759575"/>
        </c:manualLayout>
      </c:layout>
      <c:doughnutChart>
        <c:varyColors val="1"/>
        <c:ser>
          <c:idx val="0"/>
          <c:order val="0"/>
          <c:tx>
            <c:strRef>
              <c:f>Sheet1!$B$1</c:f>
              <c:strCache>
                <c:ptCount val="1"/>
                <c:pt idx="0">
                  <c:v>Sales</c:v>
                </c:pt>
              </c:strCache>
            </c:strRef>
          </c:tx>
          <c:dPt>
            <c:idx val="0"/>
            <c:bubble3D val="0"/>
            <c:spPr>
              <a:gradFill rotWithShape="1">
                <a:gsLst>
                  <a:gs pos="0">
                    <a:schemeClr val="accent4">
                      <a:shade val="45000"/>
                      <a:lumMod val="110000"/>
                      <a:satMod val="105000"/>
                      <a:tint val="67000"/>
                    </a:schemeClr>
                  </a:gs>
                  <a:gs pos="50000">
                    <a:schemeClr val="accent4">
                      <a:shade val="45000"/>
                      <a:lumMod val="105000"/>
                      <a:satMod val="103000"/>
                      <a:tint val="73000"/>
                    </a:schemeClr>
                  </a:gs>
                  <a:gs pos="100000">
                    <a:schemeClr val="accent4">
                      <a:shade val="45000"/>
                      <a:lumMod val="105000"/>
                      <a:satMod val="109000"/>
                      <a:tint val="81000"/>
                    </a:schemeClr>
                  </a:gs>
                </a:gsLst>
                <a:lin ang="5400000" scaled="0"/>
              </a:gradFill>
              <a:ln w="9525" cap="flat" cmpd="sng" algn="ctr">
                <a:solidFill>
                  <a:schemeClr val="accent4">
                    <a:shade val="45000"/>
                    <a:shade val="95000"/>
                  </a:schemeClr>
                </a:solidFill>
                <a:round/>
              </a:ln>
              <a:effectLst/>
            </c:spPr>
            <c:extLst>
              <c:ext xmlns:c16="http://schemas.microsoft.com/office/drawing/2014/chart" uri="{C3380CC4-5D6E-409C-BE32-E72D297353CC}">
                <c16:uniqueId val="{00000001-CF24-4BBA-AD02-232F898FBD43}"/>
              </c:ext>
            </c:extLst>
          </c:dPt>
          <c:dPt>
            <c:idx val="1"/>
            <c:bubble3D val="0"/>
            <c:spPr>
              <a:gradFill rotWithShape="1">
                <a:gsLst>
                  <a:gs pos="0">
                    <a:schemeClr val="accent4">
                      <a:shade val="61000"/>
                      <a:lumMod val="110000"/>
                      <a:satMod val="105000"/>
                      <a:tint val="67000"/>
                    </a:schemeClr>
                  </a:gs>
                  <a:gs pos="50000">
                    <a:schemeClr val="accent4">
                      <a:shade val="61000"/>
                      <a:lumMod val="105000"/>
                      <a:satMod val="103000"/>
                      <a:tint val="73000"/>
                    </a:schemeClr>
                  </a:gs>
                  <a:gs pos="100000">
                    <a:schemeClr val="accent4">
                      <a:shade val="61000"/>
                      <a:lumMod val="105000"/>
                      <a:satMod val="109000"/>
                      <a:tint val="81000"/>
                    </a:schemeClr>
                  </a:gs>
                </a:gsLst>
                <a:lin ang="5400000" scaled="0"/>
              </a:gradFill>
              <a:ln w="9525" cap="flat" cmpd="sng" algn="ctr">
                <a:solidFill>
                  <a:schemeClr val="accent4">
                    <a:shade val="61000"/>
                    <a:shade val="95000"/>
                  </a:schemeClr>
                </a:solidFill>
                <a:round/>
              </a:ln>
              <a:effectLst/>
            </c:spPr>
            <c:extLst>
              <c:ext xmlns:c16="http://schemas.microsoft.com/office/drawing/2014/chart" uri="{C3380CC4-5D6E-409C-BE32-E72D297353CC}">
                <c16:uniqueId val="{00000003-CF24-4BBA-AD02-232F898FBD43}"/>
              </c:ext>
            </c:extLst>
          </c:dPt>
          <c:dPt>
            <c:idx val="2"/>
            <c:bubble3D val="0"/>
            <c:spPr>
              <a:gradFill rotWithShape="1">
                <a:gsLst>
                  <a:gs pos="0">
                    <a:schemeClr val="accent4">
                      <a:shade val="76000"/>
                      <a:lumMod val="110000"/>
                      <a:satMod val="105000"/>
                      <a:tint val="67000"/>
                    </a:schemeClr>
                  </a:gs>
                  <a:gs pos="50000">
                    <a:schemeClr val="accent4">
                      <a:shade val="76000"/>
                      <a:lumMod val="105000"/>
                      <a:satMod val="103000"/>
                      <a:tint val="73000"/>
                    </a:schemeClr>
                  </a:gs>
                  <a:gs pos="100000">
                    <a:schemeClr val="accent4">
                      <a:shade val="76000"/>
                      <a:lumMod val="105000"/>
                      <a:satMod val="109000"/>
                      <a:tint val="81000"/>
                    </a:schemeClr>
                  </a:gs>
                </a:gsLst>
                <a:lin ang="5400000" scaled="0"/>
              </a:gradFill>
              <a:ln w="9525" cap="flat" cmpd="sng" algn="ctr">
                <a:solidFill>
                  <a:schemeClr val="accent4">
                    <a:shade val="76000"/>
                    <a:shade val="95000"/>
                  </a:schemeClr>
                </a:solidFill>
                <a:round/>
              </a:ln>
              <a:effectLst/>
            </c:spPr>
            <c:extLst>
              <c:ext xmlns:c16="http://schemas.microsoft.com/office/drawing/2014/chart" uri="{C3380CC4-5D6E-409C-BE32-E72D297353CC}">
                <c16:uniqueId val="{00000005-CF24-4BBA-AD02-232F898FBD43}"/>
              </c:ext>
            </c:extLst>
          </c:dPt>
          <c:dPt>
            <c:idx val="3"/>
            <c:bubble3D val="0"/>
            <c:spPr>
              <a:gradFill rotWithShape="1">
                <a:gsLst>
                  <a:gs pos="0">
                    <a:schemeClr val="accent4">
                      <a:shade val="92000"/>
                      <a:lumMod val="110000"/>
                      <a:satMod val="105000"/>
                      <a:tint val="67000"/>
                    </a:schemeClr>
                  </a:gs>
                  <a:gs pos="50000">
                    <a:schemeClr val="accent4">
                      <a:shade val="92000"/>
                      <a:lumMod val="105000"/>
                      <a:satMod val="103000"/>
                      <a:tint val="73000"/>
                    </a:schemeClr>
                  </a:gs>
                  <a:gs pos="100000">
                    <a:schemeClr val="accent4">
                      <a:shade val="92000"/>
                      <a:lumMod val="105000"/>
                      <a:satMod val="109000"/>
                      <a:tint val="81000"/>
                    </a:schemeClr>
                  </a:gs>
                </a:gsLst>
                <a:lin ang="5400000" scaled="0"/>
              </a:gradFill>
              <a:ln w="9525" cap="flat" cmpd="sng" algn="ctr">
                <a:solidFill>
                  <a:schemeClr val="accent4">
                    <a:shade val="92000"/>
                    <a:shade val="95000"/>
                  </a:schemeClr>
                </a:solidFill>
                <a:round/>
              </a:ln>
              <a:effectLst/>
            </c:spPr>
            <c:extLst>
              <c:ext xmlns:c16="http://schemas.microsoft.com/office/drawing/2014/chart" uri="{C3380CC4-5D6E-409C-BE32-E72D297353CC}">
                <c16:uniqueId val="{00000007-CF24-4BBA-AD02-232F898FBD43}"/>
              </c:ext>
            </c:extLst>
          </c:dPt>
          <c:dPt>
            <c:idx val="4"/>
            <c:bubble3D val="0"/>
            <c:spPr>
              <a:gradFill rotWithShape="1">
                <a:gsLst>
                  <a:gs pos="0">
                    <a:schemeClr val="accent4">
                      <a:tint val="93000"/>
                      <a:lumMod val="110000"/>
                      <a:satMod val="105000"/>
                      <a:tint val="67000"/>
                    </a:schemeClr>
                  </a:gs>
                  <a:gs pos="50000">
                    <a:schemeClr val="accent4">
                      <a:tint val="93000"/>
                      <a:lumMod val="105000"/>
                      <a:satMod val="103000"/>
                      <a:tint val="73000"/>
                    </a:schemeClr>
                  </a:gs>
                  <a:gs pos="100000">
                    <a:schemeClr val="accent4">
                      <a:tint val="93000"/>
                      <a:lumMod val="105000"/>
                      <a:satMod val="109000"/>
                      <a:tint val="81000"/>
                    </a:schemeClr>
                  </a:gs>
                </a:gsLst>
                <a:lin ang="5400000" scaled="0"/>
              </a:gradFill>
              <a:ln w="9525" cap="flat" cmpd="sng" algn="ctr">
                <a:solidFill>
                  <a:schemeClr val="accent4">
                    <a:tint val="93000"/>
                    <a:shade val="95000"/>
                  </a:schemeClr>
                </a:solidFill>
                <a:round/>
              </a:ln>
              <a:effectLst/>
            </c:spPr>
            <c:extLst>
              <c:ext xmlns:c16="http://schemas.microsoft.com/office/drawing/2014/chart" uri="{C3380CC4-5D6E-409C-BE32-E72D297353CC}">
                <c16:uniqueId val="{00000009-CF24-4BBA-AD02-232F898FBD43}"/>
              </c:ext>
            </c:extLst>
          </c:dPt>
          <c:dPt>
            <c:idx val="5"/>
            <c:bubble3D val="0"/>
            <c:spPr>
              <a:gradFill rotWithShape="1">
                <a:gsLst>
                  <a:gs pos="0">
                    <a:schemeClr val="accent4">
                      <a:tint val="77000"/>
                      <a:lumMod val="110000"/>
                      <a:satMod val="105000"/>
                      <a:tint val="67000"/>
                    </a:schemeClr>
                  </a:gs>
                  <a:gs pos="50000">
                    <a:schemeClr val="accent4">
                      <a:tint val="77000"/>
                      <a:lumMod val="105000"/>
                      <a:satMod val="103000"/>
                      <a:tint val="73000"/>
                    </a:schemeClr>
                  </a:gs>
                  <a:gs pos="100000">
                    <a:schemeClr val="accent4">
                      <a:tint val="77000"/>
                      <a:lumMod val="105000"/>
                      <a:satMod val="109000"/>
                      <a:tint val="81000"/>
                    </a:schemeClr>
                  </a:gs>
                </a:gsLst>
                <a:lin ang="5400000" scaled="0"/>
              </a:gradFill>
              <a:ln w="9525" cap="flat" cmpd="sng" algn="ctr">
                <a:solidFill>
                  <a:schemeClr val="accent4">
                    <a:tint val="77000"/>
                    <a:shade val="95000"/>
                  </a:schemeClr>
                </a:solidFill>
                <a:round/>
              </a:ln>
              <a:effectLst/>
            </c:spPr>
            <c:extLst>
              <c:ext xmlns:c16="http://schemas.microsoft.com/office/drawing/2014/chart" uri="{C3380CC4-5D6E-409C-BE32-E72D297353CC}">
                <c16:uniqueId val="{0000000B-CF24-4BBA-AD02-232F898FBD43}"/>
              </c:ext>
            </c:extLst>
          </c:dPt>
          <c:dPt>
            <c:idx val="6"/>
            <c:bubble3D val="0"/>
            <c:spPr>
              <a:gradFill rotWithShape="1">
                <a:gsLst>
                  <a:gs pos="0">
                    <a:schemeClr val="accent4">
                      <a:tint val="62000"/>
                      <a:lumMod val="110000"/>
                      <a:satMod val="105000"/>
                      <a:tint val="67000"/>
                    </a:schemeClr>
                  </a:gs>
                  <a:gs pos="50000">
                    <a:schemeClr val="accent4">
                      <a:tint val="62000"/>
                      <a:lumMod val="105000"/>
                      <a:satMod val="103000"/>
                      <a:tint val="73000"/>
                    </a:schemeClr>
                  </a:gs>
                  <a:gs pos="100000">
                    <a:schemeClr val="accent4">
                      <a:tint val="62000"/>
                      <a:lumMod val="105000"/>
                      <a:satMod val="109000"/>
                      <a:tint val="81000"/>
                    </a:schemeClr>
                  </a:gs>
                </a:gsLst>
                <a:lin ang="5400000" scaled="0"/>
              </a:gradFill>
              <a:ln w="9525" cap="flat" cmpd="sng" algn="ctr">
                <a:solidFill>
                  <a:schemeClr val="accent4">
                    <a:tint val="62000"/>
                    <a:shade val="95000"/>
                  </a:schemeClr>
                </a:solidFill>
                <a:round/>
              </a:ln>
              <a:effectLst/>
            </c:spPr>
            <c:extLst>
              <c:ext xmlns:c16="http://schemas.microsoft.com/office/drawing/2014/chart" uri="{C3380CC4-5D6E-409C-BE32-E72D297353CC}">
                <c16:uniqueId val="{0000000D-CF24-4BBA-AD02-232F898FBD43}"/>
              </c:ext>
            </c:extLst>
          </c:dPt>
          <c:dPt>
            <c:idx val="7"/>
            <c:bubble3D val="0"/>
            <c:spPr>
              <a:gradFill rotWithShape="1">
                <a:gsLst>
                  <a:gs pos="0">
                    <a:schemeClr val="accent4">
                      <a:tint val="46000"/>
                      <a:lumMod val="110000"/>
                      <a:satMod val="105000"/>
                      <a:tint val="67000"/>
                    </a:schemeClr>
                  </a:gs>
                  <a:gs pos="50000">
                    <a:schemeClr val="accent4">
                      <a:tint val="46000"/>
                      <a:lumMod val="105000"/>
                      <a:satMod val="103000"/>
                      <a:tint val="73000"/>
                    </a:schemeClr>
                  </a:gs>
                  <a:gs pos="100000">
                    <a:schemeClr val="accent4">
                      <a:tint val="46000"/>
                      <a:lumMod val="105000"/>
                      <a:satMod val="109000"/>
                      <a:tint val="81000"/>
                    </a:schemeClr>
                  </a:gs>
                </a:gsLst>
                <a:lin ang="5400000" scaled="0"/>
              </a:gradFill>
              <a:ln w="9525" cap="flat" cmpd="sng" algn="ctr">
                <a:solidFill>
                  <a:schemeClr val="accent4">
                    <a:tint val="46000"/>
                    <a:shade val="95000"/>
                  </a:schemeClr>
                </a:solidFill>
                <a:round/>
              </a:ln>
              <a:effectLst/>
            </c:spPr>
            <c:extLst>
              <c:ext xmlns:c16="http://schemas.microsoft.com/office/drawing/2014/chart" uri="{C3380CC4-5D6E-409C-BE32-E72D297353CC}">
                <c16:uniqueId val="{0000000F-CF24-4BBA-AD02-232F898FBD43}"/>
              </c:ext>
            </c:extLst>
          </c:dPt>
          <c:cat>
            <c:strRef>
              <c:f>Sheet1!$A$2:$A$4</c:f>
              <c:strCache>
                <c:ptCount val="3"/>
                <c:pt idx="0">
                  <c:v>1st Qtr</c:v>
                </c:pt>
                <c:pt idx="1">
                  <c:v>2nd Qtr</c:v>
                </c:pt>
                <c:pt idx="2">
                  <c:v>3rd Qtr</c:v>
                </c:pt>
              </c:strCache>
            </c:strRef>
          </c:cat>
          <c:val>
            <c:numRef>
              <c:f>Sheet1!$B$2:$B$4</c:f>
              <c:numCache>
                <c:formatCode>General</c:formatCode>
                <c:ptCount val="3"/>
                <c:pt idx="0">
                  <c:v>5</c:v>
                </c:pt>
                <c:pt idx="1">
                  <c:v>49</c:v>
                </c:pt>
                <c:pt idx="2">
                  <c:v>249</c:v>
                </c:pt>
              </c:numCache>
            </c:numRef>
          </c:val>
          <c:extLst>
            <c:ext xmlns:c16="http://schemas.microsoft.com/office/drawing/2014/chart" uri="{C3380CC4-5D6E-409C-BE32-E72D297353CC}">
              <c16:uniqueId val="{00000010-CF24-4BBA-AD02-232F898FBD43}"/>
            </c:ext>
          </c:extLst>
        </c:ser>
        <c:dLbls>
          <c:showLegendKey val="0"/>
          <c:showVal val="0"/>
          <c:showCatName val="0"/>
          <c:showSerName val="0"/>
          <c:showPercent val="0"/>
          <c:showBubbleSize val="0"/>
          <c:showLeaderLines val="1"/>
        </c:dLbls>
        <c:firstSliceAng val="0"/>
        <c:holeSize val="75"/>
      </c:doughnutChart>
      <c:spPr>
        <a:noFill/>
        <a:ln>
          <a:noFill/>
        </a:ln>
        <a:effectLst/>
      </c:spPr>
    </c:plotArea>
    <c:plotVisOnly val="1"/>
    <c:dispBlanksAs val="gap"/>
    <c:showDLblsOverMax val="0"/>
  </c:chart>
  <c:spPr>
    <a:noFill/>
    <a:ln>
      <a:noFill/>
    </a:ln>
    <a:effectLst/>
  </c:spPr>
  <c:txPr>
    <a:bodyPr/>
    <a:lstStyle/>
    <a:p>
      <a:pPr>
        <a:defRPr/>
      </a:pPr>
      <a:endParaRPr lang="en-US"/>
    </a:p>
  </c:txPr>
  <c:externalData r:id="rId4">
    <c:autoUpdate val="0"/>
  </c:externalData>
</c:chartSpace>
</file>

<file path=ppt/charts/colors1.xml><?xml version="1.0" encoding="utf-8"?>
<cs:colorStyle xmlns:cs="http://schemas.microsoft.com/office/drawing/2012/chartStyle" xmlns:a="http://schemas.openxmlformats.org/drawingml/2006/main" meth="cycle" id="13">
  <a:schemeClr val="accent6"/>
  <a:schemeClr val="accent5"/>
  <a:schemeClr val="accent4"/>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3">
  <a:schemeClr val="accent6"/>
  <a:schemeClr val="accent5"/>
  <a:schemeClr val="accent4"/>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withinLinear" id="17">
  <a:schemeClr val="accent4"/>
</cs:colorStyle>
</file>

<file path=ppt/charts/colors4.xml><?xml version="1.0" encoding="utf-8"?>
<cs:colorStyle xmlns:cs="http://schemas.microsoft.com/office/drawing/2012/chartStyle" xmlns:a="http://schemas.openxmlformats.org/drawingml/2006/main" meth="withinLinear" id="17">
  <a:schemeClr val="accent4"/>
</cs:colorStyle>
</file>

<file path=ppt/charts/style1.xml><?xml version="1.0" encoding="utf-8"?>
<cs:chartStyle xmlns:cs="http://schemas.microsoft.com/office/drawing/2012/chartStyle" xmlns:a="http://schemas.openxmlformats.org/drawingml/2006/main" id="261">
  <cs:axisTitle>
    <cs:lnRef idx="0"/>
    <cs:fillRef idx="0"/>
    <cs:effectRef idx="0"/>
    <cs:fontRef idx="minor">
      <a:schemeClr val="dk1">
        <a:lumMod val="65000"/>
        <a:lumOff val="35000"/>
      </a:schemeClr>
    </cs:fontRef>
    <cs:defRPr sz="1197" kern="1200"/>
  </cs:axisTitle>
  <cs:categoryAxis>
    <cs:lnRef idx="0"/>
    <cs:fillRef idx="0"/>
    <cs:effectRef idx="0"/>
    <cs:fontRef idx="minor">
      <a:schemeClr val="dk1">
        <a:lumMod val="65000"/>
        <a:lumOff val="35000"/>
      </a:schemeClr>
    </cs:fontRef>
    <cs:defRPr sz="1197" kern="1200"/>
  </cs:categoryAxis>
  <cs:chartArea>
    <cs:lnRef idx="0"/>
    <cs:fillRef idx="0"/>
    <cs:effectRef idx="0"/>
    <cs:fontRef idx="minor">
      <a:schemeClr val="dk1"/>
    </cs:fontRef>
    <cs:spPr>
      <a:pattFill prst="dkDnDiag">
        <a:fgClr>
          <a:schemeClr val="lt1">
            <a:lumMod val="95000"/>
          </a:schemeClr>
        </a:fgClr>
        <a:bgClr>
          <a:schemeClr val="lt1"/>
        </a:bgClr>
      </a:pattFill>
      <a:ln w="9525" cap="flat" cmpd="sng" algn="ctr">
        <a:solidFill>
          <a:schemeClr val="dk1">
            <a:lumMod val="15000"/>
            <a:lumOff val="85000"/>
          </a:schemeClr>
        </a:solidFill>
        <a:round/>
      </a:ln>
    </cs:spPr>
    <cs:defRPr sz="1197" kern="1200"/>
  </cs:chartArea>
  <cs:dataLabel>
    <cs:lnRef idx="0"/>
    <cs:fillRef idx="0"/>
    <cs:effectRef idx="0"/>
    <cs:fontRef idx="minor">
      <a:schemeClr val="lt1"/>
    </cs:fontRef>
    <cs:defRPr sz="1197" b="1" i="0" u="none" strike="noStrike" kern="1200" baseline="0"/>
  </cs:dataLabel>
  <cs:dataLabelCallout>
    <cs:lnRef idx="0"/>
    <cs:fillRef idx="0"/>
    <cs:effectRef idx="0"/>
    <cs:fontRef idx="minor">
      <a:schemeClr val="dk1">
        <a:lumMod val="65000"/>
        <a:lumOff val="35000"/>
      </a:schemeClr>
    </cs:fontRef>
    <cs:spPr>
      <a:solidFill>
        <a:schemeClr val="lt1">
          <a:alpha val="75000"/>
        </a:schemeClr>
      </a:solidFill>
      <a:ln w="9525">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317500" algn="ctr" rotWithShape="0">
          <a:prstClr val="black">
            <a:alpha val="25000"/>
          </a:prstClr>
        </a:outerShdw>
      </a:effectLst>
    </cs:spPr>
  </cs:dataPoint>
  <cs:dataPoint3D>
    <cs:lnRef idx="0"/>
    <cs:fillRef idx="0">
      <cs:styleClr val="auto"/>
    </cs:fillRef>
    <cs:effectRef idx="0"/>
    <cs:fontRef idx="minor">
      <a:schemeClr val="dk1"/>
    </cs:fontRef>
    <cs:spPr>
      <a:solidFill>
        <a:schemeClr val="phClr"/>
      </a:solidFill>
      <a:effectLst>
        <a:outerShdw blurRad="88900" sx="102000" sy="102000" algn="ctr" rotWithShape="0">
          <a:prstClr val="black">
            <a:alpha val="20000"/>
          </a:prstClr>
        </a:outerShdw>
      </a:effectLst>
      <a:scene3d>
        <a:camera prst="orthographicFront"/>
        <a:lightRig rig="threePt" dir="t"/>
      </a:scene3d>
      <a:sp3d prstMaterial="matte"/>
    </cs:spPr>
  </cs:dataPoint3D>
  <cs:dataPointLine>
    <cs:lnRef idx="0">
      <cs:styleClr val="auto"/>
    </cs:lnRef>
    <cs:fillRef idx="0"/>
    <cs:effectRef idx="0"/>
    <cs:fontRef idx="minor">
      <a:schemeClr val="dk1"/>
    </cs:fontRef>
    <cs:spPr>
      <a:ln w="28575" cap="rnd">
        <a:solidFill>
          <a:schemeClr val="phClr"/>
        </a:solidFill>
        <a:round/>
      </a:ln>
    </cs:spPr>
  </cs:dataPointLine>
  <cs:dataPointMarker>
    <cs:lnRef idx="0"/>
    <cs:fillRef idx="0">
      <cs:styleClr val="auto"/>
    </cs:fillRef>
    <cs:effectRef idx="0"/>
    <cs:fontRef idx="minor">
      <a:schemeClr val="dk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65000"/>
        <a:lumOff val="35000"/>
      </a:schemeClr>
    </cs:fontRef>
    <cs:spPr>
      <a:noFill/>
      <a:ln w="9525" cap="flat" cmpd="sng" algn="ctr">
        <a:solidFill>
          <a:schemeClr val="dk1">
            <a:lumMod val="15000"/>
            <a:lumOff val="85000"/>
          </a:schemeClr>
        </a:solidFill>
        <a:round/>
      </a:ln>
    </cs:spPr>
    <cs:defRPr sz="1197" kern="1200"/>
  </cs:dataTable>
  <cs:downBar>
    <cs:lnRef idx="0"/>
    <cs:fillRef idx="0"/>
    <cs:effectRef idx="0"/>
    <cs:fontRef idx="minor">
      <a:schemeClr val="dk1"/>
    </cs:fontRef>
    <cs:spPr>
      <a:solidFill>
        <a:schemeClr val="dk1">
          <a:lumMod val="75000"/>
          <a:lumOff val="25000"/>
        </a:schemeClr>
      </a:solidFill>
      <a:ln w="9525" cap="flat" cmpd="sng" algn="ctr">
        <a:solidFill>
          <a:schemeClr val="dk1">
            <a:lumMod val="65000"/>
            <a:lumOff val="35000"/>
          </a:schemeClr>
        </a:solidFill>
        <a:round/>
      </a:ln>
    </cs:spPr>
  </cs:downBar>
  <cs:dropLine>
    <cs:lnRef idx="0"/>
    <cs:fillRef idx="0"/>
    <cs:effectRef idx="0"/>
    <cs:fontRef idx="minor">
      <a:schemeClr val="dk1"/>
    </cs:fontRef>
    <cs:spPr>
      <a:ln w="9525" cap="flat" cmpd="sng" algn="ctr">
        <a:solidFill>
          <a:schemeClr val="dk1">
            <a:lumMod val="35000"/>
            <a:lumOff val="65000"/>
          </a:schemeClr>
        </a:solidFill>
        <a:round/>
      </a:ln>
    </cs:spPr>
  </cs:dropLine>
  <cs:errorBar>
    <cs:lnRef idx="0"/>
    <cs:fillRef idx="0"/>
    <cs:effectRef idx="0"/>
    <cs:fontRef idx="minor">
      <a:schemeClr val="dk1"/>
    </cs:fontRef>
    <cs:spPr>
      <a:ln w="9525" cap="flat" cmpd="sng" algn="ctr">
        <a:solidFill>
          <a:schemeClr val="dk1">
            <a:lumMod val="65000"/>
            <a:lumOff val="35000"/>
          </a:schemeClr>
        </a:solidFill>
        <a:round/>
      </a:ln>
    </cs:spPr>
  </cs:errorBar>
  <cs:floor>
    <cs:lnRef idx="0"/>
    <cs:fillRef idx="0"/>
    <cs:effectRef idx="0"/>
    <cs:fontRef idx="minor">
      <a:schemeClr val="dk1"/>
    </cs:fontRef>
    <cs:spPr>
      <a:noFill/>
      <a:ln>
        <a:noFill/>
      </a:ln>
    </cs:spPr>
  </cs:floor>
  <cs:gridlineMajor>
    <cs:lnRef idx="0"/>
    <cs:fillRef idx="0"/>
    <cs:effectRef idx="0"/>
    <cs:fontRef idx="minor">
      <a:schemeClr val="dk1"/>
    </cs:fontRef>
    <cs:spPr>
      <a:ln w="9525" cap="flat" cmpd="sng" algn="ctr">
        <a:solidFill>
          <a:schemeClr val="dk1">
            <a:lumMod val="15000"/>
            <a:lumOff val="85000"/>
          </a:schemeClr>
        </a:solidFill>
        <a:round/>
      </a:ln>
    </cs:spPr>
  </cs:gridlineMajor>
  <cs:gridlineMinor>
    <cs:lnRef idx="0"/>
    <cs:fillRef idx="0"/>
    <cs:effectRef idx="0"/>
    <cs:fontRef idx="minor">
      <a:schemeClr val="dk1"/>
    </cs:fontRef>
    <cs:spPr>
      <a:ln w="9525" cap="flat" cmpd="sng" algn="ctr">
        <a:solidFill>
          <a:schemeClr val="dk1">
            <a:lumMod val="5000"/>
            <a:lumOff val="95000"/>
          </a:schemeClr>
        </a:solidFill>
        <a:round/>
      </a:ln>
    </cs:spPr>
  </cs:gridlineMinor>
  <cs:hiLoLine>
    <cs:lnRef idx="0"/>
    <cs:fillRef idx="0"/>
    <cs:effectRef idx="0"/>
    <cs:fontRef idx="minor">
      <a:schemeClr val="dk1"/>
    </cs:fontRef>
    <cs:spPr>
      <a:ln w="9525" cap="flat" cmpd="sng" algn="ctr">
        <a:solidFill>
          <a:schemeClr val="dk1">
            <a:lumMod val="50000"/>
            <a:lumOff val="50000"/>
          </a:schemeClr>
        </a:solidFill>
        <a:round/>
      </a:ln>
    </cs:spPr>
  </cs:hiLoLine>
  <cs:leaderLine>
    <cs:lnRef idx="0"/>
    <cs:fillRef idx="0"/>
    <cs:effectRef idx="0"/>
    <cs:fontRef idx="minor">
      <a:schemeClr val="dk1"/>
    </cs:fontRef>
    <cs:spPr>
      <a:ln w="9525" cap="flat" cmpd="sng" algn="ctr">
        <a:solidFill>
          <a:schemeClr val="dk1">
            <a:lumMod val="35000"/>
            <a:lumOff val="65000"/>
          </a:schemeClr>
        </a:solidFill>
        <a:round/>
      </a:ln>
    </cs:spPr>
  </cs:leaderLine>
  <cs:legend>
    <cs:lnRef idx="0"/>
    <cs:fillRef idx="0"/>
    <cs:effectRef idx="0"/>
    <cs:fontRef idx="minor">
      <a:schemeClr val="dk1">
        <a:lumMod val="65000"/>
        <a:lumOff val="35000"/>
      </a:schemeClr>
    </cs:fontRef>
    <cs:spPr>
      <a:solidFill>
        <a:schemeClr val="lt1">
          <a:alpha val="78000"/>
        </a:schemeClr>
      </a:solidFill>
    </cs:spPr>
    <cs:defRPr sz="1197"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dk1">
        <a:lumMod val="65000"/>
        <a:lumOff val="35000"/>
      </a:schemeClr>
    </cs:fontRef>
    <cs:defRPr sz="1197" kern="1200"/>
  </cs:seriesAxis>
  <cs:seriesLine>
    <cs:lnRef idx="0"/>
    <cs:fillRef idx="0"/>
    <cs:effectRef idx="0"/>
    <cs:fontRef idx="minor">
      <a:schemeClr val="dk1"/>
    </cs:fontRef>
    <cs:spPr>
      <a:ln w="9525" cap="flat" cmpd="sng" algn="ctr">
        <a:solidFill>
          <a:schemeClr val="dk1">
            <a:lumMod val="35000"/>
            <a:lumOff val="65000"/>
          </a:schemeClr>
        </a:solidFill>
        <a:round/>
      </a:ln>
    </cs:spPr>
  </cs:seriesLine>
  <cs:title>
    <cs:lnRef idx="0"/>
    <cs:fillRef idx="0"/>
    <cs:effectRef idx="0"/>
    <cs:fontRef idx="minor">
      <a:schemeClr val="dk1">
        <a:lumMod val="65000"/>
        <a:lumOff val="35000"/>
      </a:schemeClr>
    </cs:fontRef>
    <cs:defRPr sz="2200" b="1" kern="1200" baseline="0"/>
  </cs:title>
  <cs:trendline>
    <cs:lnRef idx="0">
      <cs:styleClr val="auto"/>
    </cs:lnRef>
    <cs:fillRef idx="0"/>
    <cs:effectRef idx="0"/>
    <cs:fontRef idx="minor">
      <a:schemeClr val="dk1"/>
    </cs:fontRef>
    <cs:spPr>
      <a:ln w="19050" cap="rnd">
        <a:solidFill>
          <a:schemeClr val="phClr"/>
        </a:solidFill>
        <a:prstDash val="sysDash"/>
      </a:ln>
    </cs:spPr>
  </cs:trendline>
  <cs:trendlineLabel>
    <cs:lnRef idx="0"/>
    <cs:fillRef idx="0"/>
    <cs:effectRef idx="0"/>
    <cs:fontRef idx="minor">
      <a:schemeClr val="dk1">
        <a:lumMod val="65000"/>
        <a:lumOff val="35000"/>
      </a:schemeClr>
    </cs:fontRef>
    <cs:defRPr sz="1197" kern="1200"/>
  </cs:trendlineLabel>
  <cs:upBar>
    <cs:lnRef idx="0"/>
    <cs:fillRef idx="0"/>
    <cs:effectRef idx="0"/>
    <cs:fontRef idx="minor">
      <a:schemeClr val="dk1"/>
    </cs:fontRef>
    <cs:spPr>
      <a:solidFill>
        <a:schemeClr val="lt1"/>
      </a:solidFill>
      <a:ln w="9525" cap="flat" cmpd="sng" algn="ctr">
        <a:solidFill>
          <a:schemeClr val="dk1">
            <a:lumMod val="65000"/>
            <a:lumOff val="35000"/>
          </a:schemeClr>
        </a:solidFill>
        <a:round/>
      </a:ln>
    </cs:spPr>
  </cs:upBar>
  <cs:valueAxis>
    <cs:lnRef idx="0"/>
    <cs:fillRef idx="0"/>
    <cs:effectRef idx="0"/>
    <cs:fontRef idx="minor">
      <a:schemeClr val="dk1">
        <a:lumMod val="65000"/>
        <a:lumOff val="35000"/>
      </a:schemeClr>
    </cs:fontRef>
    <cs:defRPr sz="1197" kern="1200"/>
  </cs:valueAxis>
  <cs:wall>
    <cs:lnRef idx="0"/>
    <cs:fillRef idx="0"/>
    <cs:effectRef idx="0"/>
    <cs:fontRef idx="minor">
      <a:schemeClr val="dk1"/>
    </cs:fontRef>
  </cs:wall>
</cs:chartStyle>
</file>

<file path=ppt/charts/style2.xml><?xml version="1.0" encoding="utf-8"?>
<cs:chartStyle xmlns:cs="http://schemas.microsoft.com/office/drawing/2012/chartStyle" xmlns:a="http://schemas.openxmlformats.org/drawingml/2006/main" id="254">
  <cs:axisTitle>
    <cs:lnRef idx="0"/>
    <cs:fillRef idx="0"/>
    <cs:effectRef idx="0"/>
    <cs:fontRef idx="minor">
      <a:schemeClr val="tx1">
        <a:lumMod val="50000"/>
        <a:lumOff val="50000"/>
      </a:schemeClr>
    </cs:fontRef>
    <cs:defRPr sz="1197" kern="1200" cap="all"/>
  </cs:axisTitle>
  <cs:categoryAxis>
    <cs:lnRef idx="0"/>
    <cs:fillRef idx="0"/>
    <cs:effectRef idx="0"/>
    <cs:fontRef idx="minor">
      <a:schemeClr val="tx1">
        <a:lumMod val="50000"/>
        <a:lumOff val="50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dk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65000"/>
        <a:lumOff val="3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styleClr val="auto"/>
    </cs:lnRef>
    <cs:fillRef idx="2">
      <cs:styleClr val="auto"/>
    </cs:fillRef>
    <cs:effectRef idx="1"/>
    <cs:fontRef idx="minor">
      <a:schemeClr val="dk1"/>
    </cs:fontRef>
    <cs:spPr>
      <a:ln w="9525" cap="flat" cmpd="sng" algn="ctr">
        <a:solidFill>
          <a:schemeClr val="phClr">
            <a:shade val="95000"/>
          </a:schemeClr>
        </a:solidFill>
        <a:round/>
      </a:ln>
    </cs:spPr>
  </cs:dataPoint>
  <cs:dataPoint3D>
    <cs:lnRef idx="0"/>
    <cs:fillRef idx="2">
      <cs:styleClr val="auto"/>
    </cs:fillRef>
    <cs:effectRef idx="1"/>
    <cs:fontRef idx="minor">
      <a:schemeClr val="dk1"/>
    </cs:fontRef>
    <cs:spPr/>
  </cs:dataPoint3D>
  <cs:dataPointLine>
    <cs:lnRef idx="0">
      <cs:styleClr val="auto"/>
    </cs:lnRef>
    <cs:fillRef idx="2">
      <cs:styleClr val="auto"/>
    </cs:fillRef>
    <cs:effectRef idx="1"/>
    <cs:fontRef idx="minor">
      <a:schemeClr val="dk1"/>
    </cs:fontRef>
    <cs:spPr>
      <a:ln w="15875" cap="rnd">
        <a:solidFill>
          <a:schemeClr val="phClr"/>
        </a:solidFill>
        <a:round/>
      </a:ln>
    </cs:spPr>
  </cs:dataPointLine>
  <cs:dataPointMarker>
    <cs:lnRef idx="0">
      <cs:styleClr val="auto"/>
    </cs:lnRef>
    <cs:fillRef idx="2">
      <cs:styleClr val="auto"/>
    </cs:fillRef>
    <cs:effectRef idx="1"/>
    <cs:fontRef idx="minor">
      <a:schemeClr val="dk1"/>
    </cs:fontRef>
    <cs:spPr>
      <a:ln w="9525" cap="flat" cmpd="sng" algn="ctr">
        <a:solidFill>
          <a:schemeClr val="phClr">
            <a:shade val="95000"/>
          </a:schemeClr>
        </a:solidFill>
        <a:round/>
      </a:ln>
    </cs:spPr>
  </cs:dataPointMarker>
  <cs:dataPointMarkerLayout symbol="circle" size="4"/>
  <cs:dataPointWireframe>
    <cs:lnRef idx="0">
      <cs:styleClr val="auto"/>
    </cs:lnRef>
    <cs:fillRef idx="2"/>
    <cs:effectRef idx="0"/>
    <cs:fontRef idx="minor">
      <a:schemeClr val="dk1"/>
    </cs:fontRef>
    <cs:spPr>
      <a:ln w="9525" cap="rnd">
        <a:solidFill>
          <a:schemeClr val="phClr"/>
        </a:solidFill>
        <a:round/>
      </a:ln>
    </cs:spPr>
  </cs:dataPointWireframe>
  <cs:dataTable>
    <cs:lnRef idx="0"/>
    <cs:fillRef idx="0"/>
    <cs:effectRef idx="0"/>
    <cs:fontRef idx="minor">
      <a:schemeClr val="tx1">
        <a:lumMod val="50000"/>
        <a:lumOff val="50000"/>
      </a:schemeClr>
    </cs:fontRef>
    <cs:spPr>
      <a:ln w="9525">
        <a:solidFill>
          <a:schemeClr val="tx1">
            <a:lumMod val="15000"/>
            <a:lumOff val="85000"/>
          </a:schemeClr>
        </a:solidFill>
      </a:ln>
    </cs:spPr>
    <cs:defRPr sz="1197" kern="1200"/>
  </cs:dataTable>
  <cs:downBar>
    <cs:lnRef idx="0"/>
    <cs:fillRef idx="0"/>
    <cs:effectRef idx="0"/>
    <cs:fontRef idx="minor">
      <a:schemeClr val="dk1"/>
    </cs:fontRef>
    <cs:spPr>
      <a:solidFill>
        <a:schemeClr val="dk1">
          <a:lumMod val="75000"/>
          <a:lumOff val="25000"/>
        </a:schemeClr>
      </a:solidFill>
      <a:ln w="9525">
        <a:solidFill>
          <a:schemeClr val="tx1">
            <a:lumMod val="50000"/>
            <a:lumOff val="50000"/>
          </a:schemeClr>
        </a:solidFill>
      </a:ln>
    </cs:spPr>
  </cs:downBar>
  <cs:dropLine>
    <cs:lnRef idx="0"/>
    <cs:fillRef idx="0"/>
    <cs:effectRef idx="0"/>
    <cs:fontRef idx="minor">
      <a:schemeClr val="dk1"/>
    </cs:fontRef>
    <cs:spPr>
      <a:ln w="9525">
        <a:solidFill>
          <a:schemeClr val="tx1">
            <a:lumMod val="35000"/>
            <a:lumOff val="65000"/>
          </a:schemeClr>
        </a:solidFill>
        <a:prstDash val="dash"/>
      </a:ln>
    </cs:spPr>
  </cs:dropLine>
  <cs:errorBar>
    <cs:lnRef idx="0"/>
    <cs:fillRef idx="0"/>
    <cs:effectRef idx="0"/>
    <cs:fontRef idx="minor">
      <a:schemeClr val="dk1"/>
    </cs:fontRef>
    <cs:spPr>
      <a:ln w="9525">
        <a:solidFill>
          <a:schemeClr val="tx1">
            <a:lumMod val="50000"/>
            <a:lumOff val="50000"/>
          </a:schemeClr>
        </a:solidFill>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15000"/>
            <a:lumOff val="85000"/>
          </a:schemeClr>
        </a:solidFill>
        <a:round/>
      </a:ln>
    </cs:spPr>
  </cs:gridlineMajor>
  <cs:gridlineMinor>
    <cs:lnRef idx="0"/>
    <cs:fillRef idx="0"/>
    <cs:effectRef idx="0"/>
    <cs:fontRef idx="minor">
      <a:schemeClr val="dk1"/>
    </cs:fontRef>
    <cs:spPr>
      <a:ln>
        <a:solidFill>
          <a:schemeClr val="tx1">
            <a:lumMod val="5000"/>
            <a:lumOff val="95000"/>
          </a:schemeClr>
        </a:solidFill>
      </a:ln>
    </cs:spPr>
  </cs:gridlineMinor>
  <cs:hiLoLine>
    <cs:lnRef idx="0"/>
    <cs:fillRef idx="0"/>
    <cs:effectRef idx="0"/>
    <cs:fontRef idx="minor">
      <a:schemeClr val="dk1"/>
    </cs:fontRef>
    <cs:spPr>
      <a:ln w="9525">
        <a:solidFill>
          <a:schemeClr val="tx1">
            <a:lumMod val="50000"/>
            <a:lumOff val="50000"/>
          </a:schemeClr>
        </a:solidFill>
        <a:prstDash val="dash"/>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50000"/>
        <a:lumOff val="50000"/>
      </a:schemeClr>
    </cs:fontRef>
    <cs:defRPr sz="1197"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50000"/>
        <a:lumOff val="50000"/>
      </a:schemeClr>
    </cs:fontRef>
    <cs:spPr>
      <a:ln w="9525" cap="flat" cmpd="sng" algn="ctr">
        <a:solidFill>
          <a:schemeClr val="tx1">
            <a:lumMod val="15000"/>
            <a:lumOff val="85000"/>
          </a:schemeClr>
        </a:solidFill>
        <a:round/>
      </a:ln>
    </cs:spPr>
    <cs:defRPr sz="1197" kern="1200"/>
  </cs:seriesAxis>
  <cs:seriesLine>
    <cs:lnRef idx="0"/>
    <cs:fillRef idx="0"/>
    <cs:effectRef idx="0"/>
    <cs:fontRef idx="minor">
      <a:schemeClr val="dk1"/>
    </cs:fontRef>
    <cs:spPr>
      <a:ln w="9525">
        <a:solidFill>
          <a:schemeClr val="tx1">
            <a:lumMod val="35000"/>
            <a:lumOff val="65000"/>
          </a:schemeClr>
        </a:solidFill>
        <a:prstDash val="dash"/>
      </a:ln>
    </cs:spPr>
  </cs:seriesLine>
  <cs:title>
    <cs:lnRef idx="0"/>
    <cs:fillRef idx="0"/>
    <cs:effectRef idx="0"/>
    <cs:fontRef idx="minor">
      <a:schemeClr val="tx1">
        <a:lumMod val="50000"/>
        <a:lumOff val="50000"/>
      </a:schemeClr>
    </cs:fontRef>
    <cs:defRPr sz="1862" kern="1200" cap="none" spc="20" baseline="0"/>
  </cs:title>
  <cs:trendline>
    <cs:lnRef idx="0">
      <cs:styleClr val="auto"/>
    </cs:lnRef>
    <cs:fillRef idx="2"/>
    <cs:effectRef idx="0"/>
    <cs:fontRef idx="minor">
      <a:schemeClr val="dk1"/>
    </cs:fontRef>
    <cs:spPr>
      <a:ln w="9525" cap="rnd">
        <a:solidFill>
          <a:schemeClr val="phClr"/>
        </a:solidFill>
      </a:ln>
    </cs:spPr>
  </cs:trendline>
  <cs:trendlineLabel>
    <cs:lnRef idx="0"/>
    <cs:fillRef idx="0"/>
    <cs:effectRef idx="0"/>
    <cs:fontRef idx="minor">
      <a:schemeClr val="tx1">
        <a:lumMod val="50000"/>
        <a:lumOff val="50000"/>
      </a:schemeClr>
    </cs:fontRef>
    <cs:defRPr sz="1197" kern="1200"/>
  </cs:trendlineLabel>
  <cs:upBar>
    <cs:lnRef idx="0"/>
    <cs:fillRef idx="0"/>
    <cs:effectRef idx="0"/>
    <cs:fontRef idx="minor">
      <a:schemeClr val="dk1"/>
    </cs:fontRef>
    <cs:spPr>
      <a:solidFill>
        <a:schemeClr val="lt1"/>
      </a:solidFill>
      <a:ln w="9525">
        <a:solidFill>
          <a:schemeClr val="tx1">
            <a:lumMod val="50000"/>
            <a:lumOff val="50000"/>
          </a:schemeClr>
        </a:solidFill>
      </a:ln>
    </cs:spPr>
  </cs:upBar>
  <cs:valueAxis>
    <cs:lnRef idx="0"/>
    <cs:fillRef idx="0"/>
    <cs:effectRef idx="0"/>
    <cs:fontRef idx="minor">
      <a:schemeClr val="tx1">
        <a:lumMod val="50000"/>
        <a:lumOff val="50000"/>
      </a:schemeClr>
    </cs:fontRef>
    <cs:defRPr sz="1197" kern="1200"/>
  </cs:valueAxis>
  <cs:wall>
    <cs:lnRef idx="0"/>
    <cs:fillRef idx="0"/>
    <cs:effectRef idx="0"/>
    <cs:fontRef idx="minor">
      <a:schemeClr val="dk1"/>
    </cs:fontRef>
  </cs:wall>
</cs:chartStyle>
</file>

<file path=ppt/charts/style3.xml><?xml version="1.0" encoding="utf-8"?>
<cs:chartStyle xmlns:cs="http://schemas.microsoft.com/office/drawing/2012/chartStyle" xmlns:a="http://schemas.openxmlformats.org/drawingml/2006/main" id="252">
  <cs:axisTitle>
    <cs:lnRef idx="0"/>
    <cs:fillRef idx="0"/>
    <cs:effectRef idx="0"/>
    <cs:fontRef idx="minor">
      <a:schemeClr val="tx1">
        <a:lumMod val="65000"/>
        <a:lumOff val="35000"/>
      </a:schemeClr>
    </cs:fontRef>
    <cs:defRPr sz="1197" b="1" kern="1200"/>
  </cs:axisTitle>
  <cs:categoryAxis>
    <cs:lnRef idx="0"/>
    <cs:fillRef idx="0"/>
    <cs:effectRef idx="0"/>
    <cs:fontRef idx="minor">
      <a:schemeClr val="tx1">
        <a:lumMod val="65000"/>
        <a:lumOff val="35000"/>
      </a:schemeClr>
    </cs:fontRef>
    <cs:spPr>
      <a:ln w="19050" cap="flat" cmpd="sng" algn="ctr">
        <a:solidFill>
          <a:schemeClr val="tx1">
            <a:lumMod val="25000"/>
            <a:lumOff val="75000"/>
          </a:schemeClr>
        </a:solidFill>
        <a:round/>
      </a:ln>
    </cs:spPr>
    <cs:defRPr sz="1197" kern="1200"/>
  </cs:categoryAxis>
  <cs:chartArea mods="allowNoFillOverride allowNoLineOverride">
    <cs:lnRef idx="0"/>
    <cs:fillRef idx="0"/>
    <cs:effectRef idx="0"/>
    <cs:fontRef idx="minor">
      <a:schemeClr val="dk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styleClr val="auto"/>
    </cs:effectRef>
    <cs:fontRef idx="minor">
      <a:schemeClr val="dk1"/>
    </cs:fontRef>
    <cs:spPr>
      <a:pattFill prst="ltUpDiag">
        <a:fgClr>
          <a:schemeClr val="phClr"/>
        </a:fgClr>
        <a:bgClr>
          <a:schemeClr val="phClr">
            <a:lumMod val="20000"/>
            <a:lumOff val="80000"/>
          </a:schemeClr>
        </a:bgClr>
      </a:pattFill>
      <a:ln w="19050">
        <a:solidFill>
          <a:schemeClr val="lt1"/>
        </a:solidFill>
      </a:ln>
      <a:effectLst>
        <a:innerShdw blurRad="114300">
          <a:schemeClr val="phClr"/>
        </a:innerShdw>
      </a:effectLst>
    </cs:spPr>
  </cs:dataPoint>
  <cs:dataPoint3D>
    <cs:lnRef idx="0"/>
    <cs:fillRef idx="0">
      <cs:styleClr val="auto"/>
    </cs:fillRef>
    <cs:effectRef idx="0"/>
    <cs:fontRef idx="minor">
      <a:schemeClr val="dk1"/>
    </cs:fontRef>
    <cs:spPr>
      <a:pattFill prst="ltUpDiag">
        <a:fgClr>
          <a:schemeClr val="phClr"/>
        </a:fgClr>
        <a:bgClr>
          <a:schemeClr val="phClr">
            <a:lumMod val="20000"/>
            <a:lumOff val="80000"/>
          </a:schemeClr>
        </a:bgClr>
      </a:pattFill>
      <a:ln w="19050">
        <a:solidFill>
          <a:schemeClr val="lt1"/>
        </a:solidFill>
      </a:ln>
      <a:effectLst>
        <a:innerShdw blurRad="114300">
          <a:schemeClr val="phClr"/>
        </a:innerShdw>
      </a:effectLst>
    </cs:spPr>
  </cs:dataPoint3D>
  <cs:dataPointLine>
    <cs:lnRef idx="0">
      <cs:styleClr val="auto"/>
    </cs:lnRef>
    <cs:fillRef idx="0"/>
    <cs:effectRef idx="0"/>
    <cs:fontRef idx="minor">
      <a:schemeClr val="dk1"/>
    </cs:fontRef>
    <cs:spPr>
      <a:ln w="28575" cap="rnd">
        <a:solidFill>
          <a:schemeClr val="phClr"/>
        </a:solidFill>
        <a:round/>
      </a:ln>
    </cs:spPr>
  </cs:dataPointLine>
  <cs:dataPointMarker>
    <cs:lnRef idx="0"/>
    <cs:fillRef idx="0">
      <cs:styleClr val="auto"/>
    </cs:fillRef>
    <cs:effectRef idx="0"/>
    <cs:fontRef idx="minor">
      <a:schemeClr val="dk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1197" kern="1200"/>
  </cs:dataTable>
  <cs:downBar>
    <cs:lnRef idx="0"/>
    <cs:fillRef idx="0"/>
    <cs:effectRef idx="0"/>
    <cs:fontRef idx="minor">
      <a:schemeClr val="dk1"/>
    </cs:fontRef>
    <cs:spPr>
      <a:solidFill>
        <a:schemeClr val="dk1">
          <a:lumMod val="75000"/>
          <a:lumOff val="25000"/>
        </a:schemeClr>
      </a:solidFill>
      <a:ln w="9525">
        <a:solidFill>
          <a:schemeClr val="tx1">
            <a:lumMod val="50000"/>
            <a:lumOff val="50000"/>
          </a:schemeClr>
        </a:solidFill>
      </a:ln>
    </cs:spPr>
  </cs:downBar>
  <cs:dropLine>
    <cs:lnRef idx="0"/>
    <cs:fillRef idx="0"/>
    <cs:effectRef idx="0"/>
    <cs:fontRef idx="minor">
      <a:schemeClr val="dk1"/>
    </cs:fontRef>
    <cs:spPr>
      <a:ln w="9525">
        <a:solidFill>
          <a:schemeClr val="tx1">
            <a:lumMod val="35000"/>
            <a:lumOff val="65000"/>
          </a:schemeClr>
        </a:solidFill>
        <a:round/>
      </a:ln>
    </cs:spPr>
  </cs:dropLine>
  <cs:errorBar>
    <cs:lnRef idx="0"/>
    <cs:fillRef idx="0"/>
    <cs:effectRef idx="0"/>
    <cs:fontRef idx="minor">
      <a:schemeClr val="dk1"/>
    </cs:fontRef>
    <cs:spPr>
      <a:ln w="9525">
        <a:solidFill>
          <a:schemeClr val="tx1">
            <a:lumMod val="50000"/>
            <a:lumOff val="50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a:solidFill>
          <a:schemeClr val="tx1">
            <a:lumMod val="15000"/>
            <a:lumOff val="85000"/>
          </a:schemeClr>
        </a:solidFill>
      </a:ln>
    </cs:spPr>
  </cs:gridlineMajor>
  <cs:gridlineMinor>
    <cs:lnRef idx="0"/>
    <cs:fillRef idx="0"/>
    <cs:effectRef idx="0"/>
    <cs:fontRef idx="minor">
      <a:schemeClr val="dk1"/>
    </cs:fontRef>
    <cs:spPr>
      <a:ln>
        <a:solidFill>
          <a:schemeClr val="tx1">
            <a:lumMod val="5000"/>
            <a:lumOff val="95000"/>
          </a:schemeClr>
        </a:solidFill>
      </a:ln>
    </cs:spPr>
  </cs:gridlineMinor>
  <cs:hiLoLine>
    <cs:lnRef idx="0"/>
    <cs:fillRef idx="0"/>
    <cs:effectRef idx="0"/>
    <cs:fontRef idx="minor">
      <a:schemeClr val="dk1"/>
    </cs:fontRef>
    <cs:spPr>
      <a:ln w="9525">
        <a:solidFill>
          <a:schemeClr val="tx1">
            <a:lumMod val="35000"/>
            <a:lumOff val="65000"/>
          </a:schemeClr>
        </a:solidFill>
        <a:round/>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inor">
      <a:schemeClr val="tx1">
        <a:lumMod val="50000"/>
        <a:lumOff val="50000"/>
      </a:schemeClr>
    </cs:fontRef>
    <cs:defRPr sz="2200" b="1" kern="1200" cap="all" spc="15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50000"/>
            <a:lumOff val="50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dk1"/>
    </cs:fontRef>
  </cs:wall>
</cs:chartStyle>
</file>

<file path=ppt/charts/style4.xml><?xml version="1.0" encoding="utf-8"?>
<cs:chartStyle xmlns:cs="http://schemas.microsoft.com/office/drawing/2012/chartStyle" xmlns:a="http://schemas.openxmlformats.org/drawingml/2006/main" id="254">
  <cs:axisTitle>
    <cs:lnRef idx="0"/>
    <cs:fillRef idx="0"/>
    <cs:effectRef idx="0"/>
    <cs:fontRef idx="minor">
      <a:schemeClr val="tx1">
        <a:lumMod val="50000"/>
        <a:lumOff val="50000"/>
      </a:schemeClr>
    </cs:fontRef>
    <cs:defRPr sz="1197" kern="1200" cap="all"/>
  </cs:axisTitle>
  <cs:categoryAxis>
    <cs:lnRef idx="0"/>
    <cs:fillRef idx="0"/>
    <cs:effectRef idx="0"/>
    <cs:fontRef idx="minor">
      <a:schemeClr val="tx1">
        <a:lumMod val="50000"/>
        <a:lumOff val="50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dk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65000"/>
        <a:lumOff val="3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styleClr val="auto"/>
    </cs:lnRef>
    <cs:fillRef idx="2">
      <cs:styleClr val="auto"/>
    </cs:fillRef>
    <cs:effectRef idx="1"/>
    <cs:fontRef idx="minor">
      <a:schemeClr val="dk1"/>
    </cs:fontRef>
    <cs:spPr>
      <a:ln w="9525" cap="flat" cmpd="sng" algn="ctr">
        <a:solidFill>
          <a:schemeClr val="phClr">
            <a:shade val="95000"/>
          </a:schemeClr>
        </a:solidFill>
        <a:round/>
      </a:ln>
    </cs:spPr>
  </cs:dataPoint>
  <cs:dataPoint3D>
    <cs:lnRef idx="0"/>
    <cs:fillRef idx="2">
      <cs:styleClr val="auto"/>
    </cs:fillRef>
    <cs:effectRef idx="1"/>
    <cs:fontRef idx="minor">
      <a:schemeClr val="dk1"/>
    </cs:fontRef>
    <cs:spPr/>
  </cs:dataPoint3D>
  <cs:dataPointLine>
    <cs:lnRef idx="0">
      <cs:styleClr val="auto"/>
    </cs:lnRef>
    <cs:fillRef idx="2">
      <cs:styleClr val="auto"/>
    </cs:fillRef>
    <cs:effectRef idx="1"/>
    <cs:fontRef idx="minor">
      <a:schemeClr val="dk1"/>
    </cs:fontRef>
    <cs:spPr>
      <a:ln w="15875" cap="rnd">
        <a:solidFill>
          <a:schemeClr val="phClr"/>
        </a:solidFill>
        <a:round/>
      </a:ln>
    </cs:spPr>
  </cs:dataPointLine>
  <cs:dataPointMarker>
    <cs:lnRef idx="0">
      <cs:styleClr val="auto"/>
    </cs:lnRef>
    <cs:fillRef idx="2">
      <cs:styleClr val="auto"/>
    </cs:fillRef>
    <cs:effectRef idx="1"/>
    <cs:fontRef idx="minor">
      <a:schemeClr val="dk1"/>
    </cs:fontRef>
    <cs:spPr>
      <a:ln w="9525" cap="flat" cmpd="sng" algn="ctr">
        <a:solidFill>
          <a:schemeClr val="phClr">
            <a:shade val="95000"/>
          </a:schemeClr>
        </a:solidFill>
        <a:round/>
      </a:ln>
    </cs:spPr>
  </cs:dataPointMarker>
  <cs:dataPointMarkerLayout symbol="circle" size="4"/>
  <cs:dataPointWireframe>
    <cs:lnRef idx="0">
      <cs:styleClr val="auto"/>
    </cs:lnRef>
    <cs:fillRef idx="2"/>
    <cs:effectRef idx="0"/>
    <cs:fontRef idx="minor">
      <a:schemeClr val="dk1"/>
    </cs:fontRef>
    <cs:spPr>
      <a:ln w="9525" cap="rnd">
        <a:solidFill>
          <a:schemeClr val="phClr"/>
        </a:solidFill>
        <a:round/>
      </a:ln>
    </cs:spPr>
  </cs:dataPointWireframe>
  <cs:dataTable>
    <cs:lnRef idx="0"/>
    <cs:fillRef idx="0"/>
    <cs:effectRef idx="0"/>
    <cs:fontRef idx="minor">
      <a:schemeClr val="tx1">
        <a:lumMod val="50000"/>
        <a:lumOff val="50000"/>
      </a:schemeClr>
    </cs:fontRef>
    <cs:spPr>
      <a:ln w="9525">
        <a:solidFill>
          <a:schemeClr val="tx1">
            <a:lumMod val="15000"/>
            <a:lumOff val="85000"/>
          </a:schemeClr>
        </a:solidFill>
      </a:ln>
    </cs:spPr>
    <cs:defRPr sz="1197" kern="1200"/>
  </cs:dataTable>
  <cs:downBar>
    <cs:lnRef idx="0"/>
    <cs:fillRef idx="0"/>
    <cs:effectRef idx="0"/>
    <cs:fontRef idx="minor">
      <a:schemeClr val="dk1"/>
    </cs:fontRef>
    <cs:spPr>
      <a:solidFill>
        <a:schemeClr val="dk1">
          <a:lumMod val="75000"/>
          <a:lumOff val="25000"/>
        </a:schemeClr>
      </a:solidFill>
      <a:ln w="9525">
        <a:solidFill>
          <a:schemeClr val="tx1">
            <a:lumMod val="50000"/>
            <a:lumOff val="50000"/>
          </a:schemeClr>
        </a:solidFill>
      </a:ln>
    </cs:spPr>
  </cs:downBar>
  <cs:dropLine>
    <cs:lnRef idx="0"/>
    <cs:fillRef idx="0"/>
    <cs:effectRef idx="0"/>
    <cs:fontRef idx="minor">
      <a:schemeClr val="dk1"/>
    </cs:fontRef>
    <cs:spPr>
      <a:ln w="9525">
        <a:solidFill>
          <a:schemeClr val="tx1">
            <a:lumMod val="35000"/>
            <a:lumOff val="65000"/>
          </a:schemeClr>
        </a:solidFill>
        <a:prstDash val="dash"/>
      </a:ln>
    </cs:spPr>
  </cs:dropLine>
  <cs:errorBar>
    <cs:lnRef idx="0"/>
    <cs:fillRef idx="0"/>
    <cs:effectRef idx="0"/>
    <cs:fontRef idx="minor">
      <a:schemeClr val="dk1"/>
    </cs:fontRef>
    <cs:spPr>
      <a:ln w="9525">
        <a:solidFill>
          <a:schemeClr val="tx1">
            <a:lumMod val="50000"/>
            <a:lumOff val="50000"/>
          </a:schemeClr>
        </a:solidFill>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15000"/>
            <a:lumOff val="85000"/>
          </a:schemeClr>
        </a:solidFill>
        <a:round/>
      </a:ln>
    </cs:spPr>
  </cs:gridlineMajor>
  <cs:gridlineMinor>
    <cs:lnRef idx="0"/>
    <cs:fillRef idx="0"/>
    <cs:effectRef idx="0"/>
    <cs:fontRef idx="minor">
      <a:schemeClr val="dk1"/>
    </cs:fontRef>
    <cs:spPr>
      <a:ln>
        <a:solidFill>
          <a:schemeClr val="tx1">
            <a:lumMod val="5000"/>
            <a:lumOff val="95000"/>
          </a:schemeClr>
        </a:solidFill>
      </a:ln>
    </cs:spPr>
  </cs:gridlineMinor>
  <cs:hiLoLine>
    <cs:lnRef idx="0"/>
    <cs:fillRef idx="0"/>
    <cs:effectRef idx="0"/>
    <cs:fontRef idx="minor">
      <a:schemeClr val="dk1"/>
    </cs:fontRef>
    <cs:spPr>
      <a:ln w="9525">
        <a:solidFill>
          <a:schemeClr val="tx1">
            <a:lumMod val="50000"/>
            <a:lumOff val="50000"/>
          </a:schemeClr>
        </a:solidFill>
        <a:prstDash val="dash"/>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50000"/>
        <a:lumOff val="50000"/>
      </a:schemeClr>
    </cs:fontRef>
    <cs:defRPr sz="1197"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50000"/>
        <a:lumOff val="50000"/>
      </a:schemeClr>
    </cs:fontRef>
    <cs:spPr>
      <a:ln w="9525" cap="flat" cmpd="sng" algn="ctr">
        <a:solidFill>
          <a:schemeClr val="tx1">
            <a:lumMod val="15000"/>
            <a:lumOff val="85000"/>
          </a:schemeClr>
        </a:solidFill>
        <a:round/>
      </a:ln>
    </cs:spPr>
    <cs:defRPr sz="1197" kern="1200"/>
  </cs:seriesAxis>
  <cs:seriesLine>
    <cs:lnRef idx="0"/>
    <cs:fillRef idx="0"/>
    <cs:effectRef idx="0"/>
    <cs:fontRef idx="minor">
      <a:schemeClr val="dk1"/>
    </cs:fontRef>
    <cs:spPr>
      <a:ln w="9525">
        <a:solidFill>
          <a:schemeClr val="tx1">
            <a:lumMod val="35000"/>
            <a:lumOff val="65000"/>
          </a:schemeClr>
        </a:solidFill>
        <a:prstDash val="dash"/>
      </a:ln>
    </cs:spPr>
  </cs:seriesLine>
  <cs:title>
    <cs:lnRef idx="0"/>
    <cs:fillRef idx="0"/>
    <cs:effectRef idx="0"/>
    <cs:fontRef idx="minor">
      <a:schemeClr val="tx1">
        <a:lumMod val="50000"/>
        <a:lumOff val="50000"/>
      </a:schemeClr>
    </cs:fontRef>
    <cs:defRPr sz="1862" kern="1200" cap="none" spc="20" baseline="0"/>
  </cs:title>
  <cs:trendline>
    <cs:lnRef idx="0">
      <cs:styleClr val="auto"/>
    </cs:lnRef>
    <cs:fillRef idx="2"/>
    <cs:effectRef idx="0"/>
    <cs:fontRef idx="minor">
      <a:schemeClr val="dk1"/>
    </cs:fontRef>
    <cs:spPr>
      <a:ln w="9525" cap="rnd">
        <a:solidFill>
          <a:schemeClr val="phClr"/>
        </a:solidFill>
      </a:ln>
    </cs:spPr>
  </cs:trendline>
  <cs:trendlineLabel>
    <cs:lnRef idx="0"/>
    <cs:fillRef idx="0"/>
    <cs:effectRef idx="0"/>
    <cs:fontRef idx="minor">
      <a:schemeClr val="tx1">
        <a:lumMod val="50000"/>
        <a:lumOff val="50000"/>
      </a:schemeClr>
    </cs:fontRef>
    <cs:defRPr sz="1197" kern="1200"/>
  </cs:trendlineLabel>
  <cs:upBar>
    <cs:lnRef idx="0"/>
    <cs:fillRef idx="0"/>
    <cs:effectRef idx="0"/>
    <cs:fontRef idx="minor">
      <a:schemeClr val="dk1"/>
    </cs:fontRef>
    <cs:spPr>
      <a:solidFill>
        <a:schemeClr val="lt1"/>
      </a:solidFill>
      <a:ln w="9525">
        <a:solidFill>
          <a:schemeClr val="tx1">
            <a:lumMod val="50000"/>
            <a:lumOff val="50000"/>
          </a:schemeClr>
        </a:solidFill>
      </a:ln>
    </cs:spPr>
  </cs:upBar>
  <cs:valueAxis>
    <cs:lnRef idx="0"/>
    <cs:fillRef idx="0"/>
    <cs:effectRef idx="0"/>
    <cs:fontRef idx="minor">
      <a:schemeClr val="tx1">
        <a:lumMod val="50000"/>
        <a:lumOff val="50000"/>
      </a:schemeClr>
    </cs:fontRef>
    <cs:defRPr sz="1197" kern="1200"/>
  </cs:valueAxis>
  <cs:wall>
    <cs:lnRef idx="0"/>
    <cs:fillRef idx="0"/>
    <cs:effectRef idx="0"/>
    <cs:fontRef idx="minor">
      <a:schemeClr val="dk1"/>
    </cs:fontRef>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عنصر نائب للرأس 1"/>
          <p:cNvSpPr>
            <a:spLocks noGrp="1"/>
          </p:cNvSpPr>
          <p:nvPr>
            <p:ph type="hdr" sz="quarter"/>
          </p:nvPr>
        </p:nvSpPr>
        <p:spPr>
          <a:xfrm>
            <a:off x="3886200" y="0"/>
            <a:ext cx="2971800" cy="458788"/>
          </a:xfrm>
          <a:prstGeom prst="rect">
            <a:avLst/>
          </a:prstGeom>
        </p:spPr>
        <p:txBody>
          <a:bodyPr vert="horz" lIns="91440" tIns="45720" rIns="91440" bIns="45720" rtlCol="1"/>
          <a:lstStyle>
            <a:lvl1pPr algn="r" rtl="1" eaLnBrk="1" fontAlgn="auto" hangingPunct="1">
              <a:spcBef>
                <a:spcPts val="0"/>
              </a:spcBef>
              <a:spcAft>
                <a:spcPts val="0"/>
              </a:spcAft>
              <a:defRPr sz="1200">
                <a:latin typeface="+mn-lt"/>
                <a:cs typeface="+mn-cs"/>
              </a:defRPr>
            </a:lvl1pPr>
          </a:lstStyle>
          <a:p>
            <a:pPr>
              <a:defRPr/>
            </a:pPr>
            <a:endParaRPr lang="ar-SA"/>
          </a:p>
        </p:txBody>
      </p:sp>
      <p:sp>
        <p:nvSpPr>
          <p:cNvPr id="3" name="عنصر نائب للتاريخ 2"/>
          <p:cNvSpPr>
            <a:spLocks noGrp="1"/>
          </p:cNvSpPr>
          <p:nvPr>
            <p:ph type="dt" idx="1"/>
          </p:nvPr>
        </p:nvSpPr>
        <p:spPr>
          <a:xfrm>
            <a:off x="1588" y="0"/>
            <a:ext cx="2971800" cy="458788"/>
          </a:xfrm>
          <a:prstGeom prst="rect">
            <a:avLst/>
          </a:prstGeom>
        </p:spPr>
        <p:txBody>
          <a:bodyPr vert="horz" lIns="91440" tIns="45720" rIns="91440" bIns="45720" rtlCol="1"/>
          <a:lstStyle>
            <a:lvl1pPr algn="l" rtl="1" eaLnBrk="1" fontAlgn="auto" hangingPunct="1">
              <a:spcBef>
                <a:spcPts val="0"/>
              </a:spcBef>
              <a:spcAft>
                <a:spcPts val="0"/>
              </a:spcAft>
              <a:defRPr sz="1200">
                <a:latin typeface="+mn-lt"/>
                <a:cs typeface="+mn-cs"/>
              </a:defRPr>
            </a:lvl1pPr>
          </a:lstStyle>
          <a:p>
            <a:pPr>
              <a:defRPr/>
            </a:pPr>
            <a:fld id="{D30787C8-F3BD-42CF-9E7F-C9284EBDE2BD}" type="datetimeFigureOut">
              <a:rPr lang="ar-SA"/>
              <a:pPr>
                <a:defRPr/>
              </a:pPr>
              <a:t>30/01/1444</a:t>
            </a:fld>
            <a:endParaRPr lang="ar-SA"/>
          </a:p>
        </p:txBody>
      </p:sp>
      <p:sp>
        <p:nvSpPr>
          <p:cNvPr id="4" name="عنصر نائب لصورة الشريحة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1" anchor="ctr"/>
          <a:lstStyle/>
          <a:p>
            <a:pPr lvl="0"/>
            <a:endParaRPr lang="ar-SA" noProof="0"/>
          </a:p>
        </p:txBody>
      </p:sp>
      <p:sp>
        <p:nvSpPr>
          <p:cNvPr id="5" name="عنصر نائب للملاحظات 4"/>
          <p:cNvSpPr>
            <a:spLocks noGrp="1"/>
          </p:cNvSpPr>
          <p:nvPr>
            <p:ph type="body" sz="quarter" idx="3"/>
          </p:nvPr>
        </p:nvSpPr>
        <p:spPr>
          <a:xfrm>
            <a:off x="685800" y="4400550"/>
            <a:ext cx="5486400" cy="3600450"/>
          </a:xfrm>
          <a:prstGeom prst="rect">
            <a:avLst/>
          </a:prstGeom>
        </p:spPr>
        <p:txBody>
          <a:bodyPr vert="horz" lIns="91440" tIns="45720" rIns="91440" bIns="45720" rtlCol="1"/>
          <a:lstStyle/>
          <a:p>
            <a:pPr lvl="0"/>
            <a:r>
              <a:rPr lang="ar-SA" noProof="0"/>
              <a:t>تحرير أنماط النص الرئيسي</a:t>
            </a:r>
          </a:p>
          <a:p>
            <a:pPr lvl="1"/>
            <a:r>
              <a:rPr lang="ar-SA" noProof="0"/>
              <a:t>المستوى الثاني</a:t>
            </a:r>
          </a:p>
          <a:p>
            <a:pPr lvl="2"/>
            <a:r>
              <a:rPr lang="ar-SA" noProof="0"/>
              <a:t>المستوى الثالث</a:t>
            </a:r>
          </a:p>
          <a:p>
            <a:pPr lvl="3"/>
            <a:r>
              <a:rPr lang="ar-SA" noProof="0"/>
              <a:t>المستوى الرابع</a:t>
            </a:r>
          </a:p>
          <a:p>
            <a:pPr lvl="4"/>
            <a:r>
              <a:rPr lang="ar-SA" noProof="0"/>
              <a:t>المستوى الخامس</a:t>
            </a:r>
          </a:p>
        </p:txBody>
      </p:sp>
      <p:sp>
        <p:nvSpPr>
          <p:cNvPr id="6" name="عنصر نائب للتذييل 5"/>
          <p:cNvSpPr>
            <a:spLocks noGrp="1"/>
          </p:cNvSpPr>
          <p:nvPr>
            <p:ph type="ftr" sz="quarter" idx="4"/>
          </p:nvPr>
        </p:nvSpPr>
        <p:spPr>
          <a:xfrm>
            <a:off x="3886200" y="8685213"/>
            <a:ext cx="2971800" cy="458787"/>
          </a:xfrm>
          <a:prstGeom prst="rect">
            <a:avLst/>
          </a:prstGeom>
        </p:spPr>
        <p:txBody>
          <a:bodyPr vert="horz" lIns="91440" tIns="45720" rIns="91440" bIns="45720" rtlCol="1" anchor="b"/>
          <a:lstStyle>
            <a:lvl1pPr algn="r" rtl="1" eaLnBrk="1" fontAlgn="auto" hangingPunct="1">
              <a:spcBef>
                <a:spcPts val="0"/>
              </a:spcBef>
              <a:spcAft>
                <a:spcPts val="0"/>
              </a:spcAft>
              <a:defRPr sz="1200">
                <a:latin typeface="+mn-lt"/>
                <a:cs typeface="+mn-cs"/>
              </a:defRPr>
            </a:lvl1pPr>
          </a:lstStyle>
          <a:p>
            <a:pPr>
              <a:defRPr/>
            </a:pPr>
            <a:endParaRPr lang="ar-SA"/>
          </a:p>
        </p:txBody>
      </p:sp>
      <p:sp>
        <p:nvSpPr>
          <p:cNvPr id="7" name="عنصر نائب لرقم الشريحة 6"/>
          <p:cNvSpPr>
            <a:spLocks noGrp="1"/>
          </p:cNvSpPr>
          <p:nvPr>
            <p:ph type="sldNum" sz="quarter" idx="5"/>
          </p:nvPr>
        </p:nvSpPr>
        <p:spPr>
          <a:xfrm>
            <a:off x="1588" y="8685213"/>
            <a:ext cx="2971800" cy="458787"/>
          </a:xfrm>
          <a:prstGeom prst="rect">
            <a:avLst/>
          </a:prstGeom>
        </p:spPr>
        <p:txBody>
          <a:bodyPr vert="horz" wrap="square" lIns="91440" tIns="45720" rIns="91440" bIns="45720" numCol="1" anchor="b" anchorCtr="0" compatLnSpc="1">
            <a:prstTxWarp prst="textNoShape">
              <a:avLst/>
            </a:prstTxWarp>
          </a:bodyPr>
          <a:lstStyle>
            <a:lvl1pPr algn="l" rtl="1" eaLnBrk="1" hangingPunct="1">
              <a:defRPr sz="1200">
                <a:latin typeface="Calibri" panose="020F0502020204030204" pitchFamily="34" charset="0"/>
              </a:defRPr>
            </a:lvl1pPr>
          </a:lstStyle>
          <a:p>
            <a:pPr>
              <a:defRPr/>
            </a:pPr>
            <a:fld id="{80CA1F8D-9A30-4476-BDB5-3ACD864109D8}" type="slidenum">
              <a:rPr lang="ar-SA" altLang="ar-SA"/>
              <a:pPr>
                <a:defRPr/>
              </a:pPr>
              <a:t>‹#›</a:t>
            </a:fld>
            <a:endParaRPr lang="ar-SA" altLang="ar-SA"/>
          </a:p>
        </p:txBody>
      </p:sp>
    </p:spTree>
  </p:cSld>
  <p:clrMap bg1="lt1" tx1="dk1" bg2="lt2" tx2="dk2" accent1="accent1" accent2="accent2" accent3="accent3" accent4="accent4" accent5="accent5" accent6="accent6" hlink="hlink" folHlink="folHlink"/>
  <p:notesStyle>
    <a:lvl1pPr algn="r" rtl="1" eaLnBrk="0" fontAlgn="base" hangingPunct="0">
      <a:spcBef>
        <a:spcPct val="30000"/>
      </a:spcBef>
      <a:spcAft>
        <a:spcPct val="0"/>
      </a:spcAft>
      <a:defRPr sz="1200" kern="1200">
        <a:solidFill>
          <a:schemeClr val="tx1"/>
        </a:solidFill>
        <a:latin typeface="+mn-lt"/>
        <a:ea typeface="+mn-ea"/>
        <a:cs typeface="+mn-cs"/>
      </a:defRPr>
    </a:lvl1pPr>
    <a:lvl2pPr marL="457200" algn="r" rtl="1" eaLnBrk="0" fontAlgn="base" hangingPunct="0">
      <a:spcBef>
        <a:spcPct val="30000"/>
      </a:spcBef>
      <a:spcAft>
        <a:spcPct val="0"/>
      </a:spcAft>
      <a:defRPr sz="1200" kern="1200">
        <a:solidFill>
          <a:schemeClr val="tx1"/>
        </a:solidFill>
        <a:latin typeface="+mn-lt"/>
        <a:ea typeface="+mn-ea"/>
        <a:cs typeface="+mn-cs"/>
      </a:defRPr>
    </a:lvl2pPr>
    <a:lvl3pPr marL="914400" algn="r" rtl="1" eaLnBrk="0" fontAlgn="base" hangingPunct="0">
      <a:spcBef>
        <a:spcPct val="30000"/>
      </a:spcBef>
      <a:spcAft>
        <a:spcPct val="0"/>
      </a:spcAft>
      <a:defRPr sz="1200" kern="1200">
        <a:solidFill>
          <a:schemeClr val="tx1"/>
        </a:solidFill>
        <a:latin typeface="+mn-lt"/>
        <a:ea typeface="+mn-ea"/>
        <a:cs typeface="+mn-cs"/>
      </a:defRPr>
    </a:lvl3pPr>
    <a:lvl4pPr marL="1371600" algn="r" rtl="1" eaLnBrk="0" fontAlgn="base" hangingPunct="0">
      <a:spcBef>
        <a:spcPct val="30000"/>
      </a:spcBef>
      <a:spcAft>
        <a:spcPct val="0"/>
      </a:spcAft>
      <a:defRPr sz="1200" kern="1200">
        <a:solidFill>
          <a:schemeClr val="tx1"/>
        </a:solidFill>
        <a:latin typeface="+mn-lt"/>
        <a:ea typeface="+mn-ea"/>
        <a:cs typeface="+mn-cs"/>
      </a:defRPr>
    </a:lvl4pPr>
    <a:lvl5pPr marL="1828800" algn="r" rtl="1" eaLnBrk="0" fontAlgn="base" hangingPunct="0">
      <a:spcBef>
        <a:spcPct val="30000"/>
      </a:spcBef>
      <a:spcAft>
        <a:spcPct val="0"/>
      </a:spcAft>
      <a:defRPr sz="1200" kern="1200">
        <a:solidFill>
          <a:schemeClr val="tx1"/>
        </a:solidFill>
        <a:latin typeface="+mn-lt"/>
        <a:ea typeface="+mn-ea"/>
        <a:cs typeface="+mn-cs"/>
      </a:defRPr>
    </a:lvl5pPr>
    <a:lvl6pPr marL="2286000" algn="r" defTabSz="914400" rtl="1" eaLnBrk="1" latinLnBrk="0" hangingPunct="1">
      <a:defRPr sz="1200" kern="1200">
        <a:solidFill>
          <a:schemeClr val="tx1"/>
        </a:solidFill>
        <a:latin typeface="+mn-lt"/>
        <a:ea typeface="+mn-ea"/>
        <a:cs typeface="+mn-cs"/>
      </a:defRPr>
    </a:lvl6pPr>
    <a:lvl7pPr marL="2743200" algn="r" defTabSz="914400" rtl="1" eaLnBrk="1" latinLnBrk="0" hangingPunct="1">
      <a:defRPr sz="1200" kern="1200">
        <a:solidFill>
          <a:schemeClr val="tx1"/>
        </a:solidFill>
        <a:latin typeface="+mn-lt"/>
        <a:ea typeface="+mn-ea"/>
        <a:cs typeface="+mn-cs"/>
      </a:defRPr>
    </a:lvl7pPr>
    <a:lvl8pPr marL="3200400" algn="r" defTabSz="914400" rtl="1" eaLnBrk="1" latinLnBrk="0" hangingPunct="1">
      <a:defRPr sz="1200" kern="1200">
        <a:solidFill>
          <a:schemeClr val="tx1"/>
        </a:solidFill>
        <a:latin typeface="+mn-lt"/>
        <a:ea typeface="+mn-ea"/>
        <a:cs typeface="+mn-cs"/>
      </a:defRPr>
    </a:lvl8pPr>
    <a:lvl9pPr marL="3657600" algn="r" defTabSz="914400" rtl="1"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ontents slide layout">
    <p:spTree>
      <p:nvGrpSpPr>
        <p:cNvPr id="1" name=""/>
        <p:cNvGrpSpPr/>
        <p:nvPr/>
      </p:nvGrpSpPr>
      <p:grpSpPr>
        <a:xfrm>
          <a:off x="0" y="0"/>
          <a:ext cx="0" cy="0"/>
          <a:chOff x="0" y="0"/>
          <a:chExt cx="0" cy="0"/>
        </a:xfrm>
      </p:grpSpPr>
      <p:sp>
        <p:nvSpPr>
          <p:cNvPr id="3" name="Freeform: Shape 9"/>
          <p:cNvSpPr/>
          <p:nvPr userDrawn="1"/>
        </p:nvSpPr>
        <p:spPr>
          <a:xfrm>
            <a:off x="0" y="6146800"/>
            <a:ext cx="12192000" cy="723900"/>
          </a:xfrm>
          <a:custGeom>
            <a:avLst/>
            <a:gdLst>
              <a:gd name="connsiteX0" fmla="*/ 9381227 w 12192000"/>
              <a:gd name="connsiteY0" fmla="*/ 0 h 722424"/>
              <a:gd name="connsiteX1" fmla="*/ 9628588 w 12192000"/>
              <a:gd name="connsiteY1" fmla="*/ 97110 h 722424"/>
              <a:gd name="connsiteX2" fmla="*/ 9664383 w 12192000"/>
              <a:gd name="connsiteY2" fmla="*/ 138229 h 722424"/>
              <a:gd name="connsiteX3" fmla="*/ 9747177 w 12192000"/>
              <a:gd name="connsiteY3" fmla="*/ 128344 h 722424"/>
              <a:gd name="connsiteX4" fmla="*/ 9967039 w 12192000"/>
              <a:gd name="connsiteY4" fmla="*/ 191996 h 722424"/>
              <a:gd name="connsiteX5" fmla="*/ 10010266 w 12192000"/>
              <a:gd name="connsiteY5" fmla="*/ 225799 h 722424"/>
              <a:gd name="connsiteX6" fmla="*/ 10023948 w 12192000"/>
              <a:gd name="connsiteY6" fmla="*/ 210081 h 722424"/>
              <a:gd name="connsiteX7" fmla="*/ 10302008 w 12192000"/>
              <a:gd name="connsiteY7" fmla="*/ 100919 h 722424"/>
              <a:gd name="connsiteX8" fmla="*/ 10664342 w 12192000"/>
              <a:gd name="connsiteY8" fmla="*/ 328549 h 722424"/>
              <a:gd name="connsiteX9" fmla="*/ 10665904 w 12192000"/>
              <a:gd name="connsiteY9" fmla="*/ 335885 h 722424"/>
              <a:gd name="connsiteX10" fmla="*/ 10694098 w 12192000"/>
              <a:gd name="connsiteY10" fmla="*/ 321381 h 722424"/>
              <a:gd name="connsiteX11" fmla="*/ 10847163 w 12192000"/>
              <a:gd name="connsiteY11" fmla="*/ 292092 h 722424"/>
              <a:gd name="connsiteX12" fmla="*/ 11067025 w 12192000"/>
              <a:gd name="connsiteY12" fmla="*/ 355744 h 722424"/>
              <a:gd name="connsiteX13" fmla="*/ 11092379 w 12192000"/>
              <a:gd name="connsiteY13" fmla="*/ 375571 h 722424"/>
              <a:gd name="connsiteX14" fmla="*/ 11145253 w 12192000"/>
              <a:gd name="connsiteY14" fmla="*/ 334223 h 722424"/>
              <a:gd name="connsiteX15" fmla="*/ 11365115 w 12192000"/>
              <a:gd name="connsiteY15" fmla="*/ 270571 h 722424"/>
              <a:gd name="connsiteX16" fmla="*/ 11727448 w 12192000"/>
              <a:gd name="connsiteY16" fmla="*/ 498202 h 722424"/>
              <a:gd name="connsiteX17" fmla="*/ 11731256 w 12192000"/>
              <a:gd name="connsiteY17" fmla="*/ 516075 h 722424"/>
              <a:gd name="connsiteX18" fmla="*/ 11787810 w 12192000"/>
              <a:gd name="connsiteY18" fmla="*/ 510671 h 722424"/>
              <a:gd name="connsiteX19" fmla="*/ 11790458 w 12192000"/>
              <a:gd name="connsiteY19" fmla="*/ 498238 h 722424"/>
              <a:gd name="connsiteX20" fmla="*/ 12000600 w 12192000"/>
              <a:gd name="connsiteY20" fmla="*/ 366220 h 722424"/>
              <a:gd name="connsiteX21" fmla="*/ 12161866 w 12192000"/>
              <a:gd name="connsiteY21" fmla="*/ 429531 h 722424"/>
              <a:gd name="connsiteX22" fmla="*/ 12192000 w 12192000"/>
              <a:gd name="connsiteY22" fmla="*/ 471892 h 722424"/>
              <a:gd name="connsiteX23" fmla="*/ 12192000 w 12192000"/>
              <a:gd name="connsiteY23" fmla="*/ 692861 h 722424"/>
              <a:gd name="connsiteX24" fmla="*/ 12170970 w 12192000"/>
              <a:gd name="connsiteY24" fmla="*/ 722424 h 722424"/>
              <a:gd name="connsiteX25" fmla="*/ 7083124 w 12192000"/>
              <a:gd name="connsiteY25" fmla="*/ 722424 h 722424"/>
              <a:gd name="connsiteX26" fmla="*/ 7064687 w 12192000"/>
              <a:gd name="connsiteY26" fmla="*/ 635873 h 722424"/>
              <a:gd name="connsiteX27" fmla="*/ 7070633 w 12192000"/>
              <a:gd name="connsiteY27" fmla="*/ 607957 h 722424"/>
              <a:gd name="connsiteX28" fmla="*/ 7048484 w 12192000"/>
              <a:gd name="connsiteY28" fmla="*/ 646633 h 722424"/>
              <a:gd name="connsiteX29" fmla="*/ 6986810 w 12192000"/>
              <a:gd name="connsiteY29" fmla="*/ 714133 h 722424"/>
              <a:gd name="connsiteX30" fmla="*/ 6974500 w 12192000"/>
              <a:gd name="connsiteY30" fmla="*/ 722424 h 722424"/>
              <a:gd name="connsiteX31" fmla="*/ 6473658 w 12192000"/>
              <a:gd name="connsiteY31" fmla="*/ 722424 h 722424"/>
              <a:gd name="connsiteX32" fmla="*/ 6452315 w 12192000"/>
              <a:gd name="connsiteY32" fmla="*/ 704044 h 722424"/>
              <a:gd name="connsiteX33" fmla="*/ 6456230 w 12192000"/>
              <a:gd name="connsiteY33" fmla="*/ 722424 h 722424"/>
              <a:gd name="connsiteX34" fmla="*/ 12828 w 12192000"/>
              <a:gd name="connsiteY34" fmla="*/ 722424 h 722424"/>
              <a:gd name="connsiteX35" fmla="*/ 0 w 12192000"/>
              <a:gd name="connsiteY35" fmla="*/ 665416 h 722424"/>
              <a:gd name="connsiteX36" fmla="*/ 415407 w 12192000"/>
              <a:gd name="connsiteY36" fmla="*/ 292713 h 722424"/>
              <a:gd name="connsiteX37" fmla="*/ 647665 w 12192000"/>
              <a:gd name="connsiteY37" fmla="*/ 356365 h 722424"/>
              <a:gd name="connsiteX38" fmla="*/ 695234 w 12192000"/>
              <a:gd name="connsiteY38" fmla="*/ 391579 h 722424"/>
              <a:gd name="connsiteX39" fmla="*/ 748462 w 12192000"/>
              <a:gd name="connsiteY39" fmla="*/ 376754 h 722424"/>
              <a:gd name="connsiteX40" fmla="*/ 832181 w 12192000"/>
              <a:gd name="connsiteY40" fmla="*/ 369182 h 722424"/>
              <a:gd name="connsiteX41" fmla="*/ 993876 w 12192000"/>
              <a:gd name="connsiteY41" fmla="*/ 398471 h 722424"/>
              <a:gd name="connsiteX42" fmla="*/ 1026724 w 12192000"/>
              <a:gd name="connsiteY42" fmla="*/ 414467 h 722424"/>
              <a:gd name="connsiteX43" fmla="*/ 1041388 w 12192000"/>
              <a:gd name="connsiteY43" fmla="*/ 390229 h 722424"/>
              <a:gd name="connsiteX44" fmla="*/ 1385850 w 12192000"/>
              <a:gd name="connsiteY44" fmla="*/ 225907 h 722424"/>
              <a:gd name="connsiteX45" fmla="*/ 1618108 w 12192000"/>
              <a:gd name="connsiteY45" fmla="*/ 289559 h 722424"/>
              <a:gd name="connsiteX46" fmla="*/ 1650849 w 12192000"/>
              <a:gd name="connsiteY46" fmla="*/ 313796 h 722424"/>
              <a:gd name="connsiteX47" fmla="*/ 1658951 w 12192000"/>
              <a:gd name="connsiteY47" fmla="*/ 304985 h 722424"/>
              <a:gd name="connsiteX48" fmla="*/ 1952689 w 12192000"/>
              <a:gd name="connsiteY48" fmla="*/ 195823 h 722424"/>
              <a:gd name="connsiteX49" fmla="*/ 2246426 w 12192000"/>
              <a:gd name="connsiteY49" fmla="*/ 304985 h 722424"/>
              <a:gd name="connsiteX50" fmla="*/ 2256145 w 12192000"/>
              <a:gd name="connsiteY50" fmla="*/ 315554 h 722424"/>
              <a:gd name="connsiteX51" fmla="*/ 2261919 w 12192000"/>
              <a:gd name="connsiteY51" fmla="*/ 306011 h 722424"/>
              <a:gd name="connsiteX52" fmla="*/ 2606381 w 12192000"/>
              <a:gd name="connsiteY52" fmla="*/ 141690 h 722424"/>
              <a:gd name="connsiteX53" fmla="*/ 2838640 w 12192000"/>
              <a:gd name="connsiteY53" fmla="*/ 205342 h 722424"/>
              <a:gd name="connsiteX54" fmla="*/ 2855722 w 12192000"/>
              <a:gd name="connsiteY54" fmla="*/ 217987 h 722424"/>
              <a:gd name="connsiteX55" fmla="*/ 2893007 w 12192000"/>
              <a:gd name="connsiteY55" fmla="*/ 199830 h 722424"/>
              <a:gd name="connsiteX56" fmla="*/ 3054703 w 12192000"/>
              <a:gd name="connsiteY56" fmla="*/ 170541 h 722424"/>
              <a:gd name="connsiteX57" fmla="*/ 3348440 w 12192000"/>
              <a:gd name="connsiteY57" fmla="*/ 279703 h 722424"/>
              <a:gd name="connsiteX58" fmla="*/ 3385274 w 12192000"/>
              <a:gd name="connsiteY58" fmla="*/ 319757 h 722424"/>
              <a:gd name="connsiteX59" fmla="*/ 3422856 w 12192000"/>
              <a:gd name="connsiteY59" fmla="*/ 288067 h 722424"/>
              <a:gd name="connsiteX60" fmla="*/ 3655114 w 12192000"/>
              <a:gd name="connsiteY60" fmla="*/ 215562 h 722424"/>
              <a:gd name="connsiteX61" fmla="*/ 3738834 w 12192000"/>
              <a:gd name="connsiteY61" fmla="*/ 224187 h 722424"/>
              <a:gd name="connsiteX62" fmla="*/ 3752633 w 12192000"/>
              <a:gd name="connsiteY62" fmla="*/ 228564 h 722424"/>
              <a:gd name="connsiteX63" fmla="*/ 3761041 w 12192000"/>
              <a:gd name="connsiteY63" fmla="*/ 219422 h 722424"/>
              <a:gd name="connsiteX64" fmla="*/ 4054775 w 12192000"/>
              <a:gd name="connsiteY64" fmla="*/ 110260 h 722424"/>
              <a:gd name="connsiteX65" fmla="*/ 4287034 w 12192000"/>
              <a:gd name="connsiteY65" fmla="*/ 173912 h 722424"/>
              <a:gd name="connsiteX66" fmla="*/ 4341837 w 12192000"/>
              <a:gd name="connsiteY66" fmla="*/ 214480 h 722424"/>
              <a:gd name="connsiteX67" fmla="*/ 4370347 w 12192000"/>
              <a:gd name="connsiteY67" fmla="*/ 193376 h 722424"/>
              <a:gd name="connsiteX68" fmla="*/ 4602604 w 12192000"/>
              <a:gd name="connsiteY68" fmla="*/ 129724 h 722424"/>
              <a:gd name="connsiteX69" fmla="*/ 4947064 w 12192000"/>
              <a:gd name="connsiteY69" fmla="*/ 294045 h 722424"/>
              <a:gd name="connsiteX70" fmla="*/ 4965679 w 12192000"/>
              <a:gd name="connsiteY70" fmla="*/ 324816 h 722424"/>
              <a:gd name="connsiteX71" fmla="*/ 4988215 w 12192000"/>
              <a:gd name="connsiteY71" fmla="*/ 318540 h 722424"/>
              <a:gd name="connsiteX72" fmla="*/ 5064043 w 12192000"/>
              <a:gd name="connsiteY72" fmla="*/ 311682 h 722424"/>
              <a:gd name="connsiteX73" fmla="*/ 5089870 w 12192000"/>
              <a:gd name="connsiteY73" fmla="*/ 283596 h 722424"/>
              <a:gd name="connsiteX74" fmla="*/ 5383609 w 12192000"/>
              <a:gd name="connsiteY74" fmla="*/ 174434 h 722424"/>
              <a:gd name="connsiteX75" fmla="*/ 5615868 w 12192000"/>
              <a:gd name="connsiteY75" fmla="*/ 238086 h 722424"/>
              <a:gd name="connsiteX76" fmla="*/ 5638857 w 12192000"/>
              <a:gd name="connsiteY76" fmla="*/ 255105 h 722424"/>
              <a:gd name="connsiteX77" fmla="*/ 5639670 w 12192000"/>
              <a:gd name="connsiteY77" fmla="*/ 251290 h 722424"/>
              <a:gd name="connsiteX78" fmla="*/ 6002002 w 12192000"/>
              <a:gd name="connsiteY78" fmla="*/ 23660 h 722424"/>
              <a:gd name="connsiteX79" fmla="*/ 6364336 w 12192000"/>
              <a:gd name="connsiteY79" fmla="*/ 251290 h 722424"/>
              <a:gd name="connsiteX80" fmla="*/ 6369684 w 12192000"/>
              <a:gd name="connsiteY80" fmla="*/ 276397 h 722424"/>
              <a:gd name="connsiteX81" fmla="*/ 6396330 w 12192000"/>
              <a:gd name="connsiteY81" fmla="*/ 229869 h 722424"/>
              <a:gd name="connsiteX82" fmla="*/ 6722407 w 12192000"/>
              <a:gd name="connsiteY82" fmla="*/ 65548 h 722424"/>
              <a:gd name="connsiteX83" fmla="*/ 7000467 w 12192000"/>
              <a:gd name="connsiteY83" fmla="*/ 174710 h 722424"/>
              <a:gd name="connsiteX84" fmla="*/ 7029242 w 12192000"/>
              <a:gd name="connsiteY84" fmla="*/ 207765 h 722424"/>
              <a:gd name="connsiteX85" fmla="*/ 7052070 w 12192000"/>
              <a:gd name="connsiteY85" fmla="*/ 167904 h 722424"/>
              <a:gd name="connsiteX86" fmla="*/ 7378148 w 12192000"/>
              <a:gd name="connsiteY86" fmla="*/ 3583 h 722424"/>
              <a:gd name="connsiteX87" fmla="*/ 7598010 w 12192000"/>
              <a:gd name="connsiteY87" fmla="*/ 67235 h 722424"/>
              <a:gd name="connsiteX88" fmla="*/ 7638413 w 12192000"/>
              <a:gd name="connsiteY88" fmla="*/ 98830 h 722424"/>
              <a:gd name="connsiteX89" fmla="*/ 7691091 w 12192000"/>
              <a:gd name="connsiteY89" fmla="*/ 93797 h 722424"/>
              <a:gd name="connsiteX90" fmla="*/ 7994531 w 12192000"/>
              <a:gd name="connsiteY90" fmla="*/ 229426 h 722424"/>
              <a:gd name="connsiteX91" fmla="*/ 8041237 w 12192000"/>
              <a:gd name="connsiteY91" fmla="*/ 302389 h 722424"/>
              <a:gd name="connsiteX92" fmla="*/ 8050122 w 12192000"/>
              <a:gd name="connsiteY92" fmla="*/ 292182 h 722424"/>
              <a:gd name="connsiteX93" fmla="*/ 8328182 w 12192000"/>
              <a:gd name="connsiteY93" fmla="*/ 183020 h 722424"/>
              <a:gd name="connsiteX94" fmla="*/ 8548044 w 12192000"/>
              <a:gd name="connsiteY94" fmla="*/ 246672 h 722424"/>
              <a:gd name="connsiteX95" fmla="*/ 8598621 w 12192000"/>
              <a:gd name="connsiteY95" fmla="*/ 286223 h 722424"/>
              <a:gd name="connsiteX96" fmla="*/ 8598647 w 12192000"/>
              <a:gd name="connsiteY96" fmla="*/ 286193 h 722424"/>
              <a:gd name="connsiteX97" fmla="*/ 8876707 w 12192000"/>
              <a:gd name="connsiteY97" fmla="*/ 177031 h 722424"/>
              <a:gd name="connsiteX98" fmla="*/ 9047191 w 12192000"/>
              <a:gd name="connsiteY98" fmla="*/ 213783 h 722424"/>
              <a:gd name="connsiteX99" fmla="*/ 9055526 w 12192000"/>
              <a:gd name="connsiteY99" fmla="*/ 218324 h 722424"/>
              <a:gd name="connsiteX100" fmla="*/ 9058897 w 12192000"/>
              <a:gd name="connsiteY100" fmla="*/ 202498 h 722424"/>
              <a:gd name="connsiteX101" fmla="*/ 9381227 w 12192000"/>
              <a:gd name="connsiteY101" fmla="*/ 0 h 7224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Lst>
            <a:rect l="l" t="t" r="r" b="b"/>
            <a:pathLst>
              <a:path w="12192000" h="722424">
                <a:moveTo>
                  <a:pt x="9381227" y="0"/>
                </a:moveTo>
                <a:cubicBezTo>
                  <a:pt x="9477828" y="0"/>
                  <a:pt x="9565283" y="37110"/>
                  <a:pt x="9628588" y="97110"/>
                </a:cubicBezTo>
                <a:lnTo>
                  <a:pt x="9664383" y="138229"/>
                </a:lnTo>
                <a:lnTo>
                  <a:pt x="9747177" y="128344"/>
                </a:lnTo>
                <a:cubicBezTo>
                  <a:pt x="9828619" y="128344"/>
                  <a:pt x="9904278" y="151809"/>
                  <a:pt x="9967039" y="191996"/>
                </a:cubicBezTo>
                <a:lnTo>
                  <a:pt x="10010266" y="225799"/>
                </a:lnTo>
                <a:lnTo>
                  <a:pt x="10023948" y="210081"/>
                </a:lnTo>
                <a:cubicBezTo>
                  <a:pt x="10095110" y="142635"/>
                  <a:pt x="10193419" y="100919"/>
                  <a:pt x="10302008" y="100919"/>
                </a:cubicBezTo>
                <a:cubicBezTo>
                  <a:pt x="10464892" y="100919"/>
                  <a:pt x="10604645" y="194780"/>
                  <a:pt x="10664342" y="328549"/>
                </a:cubicBezTo>
                <a:lnTo>
                  <a:pt x="10665904" y="335885"/>
                </a:lnTo>
                <a:lnTo>
                  <a:pt x="10694098" y="321381"/>
                </a:lnTo>
                <a:cubicBezTo>
                  <a:pt x="10741144" y="302521"/>
                  <a:pt x="10792869" y="292092"/>
                  <a:pt x="10847163" y="292092"/>
                </a:cubicBezTo>
                <a:cubicBezTo>
                  <a:pt x="10928605" y="292092"/>
                  <a:pt x="11004264" y="315557"/>
                  <a:pt x="11067025" y="355744"/>
                </a:cubicBezTo>
                <a:lnTo>
                  <a:pt x="11092379" y="375571"/>
                </a:lnTo>
                <a:lnTo>
                  <a:pt x="11145253" y="334223"/>
                </a:lnTo>
                <a:cubicBezTo>
                  <a:pt x="11208014" y="294036"/>
                  <a:pt x="11283673" y="270571"/>
                  <a:pt x="11365115" y="270571"/>
                </a:cubicBezTo>
                <a:cubicBezTo>
                  <a:pt x="11527998" y="270571"/>
                  <a:pt x="11667752" y="364432"/>
                  <a:pt x="11727448" y="498202"/>
                </a:cubicBezTo>
                <a:lnTo>
                  <a:pt x="11731256" y="516075"/>
                </a:lnTo>
                <a:lnTo>
                  <a:pt x="11787810" y="510671"/>
                </a:lnTo>
                <a:lnTo>
                  <a:pt x="11790458" y="498238"/>
                </a:lnTo>
                <a:cubicBezTo>
                  <a:pt x="11825080" y="420657"/>
                  <a:pt x="11906133" y="366220"/>
                  <a:pt x="12000600" y="366220"/>
                </a:cubicBezTo>
                <a:cubicBezTo>
                  <a:pt x="12063578" y="366220"/>
                  <a:pt x="12120594" y="390414"/>
                  <a:pt x="12161866" y="429531"/>
                </a:cubicBezTo>
                <a:lnTo>
                  <a:pt x="12192000" y="471892"/>
                </a:lnTo>
                <a:lnTo>
                  <a:pt x="12192000" y="692861"/>
                </a:lnTo>
                <a:lnTo>
                  <a:pt x="12170970" y="722424"/>
                </a:lnTo>
                <a:lnTo>
                  <a:pt x="7083124" y="722424"/>
                </a:lnTo>
                <a:lnTo>
                  <a:pt x="7064687" y="635873"/>
                </a:lnTo>
                <a:lnTo>
                  <a:pt x="7070633" y="607957"/>
                </a:lnTo>
                <a:lnTo>
                  <a:pt x="7048484" y="646633"/>
                </a:lnTo>
                <a:cubicBezTo>
                  <a:pt x="7030818" y="671418"/>
                  <a:pt x="7010088" y="694081"/>
                  <a:pt x="6986810" y="714133"/>
                </a:cubicBezTo>
                <a:lnTo>
                  <a:pt x="6974500" y="722424"/>
                </a:lnTo>
                <a:lnTo>
                  <a:pt x="6473658" y="722424"/>
                </a:lnTo>
                <a:lnTo>
                  <a:pt x="6452315" y="704044"/>
                </a:lnTo>
                <a:lnTo>
                  <a:pt x="6456230" y="722424"/>
                </a:lnTo>
                <a:lnTo>
                  <a:pt x="12828" y="722424"/>
                </a:lnTo>
                <a:lnTo>
                  <a:pt x="0" y="665416"/>
                </a:lnTo>
                <a:cubicBezTo>
                  <a:pt x="0" y="459578"/>
                  <a:pt x="185984" y="292713"/>
                  <a:pt x="415407" y="292713"/>
                </a:cubicBezTo>
                <a:cubicBezTo>
                  <a:pt x="501441" y="292713"/>
                  <a:pt x="581366" y="316178"/>
                  <a:pt x="647665" y="356365"/>
                </a:cubicBezTo>
                <a:lnTo>
                  <a:pt x="695234" y="391579"/>
                </a:lnTo>
                <a:lnTo>
                  <a:pt x="748462" y="376754"/>
                </a:lnTo>
                <a:cubicBezTo>
                  <a:pt x="775504" y="371790"/>
                  <a:pt x="803503" y="369182"/>
                  <a:pt x="832181" y="369182"/>
                </a:cubicBezTo>
                <a:cubicBezTo>
                  <a:pt x="889537" y="369182"/>
                  <a:pt x="944178" y="379611"/>
                  <a:pt x="993876" y="398471"/>
                </a:cubicBezTo>
                <a:lnTo>
                  <a:pt x="1026724" y="414467"/>
                </a:lnTo>
                <a:lnTo>
                  <a:pt x="1041388" y="390229"/>
                </a:lnTo>
                <a:cubicBezTo>
                  <a:pt x="1116039" y="291088"/>
                  <a:pt x="1242460" y="225907"/>
                  <a:pt x="1385850" y="225907"/>
                </a:cubicBezTo>
                <a:cubicBezTo>
                  <a:pt x="1471883" y="225907"/>
                  <a:pt x="1551808" y="249372"/>
                  <a:pt x="1618108" y="289559"/>
                </a:cubicBezTo>
                <a:lnTo>
                  <a:pt x="1650849" y="313796"/>
                </a:lnTo>
                <a:lnTo>
                  <a:pt x="1658951" y="304985"/>
                </a:lnTo>
                <a:cubicBezTo>
                  <a:pt x="1734125" y="237539"/>
                  <a:pt x="1837977" y="195823"/>
                  <a:pt x="1952689" y="195823"/>
                </a:cubicBezTo>
                <a:cubicBezTo>
                  <a:pt x="2067400" y="195823"/>
                  <a:pt x="2171252" y="237539"/>
                  <a:pt x="2246426" y="304985"/>
                </a:cubicBezTo>
                <a:lnTo>
                  <a:pt x="2256145" y="315554"/>
                </a:lnTo>
                <a:lnTo>
                  <a:pt x="2261919" y="306011"/>
                </a:lnTo>
                <a:cubicBezTo>
                  <a:pt x="2336571" y="206871"/>
                  <a:pt x="2462992" y="141690"/>
                  <a:pt x="2606381" y="141690"/>
                </a:cubicBezTo>
                <a:cubicBezTo>
                  <a:pt x="2692416" y="141690"/>
                  <a:pt x="2772341" y="165155"/>
                  <a:pt x="2838640" y="205342"/>
                </a:cubicBezTo>
                <a:lnTo>
                  <a:pt x="2855722" y="217987"/>
                </a:lnTo>
                <a:lnTo>
                  <a:pt x="2893007" y="199830"/>
                </a:lnTo>
                <a:cubicBezTo>
                  <a:pt x="2942707" y="180970"/>
                  <a:pt x="2997347" y="170541"/>
                  <a:pt x="3054703" y="170541"/>
                </a:cubicBezTo>
                <a:cubicBezTo>
                  <a:pt x="3169414" y="170541"/>
                  <a:pt x="3273266" y="212257"/>
                  <a:pt x="3348440" y="279703"/>
                </a:cubicBezTo>
                <a:lnTo>
                  <a:pt x="3385274" y="319757"/>
                </a:lnTo>
                <a:lnTo>
                  <a:pt x="3422856" y="288067"/>
                </a:lnTo>
                <a:cubicBezTo>
                  <a:pt x="3489156" y="242291"/>
                  <a:pt x="3569081" y="215562"/>
                  <a:pt x="3655114" y="215562"/>
                </a:cubicBezTo>
                <a:cubicBezTo>
                  <a:pt x="3683792" y="215562"/>
                  <a:pt x="3711792" y="218532"/>
                  <a:pt x="3738834" y="224187"/>
                </a:cubicBezTo>
                <a:lnTo>
                  <a:pt x="3752633" y="228564"/>
                </a:lnTo>
                <a:lnTo>
                  <a:pt x="3761041" y="219422"/>
                </a:lnTo>
                <a:cubicBezTo>
                  <a:pt x="3836213" y="151976"/>
                  <a:pt x="3940064" y="110260"/>
                  <a:pt x="4054775" y="110260"/>
                </a:cubicBezTo>
                <a:cubicBezTo>
                  <a:pt x="4140810" y="110260"/>
                  <a:pt x="4220734" y="133725"/>
                  <a:pt x="4287034" y="173912"/>
                </a:cubicBezTo>
                <a:lnTo>
                  <a:pt x="4341837" y="214480"/>
                </a:lnTo>
                <a:lnTo>
                  <a:pt x="4370347" y="193376"/>
                </a:lnTo>
                <a:cubicBezTo>
                  <a:pt x="4436643" y="153189"/>
                  <a:pt x="4516570" y="129724"/>
                  <a:pt x="4602604" y="129724"/>
                </a:cubicBezTo>
                <a:cubicBezTo>
                  <a:pt x="4745992" y="129724"/>
                  <a:pt x="4872413" y="194905"/>
                  <a:pt x="4947064" y="294045"/>
                </a:cubicBezTo>
                <a:lnTo>
                  <a:pt x="4965679" y="324816"/>
                </a:lnTo>
                <a:lnTo>
                  <a:pt x="4988215" y="318540"/>
                </a:lnTo>
                <a:lnTo>
                  <a:pt x="5064043" y="311682"/>
                </a:lnTo>
                <a:lnTo>
                  <a:pt x="5089870" y="283596"/>
                </a:lnTo>
                <a:cubicBezTo>
                  <a:pt x="5165045" y="216150"/>
                  <a:pt x="5268897" y="174434"/>
                  <a:pt x="5383609" y="174434"/>
                </a:cubicBezTo>
                <a:cubicBezTo>
                  <a:pt x="5469643" y="174434"/>
                  <a:pt x="5549567" y="197899"/>
                  <a:pt x="5615868" y="238086"/>
                </a:cubicBezTo>
                <a:lnTo>
                  <a:pt x="5638857" y="255105"/>
                </a:lnTo>
                <a:lnTo>
                  <a:pt x="5639670" y="251290"/>
                </a:lnTo>
                <a:cubicBezTo>
                  <a:pt x="5699366" y="117521"/>
                  <a:pt x="5839120" y="23660"/>
                  <a:pt x="6002002" y="23660"/>
                </a:cubicBezTo>
                <a:cubicBezTo>
                  <a:pt x="6164885" y="23660"/>
                  <a:pt x="6304640" y="117521"/>
                  <a:pt x="6364336" y="251290"/>
                </a:cubicBezTo>
                <a:lnTo>
                  <a:pt x="6369684" y="276397"/>
                </a:lnTo>
                <a:lnTo>
                  <a:pt x="6396330" y="229869"/>
                </a:lnTo>
                <a:cubicBezTo>
                  <a:pt x="6466997" y="130729"/>
                  <a:pt x="6586671" y="65548"/>
                  <a:pt x="6722407" y="65548"/>
                </a:cubicBezTo>
                <a:cubicBezTo>
                  <a:pt x="6830996" y="65548"/>
                  <a:pt x="6929305" y="107264"/>
                  <a:pt x="7000467" y="174710"/>
                </a:cubicBezTo>
                <a:lnTo>
                  <a:pt x="7029242" y="207765"/>
                </a:lnTo>
                <a:lnTo>
                  <a:pt x="7052070" y="167904"/>
                </a:lnTo>
                <a:cubicBezTo>
                  <a:pt x="7122738" y="68764"/>
                  <a:pt x="7242412" y="3583"/>
                  <a:pt x="7378148" y="3583"/>
                </a:cubicBezTo>
                <a:cubicBezTo>
                  <a:pt x="7459590" y="3583"/>
                  <a:pt x="7535249" y="27048"/>
                  <a:pt x="7598010" y="67235"/>
                </a:cubicBezTo>
                <a:lnTo>
                  <a:pt x="7638413" y="98830"/>
                </a:lnTo>
                <a:lnTo>
                  <a:pt x="7691091" y="93797"/>
                </a:lnTo>
                <a:cubicBezTo>
                  <a:pt x="7813253" y="93797"/>
                  <a:pt x="7922405" y="146594"/>
                  <a:pt x="7994531" y="229426"/>
                </a:cubicBezTo>
                <a:lnTo>
                  <a:pt x="8041237" y="302389"/>
                </a:lnTo>
                <a:lnTo>
                  <a:pt x="8050122" y="292182"/>
                </a:lnTo>
                <a:cubicBezTo>
                  <a:pt x="8121284" y="224736"/>
                  <a:pt x="8219593" y="183020"/>
                  <a:pt x="8328182" y="183020"/>
                </a:cubicBezTo>
                <a:cubicBezTo>
                  <a:pt x="8409624" y="183020"/>
                  <a:pt x="8485283" y="206485"/>
                  <a:pt x="8548044" y="246672"/>
                </a:cubicBezTo>
                <a:lnTo>
                  <a:pt x="8598621" y="286223"/>
                </a:lnTo>
                <a:lnTo>
                  <a:pt x="8598647" y="286193"/>
                </a:lnTo>
                <a:cubicBezTo>
                  <a:pt x="8669809" y="218747"/>
                  <a:pt x="8768118" y="177031"/>
                  <a:pt x="8876707" y="177031"/>
                </a:cubicBezTo>
                <a:cubicBezTo>
                  <a:pt x="8937788" y="177031"/>
                  <a:pt x="8995617" y="190230"/>
                  <a:pt x="9047191" y="213783"/>
                </a:cubicBezTo>
                <a:lnTo>
                  <a:pt x="9055526" y="218324"/>
                </a:lnTo>
                <a:lnTo>
                  <a:pt x="9058897" y="202498"/>
                </a:lnTo>
                <a:cubicBezTo>
                  <a:pt x="9112002" y="83498"/>
                  <a:pt x="9236326" y="0"/>
                  <a:pt x="9381227" y="0"/>
                </a:cubicBezTo>
                <a:close/>
              </a:path>
            </a:pathLst>
          </a:cu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rtl="1" eaLnBrk="1" fontAlgn="auto" hangingPunct="1">
              <a:spcBef>
                <a:spcPts val="0"/>
              </a:spcBef>
              <a:spcAft>
                <a:spcPts val="0"/>
              </a:spcAft>
              <a:defRPr/>
            </a:pPr>
            <a:endParaRPr lang="ko-KR" altLang="en-US" sz="2700" dirty="0"/>
          </a:p>
        </p:txBody>
      </p:sp>
      <p:sp>
        <p:nvSpPr>
          <p:cNvPr id="4" name="Freeform: Shape 7"/>
          <p:cNvSpPr/>
          <p:nvPr userDrawn="1"/>
        </p:nvSpPr>
        <p:spPr>
          <a:xfrm flipH="1">
            <a:off x="0" y="6381750"/>
            <a:ext cx="12192000" cy="488950"/>
          </a:xfrm>
          <a:custGeom>
            <a:avLst/>
            <a:gdLst>
              <a:gd name="connsiteX0" fmla="*/ 2697788 w 12192000"/>
              <a:gd name="connsiteY0" fmla="*/ 0 h 488165"/>
              <a:gd name="connsiteX1" fmla="*/ 2412743 w 12192000"/>
              <a:gd name="connsiteY1" fmla="*/ 188940 h 488165"/>
              <a:gd name="connsiteX2" fmla="*/ 2410667 w 12192000"/>
              <a:gd name="connsiteY2" fmla="*/ 199221 h 488165"/>
              <a:gd name="connsiteX3" fmla="*/ 2404214 w 12192000"/>
              <a:gd name="connsiteY3" fmla="*/ 193897 h 488165"/>
              <a:gd name="connsiteX4" fmla="*/ 2231250 w 12192000"/>
              <a:gd name="connsiteY4" fmla="*/ 141064 h 488165"/>
              <a:gd name="connsiteX5" fmla="*/ 2110835 w 12192000"/>
              <a:gd name="connsiteY5" fmla="*/ 165374 h 488165"/>
              <a:gd name="connsiteX6" fmla="*/ 2096679 w 12192000"/>
              <a:gd name="connsiteY6" fmla="*/ 173058 h 488165"/>
              <a:gd name="connsiteX7" fmla="*/ 2063894 w 12192000"/>
              <a:gd name="connsiteY7" fmla="*/ 133322 h 488165"/>
              <a:gd name="connsiteX8" fmla="*/ 1845146 w 12192000"/>
              <a:gd name="connsiteY8" fmla="*/ 42714 h 488165"/>
              <a:gd name="connsiteX9" fmla="*/ 1588623 w 12192000"/>
              <a:gd name="connsiteY9" fmla="*/ 179105 h 488165"/>
              <a:gd name="connsiteX10" fmla="*/ 1579781 w 12192000"/>
              <a:gd name="connsiteY10" fmla="*/ 195395 h 488165"/>
              <a:gd name="connsiteX11" fmla="*/ 1519900 w 12192000"/>
              <a:gd name="connsiteY11" fmla="*/ 201432 h 488165"/>
              <a:gd name="connsiteX12" fmla="*/ 1343532 w 12192000"/>
              <a:gd name="connsiteY12" fmla="*/ 307723 h 488165"/>
              <a:gd name="connsiteX13" fmla="*/ 1341283 w 12192000"/>
              <a:gd name="connsiteY13" fmla="*/ 311643 h 488165"/>
              <a:gd name="connsiteX14" fmla="*/ 1311629 w 12192000"/>
              <a:gd name="connsiteY14" fmla="*/ 295547 h 488165"/>
              <a:gd name="connsiteX15" fmla="*/ 1191214 w 12192000"/>
              <a:gd name="connsiteY15" fmla="*/ 271237 h 488165"/>
              <a:gd name="connsiteX16" fmla="*/ 1043756 w 12192000"/>
              <a:gd name="connsiteY16" fmla="*/ 308574 h 488165"/>
              <a:gd name="connsiteX17" fmla="*/ 1010986 w 12192000"/>
              <a:gd name="connsiteY17" fmla="*/ 331863 h 488165"/>
              <a:gd name="connsiteX18" fmla="*/ 966813 w 12192000"/>
              <a:gd name="connsiteY18" fmla="*/ 336316 h 488165"/>
              <a:gd name="connsiteX19" fmla="*/ 899053 w 12192000"/>
              <a:gd name="connsiteY19" fmla="*/ 357350 h 488165"/>
              <a:gd name="connsiteX20" fmla="*/ 870729 w 12192000"/>
              <a:gd name="connsiteY20" fmla="*/ 372723 h 488165"/>
              <a:gd name="connsiteX21" fmla="*/ 864057 w 12192000"/>
              <a:gd name="connsiteY21" fmla="*/ 367218 h 488165"/>
              <a:gd name="connsiteX22" fmla="*/ 691093 w 12192000"/>
              <a:gd name="connsiteY22" fmla="*/ 314385 h 488165"/>
              <a:gd name="connsiteX23" fmla="*/ 472345 w 12192000"/>
              <a:gd name="connsiteY23" fmla="*/ 404993 h 488165"/>
              <a:gd name="connsiteX24" fmla="*/ 459601 w 12192000"/>
              <a:gd name="connsiteY24" fmla="*/ 420439 h 488165"/>
              <a:gd name="connsiteX25" fmla="*/ 426235 w 12192000"/>
              <a:gd name="connsiteY25" fmla="*/ 402329 h 488165"/>
              <a:gd name="connsiteX26" fmla="*/ 274451 w 12192000"/>
              <a:gd name="connsiteY26" fmla="*/ 371685 h 488165"/>
              <a:gd name="connsiteX27" fmla="*/ 56429 w 12192000"/>
              <a:gd name="connsiteY27" fmla="*/ 438282 h 488165"/>
              <a:gd name="connsiteX28" fmla="*/ 0 w 12192000"/>
              <a:gd name="connsiteY28" fmla="*/ 484839 h 488165"/>
              <a:gd name="connsiteX29" fmla="*/ 0 w 12192000"/>
              <a:gd name="connsiteY29" fmla="*/ 488165 h 488165"/>
              <a:gd name="connsiteX30" fmla="*/ 12192000 w 12192000"/>
              <a:gd name="connsiteY30" fmla="*/ 488165 h 488165"/>
              <a:gd name="connsiteX31" fmla="*/ 12192000 w 12192000"/>
              <a:gd name="connsiteY31" fmla="*/ 417342 h 488165"/>
              <a:gd name="connsiteX32" fmla="*/ 12183125 w 12192000"/>
              <a:gd name="connsiteY32" fmla="*/ 411358 h 488165"/>
              <a:gd name="connsiteX33" fmla="*/ 12103862 w 12192000"/>
              <a:gd name="connsiteY33" fmla="*/ 395355 h 488165"/>
              <a:gd name="connsiteX34" fmla="*/ 12062823 w 12192000"/>
              <a:gd name="connsiteY34" fmla="*/ 399492 h 488165"/>
              <a:gd name="connsiteX35" fmla="*/ 12032697 w 12192000"/>
              <a:gd name="connsiteY35" fmla="*/ 408844 h 488165"/>
              <a:gd name="connsiteX36" fmla="*/ 12031247 w 12192000"/>
              <a:gd name="connsiteY36" fmla="*/ 401661 h 488165"/>
              <a:gd name="connsiteX37" fmla="*/ 11804447 w 12192000"/>
              <a:gd name="connsiteY37" fmla="*/ 251328 h 488165"/>
              <a:gd name="connsiteX38" fmla="*/ 11666826 w 12192000"/>
              <a:gd name="connsiteY38" fmla="*/ 293365 h 488165"/>
              <a:gd name="connsiteX39" fmla="*/ 11633620 w 12192000"/>
              <a:gd name="connsiteY39" fmla="*/ 320763 h 488165"/>
              <a:gd name="connsiteX40" fmla="*/ 11628501 w 12192000"/>
              <a:gd name="connsiteY40" fmla="*/ 316540 h 488165"/>
              <a:gd name="connsiteX41" fmla="*/ 11439637 w 12192000"/>
              <a:gd name="connsiteY41" fmla="*/ 258850 h 488165"/>
              <a:gd name="connsiteX42" fmla="*/ 11159532 w 12192000"/>
              <a:gd name="connsiteY42" fmla="*/ 407780 h 488165"/>
              <a:gd name="connsiteX43" fmla="*/ 11133249 w 12192000"/>
              <a:gd name="connsiteY43" fmla="*/ 456201 h 488165"/>
              <a:gd name="connsiteX44" fmla="*/ 11130393 w 12192000"/>
              <a:gd name="connsiteY44" fmla="*/ 457575 h 488165"/>
              <a:gd name="connsiteX45" fmla="*/ 11121802 w 12192000"/>
              <a:gd name="connsiteY45" fmla="*/ 464662 h 488165"/>
              <a:gd name="connsiteX46" fmla="*/ 11105739 w 12192000"/>
              <a:gd name="connsiteY46" fmla="*/ 385098 h 488165"/>
              <a:gd name="connsiteX47" fmla="*/ 10878939 w 12192000"/>
              <a:gd name="connsiteY47" fmla="*/ 234765 h 488165"/>
              <a:gd name="connsiteX48" fmla="*/ 10652139 w 12192000"/>
              <a:gd name="connsiteY48" fmla="*/ 385098 h 488165"/>
              <a:gd name="connsiteX49" fmla="*/ 10640286 w 12192000"/>
              <a:gd name="connsiteY49" fmla="*/ 443809 h 488165"/>
              <a:gd name="connsiteX50" fmla="*/ 10632922 w 12192000"/>
              <a:gd name="connsiteY50" fmla="*/ 439812 h 488165"/>
              <a:gd name="connsiteX51" fmla="*/ 10586719 w 12192000"/>
              <a:gd name="connsiteY51" fmla="*/ 425470 h 488165"/>
              <a:gd name="connsiteX52" fmla="*/ 10578669 w 12192000"/>
              <a:gd name="connsiteY52" fmla="*/ 424659 h 488165"/>
              <a:gd name="connsiteX53" fmla="*/ 10540357 w 12192000"/>
              <a:gd name="connsiteY53" fmla="*/ 367834 h 488165"/>
              <a:gd name="connsiteX54" fmla="*/ 10366307 w 12192000"/>
              <a:gd name="connsiteY54" fmla="*/ 295740 h 488165"/>
              <a:gd name="connsiteX55" fmla="*/ 10270498 w 12192000"/>
              <a:gd name="connsiteY55" fmla="*/ 315083 h 488165"/>
              <a:gd name="connsiteX56" fmla="*/ 10267631 w 12192000"/>
              <a:gd name="connsiteY56" fmla="*/ 316639 h 488165"/>
              <a:gd name="connsiteX57" fmla="*/ 10264594 w 12192000"/>
              <a:gd name="connsiteY57" fmla="*/ 301594 h 488165"/>
              <a:gd name="connsiteX58" fmla="*/ 10037792 w 12192000"/>
              <a:gd name="connsiteY58" fmla="*/ 151262 h 488165"/>
              <a:gd name="connsiteX59" fmla="*/ 9941983 w 12192000"/>
              <a:gd name="connsiteY59" fmla="*/ 170605 h 488165"/>
              <a:gd name="connsiteX60" fmla="*/ 9932834 w 12192000"/>
              <a:gd name="connsiteY60" fmla="*/ 175570 h 488165"/>
              <a:gd name="connsiteX61" fmla="*/ 9891633 w 12192000"/>
              <a:gd name="connsiteY61" fmla="*/ 171417 h 488165"/>
              <a:gd name="connsiteX62" fmla="*/ 9578239 w 12192000"/>
              <a:gd name="connsiteY62" fmla="*/ 379147 h 488165"/>
              <a:gd name="connsiteX63" fmla="*/ 9571593 w 12192000"/>
              <a:gd name="connsiteY63" fmla="*/ 412069 h 488165"/>
              <a:gd name="connsiteX64" fmla="*/ 9537676 w 12192000"/>
              <a:gd name="connsiteY64" fmla="*/ 393659 h 488165"/>
              <a:gd name="connsiteX65" fmla="*/ 9438057 w 12192000"/>
              <a:gd name="connsiteY65" fmla="*/ 373547 h 488165"/>
              <a:gd name="connsiteX66" fmla="*/ 9386478 w 12192000"/>
              <a:gd name="connsiteY66" fmla="*/ 378747 h 488165"/>
              <a:gd name="connsiteX67" fmla="*/ 9384764 w 12192000"/>
              <a:gd name="connsiteY67" fmla="*/ 379279 h 488165"/>
              <a:gd name="connsiteX68" fmla="*/ 9356370 w 12192000"/>
              <a:gd name="connsiteY68" fmla="*/ 326966 h 488165"/>
              <a:gd name="connsiteX69" fmla="*/ 9099846 w 12192000"/>
              <a:gd name="connsiteY69" fmla="*/ 190574 h 488165"/>
              <a:gd name="connsiteX70" fmla="*/ 8843324 w 12192000"/>
              <a:gd name="connsiteY70" fmla="*/ 326966 h 488165"/>
              <a:gd name="connsiteX71" fmla="*/ 8837922 w 12192000"/>
              <a:gd name="connsiteY71" fmla="*/ 336919 h 488165"/>
              <a:gd name="connsiteX72" fmla="*/ 8777269 w 12192000"/>
              <a:gd name="connsiteY72" fmla="*/ 286876 h 488165"/>
              <a:gd name="connsiteX73" fmla="*/ 8539902 w 12192000"/>
              <a:gd name="connsiteY73" fmla="*/ 214371 h 488165"/>
              <a:gd name="connsiteX74" fmla="*/ 8302533 w 12192000"/>
              <a:gd name="connsiteY74" fmla="*/ 286876 h 488165"/>
              <a:gd name="connsiteX75" fmla="*/ 8264230 w 12192000"/>
              <a:gd name="connsiteY75" fmla="*/ 318480 h 488165"/>
              <a:gd name="connsiteX76" fmla="*/ 8252614 w 12192000"/>
              <a:gd name="connsiteY76" fmla="*/ 324064 h 488165"/>
              <a:gd name="connsiteX77" fmla="*/ 8234834 w 12192000"/>
              <a:gd name="connsiteY77" fmla="*/ 338734 h 488165"/>
              <a:gd name="connsiteX78" fmla="*/ 8208461 w 12192000"/>
              <a:gd name="connsiteY78" fmla="*/ 290142 h 488165"/>
              <a:gd name="connsiteX79" fmla="*/ 7951941 w 12192000"/>
              <a:gd name="connsiteY79" fmla="*/ 153751 h 488165"/>
              <a:gd name="connsiteX80" fmla="*/ 7713227 w 12192000"/>
              <a:gd name="connsiteY80" fmla="*/ 266327 h 488165"/>
              <a:gd name="connsiteX81" fmla="*/ 7675799 w 12192000"/>
              <a:gd name="connsiteY81" fmla="*/ 328018 h 488165"/>
              <a:gd name="connsiteX82" fmla="*/ 7649999 w 12192000"/>
              <a:gd name="connsiteY82" fmla="*/ 314014 h 488165"/>
              <a:gd name="connsiteX83" fmla="*/ 7641007 w 12192000"/>
              <a:gd name="connsiteY83" fmla="*/ 269483 h 488165"/>
              <a:gd name="connsiteX84" fmla="*/ 7355962 w 12192000"/>
              <a:gd name="connsiteY84" fmla="*/ 80543 h 488165"/>
              <a:gd name="connsiteX85" fmla="*/ 7137215 w 12192000"/>
              <a:gd name="connsiteY85" fmla="*/ 171151 h 488165"/>
              <a:gd name="connsiteX86" fmla="*/ 7117143 w 12192000"/>
              <a:gd name="connsiteY86" fmla="*/ 195477 h 488165"/>
              <a:gd name="connsiteX87" fmla="*/ 7088841 w 12192000"/>
              <a:gd name="connsiteY87" fmla="*/ 161174 h 488165"/>
              <a:gd name="connsiteX88" fmla="*/ 6870093 w 12192000"/>
              <a:gd name="connsiteY88" fmla="*/ 70566 h 488165"/>
              <a:gd name="connsiteX89" fmla="*/ 6697129 w 12192000"/>
              <a:gd name="connsiteY89" fmla="*/ 123399 h 488165"/>
              <a:gd name="connsiteX90" fmla="*/ 6684995 w 12192000"/>
              <a:gd name="connsiteY90" fmla="*/ 133411 h 488165"/>
              <a:gd name="connsiteX91" fmla="*/ 6644023 w 12192000"/>
              <a:gd name="connsiteY91" fmla="*/ 120692 h 488165"/>
              <a:gd name="connsiteX92" fmla="*/ 6557873 w 12192000"/>
              <a:gd name="connsiteY92" fmla="*/ 112008 h 488165"/>
              <a:gd name="connsiteX93" fmla="*/ 6354116 w 12192000"/>
              <a:gd name="connsiteY93" fmla="*/ 163601 h 488165"/>
              <a:gd name="connsiteX94" fmla="*/ 6273160 w 12192000"/>
              <a:gd name="connsiteY94" fmla="*/ 221132 h 488165"/>
              <a:gd name="connsiteX95" fmla="*/ 6272783 w 12192000"/>
              <a:gd name="connsiteY95" fmla="*/ 221015 h 488165"/>
              <a:gd name="connsiteX96" fmla="*/ 6210437 w 12192000"/>
              <a:gd name="connsiteY96" fmla="*/ 214730 h 488165"/>
              <a:gd name="connsiteX97" fmla="*/ 6162864 w 12192000"/>
              <a:gd name="connsiteY97" fmla="*/ 219525 h 488165"/>
              <a:gd name="connsiteX98" fmla="*/ 6161180 w 12192000"/>
              <a:gd name="connsiteY98" fmla="*/ 211185 h 488165"/>
              <a:gd name="connsiteX99" fmla="*/ 5876135 w 12192000"/>
              <a:gd name="connsiteY99" fmla="*/ 22245 h 488165"/>
              <a:gd name="connsiteX100" fmla="*/ 5591090 w 12192000"/>
              <a:gd name="connsiteY100" fmla="*/ 211185 h 488165"/>
              <a:gd name="connsiteX101" fmla="*/ 5577004 w 12192000"/>
              <a:gd name="connsiteY101" fmla="*/ 280957 h 488165"/>
              <a:gd name="connsiteX102" fmla="*/ 5576535 w 12192000"/>
              <a:gd name="connsiteY102" fmla="*/ 280094 h 488165"/>
              <a:gd name="connsiteX103" fmla="*/ 5320012 w 12192000"/>
              <a:gd name="connsiteY103" fmla="*/ 143703 h 488165"/>
              <a:gd name="connsiteX104" fmla="*/ 5199597 w 12192000"/>
              <a:gd name="connsiteY104" fmla="*/ 168013 h 488165"/>
              <a:gd name="connsiteX105" fmla="*/ 5171310 w 12192000"/>
              <a:gd name="connsiteY105" fmla="*/ 183367 h 488165"/>
              <a:gd name="connsiteX106" fmla="*/ 5170430 w 12192000"/>
              <a:gd name="connsiteY106" fmla="*/ 181745 h 488165"/>
              <a:gd name="connsiteX107" fmla="*/ 4913907 w 12192000"/>
              <a:gd name="connsiteY107" fmla="*/ 45354 h 488165"/>
              <a:gd name="connsiteX108" fmla="*/ 4675193 w 12192000"/>
              <a:gd name="connsiteY108" fmla="*/ 157930 h 488165"/>
              <a:gd name="connsiteX109" fmla="*/ 4646008 w 12192000"/>
              <a:gd name="connsiteY109" fmla="*/ 206033 h 488165"/>
              <a:gd name="connsiteX110" fmla="*/ 4619097 w 12192000"/>
              <a:gd name="connsiteY110" fmla="*/ 173417 h 488165"/>
              <a:gd name="connsiteX111" fmla="*/ 4400349 w 12192000"/>
              <a:gd name="connsiteY111" fmla="*/ 82809 h 488165"/>
              <a:gd name="connsiteX112" fmla="*/ 4143826 w 12192000"/>
              <a:gd name="connsiteY112" fmla="*/ 219200 h 488165"/>
              <a:gd name="connsiteX113" fmla="*/ 4136836 w 12192000"/>
              <a:gd name="connsiteY113" fmla="*/ 232080 h 488165"/>
              <a:gd name="connsiteX114" fmla="*/ 4117121 w 12192000"/>
              <a:gd name="connsiteY114" fmla="*/ 221379 h 488165"/>
              <a:gd name="connsiteX115" fmla="*/ 3976611 w 12192000"/>
              <a:gd name="connsiteY115" fmla="*/ 193012 h 488165"/>
              <a:gd name="connsiteX116" fmla="*/ 3721359 w 12192000"/>
              <a:gd name="connsiteY116" fmla="*/ 298740 h 488165"/>
              <a:gd name="connsiteX117" fmla="*/ 3705197 w 12192000"/>
              <a:gd name="connsiteY117" fmla="*/ 318329 h 488165"/>
              <a:gd name="connsiteX118" fmla="*/ 3683571 w 12192000"/>
              <a:gd name="connsiteY118" fmla="*/ 292119 h 488165"/>
              <a:gd name="connsiteX119" fmla="*/ 3425576 w 12192000"/>
              <a:gd name="connsiteY119" fmla="*/ 185254 h 488165"/>
              <a:gd name="connsiteX120" fmla="*/ 3167581 w 12192000"/>
              <a:gd name="connsiteY120" fmla="*/ 292119 h 488165"/>
              <a:gd name="connsiteX121" fmla="*/ 3135507 w 12192000"/>
              <a:gd name="connsiteY121" fmla="*/ 330993 h 488165"/>
              <a:gd name="connsiteX122" fmla="*/ 3106582 w 12192000"/>
              <a:gd name="connsiteY122" fmla="*/ 322014 h 488165"/>
              <a:gd name="connsiteX123" fmla="*/ 3044236 w 12192000"/>
              <a:gd name="connsiteY123" fmla="*/ 315729 h 488165"/>
              <a:gd name="connsiteX124" fmla="*/ 3005060 w 12192000"/>
              <a:gd name="connsiteY124" fmla="*/ 319679 h 488165"/>
              <a:gd name="connsiteX125" fmla="*/ 3007144 w 12192000"/>
              <a:gd name="connsiteY125" fmla="*/ 309355 h 488165"/>
              <a:gd name="connsiteX126" fmla="*/ 2697788 w 12192000"/>
              <a:gd name="connsiteY126" fmla="*/ 0 h 4881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Lst>
            <a:rect l="l" t="t" r="r" b="b"/>
            <a:pathLst>
              <a:path w="12192000" h="488165">
                <a:moveTo>
                  <a:pt x="2697788" y="0"/>
                </a:moveTo>
                <a:cubicBezTo>
                  <a:pt x="2569648" y="0"/>
                  <a:pt x="2459705" y="77908"/>
                  <a:pt x="2412743" y="188940"/>
                </a:cubicBezTo>
                <a:lnTo>
                  <a:pt x="2410667" y="199221"/>
                </a:lnTo>
                <a:lnTo>
                  <a:pt x="2404214" y="193897"/>
                </a:lnTo>
                <a:cubicBezTo>
                  <a:pt x="2354841" y="160541"/>
                  <a:pt x="2295320" y="141064"/>
                  <a:pt x="2231250" y="141064"/>
                </a:cubicBezTo>
                <a:cubicBezTo>
                  <a:pt x="2188537" y="141064"/>
                  <a:pt x="2147845" y="149720"/>
                  <a:pt x="2110835" y="165374"/>
                </a:cubicBezTo>
                <a:lnTo>
                  <a:pt x="2096679" y="173058"/>
                </a:lnTo>
                <a:lnTo>
                  <a:pt x="2063894" y="133322"/>
                </a:lnTo>
                <a:cubicBezTo>
                  <a:pt x="2007912" y="77340"/>
                  <a:pt x="1930572" y="42714"/>
                  <a:pt x="1845146" y="42714"/>
                </a:cubicBezTo>
                <a:cubicBezTo>
                  <a:pt x="1738363" y="42714"/>
                  <a:pt x="1644216" y="96816"/>
                  <a:pt x="1588623" y="179105"/>
                </a:cubicBezTo>
                <a:lnTo>
                  <a:pt x="1579781" y="195395"/>
                </a:lnTo>
                <a:lnTo>
                  <a:pt x="1519900" y="201432"/>
                </a:lnTo>
                <a:cubicBezTo>
                  <a:pt x="1449416" y="215855"/>
                  <a:pt x="1387663" y="254248"/>
                  <a:pt x="1343532" y="307723"/>
                </a:cubicBezTo>
                <a:lnTo>
                  <a:pt x="1341283" y="311643"/>
                </a:lnTo>
                <a:lnTo>
                  <a:pt x="1311629" y="295547"/>
                </a:lnTo>
                <a:cubicBezTo>
                  <a:pt x="1274619" y="279893"/>
                  <a:pt x="1233927" y="271237"/>
                  <a:pt x="1191214" y="271237"/>
                </a:cubicBezTo>
                <a:cubicBezTo>
                  <a:pt x="1137822" y="271237"/>
                  <a:pt x="1087590" y="284762"/>
                  <a:pt x="1043756" y="308574"/>
                </a:cubicBezTo>
                <a:lnTo>
                  <a:pt x="1010986" y="331863"/>
                </a:lnTo>
                <a:lnTo>
                  <a:pt x="966813" y="336316"/>
                </a:lnTo>
                <a:cubicBezTo>
                  <a:pt x="943314" y="341125"/>
                  <a:pt x="920647" y="348217"/>
                  <a:pt x="899053" y="357350"/>
                </a:cubicBezTo>
                <a:lnTo>
                  <a:pt x="870729" y="372723"/>
                </a:lnTo>
                <a:lnTo>
                  <a:pt x="864057" y="367218"/>
                </a:lnTo>
                <a:cubicBezTo>
                  <a:pt x="814683" y="333862"/>
                  <a:pt x="755162" y="314385"/>
                  <a:pt x="691093" y="314385"/>
                </a:cubicBezTo>
                <a:cubicBezTo>
                  <a:pt x="605667" y="314385"/>
                  <a:pt x="528328" y="349011"/>
                  <a:pt x="472345" y="404993"/>
                </a:cubicBezTo>
                <a:lnTo>
                  <a:pt x="459601" y="420439"/>
                </a:lnTo>
                <a:lnTo>
                  <a:pt x="426235" y="402329"/>
                </a:lnTo>
                <a:cubicBezTo>
                  <a:pt x="379583" y="382597"/>
                  <a:pt x="328291" y="371685"/>
                  <a:pt x="274451" y="371685"/>
                </a:cubicBezTo>
                <a:cubicBezTo>
                  <a:pt x="193690" y="371685"/>
                  <a:pt x="118664" y="396236"/>
                  <a:pt x="56429" y="438282"/>
                </a:cubicBezTo>
                <a:lnTo>
                  <a:pt x="0" y="484839"/>
                </a:lnTo>
                <a:lnTo>
                  <a:pt x="0" y="488165"/>
                </a:lnTo>
                <a:lnTo>
                  <a:pt x="12192000" y="488165"/>
                </a:lnTo>
                <a:lnTo>
                  <a:pt x="12192000" y="417342"/>
                </a:lnTo>
                <a:lnTo>
                  <a:pt x="12183125" y="411358"/>
                </a:lnTo>
                <a:cubicBezTo>
                  <a:pt x="12158762" y="401054"/>
                  <a:pt x="12131977" y="395355"/>
                  <a:pt x="12103862" y="395355"/>
                </a:cubicBezTo>
                <a:cubicBezTo>
                  <a:pt x="12089804" y="395355"/>
                  <a:pt x="12076079" y="396780"/>
                  <a:pt x="12062823" y="399492"/>
                </a:cubicBezTo>
                <a:lnTo>
                  <a:pt x="12032697" y="408844"/>
                </a:lnTo>
                <a:lnTo>
                  <a:pt x="12031247" y="401661"/>
                </a:lnTo>
                <a:cubicBezTo>
                  <a:pt x="11993880" y="313316"/>
                  <a:pt x="11906403" y="251328"/>
                  <a:pt x="11804447" y="251328"/>
                </a:cubicBezTo>
                <a:cubicBezTo>
                  <a:pt x="11753469" y="251328"/>
                  <a:pt x="11706111" y="266825"/>
                  <a:pt x="11666826" y="293365"/>
                </a:cubicBezTo>
                <a:lnTo>
                  <a:pt x="11633620" y="320763"/>
                </a:lnTo>
                <a:lnTo>
                  <a:pt x="11628501" y="316540"/>
                </a:lnTo>
                <a:cubicBezTo>
                  <a:pt x="11574588" y="280117"/>
                  <a:pt x="11509596" y="258850"/>
                  <a:pt x="11439637" y="258850"/>
                </a:cubicBezTo>
                <a:cubicBezTo>
                  <a:pt x="11323037" y="258850"/>
                  <a:pt x="11220236" y="317926"/>
                  <a:pt x="11159532" y="407780"/>
                </a:cubicBezTo>
                <a:lnTo>
                  <a:pt x="11133249" y="456201"/>
                </a:lnTo>
                <a:lnTo>
                  <a:pt x="11130393" y="457575"/>
                </a:lnTo>
                <a:lnTo>
                  <a:pt x="11121802" y="464662"/>
                </a:lnTo>
                <a:lnTo>
                  <a:pt x="11105739" y="385098"/>
                </a:lnTo>
                <a:cubicBezTo>
                  <a:pt x="11068372" y="296753"/>
                  <a:pt x="10980895" y="234765"/>
                  <a:pt x="10878939" y="234765"/>
                </a:cubicBezTo>
                <a:cubicBezTo>
                  <a:pt x="10776983" y="234765"/>
                  <a:pt x="10689506" y="296753"/>
                  <a:pt x="10652139" y="385098"/>
                </a:cubicBezTo>
                <a:lnTo>
                  <a:pt x="10640286" y="443809"/>
                </a:lnTo>
                <a:lnTo>
                  <a:pt x="10632922" y="439812"/>
                </a:lnTo>
                <a:cubicBezTo>
                  <a:pt x="10618198" y="433585"/>
                  <a:pt x="10602742" y="428749"/>
                  <a:pt x="10586719" y="425470"/>
                </a:cubicBezTo>
                <a:lnTo>
                  <a:pt x="10578669" y="424659"/>
                </a:lnTo>
                <a:lnTo>
                  <a:pt x="10540357" y="367834"/>
                </a:lnTo>
                <a:cubicBezTo>
                  <a:pt x="10495814" y="323291"/>
                  <a:pt x="10434278" y="295740"/>
                  <a:pt x="10366307" y="295740"/>
                </a:cubicBezTo>
                <a:cubicBezTo>
                  <a:pt x="10332323" y="295740"/>
                  <a:pt x="10299946" y="302627"/>
                  <a:pt x="10270498" y="315083"/>
                </a:cubicBezTo>
                <a:lnTo>
                  <a:pt x="10267631" y="316639"/>
                </a:lnTo>
                <a:lnTo>
                  <a:pt x="10264594" y="301594"/>
                </a:lnTo>
                <a:cubicBezTo>
                  <a:pt x="10227227" y="213250"/>
                  <a:pt x="10139749" y="151262"/>
                  <a:pt x="10037792" y="151262"/>
                </a:cubicBezTo>
                <a:cubicBezTo>
                  <a:pt x="10003807" y="151262"/>
                  <a:pt x="9971430" y="158149"/>
                  <a:pt x="9941983" y="170605"/>
                </a:cubicBezTo>
                <a:lnTo>
                  <a:pt x="9932834" y="175570"/>
                </a:lnTo>
                <a:lnTo>
                  <a:pt x="9891633" y="171417"/>
                </a:lnTo>
                <a:cubicBezTo>
                  <a:pt x="9750750" y="171417"/>
                  <a:pt x="9629872" y="257073"/>
                  <a:pt x="9578239" y="379147"/>
                </a:cubicBezTo>
                <a:lnTo>
                  <a:pt x="9571593" y="412069"/>
                </a:lnTo>
                <a:lnTo>
                  <a:pt x="9537676" y="393659"/>
                </a:lnTo>
                <a:cubicBezTo>
                  <a:pt x="9507058" y="380709"/>
                  <a:pt x="9473393" y="373547"/>
                  <a:pt x="9438057" y="373547"/>
                </a:cubicBezTo>
                <a:cubicBezTo>
                  <a:pt x="9420388" y="373547"/>
                  <a:pt x="9403139" y="375338"/>
                  <a:pt x="9386478" y="378747"/>
                </a:cubicBezTo>
                <a:lnTo>
                  <a:pt x="9384764" y="379279"/>
                </a:lnTo>
                <a:lnTo>
                  <a:pt x="9356370" y="326966"/>
                </a:lnTo>
                <a:cubicBezTo>
                  <a:pt x="9300776" y="244677"/>
                  <a:pt x="9206629" y="190574"/>
                  <a:pt x="9099846" y="190574"/>
                </a:cubicBezTo>
                <a:cubicBezTo>
                  <a:pt x="8993063" y="190574"/>
                  <a:pt x="8898917" y="244677"/>
                  <a:pt x="8843324" y="326966"/>
                </a:cubicBezTo>
                <a:lnTo>
                  <a:pt x="8837922" y="336919"/>
                </a:lnTo>
                <a:lnTo>
                  <a:pt x="8777269" y="286876"/>
                </a:lnTo>
                <a:cubicBezTo>
                  <a:pt x="8709511" y="241100"/>
                  <a:pt x="8627828" y="214371"/>
                  <a:pt x="8539902" y="214371"/>
                </a:cubicBezTo>
                <a:cubicBezTo>
                  <a:pt x="8451975" y="214371"/>
                  <a:pt x="8370292" y="241100"/>
                  <a:pt x="8302533" y="286876"/>
                </a:cubicBezTo>
                <a:lnTo>
                  <a:pt x="8264230" y="318480"/>
                </a:lnTo>
                <a:lnTo>
                  <a:pt x="8252614" y="324064"/>
                </a:lnTo>
                <a:lnTo>
                  <a:pt x="8234834" y="338734"/>
                </a:lnTo>
                <a:lnTo>
                  <a:pt x="8208461" y="290142"/>
                </a:lnTo>
                <a:cubicBezTo>
                  <a:pt x="8152866" y="207854"/>
                  <a:pt x="8058721" y="153751"/>
                  <a:pt x="7951941" y="153751"/>
                </a:cubicBezTo>
                <a:cubicBezTo>
                  <a:pt x="7855835" y="153751"/>
                  <a:pt x="7769968" y="197574"/>
                  <a:pt x="7713227" y="266327"/>
                </a:cubicBezTo>
                <a:lnTo>
                  <a:pt x="7675799" y="328018"/>
                </a:lnTo>
                <a:lnTo>
                  <a:pt x="7649999" y="314014"/>
                </a:lnTo>
                <a:lnTo>
                  <a:pt x="7641007" y="269483"/>
                </a:lnTo>
                <a:cubicBezTo>
                  <a:pt x="7594044" y="158451"/>
                  <a:pt x="7484103" y="80543"/>
                  <a:pt x="7355962" y="80543"/>
                </a:cubicBezTo>
                <a:cubicBezTo>
                  <a:pt x="7270537" y="80543"/>
                  <a:pt x="7193198" y="115169"/>
                  <a:pt x="7137215" y="171151"/>
                </a:cubicBezTo>
                <a:lnTo>
                  <a:pt x="7117143" y="195477"/>
                </a:lnTo>
                <a:lnTo>
                  <a:pt x="7088841" y="161174"/>
                </a:lnTo>
                <a:cubicBezTo>
                  <a:pt x="7032857" y="105192"/>
                  <a:pt x="6955521" y="70566"/>
                  <a:pt x="6870093" y="70566"/>
                </a:cubicBezTo>
                <a:cubicBezTo>
                  <a:pt x="6806023" y="70566"/>
                  <a:pt x="6746503" y="90043"/>
                  <a:pt x="6697129" y="123399"/>
                </a:cubicBezTo>
                <a:lnTo>
                  <a:pt x="6684995" y="133411"/>
                </a:lnTo>
                <a:lnTo>
                  <a:pt x="6644023" y="120692"/>
                </a:lnTo>
                <a:cubicBezTo>
                  <a:pt x="6616195" y="114998"/>
                  <a:pt x="6587383" y="112008"/>
                  <a:pt x="6557873" y="112008"/>
                </a:cubicBezTo>
                <a:cubicBezTo>
                  <a:pt x="6484097" y="112008"/>
                  <a:pt x="6414685" y="130698"/>
                  <a:pt x="6354116" y="163601"/>
                </a:cubicBezTo>
                <a:lnTo>
                  <a:pt x="6273160" y="221132"/>
                </a:lnTo>
                <a:lnTo>
                  <a:pt x="6272783" y="221015"/>
                </a:lnTo>
                <a:cubicBezTo>
                  <a:pt x="6252645" y="216894"/>
                  <a:pt x="6231794" y="214730"/>
                  <a:pt x="6210437" y="214730"/>
                </a:cubicBezTo>
                <a:lnTo>
                  <a:pt x="6162864" y="219525"/>
                </a:lnTo>
                <a:lnTo>
                  <a:pt x="6161180" y="211185"/>
                </a:lnTo>
                <a:cubicBezTo>
                  <a:pt x="6114217" y="100153"/>
                  <a:pt x="6004275" y="22245"/>
                  <a:pt x="5876135" y="22245"/>
                </a:cubicBezTo>
                <a:cubicBezTo>
                  <a:pt x="5747995" y="22245"/>
                  <a:pt x="5638053" y="100153"/>
                  <a:pt x="5591090" y="211185"/>
                </a:cubicBezTo>
                <a:lnTo>
                  <a:pt x="5577004" y="280957"/>
                </a:lnTo>
                <a:lnTo>
                  <a:pt x="5576535" y="280094"/>
                </a:lnTo>
                <a:cubicBezTo>
                  <a:pt x="5520942" y="197805"/>
                  <a:pt x="5426795" y="143703"/>
                  <a:pt x="5320012" y="143703"/>
                </a:cubicBezTo>
                <a:cubicBezTo>
                  <a:pt x="5277299" y="143703"/>
                  <a:pt x="5236608" y="152359"/>
                  <a:pt x="5199597" y="168013"/>
                </a:cubicBezTo>
                <a:lnTo>
                  <a:pt x="5171310" y="183367"/>
                </a:lnTo>
                <a:lnTo>
                  <a:pt x="5170430" y="181745"/>
                </a:lnTo>
                <a:cubicBezTo>
                  <a:pt x="5114837" y="99456"/>
                  <a:pt x="5020690" y="45354"/>
                  <a:pt x="4913907" y="45354"/>
                </a:cubicBezTo>
                <a:cubicBezTo>
                  <a:pt x="4817802" y="45354"/>
                  <a:pt x="4731933" y="89177"/>
                  <a:pt x="4675193" y="157930"/>
                </a:cubicBezTo>
                <a:lnTo>
                  <a:pt x="4646008" y="206033"/>
                </a:lnTo>
                <a:lnTo>
                  <a:pt x="4619097" y="173417"/>
                </a:lnTo>
                <a:cubicBezTo>
                  <a:pt x="4563115" y="117435"/>
                  <a:pt x="4485776" y="82809"/>
                  <a:pt x="4400349" y="82809"/>
                </a:cubicBezTo>
                <a:cubicBezTo>
                  <a:pt x="4293566" y="82809"/>
                  <a:pt x="4199420" y="136912"/>
                  <a:pt x="4143826" y="219200"/>
                </a:cubicBezTo>
                <a:lnTo>
                  <a:pt x="4136836" y="232080"/>
                </a:lnTo>
                <a:lnTo>
                  <a:pt x="4117121" y="221379"/>
                </a:lnTo>
                <a:cubicBezTo>
                  <a:pt x="4073934" y="203113"/>
                  <a:pt x="4026452" y="193012"/>
                  <a:pt x="3976611" y="193012"/>
                </a:cubicBezTo>
                <a:cubicBezTo>
                  <a:pt x="3876929" y="193012"/>
                  <a:pt x="3786684" y="233416"/>
                  <a:pt x="3721359" y="298740"/>
                </a:cubicBezTo>
                <a:lnTo>
                  <a:pt x="3705197" y="318329"/>
                </a:lnTo>
                <a:lnTo>
                  <a:pt x="3683571" y="292119"/>
                </a:lnTo>
                <a:cubicBezTo>
                  <a:pt x="3617545" y="226092"/>
                  <a:pt x="3526330" y="185254"/>
                  <a:pt x="3425576" y="185254"/>
                </a:cubicBezTo>
                <a:cubicBezTo>
                  <a:pt x="3324823" y="185254"/>
                  <a:pt x="3233608" y="226092"/>
                  <a:pt x="3167581" y="292119"/>
                </a:cubicBezTo>
                <a:lnTo>
                  <a:pt x="3135507" y="330993"/>
                </a:lnTo>
                <a:lnTo>
                  <a:pt x="3106582" y="322014"/>
                </a:lnTo>
                <a:cubicBezTo>
                  <a:pt x="3086444" y="317893"/>
                  <a:pt x="3065593" y="315729"/>
                  <a:pt x="3044236" y="315729"/>
                </a:cubicBezTo>
                <a:lnTo>
                  <a:pt x="3005060" y="319679"/>
                </a:lnTo>
                <a:lnTo>
                  <a:pt x="3007144" y="309355"/>
                </a:lnTo>
                <a:cubicBezTo>
                  <a:pt x="3007144" y="138503"/>
                  <a:pt x="2868641" y="0"/>
                  <a:pt x="2697788"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rtl="1" eaLnBrk="1" fontAlgn="auto" hangingPunct="1">
              <a:spcBef>
                <a:spcPts val="0"/>
              </a:spcBef>
              <a:spcAft>
                <a:spcPts val="0"/>
              </a:spcAft>
              <a:defRPr/>
            </a:pPr>
            <a:endParaRPr lang="ko-KR" altLang="en-US" sz="2700"/>
          </a:p>
        </p:txBody>
      </p:sp>
      <p:sp>
        <p:nvSpPr>
          <p:cNvPr id="2" name="Text Placeholder 9"/>
          <p:cNvSpPr>
            <a:spLocks noGrp="1"/>
          </p:cNvSpPr>
          <p:nvPr>
            <p:ph type="body" sz="quarter" idx="10"/>
          </p:nvPr>
        </p:nvSpPr>
        <p:spPr>
          <a:xfrm>
            <a:off x="323529" y="339509"/>
            <a:ext cx="11573197" cy="724247"/>
          </a:xfrm>
          <a:prstGeom prst="rect">
            <a:avLst/>
          </a:prstGeom>
        </p:spPr>
        <p:txBody>
          <a:bodyPr anchor="ctr"/>
          <a:lstStyle>
            <a:lvl1pPr marL="0" indent="0" algn="ctr">
              <a:buNone/>
              <a:defRPr sz="5400" b="0" baseline="0">
                <a:solidFill>
                  <a:schemeClr val="tx1">
                    <a:lumMod val="85000"/>
                    <a:lumOff val="15000"/>
                  </a:schemeClr>
                </a:solidFill>
                <a:latin typeface="+mj-lt"/>
                <a:cs typeface="Arial" pitchFamily="34" charset="0"/>
              </a:defRPr>
            </a:lvl1pPr>
          </a:lstStyle>
          <a:p>
            <a:pPr lvl="0"/>
            <a:r>
              <a:rPr lang="ar-SA" altLang="ko-KR"/>
              <a:t>انقر لتحرير أنماط النص الرئيسي</a:t>
            </a:r>
          </a:p>
        </p:txBody>
      </p:sp>
    </p:spTree>
    <p:extLst>
      <p:ext uri="{BB962C8B-B14F-4D97-AF65-F5344CB8AC3E}">
        <p14:creationId xmlns:p14="http://schemas.microsoft.com/office/powerpoint/2010/main" val="3628398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6_Contents slide layout">
    <p:spTree>
      <p:nvGrpSpPr>
        <p:cNvPr id="1" name=""/>
        <p:cNvGrpSpPr/>
        <p:nvPr/>
      </p:nvGrpSpPr>
      <p:grpSpPr>
        <a:xfrm>
          <a:off x="0" y="0"/>
          <a:ext cx="0" cy="0"/>
          <a:chOff x="0" y="0"/>
          <a:chExt cx="0" cy="0"/>
        </a:xfrm>
      </p:grpSpPr>
      <p:sp>
        <p:nvSpPr>
          <p:cNvPr id="13" name="Picture Placeholder 12"/>
          <p:cNvSpPr>
            <a:spLocks noGrp="1"/>
          </p:cNvSpPr>
          <p:nvPr>
            <p:ph type="pic" idx="1"/>
          </p:nvPr>
        </p:nvSpPr>
        <p:spPr>
          <a:xfrm>
            <a:off x="-1" y="1"/>
            <a:ext cx="9258300" cy="5640313"/>
          </a:xfrm>
          <a:custGeom>
            <a:avLst/>
            <a:gdLst>
              <a:gd name="connsiteX0" fmla="*/ 0 w 9258300"/>
              <a:gd name="connsiteY0" fmla="*/ 0 h 5640313"/>
              <a:gd name="connsiteX1" fmla="*/ 7013091 w 9258300"/>
              <a:gd name="connsiteY1" fmla="*/ 0 h 5640313"/>
              <a:gd name="connsiteX2" fmla="*/ 7324470 w 9258300"/>
              <a:gd name="connsiteY2" fmla="*/ 37023 h 5640313"/>
              <a:gd name="connsiteX3" fmla="*/ 8868075 w 9258300"/>
              <a:gd name="connsiteY3" fmla="*/ 500361 h 5640313"/>
              <a:gd name="connsiteX4" fmla="*/ 8997708 w 9258300"/>
              <a:gd name="connsiteY4" fmla="*/ 601188 h 5640313"/>
              <a:gd name="connsiteX5" fmla="*/ 9172240 w 9258300"/>
              <a:gd name="connsiteY5" fmla="*/ 811026 h 5640313"/>
              <a:gd name="connsiteX6" fmla="*/ 9227368 w 9258300"/>
              <a:gd name="connsiteY6" fmla="*/ 921522 h 5640313"/>
              <a:gd name="connsiteX7" fmla="*/ 9258300 w 9258300"/>
              <a:gd name="connsiteY7" fmla="*/ 1095376 h 5640313"/>
              <a:gd name="connsiteX8" fmla="*/ 383700 w 9258300"/>
              <a:gd name="connsiteY8" fmla="*/ 5404804 h 5640313"/>
              <a:gd name="connsiteX9" fmla="*/ 0 w 9258300"/>
              <a:gd name="connsiteY9" fmla="*/ 5640313 h 56403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258300" h="5640313">
                <a:moveTo>
                  <a:pt x="0" y="0"/>
                </a:moveTo>
                <a:lnTo>
                  <a:pt x="7013091" y="0"/>
                </a:lnTo>
                <a:lnTo>
                  <a:pt x="7324470" y="37023"/>
                </a:lnTo>
                <a:cubicBezTo>
                  <a:pt x="7947501" y="121817"/>
                  <a:pt x="8511930" y="266553"/>
                  <a:pt x="8868075" y="500361"/>
                </a:cubicBezTo>
                <a:lnTo>
                  <a:pt x="8997708" y="601188"/>
                </a:lnTo>
                <a:lnTo>
                  <a:pt x="9172240" y="811026"/>
                </a:lnTo>
                <a:lnTo>
                  <a:pt x="9227368" y="921522"/>
                </a:lnTo>
                <a:cubicBezTo>
                  <a:pt x="9245774" y="976549"/>
                  <a:pt x="9256316" y="1034456"/>
                  <a:pt x="9258300" y="1095376"/>
                </a:cubicBezTo>
                <a:cubicBezTo>
                  <a:pt x="9258299" y="2714776"/>
                  <a:pt x="4656211" y="2868181"/>
                  <a:pt x="383700" y="5404804"/>
                </a:cubicBezTo>
                <a:lnTo>
                  <a:pt x="0" y="5640313"/>
                </a:lnTo>
                <a:close/>
              </a:path>
            </a:pathLst>
          </a:custGeom>
          <a:solidFill>
            <a:schemeClr val="bg1">
              <a:lumMod val="95000"/>
            </a:schemeClr>
          </a:solidFill>
          <a:ln w="50800">
            <a:noFill/>
          </a:ln>
          <a:effectLst>
            <a:outerShdw blurRad="50800" dist="38100" algn="l" rotWithShape="0">
              <a:prstClr val="black">
                <a:alpha val="40000"/>
              </a:prstClr>
            </a:outerShdw>
          </a:effectLst>
        </p:spPr>
        <p:txBody>
          <a:bodyPr wrap="square" anchor="ctr">
            <a:noAutofit/>
          </a:bodyPr>
          <a:lstStyle>
            <a:lvl1pPr marL="0" indent="0" algn="ctr">
              <a:buNone/>
              <a:defRPr sz="1200" baseline="0">
                <a:latin typeface="Arial" pitchFamily="34" charset="0"/>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ar-SA" altLang="ko-KR" noProof="0"/>
              <a:t>انقر فوق الرمز لإضافة صورة</a:t>
            </a:r>
            <a:endParaRPr lang="ko-KR" altLang="en-US" noProof="0" dirty="0"/>
          </a:p>
        </p:txBody>
      </p:sp>
    </p:spTree>
    <p:extLst>
      <p:ext uri="{BB962C8B-B14F-4D97-AF65-F5344CB8AC3E}">
        <p14:creationId xmlns:p14="http://schemas.microsoft.com/office/powerpoint/2010/main" val="75712681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7_Contents slide layout">
    <p:spTree>
      <p:nvGrpSpPr>
        <p:cNvPr id="1" name=""/>
        <p:cNvGrpSpPr/>
        <p:nvPr/>
      </p:nvGrpSpPr>
      <p:grpSpPr>
        <a:xfrm>
          <a:off x="0" y="0"/>
          <a:ext cx="0" cy="0"/>
          <a:chOff x="0" y="0"/>
          <a:chExt cx="0" cy="0"/>
        </a:xfrm>
      </p:grpSpPr>
      <p:sp>
        <p:nvSpPr>
          <p:cNvPr id="2" name="그림 개체 틀 3"/>
          <p:cNvSpPr>
            <a:spLocks noGrp="1"/>
          </p:cNvSpPr>
          <p:nvPr>
            <p:ph type="pic" idx="1"/>
          </p:nvPr>
        </p:nvSpPr>
        <p:spPr>
          <a:xfrm>
            <a:off x="5344564" y="130767"/>
            <a:ext cx="6758507" cy="6596468"/>
          </a:xfrm>
          <a:custGeom>
            <a:avLst/>
            <a:gdLst>
              <a:gd name="connsiteX0" fmla="*/ 4271471 w 6758506"/>
              <a:gd name="connsiteY0" fmla="*/ 0 h 6596467"/>
              <a:gd name="connsiteX1" fmla="*/ 4351667 w 6758506"/>
              <a:gd name="connsiteY1" fmla="*/ 113994 h 6596467"/>
              <a:gd name="connsiteX2" fmla="*/ 4275691 w 6758506"/>
              <a:gd name="connsiteY2" fmla="*/ 417977 h 6596467"/>
              <a:gd name="connsiteX3" fmla="*/ 4225042 w 6758506"/>
              <a:gd name="connsiteY3" fmla="*/ 451753 h 6596467"/>
              <a:gd name="connsiteX4" fmla="*/ 4212379 w 6758506"/>
              <a:gd name="connsiteY4" fmla="*/ 396867 h 6596467"/>
              <a:gd name="connsiteX5" fmla="*/ 4220821 w 6758506"/>
              <a:gd name="connsiteY5" fmla="*/ 337759 h 6596467"/>
              <a:gd name="connsiteX6" fmla="*/ 4106859 w 6758506"/>
              <a:gd name="connsiteY6" fmla="*/ 557302 h 6596467"/>
              <a:gd name="connsiteX7" fmla="*/ 4165949 w 6758506"/>
              <a:gd name="connsiteY7" fmla="*/ 481307 h 6596467"/>
              <a:gd name="connsiteX8" fmla="*/ 4195495 w 6758506"/>
              <a:gd name="connsiteY8" fmla="*/ 464419 h 6596467"/>
              <a:gd name="connsiteX9" fmla="*/ 4229262 w 6758506"/>
              <a:gd name="connsiteY9" fmla="*/ 493972 h 6596467"/>
              <a:gd name="connsiteX10" fmla="*/ 4208158 w 6758506"/>
              <a:gd name="connsiteY10" fmla="*/ 515083 h 6596467"/>
              <a:gd name="connsiteX11" fmla="*/ 4191275 w 6758506"/>
              <a:gd name="connsiteY11" fmla="*/ 553079 h 6596467"/>
              <a:gd name="connsiteX12" fmla="*/ 4195495 w 6758506"/>
              <a:gd name="connsiteY12" fmla="*/ 650185 h 6596467"/>
              <a:gd name="connsiteX13" fmla="*/ 4161729 w 6758506"/>
              <a:gd name="connsiteY13" fmla="*/ 667074 h 6596467"/>
              <a:gd name="connsiteX14" fmla="*/ 4140625 w 6758506"/>
              <a:gd name="connsiteY14" fmla="*/ 688184 h 6596467"/>
              <a:gd name="connsiteX15" fmla="*/ 4187055 w 6758506"/>
              <a:gd name="connsiteY15" fmla="*/ 789510 h 6596467"/>
              <a:gd name="connsiteX16" fmla="*/ 4195495 w 6758506"/>
              <a:gd name="connsiteY16" fmla="*/ 793733 h 6596467"/>
              <a:gd name="connsiteX17" fmla="*/ 4199718 w 6758506"/>
              <a:gd name="connsiteY17" fmla="*/ 747291 h 6596467"/>
              <a:gd name="connsiteX18" fmla="*/ 4220821 w 6758506"/>
              <a:gd name="connsiteY18" fmla="*/ 721960 h 6596467"/>
              <a:gd name="connsiteX19" fmla="*/ 4237705 w 6758506"/>
              <a:gd name="connsiteY19" fmla="*/ 743069 h 6596467"/>
              <a:gd name="connsiteX20" fmla="*/ 4220821 w 6758506"/>
              <a:gd name="connsiteY20" fmla="*/ 903504 h 6596467"/>
              <a:gd name="connsiteX21" fmla="*/ 4330561 w 6758506"/>
              <a:gd name="connsiteY21" fmla="*/ 810621 h 6596467"/>
              <a:gd name="connsiteX22" fmla="*/ 4339004 w 6758506"/>
              <a:gd name="connsiteY22" fmla="*/ 785290 h 6596467"/>
              <a:gd name="connsiteX23" fmla="*/ 4385434 w 6758506"/>
              <a:gd name="connsiteY23" fmla="*/ 675519 h 6596467"/>
              <a:gd name="connsiteX24" fmla="*/ 4562707 w 6758506"/>
              <a:gd name="connsiteY24" fmla="*/ 531971 h 6596467"/>
              <a:gd name="connsiteX25" fmla="*/ 4626019 w 6758506"/>
              <a:gd name="connsiteY25" fmla="*/ 548859 h 6596467"/>
              <a:gd name="connsiteX26" fmla="*/ 4672449 w 6758506"/>
              <a:gd name="connsiteY26" fmla="*/ 709292 h 6596467"/>
              <a:gd name="connsiteX27" fmla="*/ 4710435 w 6758506"/>
              <a:gd name="connsiteY27" fmla="*/ 781068 h 6596467"/>
              <a:gd name="connsiteX28" fmla="*/ 4718878 w 6758506"/>
              <a:gd name="connsiteY28" fmla="*/ 882396 h 6596467"/>
              <a:gd name="connsiteX29" fmla="*/ 4710435 w 6758506"/>
              <a:gd name="connsiteY29" fmla="*/ 962611 h 6596467"/>
              <a:gd name="connsiteX30" fmla="*/ 4799074 w 6758506"/>
              <a:gd name="connsiteY30" fmla="*/ 941503 h 6596467"/>
              <a:gd name="connsiteX31" fmla="*/ 4997451 w 6758506"/>
              <a:gd name="connsiteY31" fmla="*/ 793733 h 6596467"/>
              <a:gd name="connsiteX32" fmla="*/ 5048100 w 6758506"/>
              <a:gd name="connsiteY32" fmla="*/ 810621 h 6596467"/>
              <a:gd name="connsiteX33" fmla="*/ 5064983 w 6758506"/>
              <a:gd name="connsiteY33" fmla="*/ 835952 h 6596467"/>
              <a:gd name="connsiteX34" fmla="*/ 5073427 w 6758506"/>
              <a:gd name="connsiteY34" fmla="*/ 954169 h 6596467"/>
              <a:gd name="connsiteX35" fmla="*/ 4887711 w 6758506"/>
              <a:gd name="connsiteY35" fmla="*/ 1063940 h 6596467"/>
              <a:gd name="connsiteX36" fmla="*/ 4862385 w 6758506"/>
              <a:gd name="connsiteY36" fmla="*/ 1101939 h 6596467"/>
              <a:gd name="connsiteX37" fmla="*/ 4790631 w 6758506"/>
              <a:gd name="connsiteY37" fmla="*/ 1131492 h 6596467"/>
              <a:gd name="connsiteX38" fmla="*/ 4756865 w 6758506"/>
              <a:gd name="connsiteY38" fmla="*/ 1131492 h 6596467"/>
              <a:gd name="connsiteX39" fmla="*/ 4761085 w 6758506"/>
              <a:gd name="connsiteY39" fmla="*/ 1161046 h 6596467"/>
              <a:gd name="connsiteX40" fmla="*/ 4756865 w 6758506"/>
              <a:gd name="connsiteY40" fmla="*/ 1199045 h 6596467"/>
              <a:gd name="connsiteX41" fmla="*/ 4765305 w 6758506"/>
              <a:gd name="connsiteY41" fmla="*/ 1237041 h 6596467"/>
              <a:gd name="connsiteX42" fmla="*/ 4697772 w 6758506"/>
              <a:gd name="connsiteY42" fmla="*/ 1304593 h 6596467"/>
              <a:gd name="connsiteX43" fmla="*/ 4693552 w 6758506"/>
              <a:gd name="connsiteY43" fmla="*/ 1359480 h 6596467"/>
              <a:gd name="connsiteX44" fmla="*/ 4773748 w 6758506"/>
              <a:gd name="connsiteY44" fmla="*/ 1372146 h 6596467"/>
              <a:gd name="connsiteX45" fmla="*/ 4866607 w 6758506"/>
              <a:gd name="connsiteY45" fmla="*/ 1308816 h 6596467"/>
              <a:gd name="connsiteX46" fmla="*/ 4997451 w 6758506"/>
              <a:gd name="connsiteY46" fmla="*/ 1177934 h 6596467"/>
              <a:gd name="connsiteX47" fmla="*/ 5170505 w 6758506"/>
              <a:gd name="connsiteY47" fmla="*/ 1025944 h 6596467"/>
              <a:gd name="connsiteX48" fmla="*/ 5208493 w 6758506"/>
              <a:gd name="connsiteY48" fmla="*/ 1017498 h 6596467"/>
              <a:gd name="connsiteX49" fmla="*/ 5242259 w 6758506"/>
              <a:gd name="connsiteY49" fmla="*/ 979500 h 6596467"/>
              <a:gd name="connsiteX50" fmla="*/ 5259142 w 6758506"/>
              <a:gd name="connsiteY50" fmla="*/ 954169 h 6596467"/>
              <a:gd name="connsiteX51" fmla="*/ 5440637 w 6758506"/>
              <a:gd name="connsiteY51" fmla="*/ 810621 h 6596467"/>
              <a:gd name="connsiteX52" fmla="*/ 5693886 w 6758506"/>
              <a:gd name="connsiteY52" fmla="*/ 595301 h 6596467"/>
              <a:gd name="connsiteX53" fmla="*/ 5740315 w 6758506"/>
              <a:gd name="connsiteY53" fmla="*/ 565745 h 6596467"/>
              <a:gd name="connsiteX54" fmla="*/ 5778303 w 6758506"/>
              <a:gd name="connsiteY54" fmla="*/ 620632 h 6596467"/>
              <a:gd name="connsiteX55" fmla="*/ 5795185 w 6758506"/>
              <a:gd name="connsiteY55" fmla="*/ 751514 h 6596467"/>
              <a:gd name="connsiteX56" fmla="*/ 5731873 w 6758506"/>
              <a:gd name="connsiteY56" fmla="*/ 848620 h 6596467"/>
              <a:gd name="connsiteX57" fmla="*/ 5698107 w 6758506"/>
              <a:gd name="connsiteY57" fmla="*/ 869728 h 6596467"/>
              <a:gd name="connsiteX58" fmla="*/ 5609470 w 6758506"/>
              <a:gd name="connsiteY58" fmla="*/ 924615 h 6596467"/>
              <a:gd name="connsiteX59" fmla="*/ 5605249 w 6758506"/>
              <a:gd name="connsiteY59" fmla="*/ 979500 h 6596467"/>
              <a:gd name="connsiteX60" fmla="*/ 5609470 w 6758506"/>
              <a:gd name="connsiteY60" fmla="*/ 1009055 h 6596467"/>
              <a:gd name="connsiteX61" fmla="*/ 5575703 w 6758506"/>
              <a:gd name="connsiteY61" fmla="*/ 1004833 h 6596467"/>
              <a:gd name="connsiteX62" fmla="*/ 5512391 w 6758506"/>
              <a:gd name="connsiteY62" fmla="*/ 1025944 h 6596467"/>
              <a:gd name="connsiteX63" fmla="*/ 5373105 w 6758506"/>
              <a:gd name="connsiteY63" fmla="*/ 1232818 h 6596467"/>
              <a:gd name="connsiteX64" fmla="*/ 5322455 w 6758506"/>
              <a:gd name="connsiteY64" fmla="*/ 1329924 h 6596467"/>
              <a:gd name="connsiteX65" fmla="*/ 5330895 w 6758506"/>
              <a:gd name="connsiteY65" fmla="*/ 1351035 h 6596467"/>
              <a:gd name="connsiteX66" fmla="*/ 5381545 w 6758506"/>
              <a:gd name="connsiteY66" fmla="*/ 1359480 h 6596467"/>
              <a:gd name="connsiteX67" fmla="*/ 5402651 w 6758506"/>
              <a:gd name="connsiteY67" fmla="*/ 1329924 h 6596467"/>
              <a:gd name="connsiteX68" fmla="*/ 5427975 w 6758506"/>
              <a:gd name="connsiteY68" fmla="*/ 1275040 h 6596467"/>
              <a:gd name="connsiteX69" fmla="*/ 5601029 w 6758506"/>
              <a:gd name="connsiteY69" fmla="*/ 1131492 h 6596467"/>
              <a:gd name="connsiteX70" fmla="*/ 5647457 w 6758506"/>
              <a:gd name="connsiteY70" fmla="*/ 1123047 h 6596467"/>
              <a:gd name="connsiteX71" fmla="*/ 5723433 w 6758506"/>
              <a:gd name="connsiteY71" fmla="*/ 1097716 h 6596467"/>
              <a:gd name="connsiteX72" fmla="*/ 5820511 w 6758506"/>
              <a:gd name="connsiteY72" fmla="*/ 1101939 h 6596467"/>
              <a:gd name="connsiteX73" fmla="*/ 5850058 w 6758506"/>
              <a:gd name="connsiteY73" fmla="*/ 1101939 h 6596467"/>
              <a:gd name="connsiteX74" fmla="*/ 5972461 w 6758506"/>
              <a:gd name="connsiteY74" fmla="*/ 996388 h 6596467"/>
              <a:gd name="connsiteX75" fmla="*/ 6213047 w 6758506"/>
              <a:gd name="connsiteY75" fmla="*/ 768402 h 6596467"/>
              <a:gd name="connsiteX76" fmla="*/ 6390322 w 6758506"/>
              <a:gd name="connsiteY76" fmla="*/ 620632 h 6596467"/>
              <a:gd name="connsiteX77" fmla="*/ 6424089 w 6758506"/>
              <a:gd name="connsiteY77" fmla="*/ 569968 h 6596467"/>
              <a:gd name="connsiteX78" fmla="*/ 6487401 w 6758506"/>
              <a:gd name="connsiteY78" fmla="*/ 527749 h 6596467"/>
              <a:gd name="connsiteX79" fmla="*/ 6512725 w 6758506"/>
              <a:gd name="connsiteY79" fmla="*/ 510861 h 6596467"/>
              <a:gd name="connsiteX80" fmla="*/ 6567597 w 6758506"/>
              <a:gd name="connsiteY80" fmla="*/ 409532 h 6596467"/>
              <a:gd name="connsiteX81" fmla="*/ 6630910 w 6758506"/>
              <a:gd name="connsiteY81" fmla="*/ 354648 h 6596467"/>
              <a:gd name="connsiteX82" fmla="*/ 6694221 w 6758506"/>
              <a:gd name="connsiteY82" fmla="*/ 384201 h 6596467"/>
              <a:gd name="connsiteX83" fmla="*/ 6706883 w 6758506"/>
              <a:gd name="connsiteY83" fmla="*/ 413755 h 6596467"/>
              <a:gd name="connsiteX84" fmla="*/ 6744870 w 6758506"/>
              <a:gd name="connsiteY84" fmla="*/ 519303 h 6596467"/>
              <a:gd name="connsiteX85" fmla="*/ 6576037 w 6758506"/>
              <a:gd name="connsiteY85" fmla="*/ 721960 h 6596467"/>
              <a:gd name="connsiteX86" fmla="*/ 6525388 w 6758506"/>
              <a:gd name="connsiteY86" fmla="*/ 768402 h 6596467"/>
              <a:gd name="connsiteX87" fmla="*/ 6343893 w 6758506"/>
              <a:gd name="connsiteY87" fmla="*/ 1021721 h 6596467"/>
              <a:gd name="connsiteX88" fmla="*/ 6293243 w 6758506"/>
              <a:gd name="connsiteY88" fmla="*/ 1165269 h 6596467"/>
              <a:gd name="connsiteX89" fmla="*/ 6267919 w 6758506"/>
              <a:gd name="connsiteY89" fmla="*/ 1224376 h 6596467"/>
              <a:gd name="connsiteX90" fmla="*/ 6263697 w 6758506"/>
              <a:gd name="connsiteY90" fmla="*/ 1245486 h 6596467"/>
              <a:gd name="connsiteX91" fmla="*/ 6284802 w 6758506"/>
              <a:gd name="connsiteY91" fmla="*/ 1245486 h 6596467"/>
              <a:gd name="connsiteX92" fmla="*/ 6436751 w 6758506"/>
              <a:gd name="connsiteY92" fmla="*/ 1110382 h 6596467"/>
              <a:gd name="connsiteX93" fmla="*/ 6618247 w 6758506"/>
              <a:gd name="connsiteY93" fmla="*/ 869728 h 6596467"/>
              <a:gd name="connsiteX94" fmla="*/ 6626687 w 6758506"/>
              <a:gd name="connsiteY94" fmla="*/ 857063 h 6596467"/>
              <a:gd name="connsiteX95" fmla="*/ 6694221 w 6758506"/>
              <a:gd name="connsiteY95" fmla="*/ 827509 h 6596467"/>
              <a:gd name="connsiteX96" fmla="*/ 6698443 w 6758506"/>
              <a:gd name="connsiteY96" fmla="*/ 903504 h 6596467"/>
              <a:gd name="connsiteX97" fmla="*/ 6639351 w 6758506"/>
              <a:gd name="connsiteY97" fmla="*/ 1000610 h 6596467"/>
              <a:gd name="connsiteX98" fmla="*/ 6491621 w 6758506"/>
              <a:gd name="connsiteY98" fmla="*/ 1220153 h 6596467"/>
              <a:gd name="connsiteX99" fmla="*/ 6487401 w 6758506"/>
              <a:gd name="connsiteY99" fmla="*/ 1300371 h 6596467"/>
              <a:gd name="connsiteX100" fmla="*/ 6525388 w 6758506"/>
              <a:gd name="connsiteY100" fmla="*/ 1367923 h 6596467"/>
              <a:gd name="connsiteX101" fmla="*/ 6533831 w 6758506"/>
              <a:gd name="connsiteY101" fmla="*/ 1422810 h 6596467"/>
              <a:gd name="connsiteX102" fmla="*/ 6495841 w 6758506"/>
              <a:gd name="connsiteY102" fmla="*/ 1435475 h 6596467"/>
              <a:gd name="connsiteX103" fmla="*/ 6457855 w 6758506"/>
              <a:gd name="connsiteY103" fmla="*/ 1431253 h 6596467"/>
              <a:gd name="connsiteX104" fmla="*/ 6466297 w 6758506"/>
              <a:gd name="connsiteY104" fmla="*/ 1439696 h 6596467"/>
              <a:gd name="connsiteX105" fmla="*/ 6457855 w 6758506"/>
              <a:gd name="connsiteY105" fmla="*/ 1557912 h 6596467"/>
              <a:gd name="connsiteX106" fmla="*/ 6394542 w 6758506"/>
              <a:gd name="connsiteY106" fmla="*/ 1587466 h 6596467"/>
              <a:gd name="connsiteX107" fmla="*/ 6369219 w 6758506"/>
              <a:gd name="connsiteY107" fmla="*/ 1739458 h 6596467"/>
              <a:gd name="connsiteX108" fmla="*/ 6364998 w 6758506"/>
              <a:gd name="connsiteY108" fmla="*/ 1794343 h 6596467"/>
              <a:gd name="connsiteX109" fmla="*/ 6386101 w 6758506"/>
              <a:gd name="connsiteY109" fmla="*/ 1836562 h 6596467"/>
              <a:gd name="connsiteX110" fmla="*/ 6449415 w 6758506"/>
              <a:gd name="connsiteY110" fmla="*/ 1760567 h 6596467"/>
              <a:gd name="connsiteX111" fmla="*/ 6457855 w 6758506"/>
              <a:gd name="connsiteY111" fmla="*/ 1709903 h 6596467"/>
              <a:gd name="connsiteX112" fmla="*/ 6462075 w 6758506"/>
              <a:gd name="connsiteY112" fmla="*/ 1650796 h 6596467"/>
              <a:gd name="connsiteX113" fmla="*/ 6462075 w 6758506"/>
              <a:gd name="connsiteY113" fmla="*/ 1629685 h 6596467"/>
              <a:gd name="connsiteX114" fmla="*/ 6550714 w 6758506"/>
              <a:gd name="connsiteY114" fmla="*/ 1646573 h 6596467"/>
              <a:gd name="connsiteX115" fmla="*/ 6550714 w 6758506"/>
              <a:gd name="connsiteY115" fmla="*/ 1684572 h 6596467"/>
              <a:gd name="connsiteX116" fmla="*/ 6529608 w 6758506"/>
              <a:gd name="connsiteY116" fmla="*/ 1785900 h 6596467"/>
              <a:gd name="connsiteX117" fmla="*/ 6525388 w 6758506"/>
              <a:gd name="connsiteY117" fmla="*/ 1802788 h 6596467"/>
              <a:gd name="connsiteX118" fmla="*/ 6428309 w 6758506"/>
              <a:gd name="connsiteY118" fmla="*/ 2001220 h 6596467"/>
              <a:gd name="connsiteX119" fmla="*/ 6398765 w 6758506"/>
              <a:gd name="connsiteY119" fmla="*/ 2043439 h 6596467"/>
              <a:gd name="connsiteX120" fmla="*/ 6314346 w 6758506"/>
              <a:gd name="connsiteY120" fmla="*/ 2165879 h 6596467"/>
              <a:gd name="connsiteX121" fmla="*/ 6297463 w 6758506"/>
              <a:gd name="connsiteY121" fmla="*/ 2199655 h 6596467"/>
              <a:gd name="connsiteX122" fmla="*/ 6263697 w 6758506"/>
              <a:gd name="connsiteY122" fmla="*/ 2275650 h 6596467"/>
              <a:gd name="connsiteX123" fmla="*/ 6314346 w 6758506"/>
              <a:gd name="connsiteY123" fmla="*/ 2368533 h 6596467"/>
              <a:gd name="connsiteX124" fmla="*/ 6331229 w 6758506"/>
              <a:gd name="connsiteY124" fmla="*/ 2499415 h 6596467"/>
              <a:gd name="connsiteX125" fmla="*/ 6073761 w 6758506"/>
              <a:gd name="connsiteY125" fmla="*/ 2870948 h 6596467"/>
              <a:gd name="connsiteX126" fmla="*/ 5972461 w 6758506"/>
              <a:gd name="connsiteY126" fmla="*/ 2989165 h 6596467"/>
              <a:gd name="connsiteX127" fmla="*/ 5871161 w 6758506"/>
              <a:gd name="connsiteY127" fmla="*/ 3060938 h 6596467"/>
              <a:gd name="connsiteX128" fmla="*/ 5837395 w 6758506"/>
              <a:gd name="connsiteY128" fmla="*/ 3103159 h 6596467"/>
              <a:gd name="connsiteX129" fmla="*/ 5719213 w 6758506"/>
              <a:gd name="connsiteY129" fmla="*/ 3322702 h 6596467"/>
              <a:gd name="connsiteX130" fmla="*/ 5812069 w 6758506"/>
              <a:gd name="connsiteY130" fmla="*/ 3339590 h 6596467"/>
              <a:gd name="connsiteX131" fmla="*/ 5850058 w 6758506"/>
              <a:gd name="connsiteY131" fmla="*/ 3326924 h 6596467"/>
              <a:gd name="connsiteX132" fmla="*/ 5947135 w 6758506"/>
              <a:gd name="connsiteY132" fmla="*/ 3145378 h 6596467"/>
              <a:gd name="connsiteX133" fmla="*/ 6052657 w 6758506"/>
              <a:gd name="connsiteY133" fmla="*/ 3044049 h 6596467"/>
              <a:gd name="connsiteX134" fmla="*/ 6103307 w 6758506"/>
              <a:gd name="connsiteY134" fmla="*/ 2989165 h 6596467"/>
              <a:gd name="connsiteX135" fmla="*/ 6246813 w 6758506"/>
              <a:gd name="connsiteY135" fmla="*/ 2723181 h 6596467"/>
              <a:gd name="connsiteX136" fmla="*/ 6305905 w 6758506"/>
              <a:gd name="connsiteY136" fmla="*/ 2672516 h 6596467"/>
              <a:gd name="connsiteX137" fmla="*/ 6289023 w 6758506"/>
              <a:gd name="connsiteY137" fmla="*/ 2820287 h 6596467"/>
              <a:gd name="connsiteX138" fmla="*/ 6221489 w 6758506"/>
              <a:gd name="connsiteY138" fmla="*/ 3022941 h 6596467"/>
              <a:gd name="connsiteX139" fmla="*/ 6141293 w 6758506"/>
              <a:gd name="connsiteY139" fmla="*/ 3141155 h 6596467"/>
              <a:gd name="connsiteX140" fmla="*/ 6006227 w 6758506"/>
              <a:gd name="connsiteY140" fmla="*/ 3301591 h 6596467"/>
              <a:gd name="connsiteX141" fmla="*/ 5989344 w 6758506"/>
              <a:gd name="connsiteY141" fmla="*/ 3322702 h 6596467"/>
              <a:gd name="connsiteX142" fmla="*/ 5904928 w 6758506"/>
              <a:gd name="connsiteY142" fmla="*/ 3424028 h 6596467"/>
              <a:gd name="connsiteX143" fmla="*/ 5803629 w 6758506"/>
              <a:gd name="connsiteY143" fmla="*/ 3525356 h 6596467"/>
              <a:gd name="connsiteX144" fmla="*/ 5799409 w 6758506"/>
              <a:gd name="connsiteY144" fmla="*/ 3546467 h 6596467"/>
              <a:gd name="connsiteX145" fmla="*/ 5765642 w 6758506"/>
              <a:gd name="connsiteY145" fmla="*/ 3567575 h 6596467"/>
              <a:gd name="connsiteX146" fmla="*/ 5710769 w 6758506"/>
              <a:gd name="connsiteY146" fmla="*/ 3567575 h 6596467"/>
              <a:gd name="connsiteX147" fmla="*/ 5622133 w 6758506"/>
              <a:gd name="connsiteY147" fmla="*/ 3647793 h 6596467"/>
              <a:gd name="connsiteX148" fmla="*/ 5609470 w 6758506"/>
              <a:gd name="connsiteY148" fmla="*/ 3681569 h 6596467"/>
              <a:gd name="connsiteX149" fmla="*/ 5571483 w 6758506"/>
              <a:gd name="connsiteY149" fmla="*/ 3740679 h 6596467"/>
              <a:gd name="connsiteX150" fmla="*/ 5516613 w 6758506"/>
              <a:gd name="connsiteY150" fmla="*/ 3787120 h 6596467"/>
              <a:gd name="connsiteX151" fmla="*/ 5516613 w 6758506"/>
              <a:gd name="connsiteY151" fmla="*/ 3863116 h 6596467"/>
              <a:gd name="connsiteX152" fmla="*/ 5503951 w 6758506"/>
              <a:gd name="connsiteY152" fmla="*/ 3896892 h 6596467"/>
              <a:gd name="connsiteX153" fmla="*/ 5436417 w 6758506"/>
              <a:gd name="connsiteY153" fmla="*/ 3968664 h 6596467"/>
              <a:gd name="connsiteX154" fmla="*/ 5402651 w 6758506"/>
              <a:gd name="connsiteY154" fmla="*/ 3968664 h 6596467"/>
              <a:gd name="connsiteX155" fmla="*/ 5309791 w 6758506"/>
              <a:gd name="connsiteY155" fmla="*/ 3905335 h 6596467"/>
              <a:gd name="connsiteX156" fmla="*/ 5259142 w 6758506"/>
              <a:gd name="connsiteY156" fmla="*/ 3888446 h 6596467"/>
              <a:gd name="connsiteX157" fmla="*/ 5242259 w 6758506"/>
              <a:gd name="connsiteY157" fmla="*/ 3930668 h 6596467"/>
              <a:gd name="connsiteX158" fmla="*/ 5208493 w 6758506"/>
              <a:gd name="connsiteY158" fmla="*/ 3981330 h 6596467"/>
              <a:gd name="connsiteX159" fmla="*/ 5026997 w 6758506"/>
              <a:gd name="connsiteY159" fmla="*/ 4162876 h 6596467"/>
              <a:gd name="connsiteX160" fmla="*/ 4955243 w 6758506"/>
              <a:gd name="connsiteY160" fmla="*/ 4243094 h 6596467"/>
              <a:gd name="connsiteX161" fmla="*/ 4845501 w 6758506"/>
              <a:gd name="connsiteY161" fmla="*/ 4331755 h 6596467"/>
              <a:gd name="connsiteX162" fmla="*/ 4701995 w 6758506"/>
              <a:gd name="connsiteY162" fmla="*/ 4449971 h 6596467"/>
              <a:gd name="connsiteX163" fmla="*/ 4642903 w 6758506"/>
              <a:gd name="connsiteY163" fmla="*/ 4513301 h 6596467"/>
              <a:gd name="connsiteX164" fmla="*/ 4398094 w 6758506"/>
              <a:gd name="connsiteY164" fmla="*/ 4737066 h 6596467"/>
              <a:gd name="connsiteX165" fmla="*/ 4385434 w 6758506"/>
              <a:gd name="connsiteY165" fmla="*/ 4758175 h 6596467"/>
              <a:gd name="connsiteX166" fmla="*/ 4360108 w 6758506"/>
              <a:gd name="connsiteY166" fmla="*/ 4838392 h 6596467"/>
              <a:gd name="connsiteX167" fmla="*/ 4246145 w 6758506"/>
              <a:gd name="connsiteY167" fmla="*/ 5007273 h 6596467"/>
              <a:gd name="connsiteX168" fmla="*/ 4174392 w 6758506"/>
              <a:gd name="connsiteY168" fmla="*/ 5074823 h 6596467"/>
              <a:gd name="connsiteX169" fmla="*/ 4149066 w 6758506"/>
              <a:gd name="connsiteY169" fmla="*/ 5104379 h 6596467"/>
              <a:gd name="connsiteX170" fmla="*/ 4051989 w 6758506"/>
              <a:gd name="connsiteY170" fmla="*/ 5188817 h 6596467"/>
              <a:gd name="connsiteX171" fmla="*/ 4026663 w 6758506"/>
              <a:gd name="connsiteY171" fmla="*/ 5197262 h 6596467"/>
              <a:gd name="connsiteX172" fmla="*/ 4026663 w 6758506"/>
              <a:gd name="connsiteY172" fmla="*/ 5218371 h 6596467"/>
              <a:gd name="connsiteX173" fmla="*/ 4039326 w 6758506"/>
              <a:gd name="connsiteY173" fmla="*/ 5290146 h 6596467"/>
              <a:gd name="connsiteX174" fmla="*/ 4001339 w 6758506"/>
              <a:gd name="connsiteY174" fmla="*/ 5437916 h 6596467"/>
              <a:gd name="connsiteX175" fmla="*/ 3946467 w 6758506"/>
              <a:gd name="connsiteY175" fmla="*/ 5497023 h 6596467"/>
              <a:gd name="connsiteX176" fmla="*/ 3866271 w 6758506"/>
              <a:gd name="connsiteY176" fmla="*/ 5573018 h 6596467"/>
              <a:gd name="connsiteX177" fmla="*/ 3815621 w 6758506"/>
              <a:gd name="connsiteY177" fmla="*/ 5602572 h 6596467"/>
              <a:gd name="connsiteX178" fmla="*/ 3786077 w 6758506"/>
              <a:gd name="connsiteY178" fmla="*/ 5653236 h 6596467"/>
              <a:gd name="connsiteX179" fmla="*/ 3735427 w 6758506"/>
              <a:gd name="connsiteY179" fmla="*/ 5699678 h 6596467"/>
              <a:gd name="connsiteX180" fmla="*/ 3731205 w 6758506"/>
              <a:gd name="connsiteY180" fmla="*/ 5703900 h 6596467"/>
              <a:gd name="connsiteX181" fmla="*/ 3553932 w 6758506"/>
              <a:gd name="connsiteY181" fmla="*/ 5830560 h 6596467"/>
              <a:gd name="connsiteX182" fmla="*/ 3528606 w 6758506"/>
              <a:gd name="connsiteY182" fmla="*/ 5931886 h 6596467"/>
              <a:gd name="connsiteX183" fmla="*/ 3507502 w 6758506"/>
              <a:gd name="connsiteY183" fmla="*/ 5990995 h 6596467"/>
              <a:gd name="connsiteX184" fmla="*/ 3363994 w 6758506"/>
              <a:gd name="connsiteY184" fmla="*/ 6138763 h 6596467"/>
              <a:gd name="connsiteX185" fmla="*/ 3300681 w 6758506"/>
              <a:gd name="connsiteY185" fmla="*/ 6223203 h 6596467"/>
              <a:gd name="connsiteX186" fmla="*/ 3212044 w 6758506"/>
              <a:gd name="connsiteY186" fmla="*/ 6290756 h 6596467"/>
              <a:gd name="connsiteX187" fmla="*/ 3026329 w 6758506"/>
              <a:gd name="connsiteY187" fmla="*/ 6417415 h 6596467"/>
              <a:gd name="connsiteX188" fmla="*/ 2878600 w 6758506"/>
              <a:gd name="connsiteY188" fmla="*/ 6489188 h 6596467"/>
              <a:gd name="connsiteX189" fmla="*/ 2802626 w 6758506"/>
              <a:gd name="connsiteY189" fmla="*/ 6408970 h 6596467"/>
              <a:gd name="connsiteX190" fmla="*/ 2756197 w 6758506"/>
              <a:gd name="connsiteY190" fmla="*/ 6362528 h 6596467"/>
              <a:gd name="connsiteX191" fmla="*/ 2781520 w 6758506"/>
              <a:gd name="connsiteY191" fmla="*/ 6328752 h 6596467"/>
              <a:gd name="connsiteX192" fmla="*/ 2794183 w 6758506"/>
              <a:gd name="connsiteY192" fmla="*/ 6307644 h 6596467"/>
              <a:gd name="connsiteX193" fmla="*/ 2789963 w 6758506"/>
              <a:gd name="connsiteY193" fmla="*/ 6168319 h 6596467"/>
              <a:gd name="connsiteX194" fmla="*/ 2785743 w 6758506"/>
              <a:gd name="connsiteY194" fmla="*/ 6138763 h 6596467"/>
              <a:gd name="connsiteX195" fmla="*/ 2726650 w 6758506"/>
              <a:gd name="connsiteY195" fmla="*/ 6142986 h 6596467"/>
              <a:gd name="connsiteX196" fmla="*/ 2709767 w 6758506"/>
              <a:gd name="connsiteY196" fmla="*/ 6003661 h 6596467"/>
              <a:gd name="connsiteX197" fmla="*/ 2811067 w 6758506"/>
              <a:gd name="connsiteY197" fmla="*/ 5822114 h 6596467"/>
              <a:gd name="connsiteX198" fmla="*/ 2815287 w 6758506"/>
              <a:gd name="connsiteY198" fmla="*/ 5775673 h 6596467"/>
              <a:gd name="connsiteX199" fmla="*/ 2751976 w 6758506"/>
              <a:gd name="connsiteY199" fmla="*/ 5775673 h 6596467"/>
              <a:gd name="connsiteX200" fmla="*/ 2688664 w 6758506"/>
              <a:gd name="connsiteY200" fmla="*/ 5847448 h 6596467"/>
              <a:gd name="connsiteX201" fmla="*/ 2562038 w 6758506"/>
              <a:gd name="connsiteY201" fmla="*/ 5999438 h 6596467"/>
              <a:gd name="connsiteX202" fmla="*/ 2549375 w 6758506"/>
              <a:gd name="connsiteY202" fmla="*/ 6012104 h 6596467"/>
              <a:gd name="connsiteX203" fmla="*/ 2448076 w 6758506"/>
              <a:gd name="connsiteY203" fmla="*/ 6096544 h 6596467"/>
              <a:gd name="connsiteX204" fmla="*/ 2076644 w 6758506"/>
              <a:gd name="connsiteY204" fmla="*/ 6573628 h 6596467"/>
              <a:gd name="connsiteX205" fmla="*/ 2030215 w 6758506"/>
              <a:gd name="connsiteY205" fmla="*/ 6590516 h 6596467"/>
              <a:gd name="connsiteX206" fmla="*/ 2017552 w 6758506"/>
              <a:gd name="connsiteY206" fmla="*/ 6548297 h 6596467"/>
              <a:gd name="connsiteX207" fmla="*/ 2038658 w 6758506"/>
              <a:gd name="connsiteY207" fmla="*/ 6430081 h 6596467"/>
              <a:gd name="connsiteX208" fmla="*/ 2085085 w 6758506"/>
              <a:gd name="connsiteY208" fmla="*/ 6307644 h 6596467"/>
              <a:gd name="connsiteX209" fmla="*/ 2144177 w 6758506"/>
              <a:gd name="connsiteY209" fmla="*/ 6193650 h 6596467"/>
              <a:gd name="connsiteX210" fmla="*/ 2093528 w 6758506"/>
              <a:gd name="connsiteY210" fmla="*/ 6113432 h 6596467"/>
              <a:gd name="connsiteX211" fmla="*/ 2063981 w 6758506"/>
              <a:gd name="connsiteY211" fmla="*/ 6096544 h 6596467"/>
              <a:gd name="connsiteX212" fmla="*/ 2089307 w 6758506"/>
              <a:gd name="connsiteY212" fmla="*/ 6079656 h 6596467"/>
              <a:gd name="connsiteX213" fmla="*/ 2131514 w 6758506"/>
              <a:gd name="connsiteY213" fmla="*/ 6003661 h 6596467"/>
              <a:gd name="connsiteX214" fmla="*/ 2068201 w 6758506"/>
              <a:gd name="connsiteY214" fmla="*/ 5982550 h 6596467"/>
              <a:gd name="connsiteX215" fmla="*/ 1975345 w 6758506"/>
              <a:gd name="connsiteY215" fmla="*/ 6050102 h 6596467"/>
              <a:gd name="connsiteX216" fmla="*/ 1950019 w 6758506"/>
              <a:gd name="connsiteY216" fmla="*/ 6075433 h 6596467"/>
              <a:gd name="connsiteX217" fmla="*/ 1937358 w 6758506"/>
              <a:gd name="connsiteY217" fmla="*/ 6050102 h 6596467"/>
              <a:gd name="connsiteX218" fmla="*/ 1903592 w 6758506"/>
              <a:gd name="connsiteY218" fmla="*/ 6033214 h 6596467"/>
              <a:gd name="connsiteX219" fmla="*/ 1730537 w 6758506"/>
              <a:gd name="connsiteY219" fmla="*/ 6151431 h 6596467"/>
              <a:gd name="connsiteX220" fmla="*/ 1591250 w 6758506"/>
              <a:gd name="connsiteY220" fmla="*/ 6278090 h 6596467"/>
              <a:gd name="connsiteX221" fmla="*/ 1565924 w 6758506"/>
              <a:gd name="connsiteY221" fmla="*/ 6282311 h 6596467"/>
              <a:gd name="connsiteX222" fmla="*/ 1561704 w 6758506"/>
              <a:gd name="connsiteY222" fmla="*/ 6261202 h 6596467"/>
              <a:gd name="connsiteX223" fmla="*/ 1591250 w 6758506"/>
              <a:gd name="connsiteY223" fmla="*/ 6037437 h 6596467"/>
              <a:gd name="connsiteX224" fmla="*/ 1633457 w 6758506"/>
              <a:gd name="connsiteY224" fmla="*/ 5885444 h 6596467"/>
              <a:gd name="connsiteX225" fmla="*/ 1519497 w 6758506"/>
              <a:gd name="connsiteY225" fmla="*/ 5927666 h 6596467"/>
              <a:gd name="connsiteX226" fmla="*/ 1473068 w 6758506"/>
              <a:gd name="connsiteY226" fmla="*/ 5919220 h 6596467"/>
              <a:gd name="connsiteX227" fmla="*/ 1473068 w 6758506"/>
              <a:gd name="connsiteY227" fmla="*/ 5830560 h 6596467"/>
              <a:gd name="connsiteX228" fmla="*/ 1489951 w 6758506"/>
              <a:gd name="connsiteY228" fmla="*/ 5716566 h 6596467"/>
              <a:gd name="connsiteX229" fmla="*/ 1485728 w 6758506"/>
              <a:gd name="connsiteY229" fmla="*/ 5682789 h 6596467"/>
              <a:gd name="connsiteX230" fmla="*/ 1447742 w 6758506"/>
              <a:gd name="connsiteY230" fmla="*/ 5695455 h 6596467"/>
              <a:gd name="connsiteX231" fmla="*/ 1422418 w 6758506"/>
              <a:gd name="connsiteY231" fmla="*/ 5725008 h 6596467"/>
              <a:gd name="connsiteX232" fmla="*/ 1236702 w 6758506"/>
              <a:gd name="connsiteY232" fmla="*/ 5952996 h 6596467"/>
              <a:gd name="connsiteX233" fmla="*/ 1122740 w 6758506"/>
              <a:gd name="connsiteY233" fmla="*/ 5974107 h 6596467"/>
              <a:gd name="connsiteX234" fmla="*/ 1067867 w 6758506"/>
              <a:gd name="connsiteY234" fmla="*/ 5974107 h 6596467"/>
              <a:gd name="connsiteX235" fmla="*/ 1050984 w 6758506"/>
              <a:gd name="connsiteY235" fmla="*/ 5986773 h 6596467"/>
              <a:gd name="connsiteX236" fmla="*/ 966568 w 6758506"/>
              <a:gd name="connsiteY236" fmla="*/ 5965662 h 6596467"/>
              <a:gd name="connsiteX237" fmla="*/ 991894 w 6758506"/>
              <a:gd name="connsiteY237" fmla="*/ 5898112 h 6596467"/>
              <a:gd name="connsiteX238" fmla="*/ 1152284 w 6758506"/>
              <a:gd name="connsiteY238" fmla="*/ 5661679 h 6596467"/>
              <a:gd name="connsiteX239" fmla="*/ 1139623 w 6758506"/>
              <a:gd name="connsiteY239" fmla="*/ 5606794 h 6596467"/>
              <a:gd name="connsiteX240" fmla="*/ 1093193 w 6758506"/>
              <a:gd name="connsiteY240" fmla="*/ 5619460 h 6596467"/>
              <a:gd name="connsiteX241" fmla="*/ 1004557 w 6758506"/>
              <a:gd name="connsiteY241" fmla="*/ 5703900 h 6596467"/>
              <a:gd name="connsiteX242" fmla="*/ 953907 w 6758506"/>
              <a:gd name="connsiteY242" fmla="*/ 5703900 h 6596467"/>
              <a:gd name="connsiteX243" fmla="*/ 983451 w 6758506"/>
              <a:gd name="connsiteY243" fmla="*/ 5670124 h 6596467"/>
              <a:gd name="connsiteX244" fmla="*/ 1008777 w 6758506"/>
              <a:gd name="connsiteY244" fmla="*/ 5653236 h 6596467"/>
              <a:gd name="connsiteX245" fmla="*/ 987674 w 6758506"/>
              <a:gd name="connsiteY245" fmla="*/ 5568795 h 6596467"/>
              <a:gd name="connsiteX246" fmla="*/ 970790 w 6758506"/>
              <a:gd name="connsiteY246" fmla="*/ 5535019 h 6596467"/>
              <a:gd name="connsiteX247" fmla="*/ 1080530 w 6758506"/>
              <a:gd name="connsiteY247" fmla="*/ 5332365 h 6596467"/>
              <a:gd name="connsiteX248" fmla="*/ 1240922 w 6758506"/>
              <a:gd name="connsiteY248" fmla="*/ 5146598 h 6596467"/>
              <a:gd name="connsiteX249" fmla="*/ 1397092 w 6758506"/>
              <a:gd name="connsiteY249" fmla="*/ 4927055 h 6596467"/>
              <a:gd name="connsiteX250" fmla="*/ 1422418 w 6758506"/>
              <a:gd name="connsiteY250" fmla="*/ 4901722 h 6596467"/>
              <a:gd name="connsiteX251" fmla="*/ 1700990 w 6758506"/>
              <a:gd name="connsiteY251" fmla="*/ 4606184 h 6596467"/>
              <a:gd name="connsiteX252" fmla="*/ 1713653 w 6758506"/>
              <a:gd name="connsiteY252" fmla="*/ 4534412 h 6596467"/>
              <a:gd name="connsiteX253" fmla="*/ 1637680 w 6758506"/>
              <a:gd name="connsiteY253" fmla="*/ 4547077 h 6596467"/>
              <a:gd name="connsiteX254" fmla="*/ 1477288 w 6758506"/>
              <a:gd name="connsiteY254" fmla="*/ 4724401 h 6596467"/>
              <a:gd name="connsiteX255" fmla="*/ 1397092 w 6758506"/>
              <a:gd name="connsiteY255" fmla="*/ 4728621 h 6596467"/>
              <a:gd name="connsiteX256" fmla="*/ 1342222 w 6758506"/>
              <a:gd name="connsiteY256" fmla="*/ 4724401 h 6596467"/>
              <a:gd name="connsiteX257" fmla="*/ 962348 w 6758506"/>
              <a:gd name="connsiteY257" fmla="*/ 5053715 h 6596467"/>
              <a:gd name="connsiteX258" fmla="*/ 763969 w 6758506"/>
              <a:gd name="connsiteY258" fmla="*/ 5159264 h 6596467"/>
              <a:gd name="connsiteX259" fmla="*/ 717539 w 6758506"/>
              <a:gd name="connsiteY259" fmla="*/ 5184595 h 6596467"/>
              <a:gd name="connsiteX260" fmla="*/ 531824 w 6758506"/>
              <a:gd name="connsiteY260" fmla="*/ 5328142 h 6596467"/>
              <a:gd name="connsiteX261" fmla="*/ 400978 w 6758506"/>
              <a:gd name="connsiteY261" fmla="*/ 5416805 h 6596467"/>
              <a:gd name="connsiteX262" fmla="*/ 329225 w 6758506"/>
              <a:gd name="connsiteY262" fmla="*/ 5433693 h 6596467"/>
              <a:gd name="connsiteX263" fmla="*/ 308121 w 6758506"/>
              <a:gd name="connsiteY263" fmla="*/ 5370363 h 6596467"/>
              <a:gd name="connsiteX264" fmla="*/ 417861 w 6758506"/>
              <a:gd name="connsiteY264" fmla="*/ 5167709 h 6596467"/>
              <a:gd name="connsiteX265" fmla="*/ 219483 w 6758506"/>
              <a:gd name="connsiteY265" fmla="*/ 5273258 h 6596467"/>
              <a:gd name="connsiteX266" fmla="*/ 181496 w 6758506"/>
              <a:gd name="connsiteY266" fmla="*/ 5290146 h 6596467"/>
              <a:gd name="connsiteX267" fmla="*/ 177275 w 6758506"/>
              <a:gd name="connsiteY267" fmla="*/ 5256370 h 6596467"/>
              <a:gd name="connsiteX268" fmla="*/ 151949 w 6758506"/>
              <a:gd name="connsiteY268" fmla="*/ 5218371 h 6596467"/>
              <a:gd name="connsiteX269" fmla="*/ 118183 w 6758506"/>
              <a:gd name="connsiteY269" fmla="*/ 5247927 h 6596467"/>
              <a:gd name="connsiteX270" fmla="*/ 71756 w 6758506"/>
              <a:gd name="connsiteY270" fmla="*/ 5290146 h 6596467"/>
              <a:gd name="connsiteX271" fmla="*/ 0 w 6758506"/>
              <a:gd name="connsiteY271" fmla="*/ 5252147 h 6596467"/>
              <a:gd name="connsiteX272" fmla="*/ 59093 w 6758506"/>
              <a:gd name="connsiteY272" fmla="*/ 5222593 h 6596467"/>
              <a:gd name="connsiteX273" fmla="*/ 84416 w 6758506"/>
              <a:gd name="connsiteY273" fmla="*/ 5218371 h 6596467"/>
              <a:gd name="connsiteX274" fmla="*/ 42210 w 6758506"/>
              <a:gd name="connsiteY274" fmla="*/ 5197262 h 6596467"/>
              <a:gd name="connsiteX275" fmla="*/ 33767 w 6758506"/>
              <a:gd name="connsiteY275" fmla="*/ 5150821 h 6596467"/>
              <a:gd name="connsiteX276" fmla="*/ 46430 w 6758506"/>
              <a:gd name="connsiteY276" fmla="*/ 5125487 h 6596467"/>
              <a:gd name="connsiteX277" fmla="*/ 67533 w 6758506"/>
              <a:gd name="connsiteY277" fmla="*/ 4948164 h 6596467"/>
              <a:gd name="connsiteX278" fmla="*/ 109743 w 6758506"/>
              <a:gd name="connsiteY278" fmla="*/ 4766620 h 6596467"/>
              <a:gd name="connsiteX279" fmla="*/ 122406 w 6758506"/>
              <a:gd name="connsiteY279" fmla="*/ 4724401 h 6596467"/>
              <a:gd name="connsiteX280" fmla="*/ 151949 w 6758506"/>
              <a:gd name="connsiteY280" fmla="*/ 4601962 h 6596467"/>
              <a:gd name="connsiteX281" fmla="*/ 130846 w 6758506"/>
              <a:gd name="connsiteY281" fmla="*/ 4521744 h 6596467"/>
              <a:gd name="connsiteX282" fmla="*/ 135066 w 6758506"/>
              <a:gd name="connsiteY282" fmla="*/ 4458414 h 6596467"/>
              <a:gd name="connsiteX283" fmla="*/ 139289 w 6758506"/>
              <a:gd name="connsiteY283" fmla="*/ 4420418 h 6596467"/>
              <a:gd name="connsiteX284" fmla="*/ 130846 w 6758506"/>
              <a:gd name="connsiteY284" fmla="*/ 4407750 h 6596467"/>
              <a:gd name="connsiteX285" fmla="*/ 160392 w 6758506"/>
              <a:gd name="connsiteY285" fmla="*/ 4302201 h 6596467"/>
              <a:gd name="connsiteX286" fmla="*/ 156172 w 6758506"/>
              <a:gd name="connsiteY286" fmla="*/ 4251537 h 6596467"/>
              <a:gd name="connsiteX287" fmla="*/ 206822 w 6758506"/>
              <a:gd name="connsiteY287" fmla="*/ 4141765 h 6596467"/>
              <a:gd name="connsiteX288" fmla="*/ 337668 w 6758506"/>
              <a:gd name="connsiteY288" fmla="*/ 4031994 h 6596467"/>
              <a:gd name="connsiteX289" fmla="*/ 350328 w 6758506"/>
              <a:gd name="connsiteY289" fmla="*/ 4015106 h 6596467"/>
              <a:gd name="connsiteX290" fmla="*/ 493837 w 6758506"/>
              <a:gd name="connsiteY290" fmla="*/ 3778675 h 6596467"/>
              <a:gd name="connsiteX291" fmla="*/ 650006 w 6758506"/>
              <a:gd name="connsiteY291" fmla="*/ 3529579 h 6596467"/>
              <a:gd name="connsiteX292" fmla="*/ 873711 w 6758506"/>
              <a:gd name="connsiteY292" fmla="*/ 3238261 h 6596467"/>
              <a:gd name="connsiteX293" fmla="*/ 1063647 w 6758506"/>
              <a:gd name="connsiteY293" fmla="*/ 2896282 h 6596467"/>
              <a:gd name="connsiteX294" fmla="*/ 1059427 w 6758506"/>
              <a:gd name="connsiteY294" fmla="*/ 2803398 h 6596467"/>
              <a:gd name="connsiteX295" fmla="*/ 1059427 w 6758506"/>
              <a:gd name="connsiteY295" fmla="*/ 2765400 h 6596467"/>
              <a:gd name="connsiteX296" fmla="*/ 1287352 w 6758506"/>
              <a:gd name="connsiteY296" fmla="*/ 2402310 h 6596467"/>
              <a:gd name="connsiteX297" fmla="*/ 1422418 w 6758506"/>
              <a:gd name="connsiteY297" fmla="*/ 2110992 h 6596467"/>
              <a:gd name="connsiteX298" fmla="*/ 1439301 w 6758506"/>
              <a:gd name="connsiteY298" fmla="*/ 2068773 h 6596467"/>
              <a:gd name="connsiteX299" fmla="*/ 1321118 w 6758506"/>
              <a:gd name="connsiteY299" fmla="*/ 2110992 h 6596467"/>
              <a:gd name="connsiteX300" fmla="*/ 1278909 w 6758506"/>
              <a:gd name="connsiteY300" fmla="*/ 2136325 h 6596467"/>
              <a:gd name="connsiteX301" fmla="*/ 1126960 w 6758506"/>
              <a:gd name="connsiteY301" fmla="*/ 2153213 h 6596467"/>
              <a:gd name="connsiteX302" fmla="*/ 1114297 w 6758506"/>
              <a:gd name="connsiteY302" fmla="*/ 2157433 h 6596467"/>
              <a:gd name="connsiteX303" fmla="*/ 975011 w 6758506"/>
              <a:gd name="connsiteY303" fmla="*/ 2203875 h 6596467"/>
              <a:gd name="connsiteX304" fmla="*/ 493837 w 6758506"/>
              <a:gd name="connsiteY304" fmla="*/ 2334757 h 6596467"/>
              <a:gd name="connsiteX305" fmla="*/ 422084 w 6758506"/>
              <a:gd name="connsiteY305" fmla="*/ 2351645 h 6596467"/>
              <a:gd name="connsiteX306" fmla="*/ 371434 w 6758506"/>
              <a:gd name="connsiteY306" fmla="*/ 2334757 h 6596467"/>
              <a:gd name="connsiteX307" fmla="*/ 405201 w 6758506"/>
              <a:gd name="connsiteY307" fmla="*/ 2300981 h 6596467"/>
              <a:gd name="connsiteX308" fmla="*/ 721762 w 6758506"/>
              <a:gd name="connsiteY308" fmla="*/ 2174321 h 6596467"/>
              <a:gd name="connsiteX309" fmla="*/ 1181830 w 6758506"/>
              <a:gd name="connsiteY309" fmla="*/ 2030774 h 6596467"/>
              <a:gd name="connsiteX310" fmla="*/ 1219819 w 6758506"/>
              <a:gd name="connsiteY310" fmla="*/ 2022331 h 6596467"/>
              <a:gd name="connsiteX311" fmla="*/ 1232480 w 6758506"/>
              <a:gd name="connsiteY311" fmla="*/ 2001220 h 6596467"/>
              <a:gd name="connsiteX312" fmla="*/ 1211376 w 6758506"/>
              <a:gd name="connsiteY312" fmla="*/ 1988555 h 6596467"/>
              <a:gd name="connsiteX313" fmla="*/ 903258 w 6758506"/>
              <a:gd name="connsiteY313" fmla="*/ 2034997 h 6596467"/>
              <a:gd name="connsiteX314" fmla="*/ 877931 w 6758506"/>
              <a:gd name="connsiteY314" fmla="*/ 2030774 h 6596467"/>
              <a:gd name="connsiteX315" fmla="*/ 877931 w 6758506"/>
              <a:gd name="connsiteY315" fmla="*/ 2001220 h 6596467"/>
              <a:gd name="connsiteX316" fmla="*/ 970790 w 6758506"/>
              <a:gd name="connsiteY316" fmla="*/ 1937891 h 6596467"/>
              <a:gd name="connsiteX317" fmla="*/ 1034101 w 6758506"/>
              <a:gd name="connsiteY317" fmla="*/ 1878784 h 6596467"/>
              <a:gd name="connsiteX318" fmla="*/ 1097414 w 6758506"/>
              <a:gd name="connsiteY318" fmla="*/ 1832342 h 6596467"/>
              <a:gd name="connsiteX319" fmla="*/ 1283129 w 6758506"/>
              <a:gd name="connsiteY319" fmla="*/ 1790120 h 6596467"/>
              <a:gd name="connsiteX320" fmla="*/ 1608134 w 6758506"/>
              <a:gd name="connsiteY320" fmla="*/ 1714125 h 6596467"/>
              <a:gd name="connsiteX321" fmla="*/ 1409755 w 6758506"/>
              <a:gd name="connsiteY321" fmla="*/ 1684572 h 6596467"/>
              <a:gd name="connsiteX322" fmla="*/ 1228259 w 6758506"/>
              <a:gd name="connsiteY322" fmla="*/ 1735236 h 6596467"/>
              <a:gd name="connsiteX323" fmla="*/ 1181830 w 6758506"/>
              <a:gd name="connsiteY323" fmla="*/ 1726791 h 6596467"/>
              <a:gd name="connsiteX324" fmla="*/ 1359105 w 6758506"/>
              <a:gd name="connsiteY324" fmla="*/ 1659241 h 6596467"/>
              <a:gd name="connsiteX325" fmla="*/ 1283129 w 6758506"/>
              <a:gd name="connsiteY325" fmla="*/ 1646573 h 6596467"/>
              <a:gd name="connsiteX326" fmla="*/ 1232480 w 6758506"/>
              <a:gd name="connsiteY326" fmla="*/ 1667684 h 6596467"/>
              <a:gd name="connsiteX327" fmla="*/ 1194493 w 6758506"/>
              <a:gd name="connsiteY327" fmla="*/ 1663461 h 6596467"/>
              <a:gd name="connsiteX328" fmla="*/ 1207156 w 6758506"/>
              <a:gd name="connsiteY328" fmla="*/ 1629685 h 6596467"/>
              <a:gd name="connsiteX329" fmla="*/ 1240922 w 6758506"/>
              <a:gd name="connsiteY329" fmla="*/ 1591688 h 6596467"/>
              <a:gd name="connsiteX330" fmla="*/ 983451 w 6758506"/>
              <a:gd name="connsiteY330" fmla="*/ 1633907 h 6596467"/>
              <a:gd name="connsiteX331" fmla="*/ 738645 w 6758506"/>
              <a:gd name="connsiteY331" fmla="*/ 1633907 h 6596467"/>
              <a:gd name="connsiteX332" fmla="*/ 1316896 w 6758506"/>
              <a:gd name="connsiteY332" fmla="*/ 1494583 h 6596467"/>
              <a:gd name="connsiteX333" fmla="*/ 1274689 w 6758506"/>
              <a:gd name="connsiteY333" fmla="*/ 1473472 h 6596467"/>
              <a:gd name="connsiteX334" fmla="*/ 1321118 w 6758506"/>
              <a:gd name="connsiteY334" fmla="*/ 1448141 h 6596467"/>
              <a:gd name="connsiteX335" fmla="*/ 1574367 w 6758506"/>
              <a:gd name="connsiteY335" fmla="*/ 1376366 h 6596467"/>
              <a:gd name="connsiteX336" fmla="*/ 1785406 w 6758506"/>
              <a:gd name="connsiteY336" fmla="*/ 1367923 h 6596467"/>
              <a:gd name="connsiteX337" fmla="*/ 1924695 w 6758506"/>
              <a:gd name="connsiteY337" fmla="*/ 1342592 h 6596467"/>
              <a:gd name="connsiteX338" fmla="*/ 2055541 w 6758506"/>
              <a:gd name="connsiteY338" fmla="*/ 1300371 h 6596467"/>
              <a:gd name="connsiteX339" fmla="*/ 2089307 w 6758506"/>
              <a:gd name="connsiteY339" fmla="*/ 1266595 h 6596467"/>
              <a:gd name="connsiteX340" fmla="*/ 2030215 w 6758506"/>
              <a:gd name="connsiteY340" fmla="*/ 1199045 h 6596467"/>
              <a:gd name="connsiteX341" fmla="*/ 1975345 w 6758506"/>
              <a:gd name="connsiteY341" fmla="*/ 1203265 h 6596467"/>
              <a:gd name="connsiteX342" fmla="*/ 1840279 w 6758506"/>
              <a:gd name="connsiteY342" fmla="*/ 1156823 h 6596467"/>
              <a:gd name="connsiteX343" fmla="*/ 1709433 w 6758506"/>
              <a:gd name="connsiteY343" fmla="*/ 1173711 h 6596467"/>
              <a:gd name="connsiteX344" fmla="*/ 1726316 w 6758506"/>
              <a:gd name="connsiteY344" fmla="*/ 1148380 h 6596467"/>
              <a:gd name="connsiteX345" fmla="*/ 1966902 w 6758506"/>
              <a:gd name="connsiteY345" fmla="*/ 1068163 h 6596467"/>
              <a:gd name="connsiteX346" fmla="*/ 2034435 w 6758506"/>
              <a:gd name="connsiteY346" fmla="*/ 1097716 h 6596467"/>
              <a:gd name="connsiteX347" fmla="*/ 2106190 w 6758506"/>
              <a:gd name="connsiteY347" fmla="*/ 1135715 h 6596467"/>
              <a:gd name="connsiteX348" fmla="*/ 2148397 w 6758506"/>
              <a:gd name="connsiteY348" fmla="*/ 1127270 h 6596467"/>
              <a:gd name="connsiteX349" fmla="*/ 2194827 w 6758506"/>
              <a:gd name="connsiteY349" fmla="*/ 1148380 h 6596467"/>
              <a:gd name="connsiteX350" fmla="*/ 2177944 w 6758506"/>
              <a:gd name="connsiteY350" fmla="*/ 1190599 h 6596467"/>
              <a:gd name="connsiteX351" fmla="*/ 2156840 w 6758506"/>
              <a:gd name="connsiteY351" fmla="*/ 1220153 h 6596467"/>
              <a:gd name="connsiteX352" fmla="*/ 2177944 w 6758506"/>
              <a:gd name="connsiteY352" fmla="*/ 1237041 h 6596467"/>
              <a:gd name="connsiteX353" fmla="*/ 2199047 w 6758506"/>
              <a:gd name="connsiteY353" fmla="*/ 1211710 h 6596467"/>
              <a:gd name="connsiteX354" fmla="*/ 2224373 w 6758506"/>
              <a:gd name="connsiteY354" fmla="*/ 1177934 h 6596467"/>
              <a:gd name="connsiteX355" fmla="*/ 2308789 w 6758506"/>
              <a:gd name="connsiteY355" fmla="*/ 1169489 h 6596467"/>
              <a:gd name="connsiteX356" fmla="*/ 2397426 w 6758506"/>
              <a:gd name="connsiteY356" fmla="*/ 1156823 h 6596467"/>
              <a:gd name="connsiteX357" fmla="*/ 2397426 w 6758506"/>
              <a:gd name="connsiteY357" fmla="*/ 1152603 h 6596467"/>
              <a:gd name="connsiteX358" fmla="*/ 2646454 w 6758506"/>
              <a:gd name="connsiteY358" fmla="*/ 852840 h 6596467"/>
              <a:gd name="connsiteX359" fmla="*/ 2768860 w 6758506"/>
              <a:gd name="connsiteY359" fmla="*/ 755737 h 6596467"/>
              <a:gd name="connsiteX360" fmla="*/ 2794183 w 6758506"/>
              <a:gd name="connsiteY360" fmla="*/ 721960 h 6596467"/>
              <a:gd name="connsiteX361" fmla="*/ 2887042 w 6758506"/>
              <a:gd name="connsiteY361" fmla="*/ 574190 h 6596467"/>
              <a:gd name="connsiteX362" fmla="*/ 3060095 w 6758506"/>
              <a:gd name="connsiteY362" fmla="*/ 527749 h 6596467"/>
              <a:gd name="connsiteX363" fmla="*/ 3110745 w 6758506"/>
              <a:gd name="connsiteY363" fmla="*/ 599521 h 6596467"/>
              <a:gd name="connsiteX364" fmla="*/ 3064315 w 6758506"/>
              <a:gd name="connsiteY364" fmla="*/ 835952 h 6596467"/>
              <a:gd name="connsiteX365" fmla="*/ 3060095 w 6758506"/>
              <a:gd name="connsiteY365" fmla="*/ 873951 h 6596467"/>
              <a:gd name="connsiteX366" fmla="*/ 3106525 w 6758506"/>
              <a:gd name="connsiteY366" fmla="*/ 865508 h 6596467"/>
              <a:gd name="connsiteX367" fmla="*/ 3190941 w 6758506"/>
              <a:gd name="connsiteY367" fmla="*/ 755737 h 6596467"/>
              <a:gd name="connsiteX368" fmla="*/ 3515943 w 6758506"/>
              <a:gd name="connsiteY368" fmla="*/ 350425 h 6596467"/>
              <a:gd name="connsiteX369" fmla="*/ 3583476 w 6758506"/>
              <a:gd name="connsiteY369" fmla="*/ 295538 h 6596467"/>
              <a:gd name="connsiteX370" fmla="*/ 3629905 w 6758506"/>
              <a:gd name="connsiteY370" fmla="*/ 295538 h 6596467"/>
              <a:gd name="connsiteX371" fmla="*/ 3659452 w 6758506"/>
              <a:gd name="connsiteY371" fmla="*/ 295538 h 6596467"/>
              <a:gd name="connsiteX372" fmla="*/ 3748088 w 6758506"/>
              <a:gd name="connsiteY372" fmla="*/ 333537 h 6596467"/>
              <a:gd name="connsiteX373" fmla="*/ 3756531 w 6758506"/>
              <a:gd name="connsiteY373" fmla="*/ 346202 h 6596467"/>
              <a:gd name="connsiteX374" fmla="*/ 3781854 w 6758506"/>
              <a:gd name="connsiteY374" fmla="*/ 485530 h 6596467"/>
              <a:gd name="connsiteX375" fmla="*/ 3769194 w 6758506"/>
              <a:gd name="connsiteY375" fmla="*/ 510861 h 6596467"/>
              <a:gd name="connsiteX376" fmla="*/ 3828284 w 6758506"/>
              <a:gd name="connsiteY376" fmla="*/ 603744 h 6596467"/>
              <a:gd name="connsiteX377" fmla="*/ 3836727 w 6758506"/>
              <a:gd name="connsiteY377" fmla="*/ 599521 h 6596467"/>
              <a:gd name="connsiteX378" fmla="*/ 3946467 w 6758506"/>
              <a:gd name="connsiteY378" fmla="*/ 489750 h 6596467"/>
              <a:gd name="connsiteX379" fmla="*/ 4026663 w 6758506"/>
              <a:gd name="connsiteY379" fmla="*/ 413755 h 6596467"/>
              <a:gd name="connsiteX380" fmla="*/ 3988676 w 6758506"/>
              <a:gd name="connsiteY380" fmla="*/ 291318 h 6596467"/>
              <a:gd name="connsiteX381" fmla="*/ 4009779 w 6758506"/>
              <a:gd name="connsiteY381" fmla="*/ 274430 h 6596467"/>
              <a:gd name="connsiteX382" fmla="*/ 4014000 w 6758506"/>
              <a:gd name="connsiteY382" fmla="*/ 299761 h 6596467"/>
              <a:gd name="connsiteX383" fmla="*/ 4014000 w 6758506"/>
              <a:gd name="connsiteY383" fmla="*/ 341982 h 6596467"/>
              <a:gd name="connsiteX384" fmla="*/ 4039326 w 6758506"/>
              <a:gd name="connsiteY384" fmla="*/ 312429 h 6596467"/>
              <a:gd name="connsiteX385" fmla="*/ 4064649 w 6758506"/>
              <a:gd name="connsiteY385" fmla="*/ 173101 h 6596467"/>
              <a:gd name="connsiteX386" fmla="*/ 4161729 w 6758506"/>
              <a:gd name="connsiteY386" fmla="*/ 71775 h 6596467"/>
              <a:gd name="connsiteX387" fmla="*/ 4191275 w 6758506"/>
              <a:gd name="connsiteY387" fmla="*/ 50664 h 6596467"/>
              <a:gd name="connsiteX388" fmla="*/ 4271471 w 6758506"/>
              <a:gd name="connsiteY388" fmla="*/ 0 h 6596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Lst>
            <a:rect l="l" t="t" r="r" b="b"/>
            <a:pathLst>
              <a:path w="6758506" h="6596467">
                <a:moveTo>
                  <a:pt x="4271471" y="0"/>
                </a:moveTo>
                <a:cubicBezTo>
                  <a:pt x="4292575" y="0"/>
                  <a:pt x="4355887" y="88663"/>
                  <a:pt x="4351667" y="113994"/>
                </a:cubicBezTo>
                <a:cubicBezTo>
                  <a:pt x="4326341" y="215323"/>
                  <a:pt x="4301017" y="316649"/>
                  <a:pt x="4275691" y="417977"/>
                </a:cubicBezTo>
                <a:cubicBezTo>
                  <a:pt x="4267251" y="443308"/>
                  <a:pt x="4250368" y="460196"/>
                  <a:pt x="4225042" y="451753"/>
                </a:cubicBezTo>
                <a:cubicBezTo>
                  <a:pt x="4195495" y="443308"/>
                  <a:pt x="4208158" y="417977"/>
                  <a:pt x="4212379" y="396867"/>
                </a:cubicBezTo>
                <a:cubicBezTo>
                  <a:pt x="4212379" y="379978"/>
                  <a:pt x="4225042" y="363090"/>
                  <a:pt x="4220821" y="337759"/>
                </a:cubicBezTo>
                <a:cubicBezTo>
                  <a:pt x="4153288" y="401089"/>
                  <a:pt x="4127962" y="472862"/>
                  <a:pt x="4106859" y="557302"/>
                </a:cubicBezTo>
                <a:cubicBezTo>
                  <a:pt x="4149066" y="540414"/>
                  <a:pt x="4153288" y="510861"/>
                  <a:pt x="4165949" y="481307"/>
                </a:cubicBezTo>
                <a:cubicBezTo>
                  <a:pt x="4170172" y="468641"/>
                  <a:pt x="4178612" y="460196"/>
                  <a:pt x="4195495" y="464419"/>
                </a:cubicBezTo>
                <a:cubicBezTo>
                  <a:pt x="4212379" y="468641"/>
                  <a:pt x="4225042" y="477084"/>
                  <a:pt x="4229262" y="493972"/>
                </a:cubicBezTo>
                <a:cubicBezTo>
                  <a:pt x="4233484" y="515083"/>
                  <a:pt x="4220821" y="515083"/>
                  <a:pt x="4208158" y="515083"/>
                </a:cubicBezTo>
                <a:cubicBezTo>
                  <a:pt x="4182832" y="523526"/>
                  <a:pt x="4182832" y="536191"/>
                  <a:pt x="4191275" y="553079"/>
                </a:cubicBezTo>
                <a:cubicBezTo>
                  <a:pt x="4216601" y="586856"/>
                  <a:pt x="4203938" y="616409"/>
                  <a:pt x="4195495" y="650185"/>
                </a:cubicBezTo>
                <a:cubicBezTo>
                  <a:pt x="4191275" y="671296"/>
                  <a:pt x="4182832" y="675519"/>
                  <a:pt x="4161729" y="667074"/>
                </a:cubicBezTo>
                <a:cubicBezTo>
                  <a:pt x="4140625" y="658631"/>
                  <a:pt x="4140625" y="688184"/>
                  <a:pt x="4140625" y="688184"/>
                </a:cubicBezTo>
                <a:cubicBezTo>
                  <a:pt x="4191275" y="709292"/>
                  <a:pt x="4170172" y="759957"/>
                  <a:pt x="4187055" y="789510"/>
                </a:cubicBezTo>
                <a:cubicBezTo>
                  <a:pt x="4191275" y="793733"/>
                  <a:pt x="4191275" y="793733"/>
                  <a:pt x="4195495" y="793733"/>
                </a:cubicBezTo>
                <a:cubicBezTo>
                  <a:pt x="4220821" y="781068"/>
                  <a:pt x="4195495" y="764179"/>
                  <a:pt x="4199718" y="747291"/>
                </a:cubicBezTo>
                <a:cubicBezTo>
                  <a:pt x="4199718" y="730403"/>
                  <a:pt x="4208158" y="721960"/>
                  <a:pt x="4220821" y="721960"/>
                </a:cubicBezTo>
                <a:cubicBezTo>
                  <a:pt x="4233484" y="721960"/>
                  <a:pt x="4237705" y="730403"/>
                  <a:pt x="4237705" y="743069"/>
                </a:cubicBezTo>
                <a:cubicBezTo>
                  <a:pt x="4246145" y="793733"/>
                  <a:pt x="4225042" y="840175"/>
                  <a:pt x="4220821" y="903504"/>
                </a:cubicBezTo>
                <a:cubicBezTo>
                  <a:pt x="4258808" y="857063"/>
                  <a:pt x="4288354" y="823286"/>
                  <a:pt x="4330561" y="810621"/>
                </a:cubicBezTo>
                <a:cubicBezTo>
                  <a:pt x="4339004" y="806398"/>
                  <a:pt x="4343224" y="793733"/>
                  <a:pt x="4339004" y="785290"/>
                </a:cubicBezTo>
                <a:cubicBezTo>
                  <a:pt x="4326341" y="734626"/>
                  <a:pt x="4364328" y="709292"/>
                  <a:pt x="4385434" y="675519"/>
                </a:cubicBezTo>
                <a:cubicBezTo>
                  <a:pt x="4423420" y="599521"/>
                  <a:pt x="4512057" y="595301"/>
                  <a:pt x="4562707" y="531971"/>
                </a:cubicBezTo>
                <a:cubicBezTo>
                  <a:pt x="4579589" y="506638"/>
                  <a:pt x="4609136" y="515083"/>
                  <a:pt x="4626019" y="548859"/>
                </a:cubicBezTo>
                <a:cubicBezTo>
                  <a:pt x="4651345" y="599521"/>
                  <a:pt x="4693552" y="641743"/>
                  <a:pt x="4672449" y="709292"/>
                </a:cubicBezTo>
                <a:cubicBezTo>
                  <a:pt x="4668229" y="734626"/>
                  <a:pt x="4693552" y="759957"/>
                  <a:pt x="4710435" y="781068"/>
                </a:cubicBezTo>
                <a:cubicBezTo>
                  <a:pt x="4739981" y="814844"/>
                  <a:pt x="4744202" y="844397"/>
                  <a:pt x="4718878" y="882396"/>
                </a:cubicBezTo>
                <a:cubicBezTo>
                  <a:pt x="4706215" y="907727"/>
                  <a:pt x="4685111" y="941503"/>
                  <a:pt x="4710435" y="962611"/>
                </a:cubicBezTo>
                <a:cubicBezTo>
                  <a:pt x="4744202" y="987945"/>
                  <a:pt x="4773748" y="966834"/>
                  <a:pt x="4799074" y="941503"/>
                </a:cubicBezTo>
                <a:cubicBezTo>
                  <a:pt x="4862385" y="886616"/>
                  <a:pt x="4925697" y="831732"/>
                  <a:pt x="4997451" y="793733"/>
                </a:cubicBezTo>
                <a:cubicBezTo>
                  <a:pt x="5022777" y="781068"/>
                  <a:pt x="5039660" y="781068"/>
                  <a:pt x="5048100" y="810621"/>
                </a:cubicBezTo>
                <a:cubicBezTo>
                  <a:pt x="5048100" y="823286"/>
                  <a:pt x="5052323" y="831732"/>
                  <a:pt x="5064983" y="835952"/>
                </a:cubicBezTo>
                <a:cubicBezTo>
                  <a:pt x="5124076" y="861285"/>
                  <a:pt x="5128296" y="924615"/>
                  <a:pt x="5073427" y="954169"/>
                </a:cubicBezTo>
                <a:cubicBezTo>
                  <a:pt x="5010113" y="987945"/>
                  <a:pt x="4959464" y="1042829"/>
                  <a:pt x="4887711" y="1063940"/>
                </a:cubicBezTo>
                <a:cubicBezTo>
                  <a:pt x="4870827" y="1068163"/>
                  <a:pt x="4862385" y="1080828"/>
                  <a:pt x="4862385" y="1101939"/>
                </a:cubicBezTo>
                <a:cubicBezTo>
                  <a:pt x="4858165" y="1139935"/>
                  <a:pt x="4824398" y="1152603"/>
                  <a:pt x="4790631" y="1131492"/>
                </a:cubicBezTo>
                <a:cubicBezTo>
                  <a:pt x="4777969" y="1127270"/>
                  <a:pt x="4765305" y="1118827"/>
                  <a:pt x="4756865" y="1131492"/>
                </a:cubicBezTo>
                <a:cubicBezTo>
                  <a:pt x="4744202" y="1144158"/>
                  <a:pt x="4752645" y="1152603"/>
                  <a:pt x="4761085" y="1161046"/>
                </a:cubicBezTo>
                <a:cubicBezTo>
                  <a:pt x="4782189" y="1177934"/>
                  <a:pt x="4777969" y="1190599"/>
                  <a:pt x="4756865" y="1199045"/>
                </a:cubicBezTo>
                <a:cubicBezTo>
                  <a:pt x="4710435" y="1224376"/>
                  <a:pt x="4756865" y="1224376"/>
                  <a:pt x="4765305" y="1237041"/>
                </a:cubicBezTo>
                <a:cubicBezTo>
                  <a:pt x="4739981" y="1258152"/>
                  <a:pt x="4710435" y="1270817"/>
                  <a:pt x="4697772" y="1304593"/>
                </a:cubicBezTo>
                <a:cubicBezTo>
                  <a:pt x="4693552" y="1321481"/>
                  <a:pt x="4668229" y="1342592"/>
                  <a:pt x="4693552" y="1359480"/>
                </a:cubicBezTo>
                <a:cubicBezTo>
                  <a:pt x="4714655" y="1376366"/>
                  <a:pt x="4748422" y="1393254"/>
                  <a:pt x="4773748" y="1372146"/>
                </a:cubicBezTo>
                <a:cubicBezTo>
                  <a:pt x="4803295" y="1342592"/>
                  <a:pt x="4853944" y="1329924"/>
                  <a:pt x="4866607" y="1308816"/>
                </a:cubicBezTo>
                <a:cubicBezTo>
                  <a:pt x="4896151" y="1245486"/>
                  <a:pt x="4959464" y="1228598"/>
                  <a:pt x="4997451" y="1177934"/>
                </a:cubicBezTo>
                <a:cubicBezTo>
                  <a:pt x="5043880" y="1114604"/>
                  <a:pt x="5124076" y="1089273"/>
                  <a:pt x="5170505" y="1025944"/>
                </a:cubicBezTo>
                <a:cubicBezTo>
                  <a:pt x="5178946" y="1017498"/>
                  <a:pt x="5195829" y="1017498"/>
                  <a:pt x="5208493" y="1017498"/>
                </a:cubicBezTo>
                <a:cubicBezTo>
                  <a:pt x="5229595" y="1013276"/>
                  <a:pt x="5259142" y="1017498"/>
                  <a:pt x="5242259" y="979500"/>
                </a:cubicBezTo>
                <a:cubicBezTo>
                  <a:pt x="5238039" y="966834"/>
                  <a:pt x="5250701" y="958391"/>
                  <a:pt x="5259142" y="954169"/>
                </a:cubicBezTo>
                <a:cubicBezTo>
                  <a:pt x="5343558" y="933058"/>
                  <a:pt x="5377325" y="852840"/>
                  <a:pt x="5440637" y="810621"/>
                </a:cubicBezTo>
                <a:cubicBezTo>
                  <a:pt x="5529274" y="747291"/>
                  <a:pt x="5584147" y="637520"/>
                  <a:pt x="5693886" y="595301"/>
                </a:cubicBezTo>
                <a:cubicBezTo>
                  <a:pt x="5710769" y="591078"/>
                  <a:pt x="5723433" y="578413"/>
                  <a:pt x="5740315" y="565745"/>
                </a:cubicBezTo>
                <a:cubicBezTo>
                  <a:pt x="5757199" y="582633"/>
                  <a:pt x="5757199" y="603744"/>
                  <a:pt x="5778303" y="620632"/>
                </a:cubicBezTo>
                <a:cubicBezTo>
                  <a:pt x="5816291" y="645963"/>
                  <a:pt x="5824732" y="709292"/>
                  <a:pt x="5795185" y="751514"/>
                </a:cubicBezTo>
                <a:cubicBezTo>
                  <a:pt x="5769862" y="781068"/>
                  <a:pt x="5731873" y="802178"/>
                  <a:pt x="5731873" y="848620"/>
                </a:cubicBezTo>
                <a:cubicBezTo>
                  <a:pt x="5731873" y="865508"/>
                  <a:pt x="5710769" y="865508"/>
                  <a:pt x="5698107" y="869728"/>
                </a:cubicBezTo>
                <a:cubicBezTo>
                  <a:pt x="5660119" y="873951"/>
                  <a:pt x="5634796" y="899282"/>
                  <a:pt x="5609470" y="924615"/>
                </a:cubicBezTo>
                <a:cubicBezTo>
                  <a:pt x="5588367" y="945726"/>
                  <a:pt x="5579923" y="958391"/>
                  <a:pt x="5605249" y="979500"/>
                </a:cubicBezTo>
                <a:cubicBezTo>
                  <a:pt x="5613690" y="987945"/>
                  <a:pt x="5617913" y="1000610"/>
                  <a:pt x="5609470" y="1009055"/>
                </a:cubicBezTo>
                <a:cubicBezTo>
                  <a:pt x="5596807" y="1025944"/>
                  <a:pt x="5584147" y="1013276"/>
                  <a:pt x="5575703" y="1004833"/>
                </a:cubicBezTo>
                <a:cubicBezTo>
                  <a:pt x="5541937" y="979500"/>
                  <a:pt x="5525053" y="996388"/>
                  <a:pt x="5512391" y="1025944"/>
                </a:cubicBezTo>
                <a:cubicBezTo>
                  <a:pt x="5474404" y="1101939"/>
                  <a:pt x="5432195" y="1173711"/>
                  <a:pt x="5373105" y="1232818"/>
                </a:cubicBezTo>
                <a:cubicBezTo>
                  <a:pt x="5347779" y="1262374"/>
                  <a:pt x="5373105" y="1313036"/>
                  <a:pt x="5322455" y="1329924"/>
                </a:cubicBezTo>
                <a:cubicBezTo>
                  <a:pt x="5318235" y="1329924"/>
                  <a:pt x="5326675" y="1346812"/>
                  <a:pt x="5330895" y="1351035"/>
                </a:cubicBezTo>
                <a:cubicBezTo>
                  <a:pt x="5347779" y="1367923"/>
                  <a:pt x="5364661" y="1367923"/>
                  <a:pt x="5381545" y="1359480"/>
                </a:cubicBezTo>
                <a:cubicBezTo>
                  <a:pt x="5394208" y="1355258"/>
                  <a:pt x="5415311" y="1346812"/>
                  <a:pt x="5402651" y="1329924"/>
                </a:cubicBezTo>
                <a:cubicBezTo>
                  <a:pt x="5389987" y="1300371"/>
                  <a:pt x="5411091" y="1291928"/>
                  <a:pt x="5427975" y="1275040"/>
                </a:cubicBezTo>
                <a:cubicBezTo>
                  <a:pt x="5487067" y="1228598"/>
                  <a:pt x="5558820" y="1199045"/>
                  <a:pt x="5601029" y="1131492"/>
                </a:cubicBezTo>
                <a:cubicBezTo>
                  <a:pt x="5613690" y="1110382"/>
                  <a:pt x="5630573" y="1118827"/>
                  <a:pt x="5647457" y="1123047"/>
                </a:cubicBezTo>
                <a:cubicBezTo>
                  <a:pt x="5681223" y="1139935"/>
                  <a:pt x="5702329" y="1127270"/>
                  <a:pt x="5723433" y="1097716"/>
                </a:cubicBezTo>
                <a:cubicBezTo>
                  <a:pt x="5757199" y="1051275"/>
                  <a:pt x="5786745" y="1051275"/>
                  <a:pt x="5820511" y="1101939"/>
                </a:cubicBezTo>
                <a:cubicBezTo>
                  <a:pt x="5837395" y="1123047"/>
                  <a:pt x="5841615" y="1106159"/>
                  <a:pt x="5850058" y="1101939"/>
                </a:cubicBezTo>
                <a:cubicBezTo>
                  <a:pt x="5892265" y="1068163"/>
                  <a:pt x="5934474" y="1034386"/>
                  <a:pt x="5972461" y="996388"/>
                </a:cubicBezTo>
                <a:cubicBezTo>
                  <a:pt x="6052657" y="920392"/>
                  <a:pt x="6145513" y="857063"/>
                  <a:pt x="6213047" y="768402"/>
                </a:cubicBezTo>
                <a:cubicBezTo>
                  <a:pt x="6255256" y="705072"/>
                  <a:pt x="6327009" y="667074"/>
                  <a:pt x="6390322" y="620632"/>
                </a:cubicBezTo>
                <a:cubicBezTo>
                  <a:pt x="6411425" y="603744"/>
                  <a:pt x="6419868" y="595301"/>
                  <a:pt x="6424089" y="569968"/>
                </a:cubicBezTo>
                <a:cubicBezTo>
                  <a:pt x="6432531" y="544637"/>
                  <a:pt x="6432531" y="493972"/>
                  <a:pt x="6487401" y="527749"/>
                </a:cubicBezTo>
                <a:cubicBezTo>
                  <a:pt x="6500064" y="536191"/>
                  <a:pt x="6516947" y="523526"/>
                  <a:pt x="6512725" y="510861"/>
                </a:cubicBezTo>
                <a:cubicBezTo>
                  <a:pt x="6491621" y="451753"/>
                  <a:pt x="6542271" y="439086"/>
                  <a:pt x="6567597" y="409532"/>
                </a:cubicBezTo>
                <a:cubicBezTo>
                  <a:pt x="6588701" y="388424"/>
                  <a:pt x="6609804" y="371536"/>
                  <a:pt x="6630910" y="354648"/>
                </a:cubicBezTo>
                <a:cubicBezTo>
                  <a:pt x="6673117" y="329314"/>
                  <a:pt x="6690000" y="337759"/>
                  <a:pt x="6694221" y="384201"/>
                </a:cubicBezTo>
                <a:cubicBezTo>
                  <a:pt x="6698443" y="396867"/>
                  <a:pt x="6694221" y="405312"/>
                  <a:pt x="6706883" y="413755"/>
                </a:cubicBezTo>
                <a:cubicBezTo>
                  <a:pt x="6753313" y="434865"/>
                  <a:pt x="6774417" y="477084"/>
                  <a:pt x="6744870" y="519303"/>
                </a:cubicBezTo>
                <a:cubicBezTo>
                  <a:pt x="6698443" y="595301"/>
                  <a:pt x="6652013" y="671296"/>
                  <a:pt x="6576037" y="721960"/>
                </a:cubicBezTo>
                <a:cubicBezTo>
                  <a:pt x="6554934" y="734626"/>
                  <a:pt x="6533831" y="747291"/>
                  <a:pt x="6525388" y="768402"/>
                </a:cubicBezTo>
                <a:cubicBezTo>
                  <a:pt x="6483181" y="865508"/>
                  <a:pt x="6411425" y="945726"/>
                  <a:pt x="6343893" y="1021721"/>
                </a:cubicBezTo>
                <a:cubicBezTo>
                  <a:pt x="6305905" y="1059717"/>
                  <a:pt x="6272139" y="1101939"/>
                  <a:pt x="6293243" y="1165269"/>
                </a:cubicBezTo>
                <a:cubicBezTo>
                  <a:pt x="6297463" y="1186377"/>
                  <a:pt x="6284802" y="1207488"/>
                  <a:pt x="6267919" y="1224376"/>
                </a:cubicBezTo>
                <a:cubicBezTo>
                  <a:pt x="6259476" y="1228598"/>
                  <a:pt x="6255256" y="1237041"/>
                  <a:pt x="6263697" y="1245486"/>
                </a:cubicBezTo>
                <a:cubicBezTo>
                  <a:pt x="6272139" y="1249707"/>
                  <a:pt x="6280579" y="1249707"/>
                  <a:pt x="6284802" y="1245486"/>
                </a:cubicBezTo>
                <a:cubicBezTo>
                  <a:pt x="6331229" y="1194822"/>
                  <a:pt x="6373439" y="1144158"/>
                  <a:pt x="6436751" y="1110382"/>
                </a:cubicBezTo>
                <a:cubicBezTo>
                  <a:pt x="6462075" y="1004833"/>
                  <a:pt x="6567597" y="958391"/>
                  <a:pt x="6618247" y="869728"/>
                </a:cubicBezTo>
                <a:cubicBezTo>
                  <a:pt x="6622467" y="865508"/>
                  <a:pt x="6622467" y="861285"/>
                  <a:pt x="6626687" y="857063"/>
                </a:cubicBezTo>
                <a:cubicBezTo>
                  <a:pt x="6647793" y="844397"/>
                  <a:pt x="6660454" y="806398"/>
                  <a:pt x="6694221" y="827509"/>
                </a:cubicBezTo>
                <a:cubicBezTo>
                  <a:pt x="6727987" y="848620"/>
                  <a:pt x="6706883" y="878173"/>
                  <a:pt x="6698443" y="903504"/>
                </a:cubicBezTo>
                <a:cubicBezTo>
                  <a:pt x="6690000" y="941503"/>
                  <a:pt x="6668897" y="975279"/>
                  <a:pt x="6639351" y="1000610"/>
                </a:cubicBezTo>
                <a:cubicBezTo>
                  <a:pt x="6580258" y="1068163"/>
                  <a:pt x="6546491" y="1152603"/>
                  <a:pt x="6491621" y="1220153"/>
                </a:cubicBezTo>
                <a:cubicBezTo>
                  <a:pt x="6474738" y="1241264"/>
                  <a:pt x="6500064" y="1270817"/>
                  <a:pt x="6487401" y="1300371"/>
                </a:cubicBezTo>
                <a:cubicBezTo>
                  <a:pt x="6478959" y="1329924"/>
                  <a:pt x="6478959" y="1359480"/>
                  <a:pt x="6525388" y="1367923"/>
                </a:cubicBezTo>
                <a:cubicBezTo>
                  <a:pt x="6550714" y="1372146"/>
                  <a:pt x="6542271" y="1401699"/>
                  <a:pt x="6533831" y="1422810"/>
                </a:cubicBezTo>
                <a:cubicBezTo>
                  <a:pt x="6525388" y="1439696"/>
                  <a:pt x="6512725" y="1448141"/>
                  <a:pt x="6495841" y="1435475"/>
                </a:cubicBezTo>
                <a:cubicBezTo>
                  <a:pt x="6487401" y="1427030"/>
                  <a:pt x="6474738" y="1414365"/>
                  <a:pt x="6457855" y="1431253"/>
                </a:cubicBezTo>
                <a:cubicBezTo>
                  <a:pt x="6462075" y="1431253"/>
                  <a:pt x="6466297" y="1439696"/>
                  <a:pt x="6466297" y="1439696"/>
                </a:cubicBezTo>
                <a:cubicBezTo>
                  <a:pt x="6529608" y="1490360"/>
                  <a:pt x="6525388" y="1524136"/>
                  <a:pt x="6457855" y="1557912"/>
                </a:cubicBezTo>
                <a:cubicBezTo>
                  <a:pt x="6436751" y="1570578"/>
                  <a:pt x="6398765" y="1562135"/>
                  <a:pt x="6394542" y="1587466"/>
                </a:cubicBezTo>
                <a:cubicBezTo>
                  <a:pt x="6386101" y="1638130"/>
                  <a:pt x="6360775" y="1688794"/>
                  <a:pt x="6369219" y="1739458"/>
                </a:cubicBezTo>
                <a:cubicBezTo>
                  <a:pt x="6373439" y="1760567"/>
                  <a:pt x="6381881" y="1777455"/>
                  <a:pt x="6364998" y="1794343"/>
                </a:cubicBezTo>
                <a:cubicBezTo>
                  <a:pt x="6339672" y="1823897"/>
                  <a:pt x="6369219" y="1832342"/>
                  <a:pt x="6386101" y="1836562"/>
                </a:cubicBezTo>
                <a:cubicBezTo>
                  <a:pt x="6415648" y="1845007"/>
                  <a:pt x="6457855" y="1790120"/>
                  <a:pt x="6449415" y="1760567"/>
                </a:cubicBezTo>
                <a:cubicBezTo>
                  <a:pt x="6440971" y="1739458"/>
                  <a:pt x="6440971" y="1726791"/>
                  <a:pt x="6457855" y="1709903"/>
                </a:cubicBezTo>
                <a:cubicBezTo>
                  <a:pt x="6474738" y="1693015"/>
                  <a:pt x="6512725" y="1671906"/>
                  <a:pt x="6462075" y="1650796"/>
                </a:cubicBezTo>
                <a:cubicBezTo>
                  <a:pt x="6453635" y="1646573"/>
                  <a:pt x="6457855" y="1638130"/>
                  <a:pt x="6462075" y="1629685"/>
                </a:cubicBezTo>
                <a:cubicBezTo>
                  <a:pt x="6495841" y="1608577"/>
                  <a:pt x="6516947" y="1650796"/>
                  <a:pt x="6550714" y="1646573"/>
                </a:cubicBezTo>
                <a:cubicBezTo>
                  <a:pt x="6567597" y="1646573"/>
                  <a:pt x="6554934" y="1667684"/>
                  <a:pt x="6550714" y="1684572"/>
                </a:cubicBezTo>
                <a:cubicBezTo>
                  <a:pt x="6542271" y="1718348"/>
                  <a:pt x="6508505" y="1747901"/>
                  <a:pt x="6529608" y="1785900"/>
                </a:cubicBezTo>
                <a:cubicBezTo>
                  <a:pt x="6533831" y="1790120"/>
                  <a:pt x="6529608" y="1798566"/>
                  <a:pt x="6525388" y="1802788"/>
                </a:cubicBezTo>
                <a:cubicBezTo>
                  <a:pt x="6453635" y="1849230"/>
                  <a:pt x="6478959" y="1946336"/>
                  <a:pt x="6428309" y="2001220"/>
                </a:cubicBezTo>
                <a:cubicBezTo>
                  <a:pt x="6415648" y="2013886"/>
                  <a:pt x="6411425" y="2030774"/>
                  <a:pt x="6398765" y="2043439"/>
                </a:cubicBezTo>
                <a:cubicBezTo>
                  <a:pt x="6356555" y="2077216"/>
                  <a:pt x="6335452" y="2119437"/>
                  <a:pt x="6314346" y="2165879"/>
                </a:cubicBezTo>
                <a:cubicBezTo>
                  <a:pt x="6310126" y="2178544"/>
                  <a:pt x="6301685" y="2186987"/>
                  <a:pt x="6297463" y="2199655"/>
                </a:cubicBezTo>
                <a:cubicBezTo>
                  <a:pt x="6297463" y="2229208"/>
                  <a:pt x="6208827" y="2216543"/>
                  <a:pt x="6263697" y="2275650"/>
                </a:cubicBezTo>
                <a:cubicBezTo>
                  <a:pt x="6284802" y="2300981"/>
                  <a:pt x="6280579" y="2338980"/>
                  <a:pt x="6314346" y="2368533"/>
                </a:cubicBezTo>
                <a:cubicBezTo>
                  <a:pt x="6352335" y="2402310"/>
                  <a:pt x="6360775" y="2452974"/>
                  <a:pt x="6331229" y="2499415"/>
                </a:cubicBezTo>
                <a:cubicBezTo>
                  <a:pt x="6251035" y="2626075"/>
                  <a:pt x="6175060" y="2756954"/>
                  <a:pt x="6073761" y="2870948"/>
                </a:cubicBezTo>
                <a:cubicBezTo>
                  <a:pt x="6039994" y="2908947"/>
                  <a:pt x="6002007" y="2946946"/>
                  <a:pt x="5972461" y="2989165"/>
                </a:cubicBezTo>
                <a:cubicBezTo>
                  <a:pt x="5951357" y="3022941"/>
                  <a:pt x="5904928" y="3039829"/>
                  <a:pt x="5871161" y="3060938"/>
                </a:cubicBezTo>
                <a:cubicBezTo>
                  <a:pt x="5854278" y="3069383"/>
                  <a:pt x="5841615" y="3082048"/>
                  <a:pt x="5837395" y="3103159"/>
                </a:cubicBezTo>
                <a:cubicBezTo>
                  <a:pt x="5807849" y="3179154"/>
                  <a:pt x="5769862" y="3246707"/>
                  <a:pt x="5719213" y="3322702"/>
                </a:cubicBezTo>
                <a:cubicBezTo>
                  <a:pt x="5752979" y="3326924"/>
                  <a:pt x="5782525" y="3335367"/>
                  <a:pt x="5812069" y="3339590"/>
                </a:cubicBezTo>
                <a:cubicBezTo>
                  <a:pt x="5828952" y="3343812"/>
                  <a:pt x="5845835" y="3339590"/>
                  <a:pt x="5850058" y="3326924"/>
                </a:cubicBezTo>
                <a:cubicBezTo>
                  <a:pt x="5866941" y="3259372"/>
                  <a:pt x="5959798" y="3229818"/>
                  <a:pt x="5947135" y="3145378"/>
                </a:cubicBezTo>
                <a:cubicBezTo>
                  <a:pt x="5989344" y="3124267"/>
                  <a:pt x="5964018" y="3031384"/>
                  <a:pt x="6052657" y="3044049"/>
                </a:cubicBezTo>
                <a:cubicBezTo>
                  <a:pt x="6077981" y="3048272"/>
                  <a:pt x="6082203" y="3006053"/>
                  <a:pt x="6103307" y="2989165"/>
                </a:cubicBezTo>
                <a:cubicBezTo>
                  <a:pt x="6187723" y="2921613"/>
                  <a:pt x="6229930" y="2828730"/>
                  <a:pt x="6246813" y="2723181"/>
                </a:cubicBezTo>
                <a:cubicBezTo>
                  <a:pt x="6255256" y="2689405"/>
                  <a:pt x="6272139" y="2672516"/>
                  <a:pt x="6305905" y="2672516"/>
                </a:cubicBezTo>
                <a:cubicBezTo>
                  <a:pt x="6331229" y="2723181"/>
                  <a:pt x="6318569" y="2769622"/>
                  <a:pt x="6289023" y="2820287"/>
                </a:cubicBezTo>
                <a:cubicBezTo>
                  <a:pt x="6251035" y="2879394"/>
                  <a:pt x="6242593" y="2955389"/>
                  <a:pt x="6221489" y="3022941"/>
                </a:cubicBezTo>
                <a:cubicBezTo>
                  <a:pt x="6208827" y="3073605"/>
                  <a:pt x="6187723" y="3111602"/>
                  <a:pt x="6141293" y="3141155"/>
                </a:cubicBezTo>
                <a:cubicBezTo>
                  <a:pt x="6082203" y="3179154"/>
                  <a:pt x="6061097" y="3255149"/>
                  <a:pt x="6006227" y="3301591"/>
                </a:cubicBezTo>
                <a:cubicBezTo>
                  <a:pt x="6002007" y="3310036"/>
                  <a:pt x="5997785" y="3322702"/>
                  <a:pt x="5989344" y="3322702"/>
                </a:cubicBezTo>
                <a:cubicBezTo>
                  <a:pt x="5926031" y="3326924"/>
                  <a:pt x="5926031" y="3386031"/>
                  <a:pt x="5904928" y="3424028"/>
                </a:cubicBezTo>
                <a:cubicBezTo>
                  <a:pt x="5879602" y="3466249"/>
                  <a:pt x="5841615" y="3495803"/>
                  <a:pt x="5803629" y="3525356"/>
                </a:cubicBezTo>
                <a:cubicBezTo>
                  <a:pt x="5795185" y="3529579"/>
                  <a:pt x="5795185" y="3538022"/>
                  <a:pt x="5799409" y="3546467"/>
                </a:cubicBezTo>
                <a:cubicBezTo>
                  <a:pt x="5799409" y="3576020"/>
                  <a:pt x="5769862" y="3580243"/>
                  <a:pt x="5765642" y="3567575"/>
                </a:cubicBezTo>
                <a:cubicBezTo>
                  <a:pt x="5744536" y="3529579"/>
                  <a:pt x="5727653" y="3554910"/>
                  <a:pt x="5710769" y="3567575"/>
                </a:cubicBezTo>
                <a:cubicBezTo>
                  <a:pt x="5681223" y="3592909"/>
                  <a:pt x="5664340" y="3635128"/>
                  <a:pt x="5622133" y="3647793"/>
                </a:cubicBezTo>
                <a:cubicBezTo>
                  <a:pt x="5609470" y="3652016"/>
                  <a:pt x="5605249" y="3668904"/>
                  <a:pt x="5609470" y="3681569"/>
                </a:cubicBezTo>
                <a:cubicBezTo>
                  <a:pt x="5622133" y="3715345"/>
                  <a:pt x="5601029" y="3728011"/>
                  <a:pt x="5571483" y="3740679"/>
                </a:cubicBezTo>
                <a:cubicBezTo>
                  <a:pt x="5554600" y="3753344"/>
                  <a:pt x="5508171" y="3732233"/>
                  <a:pt x="5516613" y="3787120"/>
                </a:cubicBezTo>
                <a:cubicBezTo>
                  <a:pt x="5520833" y="3808229"/>
                  <a:pt x="5478624" y="3833562"/>
                  <a:pt x="5516613" y="3863116"/>
                </a:cubicBezTo>
                <a:cubicBezTo>
                  <a:pt x="5529274" y="3871558"/>
                  <a:pt x="5512391" y="3888446"/>
                  <a:pt x="5503951" y="3896892"/>
                </a:cubicBezTo>
                <a:cubicBezTo>
                  <a:pt x="5478624" y="3918000"/>
                  <a:pt x="5444857" y="3926445"/>
                  <a:pt x="5436417" y="3968664"/>
                </a:cubicBezTo>
                <a:cubicBezTo>
                  <a:pt x="5432195" y="3985552"/>
                  <a:pt x="5415311" y="3977110"/>
                  <a:pt x="5402651" y="3968664"/>
                </a:cubicBezTo>
                <a:cubicBezTo>
                  <a:pt x="5373105" y="3947554"/>
                  <a:pt x="5339338" y="3926445"/>
                  <a:pt x="5309791" y="3905335"/>
                </a:cubicBezTo>
                <a:cubicBezTo>
                  <a:pt x="5292909" y="3892669"/>
                  <a:pt x="5276025" y="3880004"/>
                  <a:pt x="5259142" y="3888446"/>
                </a:cubicBezTo>
                <a:cubicBezTo>
                  <a:pt x="5238039" y="3896892"/>
                  <a:pt x="5242259" y="3913780"/>
                  <a:pt x="5242259" y="3930668"/>
                </a:cubicBezTo>
                <a:cubicBezTo>
                  <a:pt x="5246479" y="3960221"/>
                  <a:pt x="5233819" y="3968664"/>
                  <a:pt x="5208493" y="3981330"/>
                </a:cubicBezTo>
                <a:cubicBezTo>
                  <a:pt x="5128296" y="4019329"/>
                  <a:pt x="5064983" y="4082658"/>
                  <a:pt x="5026997" y="4162876"/>
                </a:cubicBezTo>
                <a:cubicBezTo>
                  <a:pt x="5010113" y="4196652"/>
                  <a:pt x="4984790" y="4221983"/>
                  <a:pt x="4955243" y="4243094"/>
                </a:cubicBezTo>
                <a:cubicBezTo>
                  <a:pt x="4917257" y="4272648"/>
                  <a:pt x="4883491" y="4314867"/>
                  <a:pt x="4845501" y="4331755"/>
                </a:cubicBezTo>
                <a:cubicBezTo>
                  <a:pt x="4782189" y="4357088"/>
                  <a:pt x="4752645" y="4416195"/>
                  <a:pt x="4701995" y="4449971"/>
                </a:cubicBezTo>
                <a:cubicBezTo>
                  <a:pt x="4676669" y="4466859"/>
                  <a:pt x="4659785" y="4487968"/>
                  <a:pt x="4642903" y="4513301"/>
                </a:cubicBezTo>
                <a:cubicBezTo>
                  <a:pt x="4579589" y="4606184"/>
                  <a:pt x="4499396" y="4682179"/>
                  <a:pt x="4398094" y="4737066"/>
                </a:cubicBezTo>
                <a:cubicBezTo>
                  <a:pt x="4389654" y="4741286"/>
                  <a:pt x="4376991" y="4745509"/>
                  <a:pt x="4385434" y="4758175"/>
                </a:cubicBezTo>
                <a:cubicBezTo>
                  <a:pt x="4410757" y="4796173"/>
                  <a:pt x="4381211" y="4817284"/>
                  <a:pt x="4360108" y="4838392"/>
                </a:cubicBezTo>
                <a:cubicBezTo>
                  <a:pt x="4309458" y="4884834"/>
                  <a:pt x="4292575" y="4952386"/>
                  <a:pt x="4246145" y="5007273"/>
                </a:cubicBezTo>
                <a:cubicBezTo>
                  <a:pt x="4275691" y="5087491"/>
                  <a:pt x="4220821" y="5074823"/>
                  <a:pt x="4174392" y="5074823"/>
                </a:cubicBezTo>
                <a:cubicBezTo>
                  <a:pt x="4161729" y="5074823"/>
                  <a:pt x="4144845" y="5083268"/>
                  <a:pt x="4149066" y="5104379"/>
                </a:cubicBezTo>
                <a:cubicBezTo>
                  <a:pt x="4153288" y="5167709"/>
                  <a:pt x="4119522" y="5197262"/>
                  <a:pt x="4051989" y="5188817"/>
                </a:cubicBezTo>
                <a:cubicBezTo>
                  <a:pt x="4043546" y="5188817"/>
                  <a:pt x="4035106" y="5188817"/>
                  <a:pt x="4026663" y="5197262"/>
                </a:cubicBezTo>
                <a:cubicBezTo>
                  <a:pt x="4022443" y="5201483"/>
                  <a:pt x="4022443" y="5209928"/>
                  <a:pt x="4026663" y="5218371"/>
                </a:cubicBezTo>
                <a:cubicBezTo>
                  <a:pt x="4039326" y="5239481"/>
                  <a:pt x="4115299" y="5252147"/>
                  <a:pt x="4039326" y="5290146"/>
                </a:cubicBezTo>
                <a:cubicBezTo>
                  <a:pt x="4064649" y="5349253"/>
                  <a:pt x="4005559" y="5383029"/>
                  <a:pt x="4001339" y="5437916"/>
                </a:cubicBezTo>
                <a:cubicBezTo>
                  <a:pt x="3997116" y="5463247"/>
                  <a:pt x="3984456" y="5484357"/>
                  <a:pt x="3946467" y="5497023"/>
                </a:cubicBezTo>
                <a:cubicBezTo>
                  <a:pt x="3916923" y="5505466"/>
                  <a:pt x="3891597" y="5543465"/>
                  <a:pt x="3866271" y="5573018"/>
                </a:cubicBezTo>
                <a:cubicBezTo>
                  <a:pt x="3849387" y="5585684"/>
                  <a:pt x="3836727" y="5598349"/>
                  <a:pt x="3815621" y="5602572"/>
                </a:cubicBezTo>
                <a:cubicBezTo>
                  <a:pt x="3794518" y="5606794"/>
                  <a:pt x="3743868" y="5602572"/>
                  <a:pt x="3786077" y="5653236"/>
                </a:cubicBezTo>
                <a:cubicBezTo>
                  <a:pt x="3752311" y="5653236"/>
                  <a:pt x="3798738" y="5729231"/>
                  <a:pt x="3735427" y="5699678"/>
                </a:cubicBezTo>
                <a:cubicBezTo>
                  <a:pt x="3735427" y="5699678"/>
                  <a:pt x="3731205" y="5699678"/>
                  <a:pt x="3731205" y="5703900"/>
                </a:cubicBezTo>
                <a:cubicBezTo>
                  <a:pt x="3688998" y="5767230"/>
                  <a:pt x="3583476" y="5741897"/>
                  <a:pt x="3553932" y="5830560"/>
                </a:cubicBezTo>
                <a:cubicBezTo>
                  <a:pt x="3545489" y="5864336"/>
                  <a:pt x="3520165" y="5893889"/>
                  <a:pt x="3528606" y="5931886"/>
                </a:cubicBezTo>
                <a:cubicBezTo>
                  <a:pt x="3532826" y="5957219"/>
                  <a:pt x="3520165" y="5974107"/>
                  <a:pt x="3507502" y="5990995"/>
                </a:cubicBezTo>
                <a:cubicBezTo>
                  <a:pt x="3461073" y="6041660"/>
                  <a:pt x="3418866" y="6100767"/>
                  <a:pt x="3363994" y="6138763"/>
                </a:cubicBezTo>
                <a:cubicBezTo>
                  <a:pt x="3330227" y="6159874"/>
                  <a:pt x="3317566" y="6193650"/>
                  <a:pt x="3300681" y="6223203"/>
                </a:cubicBezTo>
                <a:cubicBezTo>
                  <a:pt x="3283798" y="6261202"/>
                  <a:pt x="3254254" y="6286533"/>
                  <a:pt x="3212044" y="6290756"/>
                </a:cubicBezTo>
                <a:cubicBezTo>
                  <a:pt x="3127628" y="6299199"/>
                  <a:pt x="3068538" y="6345640"/>
                  <a:pt x="3026329" y="6417415"/>
                </a:cubicBezTo>
                <a:cubicBezTo>
                  <a:pt x="2992562" y="6480745"/>
                  <a:pt x="2937692" y="6489188"/>
                  <a:pt x="2878600" y="6489188"/>
                </a:cubicBezTo>
                <a:cubicBezTo>
                  <a:pt x="2844833" y="6489188"/>
                  <a:pt x="2798404" y="6434303"/>
                  <a:pt x="2802626" y="6408970"/>
                </a:cubicBezTo>
                <a:cubicBezTo>
                  <a:pt x="2806846" y="6358308"/>
                  <a:pt x="2806846" y="6358308"/>
                  <a:pt x="2756197" y="6362528"/>
                </a:cubicBezTo>
                <a:cubicBezTo>
                  <a:pt x="2751976" y="6341420"/>
                  <a:pt x="2768860" y="6337197"/>
                  <a:pt x="2781520" y="6328752"/>
                </a:cubicBezTo>
                <a:cubicBezTo>
                  <a:pt x="2785743" y="6324532"/>
                  <a:pt x="2802626" y="6316087"/>
                  <a:pt x="2794183" y="6307644"/>
                </a:cubicBezTo>
                <a:cubicBezTo>
                  <a:pt x="2747754" y="6265422"/>
                  <a:pt x="2798404" y="6214761"/>
                  <a:pt x="2789963" y="6168319"/>
                </a:cubicBezTo>
                <a:cubicBezTo>
                  <a:pt x="2789963" y="6159874"/>
                  <a:pt x="2785743" y="6147208"/>
                  <a:pt x="2785743" y="6138763"/>
                </a:cubicBezTo>
                <a:cubicBezTo>
                  <a:pt x="2764637" y="6134543"/>
                  <a:pt x="2726650" y="6164096"/>
                  <a:pt x="2726650" y="6142986"/>
                </a:cubicBezTo>
                <a:cubicBezTo>
                  <a:pt x="2722430" y="6096544"/>
                  <a:pt x="2671780" y="6054325"/>
                  <a:pt x="2709767" y="6003661"/>
                </a:cubicBezTo>
                <a:cubicBezTo>
                  <a:pt x="2751976" y="5948774"/>
                  <a:pt x="2789963" y="5889667"/>
                  <a:pt x="2811067" y="5822114"/>
                </a:cubicBezTo>
                <a:cubicBezTo>
                  <a:pt x="2815287" y="5805226"/>
                  <a:pt x="2832170" y="5792561"/>
                  <a:pt x="2815287" y="5775673"/>
                </a:cubicBezTo>
                <a:cubicBezTo>
                  <a:pt x="2798404" y="5763007"/>
                  <a:pt x="2773080" y="5763007"/>
                  <a:pt x="2751976" y="5775673"/>
                </a:cubicBezTo>
                <a:cubicBezTo>
                  <a:pt x="2726650" y="5796783"/>
                  <a:pt x="2705547" y="5817894"/>
                  <a:pt x="2688664" y="5847448"/>
                </a:cubicBezTo>
                <a:cubicBezTo>
                  <a:pt x="2659117" y="5906555"/>
                  <a:pt x="2612688" y="5952996"/>
                  <a:pt x="2562038" y="5999438"/>
                </a:cubicBezTo>
                <a:cubicBezTo>
                  <a:pt x="2557818" y="6003661"/>
                  <a:pt x="2553598" y="6016326"/>
                  <a:pt x="2549375" y="6012104"/>
                </a:cubicBezTo>
                <a:cubicBezTo>
                  <a:pt x="2486065" y="6007883"/>
                  <a:pt x="2473402" y="6062768"/>
                  <a:pt x="2448076" y="6096544"/>
                </a:cubicBezTo>
                <a:cubicBezTo>
                  <a:pt x="2329893" y="6261202"/>
                  <a:pt x="2177944" y="6400527"/>
                  <a:pt x="2076644" y="6573628"/>
                </a:cubicBezTo>
                <a:cubicBezTo>
                  <a:pt x="2063981" y="6594739"/>
                  <a:pt x="2051318" y="6603182"/>
                  <a:pt x="2030215" y="6590516"/>
                </a:cubicBezTo>
                <a:cubicBezTo>
                  <a:pt x="2013331" y="6577851"/>
                  <a:pt x="2009111" y="6565185"/>
                  <a:pt x="2017552" y="6548297"/>
                </a:cubicBezTo>
                <a:cubicBezTo>
                  <a:pt x="2038658" y="6510298"/>
                  <a:pt x="2038658" y="6468079"/>
                  <a:pt x="2038658" y="6430081"/>
                </a:cubicBezTo>
                <a:cubicBezTo>
                  <a:pt x="2038658" y="6379416"/>
                  <a:pt x="2055541" y="6341420"/>
                  <a:pt x="2085085" y="6307644"/>
                </a:cubicBezTo>
                <a:cubicBezTo>
                  <a:pt x="2110411" y="6273868"/>
                  <a:pt x="2127294" y="6231649"/>
                  <a:pt x="2144177" y="6193650"/>
                </a:cubicBezTo>
                <a:cubicBezTo>
                  <a:pt x="2165281" y="6138763"/>
                  <a:pt x="2135737" y="6126098"/>
                  <a:pt x="2093528" y="6113432"/>
                </a:cubicBezTo>
                <a:cubicBezTo>
                  <a:pt x="2080864" y="6113432"/>
                  <a:pt x="2063981" y="6113432"/>
                  <a:pt x="2063981" y="6096544"/>
                </a:cubicBezTo>
                <a:cubicBezTo>
                  <a:pt x="2063981" y="6079656"/>
                  <a:pt x="2080864" y="6083879"/>
                  <a:pt x="2089307" y="6079656"/>
                </a:cubicBezTo>
                <a:cubicBezTo>
                  <a:pt x="2118854" y="6062768"/>
                  <a:pt x="2131514" y="6028992"/>
                  <a:pt x="2131514" y="6003661"/>
                </a:cubicBezTo>
                <a:cubicBezTo>
                  <a:pt x="2127294" y="5969885"/>
                  <a:pt x="2089307" y="5978327"/>
                  <a:pt x="2068201" y="5982550"/>
                </a:cubicBezTo>
                <a:cubicBezTo>
                  <a:pt x="2025995" y="5990995"/>
                  <a:pt x="1992228" y="6007883"/>
                  <a:pt x="1975345" y="6050102"/>
                </a:cubicBezTo>
                <a:cubicBezTo>
                  <a:pt x="1971125" y="6058545"/>
                  <a:pt x="1966902" y="6075433"/>
                  <a:pt x="1950019" y="6075433"/>
                </a:cubicBezTo>
                <a:cubicBezTo>
                  <a:pt x="1937358" y="6075433"/>
                  <a:pt x="1937358" y="6058545"/>
                  <a:pt x="1937358" y="6050102"/>
                </a:cubicBezTo>
                <a:cubicBezTo>
                  <a:pt x="1933135" y="6028992"/>
                  <a:pt x="1920475" y="6028992"/>
                  <a:pt x="1903592" y="6033214"/>
                </a:cubicBezTo>
                <a:cubicBezTo>
                  <a:pt x="1836059" y="6058545"/>
                  <a:pt x="1772746" y="6083879"/>
                  <a:pt x="1730537" y="6151431"/>
                </a:cubicBezTo>
                <a:cubicBezTo>
                  <a:pt x="1696770" y="6202093"/>
                  <a:pt x="1637680" y="6235869"/>
                  <a:pt x="1591250" y="6278090"/>
                </a:cubicBezTo>
                <a:cubicBezTo>
                  <a:pt x="1587030" y="6286533"/>
                  <a:pt x="1574367" y="6286533"/>
                  <a:pt x="1565924" y="6282311"/>
                </a:cubicBezTo>
                <a:cubicBezTo>
                  <a:pt x="1561704" y="6278090"/>
                  <a:pt x="1561704" y="6265422"/>
                  <a:pt x="1561704" y="6261202"/>
                </a:cubicBezTo>
                <a:cubicBezTo>
                  <a:pt x="1587030" y="6189427"/>
                  <a:pt x="1574367" y="6109209"/>
                  <a:pt x="1591250" y="6037437"/>
                </a:cubicBezTo>
                <a:cubicBezTo>
                  <a:pt x="1599691" y="5986773"/>
                  <a:pt x="1612354" y="5936108"/>
                  <a:pt x="1633457" y="5885444"/>
                </a:cubicBezTo>
                <a:cubicBezTo>
                  <a:pt x="1582808" y="5872779"/>
                  <a:pt x="1544821" y="5885444"/>
                  <a:pt x="1519497" y="5927666"/>
                </a:cubicBezTo>
                <a:cubicBezTo>
                  <a:pt x="1498391" y="5961442"/>
                  <a:pt x="1485728" y="5948774"/>
                  <a:pt x="1473068" y="5919220"/>
                </a:cubicBezTo>
                <a:cubicBezTo>
                  <a:pt x="1456184" y="5889667"/>
                  <a:pt x="1473068" y="5860113"/>
                  <a:pt x="1473068" y="5830560"/>
                </a:cubicBezTo>
                <a:cubicBezTo>
                  <a:pt x="1477288" y="5792561"/>
                  <a:pt x="1485728" y="5754564"/>
                  <a:pt x="1489951" y="5716566"/>
                </a:cubicBezTo>
                <a:cubicBezTo>
                  <a:pt x="1489951" y="5703900"/>
                  <a:pt x="1498391" y="5687012"/>
                  <a:pt x="1485728" y="5682789"/>
                </a:cubicBezTo>
                <a:cubicBezTo>
                  <a:pt x="1468845" y="5674347"/>
                  <a:pt x="1456184" y="5687012"/>
                  <a:pt x="1447742" y="5695455"/>
                </a:cubicBezTo>
                <a:cubicBezTo>
                  <a:pt x="1439301" y="5703900"/>
                  <a:pt x="1430858" y="5716566"/>
                  <a:pt x="1422418" y="5725008"/>
                </a:cubicBezTo>
                <a:cubicBezTo>
                  <a:pt x="1363325" y="5801006"/>
                  <a:pt x="1300013" y="5881224"/>
                  <a:pt x="1236702" y="5952996"/>
                </a:cubicBezTo>
                <a:cubicBezTo>
                  <a:pt x="1207156" y="5982550"/>
                  <a:pt x="1169167" y="6003661"/>
                  <a:pt x="1122740" y="5974107"/>
                </a:cubicBezTo>
                <a:cubicBezTo>
                  <a:pt x="1105856" y="5961442"/>
                  <a:pt x="1084751" y="5965662"/>
                  <a:pt x="1067867" y="5974107"/>
                </a:cubicBezTo>
                <a:cubicBezTo>
                  <a:pt x="1063647" y="5978327"/>
                  <a:pt x="1055207" y="5982550"/>
                  <a:pt x="1050984" y="5986773"/>
                </a:cubicBezTo>
                <a:cubicBezTo>
                  <a:pt x="1021440" y="5986773"/>
                  <a:pt x="983451" y="5990995"/>
                  <a:pt x="966568" y="5965662"/>
                </a:cubicBezTo>
                <a:cubicBezTo>
                  <a:pt x="949685" y="5940331"/>
                  <a:pt x="970790" y="5914998"/>
                  <a:pt x="991894" y="5898112"/>
                </a:cubicBezTo>
                <a:cubicBezTo>
                  <a:pt x="1059427" y="5830560"/>
                  <a:pt x="1114297" y="5754564"/>
                  <a:pt x="1152284" y="5661679"/>
                </a:cubicBezTo>
                <a:cubicBezTo>
                  <a:pt x="1164947" y="5636348"/>
                  <a:pt x="1156506" y="5623682"/>
                  <a:pt x="1139623" y="5606794"/>
                </a:cubicBezTo>
                <a:cubicBezTo>
                  <a:pt x="1118517" y="5585684"/>
                  <a:pt x="1105856" y="5606794"/>
                  <a:pt x="1093193" y="5619460"/>
                </a:cubicBezTo>
                <a:cubicBezTo>
                  <a:pt x="1063647" y="5649013"/>
                  <a:pt x="1034101" y="5678567"/>
                  <a:pt x="1004557" y="5703900"/>
                </a:cubicBezTo>
                <a:cubicBezTo>
                  <a:pt x="987674" y="5716566"/>
                  <a:pt x="966568" y="5725008"/>
                  <a:pt x="953907" y="5703900"/>
                </a:cubicBezTo>
                <a:cubicBezTo>
                  <a:pt x="941244" y="5682789"/>
                  <a:pt x="970790" y="5682789"/>
                  <a:pt x="983451" y="5670124"/>
                </a:cubicBezTo>
                <a:cubicBezTo>
                  <a:pt x="991894" y="5665901"/>
                  <a:pt x="1000334" y="5657459"/>
                  <a:pt x="1008777" y="5653236"/>
                </a:cubicBezTo>
                <a:cubicBezTo>
                  <a:pt x="1067867" y="5598349"/>
                  <a:pt x="1067867" y="5594129"/>
                  <a:pt x="987674" y="5568795"/>
                </a:cubicBezTo>
                <a:cubicBezTo>
                  <a:pt x="966568" y="5560353"/>
                  <a:pt x="970790" y="5551907"/>
                  <a:pt x="970790" y="5535019"/>
                </a:cubicBezTo>
                <a:cubicBezTo>
                  <a:pt x="983451" y="5454802"/>
                  <a:pt x="1004557" y="5383029"/>
                  <a:pt x="1080530" y="5332365"/>
                </a:cubicBezTo>
                <a:cubicBezTo>
                  <a:pt x="1148063" y="5281700"/>
                  <a:pt x="1198713" y="5218371"/>
                  <a:pt x="1240922" y="5146598"/>
                </a:cubicBezTo>
                <a:cubicBezTo>
                  <a:pt x="1287352" y="5070603"/>
                  <a:pt x="1363325" y="5015716"/>
                  <a:pt x="1397092" y="4927055"/>
                </a:cubicBezTo>
                <a:cubicBezTo>
                  <a:pt x="1401312" y="4914390"/>
                  <a:pt x="1413975" y="4905945"/>
                  <a:pt x="1422418" y="4901722"/>
                </a:cubicBezTo>
                <a:cubicBezTo>
                  <a:pt x="1536380" y="4821504"/>
                  <a:pt x="1620797" y="4715956"/>
                  <a:pt x="1700990" y="4606184"/>
                </a:cubicBezTo>
                <a:cubicBezTo>
                  <a:pt x="1717873" y="4585074"/>
                  <a:pt x="1738979" y="4559743"/>
                  <a:pt x="1713653" y="4534412"/>
                </a:cubicBezTo>
                <a:cubicBezTo>
                  <a:pt x="1688330" y="4504856"/>
                  <a:pt x="1663004" y="4525966"/>
                  <a:pt x="1637680" y="4547077"/>
                </a:cubicBezTo>
                <a:cubicBezTo>
                  <a:pt x="1578587" y="4597741"/>
                  <a:pt x="1506834" y="4635738"/>
                  <a:pt x="1477288" y="4724401"/>
                </a:cubicBezTo>
                <a:cubicBezTo>
                  <a:pt x="1464625" y="4766620"/>
                  <a:pt x="1426638" y="4770842"/>
                  <a:pt x="1397092" y="4728621"/>
                </a:cubicBezTo>
                <a:cubicBezTo>
                  <a:pt x="1375988" y="4707513"/>
                  <a:pt x="1363325" y="4707513"/>
                  <a:pt x="1342222" y="4724401"/>
                </a:cubicBezTo>
                <a:cubicBezTo>
                  <a:pt x="1211376" y="4829950"/>
                  <a:pt x="1076310" y="4931278"/>
                  <a:pt x="962348" y="5053715"/>
                </a:cubicBezTo>
                <a:cubicBezTo>
                  <a:pt x="907478" y="5112822"/>
                  <a:pt x="852605" y="5163486"/>
                  <a:pt x="763969" y="5159264"/>
                </a:cubicBezTo>
                <a:cubicBezTo>
                  <a:pt x="747086" y="5159264"/>
                  <a:pt x="730202" y="5167709"/>
                  <a:pt x="717539" y="5184595"/>
                </a:cubicBezTo>
                <a:cubicBezTo>
                  <a:pt x="671112" y="5252147"/>
                  <a:pt x="599357" y="5285923"/>
                  <a:pt x="531824" y="5328142"/>
                </a:cubicBezTo>
                <a:cubicBezTo>
                  <a:pt x="485394" y="5357698"/>
                  <a:pt x="443187" y="5387252"/>
                  <a:pt x="400978" y="5416805"/>
                </a:cubicBezTo>
                <a:cubicBezTo>
                  <a:pt x="379874" y="5429471"/>
                  <a:pt x="354551" y="5442136"/>
                  <a:pt x="329225" y="5433693"/>
                </a:cubicBezTo>
                <a:cubicBezTo>
                  <a:pt x="303901" y="5421028"/>
                  <a:pt x="278575" y="5408360"/>
                  <a:pt x="308121" y="5370363"/>
                </a:cubicBezTo>
                <a:cubicBezTo>
                  <a:pt x="358771" y="5315477"/>
                  <a:pt x="375654" y="5243704"/>
                  <a:pt x="417861" y="5167709"/>
                </a:cubicBezTo>
                <a:cubicBezTo>
                  <a:pt x="337668" y="5197262"/>
                  <a:pt x="265912" y="5214151"/>
                  <a:pt x="219483" y="5273258"/>
                </a:cubicBezTo>
                <a:cubicBezTo>
                  <a:pt x="211042" y="5285923"/>
                  <a:pt x="198379" y="5294368"/>
                  <a:pt x="181496" y="5290146"/>
                </a:cubicBezTo>
                <a:cubicBezTo>
                  <a:pt x="164612" y="5281700"/>
                  <a:pt x="173055" y="5269035"/>
                  <a:pt x="177275" y="5256370"/>
                </a:cubicBezTo>
                <a:cubicBezTo>
                  <a:pt x="181496" y="5235259"/>
                  <a:pt x="168833" y="5222593"/>
                  <a:pt x="151949" y="5218371"/>
                </a:cubicBezTo>
                <a:cubicBezTo>
                  <a:pt x="126626" y="5209928"/>
                  <a:pt x="118183" y="5231039"/>
                  <a:pt x="118183" y="5247927"/>
                </a:cubicBezTo>
                <a:cubicBezTo>
                  <a:pt x="118183" y="5281700"/>
                  <a:pt x="97079" y="5290146"/>
                  <a:pt x="71756" y="5290146"/>
                </a:cubicBezTo>
                <a:cubicBezTo>
                  <a:pt x="37989" y="5294368"/>
                  <a:pt x="4223" y="5281700"/>
                  <a:pt x="0" y="5252147"/>
                </a:cubicBezTo>
                <a:cubicBezTo>
                  <a:pt x="0" y="5222593"/>
                  <a:pt x="33767" y="5226816"/>
                  <a:pt x="59093" y="5222593"/>
                </a:cubicBezTo>
                <a:cubicBezTo>
                  <a:pt x="67533" y="5222593"/>
                  <a:pt x="71756" y="5218371"/>
                  <a:pt x="84416" y="5218371"/>
                </a:cubicBezTo>
                <a:cubicBezTo>
                  <a:pt x="75976" y="5193040"/>
                  <a:pt x="54873" y="5205705"/>
                  <a:pt x="42210" y="5197262"/>
                </a:cubicBezTo>
                <a:cubicBezTo>
                  <a:pt x="21106" y="5184595"/>
                  <a:pt x="0" y="5171929"/>
                  <a:pt x="33767" y="5150821"/>
                </a:cubicBezTo>
                <a:cubicBezTo>
                  <a:pt x="46430" y="5142376"/>
                  <a:pt x="50650" y="5142376"/>
                  <a:pt x="46430" y="5125487"/>
                </a:cubicBezTo>
                <a:cubicBezTo>
                  <a:pt x="37989" y="5062158"/>
                  <a:pt x="50650" y="5003051"/>
                  <a:pt x="67533" y="4948164"/>
                </a:cubicBezTo>
                <a:cubicBezTo>
                  <a:pt x="88639" y="4889057"/>
                  <a:pt x="109743" y="4829950"/>
                  <a:pt x="109743" y="4766620"/>
                </a:cubicBezTo>
                <a:cubicBezTo>
                  <a:pt x="109743" y="4753954"/>
                  <a:pt x="113963" y="4732844"/>
                  <a:pt x="122406" y="4724401"/>
                </a:cubicBezTo>
                <a:cubicBezTo>
                  <a:pt x="168833" y="4690625"/>
                  <a:pt x="156172" y="4639960"/>
                  <a:pt x="151949" y="4601962"/>
                </a:cubicBezTo>
                <a:cubicBezTo>
                  <a:pt x="151949" y="4580853"/>
                  <a:pt x="143509" y="4538632"/>
                  <a:pt x="130846" y="4521744"/>
                </a:cubicBezTo>
                <a:cubicBezTo>
                  <a:pt x="101300" y="4492190"/>
                  <a:pt x="118183" y="4479525"/>
                  <a:pt x="135066" y="4458414"/>
                </a:cubicBezTo>
                <a:cubicBezTo>
                  <a:pt x="147729" y="4445749"/>
                  <a:pt x="160392" y="4437306"/>
                  <a:pt x="139289" y="4420418"/>
                </a:cubicBezTo>
                <a:cubicBezTo>
                  <a:pt x="135066" y="4416195"/>
                  <a:pt x="135066" y="4411972"/>
                  <a:pt x="130846" y="4407750"/>
                </a:cubicBezTo>
                <a:cubicBezTo>
                  <a:pt x="181496" y="4382419"/>
                  <a:pt x="130846" y="4331755"/>
                  <a:pt x="160392" y="4302201"/>
                </a:cubicBezTo>
                <a:cubicBezTo>
                  <a:pt x="168833" y="4289536"/>
                  <a:pt x="160392" y="4268425"/>
                  <a:pt x="156172" y="4251537"/>
                </a:cubicBezTo>
                <a:cubicBezTo>
                  <a:pt x="143509" y="4200875"/>
                  <a:pt x="160392" y="4167099"/>
                  <a:pt x="206822" y="4141765"/>
                </a:cubicBezTo>
                <a:cubicBezTo>
                  <a:pt x="257471" y="4116434"/>
                  <a:pt x="303901" y="4082658"/>
                  <a:pt x="337668" y="4031994"/>
                </a:cubicBezTo>
                <a:cubicBezTo>
                  <a:pt x="341888" y="4027771"/>
                  <a:pt x="350328" y="4023551"/>
                  <a:pt x="350328" y="4015106"/>
                </a:cubicBezTo>
                <a:cubicBezTo>
                  <a:pt x="362991" y="3918000"/>
                  <a:pt x="455850" y="3863116"/>
                  <a:pt x="493837" y="3778675"/>
                </a:cubicBezTo>
                <a:cubicBezTo>
                  <a:pt x="536044" y="3690014"/>
                  <a:pt x="599357" y="3614019"/>
                  <a:pt x="650006" y="3529579"/>
                </a:cubicBezTo>
                <a:cubicBezTo>
                  <a:pt x="713319" y="3419807"/>
                  <a:pt x="797735" y="3335367"/>
                  <a:pt x="873711" y="3238261"/>
                </a:cubicBezTo>
                <a:cubicBezTo>
                  <a:pt x="953907" y="3132712"/>
                  <a:pt x="1004557" y="3010276"/>
                  <a:pt x="1063647" y="2896282"/>
                </a:cubicBezTo>
                <a:cubicBezTo>
                  <a:pt x="1080530" y="2866728"/>
                  <a:pt x="1101634" y="2828730"/>
                  <a:pt x="1059427" y="2803398"/>
                </a:cubicBezTo>
                <a:cubicBezTo>
                  <a:pt x="1046764" y="2790730"/>
                  <a:pt x="1055207" y="2778065"/>
                  <a:pt x="1059427" y="2765400"/>
                </a:cubicBezTo>
                <a:cubicBezTo>
                  <a:pt x="1110077" y="2630295"/>
                  <a:pt x="1194493" y="2516303"/>
                  <a:pt x="1287352" y="2402310"/>
                </a:cubicBezTo>
                <a:cubicBezTo>
                  <a:pt x="1359105" y="2317869"/>
                  <a:pt x="1418195" y="2224986"/>
                  <a:pt x="1422418" y="2110992"/>
                </a:cubicBezTo>
                <a:cubicBezTo>
                  <a:pt x="1422418" y="2094104"/>
                  <a:pt x="1439301" y="2085661"/>
                  <a:pt x="1439301" y="2068773"/>
                </a:cubicBezTo>
                <a:cubicBezTo>
                  <a:pt x="1388651" y="2056107"/>
                  <a:pt x="1350662" y="2068773"/>
                  <a:pt x="1321118" y="2110992"/>
                </a:cubicBezTo>
                <a:cubicBezTo>
                  <a:pt x="1308455" y="2127880"/>
                  <a:pt x="1300013" y="2140545"/>
                  <a:pt x="1278909" y="2136325"/>
                </a:cubicBezTo>
                <a:cubicBezTo>
                  <a:pt x="1228259" y="2123657"/>
                  <a:pt x="1177610" y="2153213"/>
                  <a:pt x="1126960" y="2153213"/>
                </a:cubicBezTo>
                <a:cubicBezTo>
                  <a:pt x="1122740" y="2153213"/>
                  <a:pt x="1118517" y="2153213"/>
                  <a:pt x="1114297" y="2157433"/>
                </a:cubicBezTo>
                <a:cubicBezTo>
                  <a:pt x="1088973" y="2229208"/>
                  <a:pt x="1021440" y="2191209"/>
                  <a:pt x="975011" y="2203875"/>
                </a:cubicBezTo>
                <a:cubicBezTo>
                  <a:pt x="814619" y="2250317"/>
                  <a:pt x="654229" y="2292538"/>
                  <a:pt x="493837" y="2334757"/>
                </a:cubicBezTo>
                <a:cubicBezTo>
                  <a:pt x="472734" y="2343202"/>
                  <a:pt x="447407" y="2347423"/>
                  <a:pt x="422084" y="2351645"/>
                </a:cubicBezTo>
                <a:cubicBezTo>
                  <a:pt x="405201" y="2355868"/>
                  <a:pt x="379874" y="2360088"/>
                  <a:pt x="371434" y="2334757"/>
                </a:cubicBezTo>
                <a:cubicBezTo>
                  <a:pt x="367211" y="2313646"/>
                  <a:pt x="392538" y="2305203"/>
                  <a:pt x="405201" y="2300981"/>
                </a:cubicBezTo>
                <a:cubicBezTo>
                  <a:pt x="510720" y="2258762"/>
                  <a:pt x="616240" y="2216543"/>
                  <a:pt x="721762" y="2174321"/>
                </a:cubicBezTo>
                <a:cubicBezTo>
                  <a:pt x="873711" y="2115214"/>
                  <a:pt x="1029881" y="2077216"/>
                  <a:pt x="1181830" y="2030774"/>
                </a:cubicBezTo>
                <a:cubicBezTo>
                  <a:pt x="1194493" y="2030774"/>
                  <a:pt x="1207156" y="2026551"/>
                  <a:pt x="1219819" y="2022331"/>
                </a:cubicBezTo>
                <a:cubicBezTo>
                  <a:pt x="1228259" y="2018108"/>
                  <a:pt x="1236702" y="2009666"/>
                  <a:pt x="1232480" y="2001220"/>
                </a:cubicBezTo>
                <a:cubicBezTo>
                  <a:pt x="1232480" y="1992778"/>
                  <a:pt x="1219819" y="1984332"/>
                  <a:pt x="1211376" y="1988555"/>
                </a:cubicBezTo>
                <a:cubicBezTo>
                  <a:pt x="1110077" y="2026551"/>
                  <a:pt x="1000334" y="1992778"/>
                  <a:pt x="903258" y="2034997"/>
                </a:cubicBezTo>
                <a:cubicBezTo>
                  <a:pt x="894815" y="2034997"/>
                  <a:pt x="886372" y="2039219"/>
                  <a:pt x="877931" y="2030774"/>
                </a:cubicBezTo>
                <a:cubicBezTo>
                  <a:pt x="869489" y="2018108"/>
                  <a:pt x="869489" y="2009666"/>
                  <a:pt x="877931" y="2001220"/>
                </a:cubicBezTo>
                <a:cubicBezTo>
                  <a:pt x="907478" y="1975890"/>
                  <a:pt x="932801" y="1946336"/>
                  <a:pt x="970790" y="1937891"/>
                </a:cubicBezTo>
                <a:cubicBezTo>
                  <a:pt x="1004557" y="1929448"/>
                  <a:pt x="1025660" y="1908337"/>
                  <a:pt x="1034101" y="1878784"/>
                </a:cubicBezTo>
                <a:cubicBezTo>
                  <a:pt x="1042544" y="1845007"/>
                  <a:pt x="1059427" y="1828119"/>
                  <a:pt x="1097414" y="1832342"/>
                </a:cubicBezTo>
                <a:cubicBezTo>
                  <a:pt x="1164947" y="1840785"/>
                  <a:pt x="1219819" y="1794343"/>
                  <a:pt x="1283129" y="1790120"/>
                </a:cubicBezTo>
                <a:cubicBezTo>
                  <a:pt x="1392872" y="1777455"/>
                  <a:pt x="1481508" y="1684572"/>
                  <a:pt x="1608134" y="1714125"/>
                </a:cubicBezTo>
                <a:cubicBezTo>
                  <a:pt x="1557484" y="1663461"/>
                  <a:pt x="1481508" y="1655018"/>
                  <a:pt x="1409755" y="1684572"/>
                </a:cubicBezTo>
                <a:cubicBezTo>
                  <a:pt x="1350662" y="1705682"/>
                  <a:pt x="1291572" y="1722571"/>
                  <a:pt x="1228259" y="1735236"/>
                </a:cubicBezTo>
                <a:cubicBezTo>
                  <a:pt x="1211376" y="1739458"/>
                  <a:pt x="1198713" y="1747901"/>
                  <a:pt x="1181830" y="1726791"/>
                </a:cubicBezTo>
                <a:cubicBezTo>
                  <a:pt x="1236702" y="1693015"/>
                  <a:pt x="1300013" y="1680349"/>
                  <a:pt x="1359105" y="1659241"/>
                </a:cubicBezTo>
                <a:cubicBezTo>
                  <a:pt x="1325339" y="1633907"/>
                  <a:pt x="1316896" y="1633907"/>
                  <a:pt x="1283129" y="1646573"/>
                </a:cubicBezTo>
                <a:cubicBezTo>
                  <a:pt x="1266246" y="1655018"/>
                  <a:pt x="1249363" y="1659241"/>
                  <a:pt x="1232480" y="1667684"/>
                </a:cubicBezTo>
                <a:cubicBezTo>
                  <a:pt x="1215596" y="1676129"/>
                  <a:pt x="1202936" y="1680349"/>
                  <a:pt x="1194493" y="1663461"/>
                </a:cubicBezTo>
                <a:cubicBezTo>
                  <a:pt x="1181830" y="1642353"/>
                  <a:pt x="1198713" y="1638130"/>
                  <a:pt x="1207156" y="1629685"/>
                </a:cubicBezTo>
                <a:cubicBezTo>
                  <a:pt x="1219819" y="1621242"/>
                  <a:pt x="1236702" y="1617019"/>
                  <a:pt x="1240922" y="1591688"/>
                </a:cubicBezTo>
                <a:cubicBezTo>
                  <a:pt x="1152284" y="1608577"/>
                  <a:pt x="1063647" y="1587466"/>
                  <a:pt x="983451" y="1633907"/>
                </a:cubicBezTo>
                <a:cubicBezTo>
                  <a:pt x="907478" y="1680349"/>
                  <a:pt x="831502" y="1676129"/>
                  <a:pt x="738645" y="1633907"/>
                </a:cubicBezTo>
                <a:cubicBezTo>
                  <a:pt x="932801" y="1562135"/>
                  <a:pt x="1110077" y="1473472"/>
                  <a:pt x="1316896" y="1494583"/>
                </a:cubicBezTo>
                <a:cubicBezTo>
                  <a:pt x="1308455" y="1469252"/>
                  <a:pt x="1274689" y="1498805"/>
                  <a:pt x="1274689" y="1473472"/>
                </a:cubicBezTo>
                <a:cubicBezTo>
                  <a:pt x="1274689" y="1448141"/>
                  <a:pt x="1304235" y="1448141"/>
                  <a:pt x="1321118" y="1448141"/>
                </a:cubicBezTo>
                <a:cubicBezTo>
                  <a:pt x="1409755" y="1443918"/>
                  <a:pt x="1489951" y="1401699"/>
                  <a:pt x="1574367" y="1376366"/>
                </a:cubicBezTo>
                <a:cubicBezTo>
                  <a:pt x="1641900" y="1355258"/>
                  <a:pt x="1713653" y="1355258"/>
                  <a:pt x="1785406" y="1367923"/>
                </a:cubicBezTo>
                <a:cubicBezTo>
                  <a:pt x="1836059" y="1380589"/>
                  <a:pt x="1882486" y="1376366"/>
                  <a:pt x="1924695" y="1342592"/>
                </a:cubicBezTo>
                <a:cubicBezTo>
                  <a:pt x="1958462" y="1313036"/>
                  <a:pt x="2009111" y="1308816"/>
                  <a:pt x="2055541" y="1300371"/>
                </a:cubicBezTo>
                <a:cubicBezTo>
                  <a:pt x="2072424" y="1296148"/>
                  <a:pt x="2110411" y="1304593"/>
                  <a:pt x="2089307" y="1266595"/>
                </a:cubicBezTo>
                <a:cubicBezTo>
                  <a:pt x="2076644" y="1241264"/>
                  <a:pt x="2089307" y="1186377"/>
                  <a:pt x="2030215" y="1199045"/>
                </a:cubicBezTo>
                <a:cubicBezTo>
                  <a:pt x="2013331" y="1207488"/>
                  <a:pt x="1996448" y="1207488"/>
                  <a:pt x="1975345" y="1203265"/>
                </a:cubicBezTo>
                <a:cubicBezTo>
                  <a:pt x="1928915" y="1194822"/>
                  <a:pt x="1886708" y="1161046"/>
                  <a:pt x="1840279" y="1156823"/>
                </a:cubicBezTo>
                <a:cubicBezTo>
                  <a:pt x="1798070" y="1152603"/>
                  <a:pt x="1755863" y="1190599"/>
                  <a:pt x="1709433" y="1173711"/>
                </a:cubicBezTo>
                <a:cubicBezTo>
                  <a:pt x="1705213" y="1156823"/>
                  <a:pt x="1713653" y="1152603"/>
                  <a:pt x="1726316" y="1148380"/>
                </a:cubicBezTo>
                <a:cubicBezTo>
                  <a:pt x="1806512" y="1131492"/>
                  <a:pt x="1886708" y="1093494"/>
                  <a:pt x="1966902" y="1068163"/>
                </a:cubicBezTo>
                <a:cubicBezTo>
                  <a:pt x="1996448" y="1059717"/>
                  <a:pt x="2021774" y="1051275"/>
                  <a:pt x="2034435" y="1097716"/>
                </a:cubicBezTo>
                <a:cubicBezTo>
                  <a:pt x="2038658" y="1131492"/>
                  <a:pt x="2072424" y="1135715"/>
                  <a:pt x="2106190" y="1135715"/>
                </a:cubicBezTo>
                <a:cubicBezTo>
                  <a:pt x="2118854" y="1135715"/>
                  <a:pt x="2131514" y="1127270"/>
                  <a:pt x="2148397" y="1127270"/>
                </a:cubicBezTo>
                <a:cubicBezTo>
                  <a:pt x="2169503" y="1123047"/>
                  <a:pt x="2186387" y="1131492"/>
                  <a:pt x="2194827" y="1148380"/>
                </a:cubicBezTo>
                <a:cubicBezTo>
                  <a:pt x="2207490" y="1169489"/>
                  <a:pt x="2190607" y="1182156"/>
                  <a:pt x="2177944" y="1190599"/>
                </a:cubicBezTo>
                <a:cubicBezTo>
                  <a:pt x="2165281" y="1199045"/>
                  <a:pt x="2152620" y="1207488"/>
                  <a:pt x="2156840" y="1220153"/>
                </a:cubicBezTo>
                <a:cubicBezTo>
                  <a:pt x="2161060" y="1228598"/>
                  <a:pt x="2169503" y="1237041"/>
                  <a:pt x="2177944" y="1237041"/>
                </a:cubicBezTo>
                <a:cubicBezTo>
                  <a:pt x="2194827" y="1241264"/>
                  <a:pt x="2190607" y="1220153"/>
                  <a:pt x="2199047" y="1211710"/>
                </a:cubicBezTo>
                <a:cubicBezTo>
                  <a:pt x="2207490" y="1199045"/>
                  <a:pt x="2215930" y="1190599"/>
                  <a:pt x="2224373" y="1177934"/>
                </a:cubicBezTo>
                <a:cubicBezTo>
                  <a:pt x="2249697" y="1144158"/>
                  <a:pt x="2275023" y="1135715"/>
                  <a:pt x="2308789" y="1169489"/>
                </a:cubicBezTo>
                <a:cubicBezTo>
                  <a:pt x="2338336" y="1199045"/>
                  <a:pt x="2372102" y="1194822"/>
                  <a:pt x="2397426" y="1156823"/>
                </a:cubicBezTo>
                <a:cubicBezTo>
                  <a:pt x="2397426" y="1156823"/>
                  <a:pt x="2397426" y="1152603"/>
                  <a:pt x="2397426" y="1152603"/>
                </a:cubicBezTo>
                <a:cubicBezTo>
                  <a:pt x="2452298" y="1030164"/>
                  <a:pt x="2553598" y="945726"/>
                  <a:pt x="2646454" y="852840"/>
                </a:cubicBezTo>
                <a:cubicBezTo>
                  <a:pt x="2684441" y="814844"/>
                  <a:pt x="2701324" y="755737"/>
                  <a:pt x="2768860" y="755737"/>
                </a:cubicBezTo>
                <a:cubicBezTo>
                  <a:pt x="2781520" y="755737"/>
                  <a:pt x="2789963" y="734626"/>
                  <a:pt x="2794183" y="721960"/>
                </a:cubicBezTo>
                <a:cubicBezTo>
                  <a:pt x="2806846" y="658631"/>
                  <a:pt x="2840613" y="607966"/>
                  <a:pt x="2887042" y="574190"/>
                </a:cubicBezTo>
                <a:cubicBezTo>
                  <a:pt x="2937692" y="540414"/>
                  <a:pt x="2984119" y="477084"/>
                  <a:pt x="3060095" y="527749"/>
                </a:cubicBezTo>
                <a:cubicBezTo>
                  <a:pt x="3089641" y="548859"/>
                  <a:pt x="3110745" y="561525"/>
                  <a:pt x="3110745" y="599521"/>
                </a:cubicBezTo>
                <a:cubicBezTo>
                  <a:pt x="3110745" y="679739"/>
                  <a:pt x="3089641" y="759957"/>
                  <a:pt x="3064315" y="835952"/>
                </a:cubicBezTo>
                <a:cubicBezTo>
                  <a:pt x="3060095" y="848620"/>
                  <a:pt x="3043212" y="861285"/>
                  <a:pt x="3060095" y="873951"/>
                </a:cubicBezTo>
                <a:cubicBezTo>
                  <a:pt x="3076978" y="886616"/>
                  <a:pt x="3093862" y="878173"/>
                  <a:pt x="3106525" y="865508"/>
                </a:cubicBezTo>
                <a:cubicBezTo>
                  <a:pt x="3136071" y="831732"/>
                  <a:pt x="3165615" y="797956"/>
                  <a:pt x="3190941" y="755737"/>
                </a:cubicBezTo>
                <a:cubicBezTo>
                  <a:pt x="3275357" y="603744"/>
                  <a:pt x="3410423" y="485530"/>
                  <a:pt x="3515943" y="350425"/>
                </a:cubicBezTo>
                <a:cubicBezTo>
                  <a:pt x="3532826" y="329314"/>
                  <a:pt x="3562372" y="312429"/>
                  <a:pt x="3583476" y="295538"/>
                </a:cubicBezTo>
                <a:cubicBezTo>
                  <a:pt x="3600359" y="282873"/>
                  <a:pt x="3617245" y="270207"/>
                  <a:pt x="3629905" y="295538"/>
                </a:cubicBezTo>
                <a:cubicBezTo>
                  <a:pt x="3638348" y="308206"/>
                  <a:pt x="3651011" y="299761"/>
                  <a:pt x="3659452" y="295538"/>
                </a:cubicBezTo>
                <a:cubicBezTo>
                  <a:pt x="3710101" y="265984"/>
                  <a:pt x="3735427" y="278652"/>
                  <a:pt x="3748088" y="333537"/>
                </a:cubicBezTo>
                <a:cubicBezTo>
                  <a:pt x="3748088" y="337759"/>
                  <a:pt x="3752311" y="346202"/>
                  <a:pt x="3756531" y="346202"/>
                </a:cubicBezTo>
                <a:cubicBezTo>
                  <a:pt x="3832504" y="379978"/>
                  <a:pt x="3790297" y="434865"/>
                  <a:pt x="3781854" y="485530"/>
                </a:cubicBezTo>
                <a:cubicBezTo>
                  <a:pt x="3777634" y="493972"/>
                  <a:pt x="3773414" y="502415"/>
                  <a:pt x="3769194" y="510861"/>
                </a:cubicBezTo>
                <a:cubicBezTo>
                  <a:pt x="3743868" y="578413"/>
                  <a:pt x="3760751" y="603744"/>
                  <a:pt x="3828284" y="603744"/>
                </a:cubicBezTo>
                <a:cubicBezTo>
                  <a:pt x="3832504" y="603744"/>
                  <a:pt x="3836727" y="603744"/>
                  <a:pt x="3836727" y="599521"/>
                </a:cubicBezTo>
                <a:cubicBezTo>
                  <a:pt x="3853610" y="544637"/>
                  <a:pt x="3933806" y="553079"/>
                  <a:pt x="3946467" y="489750"/>
                </a:cubicBezTo>
                <a:cubicBezTo>
                  <a:pt x="3954910" y="447531"/>
                  <a:pt x="3980233" y="422200"/>
                  <a:pt x="4026663" y="413755"/>
                </a:cubicBezTo>
                <a:cubicBezTo>
                  <a:pt x="3976013" y="384201"/>
                  <a:pt x="3967573" y="350425"/>
                  <a:pt x="3988676" y="291318"/>
                </a:cubicBezTo>
                <a:cubicBezTo>
                  <a:pt x="3992896" y="282873"/>
                  <a:pt x="3997116" y="270207"/>
                  <a:pt x="4009779" y="274430"/>
                </a:cubicBezTo>
                <a:cubicBezTo>
                  <a:pt x="4022443" y="278652"/>
                  <a:pt x="4018222" y="291318"/>
                  <a:pt x="4014000" y="299761"/>
                </a:cubicBezTo>
                <a:cubicBezTo>
                  <a:pt x="4009779" y="312429"/>
                  <a:pt x="4005559" y="325094"/>
                  <a:pt x="4014000" y="341982"/>
                </a:cubicBezTo>
                <a:cubicBezTo>
                  <a:pt x="4035106" y="341982"/>
                  <a:pt x="4039326" y="325094"/>
                  <a:pt x="4039326" y="312429"/>
                </a:cubicBezTo>
                <a:cubicBezTo>
                  <a:pt x="4039326" y="265984"/>
                  <a:pt x="4056209" y="219543"/>
                  <a:pt x="4064649" y="173101"/>
                </a:cubicBezTo>
                <a:cubicBezTo>
                  <a:pt x="4077312" y="118217"/>
                  <a:pt x="4102639" y="80218"/>
                  <a:pt x="4161729" y="71775"/>
                </a:cubicBezTo>
                <a:cubicBezTo>
                  <a:pt x="4174392" y="67552"/>
                  <a:pt x="4187055" y="67552"/>
                  <a:pt x="4191275" y="50664"/>
                </a:cubicBezTo>
                <a:cubicBezTo>
                  <a:pt x="4203938" y="12666"/>
                  <a:pt x="4237705" y="4223"/>
                  <a:pt x="4271471" y="0"/>
                </a:cubicBezTo>
                <a:close/>
              </a:path>
            </a:pathLst>
          </a:custGeom>
          <a:solidFill>
            <a:schemeClr val="bg1">
              <a:lumMod val="95000"/>
            </a:schemeClr>
          </a:solidFill>
        </p:spPr>
        <p:txBody>
          <a:bodyPr wrap="square" anchor="ctr">
            <a:noAutofit/>
          </a:bodyPr>
          <a:lstStyle>
            <a:lvl1pPr marL="0" indent="0" algn="ctr">
              <a:buNone/>
              <a:defRPr sz="1200">
                <a:latin typeface="+mn-lt"/>
                <a:cs typeface="Arial" pitchFamily="34" charset="0"/>
              </a:defRPr>
            </a:lvl1pPr>
            <a:lvl2pPr marL="457189" indent="0">
              <a:buNone/>
              <a:defRPr sz="2800"/>
            </a:lvl2pPr>
            <a:lvl3pPr marL="914377" indent="0">
              <a:buNone/>
              <a:defRPr sz="2400"/>
            </a:lvl3pPr>
            <a:lvl4pPr marL="1371566" indent="0">
              <a:buNone/>
              <a:defRPr sz="2000"/>
            </a:lvl4pPr>
            <a:lvl5pPr marL="1828754" indent="0">
              <a:buNone/>
              <a:defRPr sz="2000"/>
            </a:lvl5pPr>
            <a:lvl6pPr marL="2285943" indent="0">
              <a:buNone/>
              <a:defRPr sz="2000"/>
            </a:lvl6pPr>
            <a:lvl7pPr marL="2743131" indent="0">
              <a:buNone/>
              <a:defRPr sz="2000"/>
            </a:lvl7pPr>
            <a:lvl8pPr marL="3200320" indent="0">
              <a:buNone/>
              <a:defRPr sz="2000"/>
            </a:lvl8pPr>
            <a:lvl9pPr marL="3657509" indent="0">
              <a:buNone/>
              <a:defRPr sz="2000"/>
            </a:lvl9pPr>
          </a:lstStyle>
          <a:p>
            <a:pPr lvl="0"/>
            <a:r>
              <a:rPr lang="ar-SA" altLang="ko-KR" noProof="0"/>
              <a:t>انقر فوق الرمز لإضافة صورة</a:t>
            </a:r>
            <a:endParaRPr lang="ko-KR" altLang="en-US" noProof="0" dirty="0"/>
          </a:p>
        </p:txBody>
      </p:sp>
    </p:spTree>
    <p:extLst>
      <p:ext uri="{BB962C8B-B14F-4D97-AF65-F5344CB8AC3E}">
        <p14:creationId xmlns:p14="http://schemas.microsoft.com/office/powerpoint/2010/main" val="192601453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49_Images &amp; Contents Layout">
    <p:spTree>
      <p:nvGrpSpPr>
        <p:cNvPr id="1" name=""/>
        <p:cNvGrpSpPr/>
        <p:nvPr/>
      </p:nvGrpSpPr>
      <p:grpSpPr>
        <a:xfrm>
          <a:off x="0" y="0"/>
          <a:ext cx="0" cy="0"/>
          <a:chOff x="0" y="0"/>
          <a:chExt cx="0" cy="0"/>
        </a:xfrm>
      </p:grpSpPr>
      <p:sp>
        <p:nvSpPr>
          <p:cNvPr id="3" name="Freeform: Shape 7"/>
          <p:cNvSpPr/>
          <p:nvPr userDrawn="1"/>
        </p:nvSpPr>
        <p:spPr>
          <a:xfrm>
            <a:off x="152400" y="0"/>
            <a:ext cx="6562725" cy="6858000"/>
          </a:xfrm>
          <a:custGeom>
            <a:avLst/>
            <a:gdLst>
              <a:gd name="connsiteX0" fmla="*/ 0 w 6543676"/>
              <a:gd name="connsiteY0" fmla="*/ 0 h 6858001"/>
              <a:gd name="connsiteX1" fmla="*/ 4981576 w 6543676"/>
              <a:gd name="connsiteY1" fmla="*/ 0 h 6858001"/>
              <a:gd name="connsiteX2" fmla="*/ 6543676 w 6543676"/>
              <a:gd name="connsiteY2" fmla="*/ 1638300 h 6858001"/>
              <a:gd name="connsiteX3" fmla="*/ 5140390 w 6543676"/>
              <a:gd name="connsiteY3" fmla="*/ 6545233 h 6858001"/>
              <a:gd name="connsiteX4" fmla="*/ 5134165 w 6543676"/>
              <a:gd name="connsiteY4" fmla="*/ 6858001 h 6858001"/>
              <a:gd name="connsiteX5" fmla="*/ 552 w 6543676"/>
              <a:gd name="connsiteY5" fmla="*/ 6858001 h 6858001"/>
              <a:gd name="connsiteX6" fmla="*/ 0 w 6543676"/>
              <a:gd name="connsiteY6" fmla="*/ 6858000 h 6858001"/>
              <a:gd name="connsiteX0" fmla="*/ 0 w 6562726"/>
              <a:gd name="connsiteY0" fmla="*/ 0 h 6858001"/>
              <a:gd name="connsiteX1" fmla="*/ 4981576 w 6562726"/>
              <a:gd name="connsiteY1" fmla="*/ 0 h 6858001"/>
              <a:gd name="connsiteX2" fmla="*/ 6562726 w 6562726"/>
              <a:gd name="connsiteY2" fmla="*/ 1638300 h 6858001"/>
              <a:gd name="connsiteX3" fmla="*/ 5140390 w 6562726"/>
              <a:gd name="connsiteY3" fmla="*/ 6545233 h 6858001"/>
              <a:gd name="connsiteX4" fmla="*/ 5134165 w 6562726"/>
              <a:gd name="connsiteY4" fmla="*/ 6858001 h 6858001"/>
              <a:gd name="connsiteX5" fmla="*/ 552 w 6562726"/>
              <a:gd name="connsiteY5" fmla="*/ 6858001 h 6858001"/>
              <a:gd name="connsiteX6" fmla="*/ 0 w 6562726"/>
              <a:gd name="connsiteY6" fmla="*/ 6858000 h 6858001"/>
              <a:gd name="connsiteX7" fmla="*/ 0 w 6562726"/>
              <a:gd name="connsiteY7" fmla="*/ 0 h 6858001"/>
              <a:gd name="connsiteX0" fmla="*/ 0 w 6562726"/>
              <a:gd name="connsiteY0" fmla="*/ 0 h 6858001"/>
              <a:gd name="connsiteX1" fmla="*/ 4981576 w 6562726"/>
              <a:gd name="connsiteY1" fmla="*/ 0 h 6858001"/>
              <a:gd name="connsiteX2" fmla="*/ 6562726 w 6562726"/>
              <a:gd name="connsiteY2" fmla="*/ 1638300 h 6858001"/>
              <a:gd name="connsiteX3" fmla="*/ 5140390 w 6562726"/>
              <a:gd name="connsiteY3" fmla="*/ 6545233 h 6858001"/>
              <a:gd name="connsiteX4" fmla="*/ 5134165 w 6562726"/>
              <a:gd name="connsiteY4" fmla="*/ 6858001 h 6858001"/>
              <a:gd name="connsiteX5" fmla="*/ 552 w 6562726"/>
              <a:gd name="connsiteY5" fmla="*/ 6858001 h 6858001"/>
              <a:gd name="connsiteX6" fmla="*/ 0 w 6562726"/>
              <a:gd name="connsiteY6" fmla="*/ 6858000 h 6858001"/>
              <a:gd name="connsiteX7" fmla="*/ 0 w 6562726"/>
              <a:gd name="connsiteY7" fmla="*/ 0 h 6858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562726" h="6858001">
                <a:moveTo>
                  <a:pt x="0" y="0"/>
                </a:moveTo>
                <a:lnTo>
                  <a:pt x="4981576" y="0"/>
                </a:lnTo>
                <a:cubicBezTo>
                  <a:pt x="5006977" y="371475"/>
                  <a:pt x="5765801" y="1114425"/>
                  <a:pt x="6562726" y="1638300"/>
                </a:cubicBezTo>
                <a:cubicBezTo>
                  <a:pt x="5759055" y="2900363"/>
                  <a:pt x="5204223" y="4907496"/>
                  <a:pt x="5140390" y="6545233"/>
                </a:cubicBezTo>
                <a:lnTo>
                  <a:pt x="5134165" y="6858001"/>
                </a:lnTo>
                <a:lnTo>
                  <a:pt x="552" y="6858001"/>
                </a:lnTo>
                <a:lnTo>
                  <a:pt x="0" y="6858000"/>
                </a:lnTo>
                <a:lnTo>
                  <a:pt x="0" y="0"/>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rtl="1" eaLnBrk="1" fontAlgn="auto" hangingPunct="1">
              <a:spcBef>
                <a:spcPts val="0"/>
              </a:spcBef>
              <a:spcAft>
                <a:spcPts val="0"/>
              </a:spcAft>
              <a:defRPr/>
            </a:pPr>
            <a:endParaRPr lang="en-US"/>
          </a:p>
        </p:txBody>
      </p:sp>
      <p:sp>
        <p:nvSpPr>
          <p:cNvPr id="4" name="자유형: 도형 4"/>
          <p:cNvSpPr/>
          <p:nvPr userDrawn="1"/>
        </p:nvSpPr>
        <p:spPr>
          <a:xfrm flipV="1">
            <a:off x="152400" y="0"/>
            <a:ext cx="6238875" cy="6848475"/>
          </a:xfrm>
          <a:custGeom>
            <a:avLst/>
            <a:gdLst>
              <a:gd name="connsiteX0" fmla="*/ 0 w 6238876"/>
              <a:gd name="connsiteY0" fmla="*/ 0 h 6858000"/>
              <a:gd name="connsiteX1" fmla="*/ 4819651 w 6238876"/>
              <a:gd name="connsiteY1" fmla="*/ 0 h 6858000"/>
              <a:gd name="connsiteX2" fmla="*/ 6238876 w 6238876"/>
              <a:gd name="connsiteY2" fmla="*/ 5229225 h 6858000"/>
              <a:gd name="connsiteX3" fmla="*/ 4819651 w 6238876"/>
              <a:gd name="connsiteY3" fmla="*/ 6858000 h 6858000"/>
              <a:gd name="connsiteX4" fmla="*/ 0 w 6238876"/>
              <a:gd name="connsiteY4" fmla="*/ 6858000 h 6858000"/>
              <a:gd name="connsiteX0" fmla="*/ 0 w 6238876"/>
              <a:gd name="connsiteY0" fmla="*/ 0 h 6858000"/>
              <a:gd name="connsiteX1" fmla="*/ 4819651 w 6238876"/>
              <a:gd name="connsiteY1" fmla="*/ 0 h 6858000"/>
              <a:gd name="connsiteX2" fmla="*/ 6238876 w 6238876"/>
              <a:gd name="connsiteY2" fmla="*/ 5229225 h 6858000"/>
              <a:gd name="connsiteX3" fmla="*/ 4819651 w 6238876"/>
              <a:gd name="connsiteY3" fmla="*/ 6858000 h 6858000"/>
              <a:gd name="connsiteX4" fmla="*/ 0 w 6238876"/>
              <a:gd name="connsiteY4" fmla="*/ 6858000 h 6858000"/>
              <a:gd name="connsiteX5" fmla="*/ 0 w 6238876"/>
              <a:gd name="connsiteY5" fmla="*/ 0 h 6858000"/>
              <a:gd name="connsiteX0" fmla="*/ 0 w 6238876"/>
              <a:gd name="connsiteY0" fmla="*/ 0 h 6858000"/>
              <a:gd name="connsiteX1" fmla="*/ 4819651 w 6238876"/>
              <a:gd name="connsiteY1" fmla="*/ 0 h 6858000"/>
              <a:gd name="connsiteX2" fmla="*/ 6238876 w 6238876"/>
              <a:gd name="connsiteY2" fmla="*/ 5229225 h 6858000"/>
              <a:gd name="connsiteX3" fmla="*/ 4819651 w 6238876"/>
              <a:gd name="connsiteY3" fmla="*/ 6858000 h 6858000"/>
              <a:gd name="connsiteX4" fmla="*/ 0 w 6238876"/>
              <a:gd name="connsiteY4" fmla="*/ 6858000 h 6858000"/>
              <a:gd name="connsiteX5" fmla="*/ 0 w 6238876"/>
              <a:gd name="connsiteY5"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238876" h="6858000">
                <a:moveTo>
                  <a:pt x="0" y="0"/>
                </a:moveTo>
                <a:lnTo>
                  <a:pt x="4819651" y="0"/>
                </a:lnTo>
                <a:cubicBezTo>
                  <a:pt x="4819651" y="1689100"/>
                  <a:pt x="5153027" y="4273550"/>
                  <a:pt x="6238876" y="5229225"/>
                </a:cubicBezTo>
                <a:cubicBezTo>
                  <a:pt x="5286376" y="5778500"/>
                  <a:pt x="4883152" y="6283325"/>
                  <a:pt x="4819651" y="6858000"/>
                </a:cubicBezTo>
                <a:lnTo>
                  <a:pt x="0" y="6858000"/>
                </a:lnTo>
                <a:lnTo>
                  <a:pt x="0" y="0"/>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rtl="1" eaLnBrk="1" fontAlgn="auto" hangingPunct="1">
              <a:spcBef>
                <a:spcPts val="0"/>
              </a:spcBef>
              <a:spcAft>
                <a:spcPts val="0"/>
              </a:spcAft>
              <a:defRPr/>
            </a:pPr>
            <a:endParaRPr lang="ko-KR" altLang="en-US"/>
          </a:p>
        </p:txBody>
      </p:sp>
      <p:cxnSp>
        <p:nvCxnSpPr>
          <p:cNvPr id="5" name="직선 연결선 6"/>
          <p:cNvCxnSpPr>
            <a:cxnSpLocks/>
          </p:cNvCxnSpPr>
          <p:nvPr userDrawn="1"/>
        </p:nvCxnSpPr>
        <p:spPr>
          <a:xfrm>
            <a:off x="6238875" y="1638300"/>
            <a:ext cx="5953125" cy="0"/>
          </a:xfrm>
          <a:prstGeom prst="line">
            <a:avLst/>
          </a:prstGeom>
          <a:ln w="38100">
            <a:solidFill>
              <a:schemeClr val="accent4"/>
            </a:solidFill>
          </a:ln>
        </p:spPr>
        <p:style>
          <a:lnRef idx="1">
            <a:schemeClr val="accent1"/>
          </a:lnRef>
          <a:fillRef idx="0">
            <a:schemeClr val="accent1"/>
          </a:fillRef>
          <a:effectRef idx="0">
            <a:schemeClr val="accent1"/>
          </a:effectRef>
          <a:fontRef idx="minor">
            <a:schemeClr val="tx1"/>
          </a:fontRef>
        </p:style>
      </p:cxnSp>
      <p:sp>
        <p:nvSpPr>
          <p:cNvPr id="16" name="그림 개체 틀 15"/>
          <p:cNvSpPr>
            <a:spLocks noGrp="1"/>
          </p:cNvSpPr>
          <p:nvPr>
            <p:ph type="pic" sz="quarter" idx="10"/>
          </p:nvPr>
        </p:nvSpPr>
        <p:spPr>
          <a:xfrm>
            <a:off x="0" y="0"/>
            <a:ext cx="6543676" cy="6867525"/>
          </a:xfrm>
          <a:custGeom>
            <a:avLst/>
            <a:gdLst>
              <a:gd name="connsiteX0" fmla="*/ 0 w 6238876"/>
              <a:gd name="connsiteY0" fmla="*/ 0 h 6858000"/>
              <a:gd name="connsiteX1" fmla="*/ 4819651 w 6238876"/>
              <a:gd name="connsiteY1" fmla="*/ 0 h 6858000"/>
              <a:gd name="connsiteX2" fmla="*/ 6238876 w 6238876"/>
              <a:gd name="connsiteY2" fmla="*/ 1628775 h 6858000"/>
              <a:gd name="connsiteX3" fmla="*/ 4819651 w 6238876"/>
              <a:gd name="connsiteY3" fmla="*/ 6858000 h 6858000"/>
              <a:gd name="connsiteX4" fmla="*/ 0 w 6238876"/>
              <a:gd name="connsiteY4" fmla="*/ 6858000 h 6858000"/>
              <a:gd name="connsiteX0" fmla="*/ 0 w 6543676"/>
              <a:gd name="connsiteY0" fmla="*/ 0 h 6858000"/>
              <a:gd name="connsiteX1" fmla="*/ 4819651 w 6543676"/>
              <a:gd name="connsiteY1" fmla="*/ 0 h 6858000"/>
              <a:gd name="connsiteX2" fmla="*/ 6543676 w 6543676"/>
              <a:gd name="connsiteY2" fmla="*/ 1638300 h 6858000"/>
              <a:gd name="connsiteX3" fmla="*/ 4819651 w 6543676"/>
              <a:gd name="connsiteY3" fmla="*/ 6858000 h 6858000"/>
              <a:gd name="connsiteX4" fmla="*/ 0 w 6543676"/>
              <a:gd name="connsiteY4" fmla="*/ 6858000 h 6858000"/>
              <a:gd name="connsiteX5" fmla="*/ 0 w 6543676"/>
              <a:gd name="connsiteY5" fmla="*/ 0 h 6858000"/>
              <a:gd name="connsiteX0" fmla="*/ 0 w 6543676"/>
              <a:gd name="connsiteY0" fmla="*/ 0 h 6858000"/>
              <a:gd name="connsiteX1" fmla="*/ 4819651 w 6543676"/>
              <a:gd name="connsiteY1" fmla="*/ 0 h 6858000"/>
              <a:gd name="connsiteX2" fmla="*/ 6543676 w 6543676"/>
              <a:gd name="connsiteY2" fmla="*/ 1638300 h 6858000"/>
              <a:gd name="connsiteX3" fmla="*/ 4819651 w 6543676"/>
              <a:gd name="connsiteY3" fmla="*/ 6858000 h 6858000"/>
              <a:gd name="connsiteX4" fmla="*/ 0 w 6543676"/>
              <a:gd name="connsiteY4" fmla="*/ 6858000 h 6858000"/>
              <a:gd name="connsiteX5" fmla="*/ 0 w 6543676"/>
              <a:gd name="connsiteY5" fmla="*/ 0 h 6858000"/>
              <a:gd name="connsiteX0" fmla="*/ 0 w 6543676"/>
              <a:gd name="connsiteY0" fmla="*/ 0 h 6858000"/>
              <a:gd name="connsiteX1" fmla="*/ 4819651 w 6543676"/>
              <a:gd name="connsiteY1" fmla="*/ 0 h 6858000"/>
              <a:gd name="connsiteX2" fmla="*/ 6543676 w 6543676"/>
              <a:gd name="connsiteY2" fmla="*/ 1638300 h 6858000"/>
              <a:gd name="connsiteX3" fmla="*/ 4819651 w 6543676"/>
              <a:gd name="connsiteY3" fmla="*/ 6858000 h 6858000"/>
              <a:gd name="connsiteX4" fmla="*/ 0 w 6543676"/>
              <a:gd name="connsiteY4" fmla="*/ 6858000 h 6858000"/>
              <a:gd name="connsiteX5" fmla="*/ 0 w 6543676"/>
              <a:gd name="connsiteY5" fmla="*/ 0 h 6858000"/>
              <a:gd name="connsiteX0" fmla="*/ 0 w 6543676"/>
              <a:gd name="connsiteY0" fmla="*/ 0 h 6858000"/>
              <a:gd name="connsiteX1" fmla="*/ 4819651 w 6543676"/>
              <a:gd name="connsiteY1" fmla="*/ 0 h 6858000"/>
              <a:gd name="connsiteX2" fmla="*/ 6543676 w 6543676"/>
              <a:gd name="connsiteY2" fmla="*/ 1638300 h 6858000"/>
              <a:gd name="connsiteX3" fmla="*/ 4819651 w 6543676"/>
              <a:gd name="connsiteY3" fmla="*/ 6858000 h 6858000"/>
              <a:gd name="connsiteX4" fmla="*/ 0 w 6543676"/>
              <a:gd name="connsiteY4" fmla="*/ 6858000 h 6858000"/>
              <a:gd name="connsiteX5" fmla="*/ 0 w 6543676"/>
              <a:gd name="connsiteY5" fmla="*/ 0 h 6858000"/>
              <a:gd name="connsiteX0" fmla="*/ 0 w 6543676"/>
              <a:gd name="connsiteY0" fmla="*/ 0 h 6867525"/>
              <a:gd name="connsiteX1" fmla="*/ 4819651 w 6543676"/>
              <a:gd name="connsiteY1" fmla="*/ 0 h 6867525"/>
              <a:gd name="connsiteX2" fmla="*/ 6543676 w 6543676"/>
              <a:gd name="connsiteY2" fmla="*/ 1638300 h 6867525"/>
              <a:gd name="connsiteX3" fmla="*/ 5219701 w 6543676"/>
              <a:gd name="connsiteY3" fmla="*/ 6867525 h 6867525"/>
              <a:gd name="connsiteX4" fmla="*/ 0 w 6543676"/>
              <a:gd name="connsiteY4" fmla="*/ 6858000 h 6867525"/>
              <a:gd name="connsiteX5" fmla="*/ 0 w 6543676"/>
              <a:gd name="connsiteY5" fmla="*/ 0 h 6867525"/>
              <a:gd name="connsiteX0" fmla="*/ 0 w 6543676"/>
              <a:gd name="connsiteY0" fmla="*/ 0 h 6867525"/>
              <a:gd name="connsiteX1" fmla="*/ 4981576 w 6543676"/>
              <a:gd name="connsiteY1" fmla="*/ 19050 h 6867525"/>
              <a:gd name="connsiteX2" fmla="*/ 6543676 w 6543676"/>
              <a:gd name="connsiteY2" fmla="*/ 1638300 h 6867525"/>
              <a:gd name="connsiteX3" fmla="*/ 5219701 w 6543676"/>
              <a:gd name="connsiteY3" fmla="*/ 6867525 h 6867525"/>
              <a:gd name="connsiteX4" fmla="*/ 0 w 6543676"/>
              <a:gd name="connsiteY4" fmla="*/ 6858000 h 6867525"/>
              <a:gd name="connsiteX5" fmla="*/ 0 w 6543676"/>
              <a:gd name="connsiteY5" fmla="*/ 0 h 6867525"/>
              <a:gd name="connsiteX0" fmla="*/ 0 w 6543676"/>
              <a:gd name="connsiteY0" fmla="*/ 0 h 6867525"/>
              <a:gd name="connsiteX1" fmla="*/ 4981576 w 6543676"/>
              <a:gd name="connsiteY1" fmla="*/ 0 h 6867525"/>
              <a:gd name="connsiteX2" fmla="*/ 6543676 w 6543676"/>
              <a:gd name="connsiteY2" fmla="*/ 1638300 h 6867525"/>
              <a:gd name="connsiteX3" fmla="*/ 5219701 w 6543676"/>
              <a:gd name="connsiteY3" fmla="*/ 6867525 h 6867525"/>
              <a:gd name="connsiteX4" fmla="*/ 0 w 6543676"/>
              <a:gd name="connsiteY4" fmla="*/ 6858000 h 6867525"/>
              <a:gd name="connsiteX5" fmla="*/ 0 w 6543676"/>
              <a:gd name="connsiteY5" fmla="*/ 0 h 6867525"/>
              <a:gd name="connsiteX0" fmla="*/ 0 w 6543676"/>
              <a:gd name="connsiteY0" fmla="*/ 0 h 6867525"/>
              <a:gd name="connsiteX1" fmla="*/ 4981576 w 6543676"/>
              <a:gd name="connsiteY1" fmla="*/ 0 h 6867525"/>
              <a:gd name="connsiteX2" fmla="*/ 6543676 w 6543676"/>
              <a:gd name="connsiteY2" fmla="*/ 1638300 h 6867525"/>
              <a:gd name="connsiteX3" fmla="*/ 5133976 w 6543676"/>
              <a:gd name="connsiteY3" fmla="*/ 6867525 h 6867525"/>
              <a:gd name="connsiteX4" fmla="*/ 0 w 6543676"/>
              <a:gd name="connsiteY4" fmla="*/ 6858000 h 6867525"/>
              <a:gd name="connsiteX5" fmla="*/ 0 w 6543676"/>
              <a:gd name="connsiteY5" fmla="*/ 0 h 6867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543676" h="6867525">
                <a:moveTo>
                  <a:pt x="0" y="0"/>
                </a:moveTo>
                <a:lnTo>
                  <a:pt x="4981576" y="0"/>
                </a:lnTo>
                <a:cubicBezTo>
                  <a:pt x="5006977" y="371475"/>
                  <a:pt x="5699126" y="1152525"/>
                  <a:pt x="6543676" y="1638300"/>
                </a:cubicBezTo>
                <a:cubicBezTo>
                  <a:pt x="5686427" y="2984500"/>
                  <a:pt x="5133976" y="5178425"/>
                  <a:pt x="5133976" y="6867525"/>
                </a:cubicBezTo>
                <a:lnTo>
                  <a:pt x="0" y="6858000"/>
                </a:lnTo>
                <a:lnTo>
                  <a:pt x="0" y="0"/>
                </a:lnTo>
                <a:close/>
              </a:path>
            </a:pathLst>
          </a:custGeom>
          <a:solidFill>
            <a:schemeClr val="bg1">
              <a:lumMod val="95000"/>
            </a:schemeClr>
          </a:solidFill>
          <a:effectLst/>
        </p:spPr>
        <p:txBody>
          <a:bodyPr wrap="square" anchor="ctr">
            <a:noAutofit/>
          </a:bodyPr>
          <a:lstStyle>
            <a:lvl1pPr marL="0" marR="0" indent="0" algn="ctr" defTabSz="914400" rtl="0" eaLnBrk="1" fontAlgn="auto" latinLnBrk="1" hangingPunct="1">
              <a:lnSpc>
                <a:spcPct val="90000"/>
              </a:lnSpc>
              <a:spcBef>
                <a:spcPts val="1000"/>
              </a:spcBef>
              <a:spcAft>
                <a:spcPts val="0"/>
              </a:spcAft>
              <a:buClrTx/>
              <a:buSzTx/>
              <a:buFontTx/>
              <a:buNone/>
              <a:tabLst/>
              <a:defRPr sz="1200"/>
            </a:lvl1pPr>
          </a:lstStyle>
          <a:p>
            <a:pPr lvl="0"/>
            <a:r>
              <a:rPr lang="ar-SA" altLang="ko-KR" noProof="0"/>
              <a:t>انقر فوق الرمز لإضافة صورة</a:t>
            </a:r>
            <a:endParaRPr lang="ko-KR" altLang="en-US" noProof="0" dirty="0"/>
          </a:p>
        </p:txBody>
      </p:sp>
    </p:spTree>
    <p:extLst>
      <p:ext uri="{BB962C8B-B14F-4D97-AF65-F5344CB8AC3E}">
        <p14:creationId xmlns:p14="http://schemas.microsoft.com/office/powerpoint/2010/main" val="11974440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9_캡션 있는 콘텐츠">
    <p:spTree>
      <p:nvGrpSpPr>
        <p:cNvPr id="1" name=""/>
        <p:cNvGrpSpPr/>
        <p:nvPr/>
      </p:nvGrpSpPr>
      <p:grpSpPr>
        <a:xfrm>
          <a:off x="0" y="0"/>
          <a:ext cx="0" cy="0"/>
          <a:chOff x="0" y="0"/>
          <a:chExt cx="0" cy="0"/>
        </a:xfrm>
      </p:grpSpPr>
      <p:sp>
        <p:nvSpPr>
          <p:cNvPr id="7" name="그림 개체 틀 6"/>
          <p:cNvSpPr>
            <a:spLocks noGrp="1"/>
          </p:cNvSpPr>
          <p:nvPr>
            <p:ph type="pic" idx="16"/>
          </p:nvPr>
        </p:nvSpPr>
        <p:spPr>
          <a:xfrm>
            <a:off x="4804231" y="1031577"/>
            <a:ext cx="6521207" cy="5391435"/>
          </a:xfrm>
          <a:custGeom>
            <a:avLst/>
            <a:gdLst>
              <a:gd name="connsiteX0" fmla="*/ 1923143 w 5498207"/>
              <a:gd name="connsiteY0" fmla="*/ 0 h 4545665"/>
              <a:gd name="connsiteX1" fmla="*/ 3371680 w 5498207"/>
              <a:gd name="connsiteY1" fmla="*/ 1448537 h 4545665"/>
              <a:gd name="connsiteX2" fmla="*/ 3393443 w 5498207"/>
              <a:gd name="connsiteY2" fmla="*/ 1454481 h 4545665"/>
              <a:gd name="connsiteX3" fmla="*/ 3442007 w 5498207"/>
              <a:gd name="connsiteY3" fmla="*/ 1444874 h 4545665"/>
              <a:gd name="connsiteX4" fmla="*/ 3468347 w 5498207"/>
              <a:gd name="connsiteY4" fmla="*/ 1420720 h 4545665"/>
              <a:gd name="connsiteX5" fmla="*/ 3474932 w 5498207"/>
              <a:gd name="connsiteY5" fmla="*/ 1376805 h 4545665"/>
              <a:gd name="connsiteX6" fmla="*/ 3474932 w 5498207"/>
              <a:gd name="connsiteY6" fmla="*/ 1348259 h 4545665"/>
              <a:gd name="connsiteX7" fmla="*/ 3516637 w 5498207"/>
              <a:gd name="connsiteY7" fmla="*/ 1332889 h 4545665"/>
              <a:gd name="connsiteX8" fmla="*/ 3549562 w 5498207"/>
              <a:gd name="connsiteY8" fmla="*/ 1365826 h 4545665"/>
              <a:gd name="connsiteX9" fmla="*/ 3569317 w 5498207"/>
              <a:gd name="connsiteY9" fmla="*/ 1383392 h 4545665"/>
              <a:gd name="connsiteX10" fmla="*/ 3591267 w 5498207"/>
              <a:gd name="connsiteY10" fmla="*/ 1368021 h 4545665"/>
              <a:gd name="connsiteX11" fmla="*/ 3608827 w 5498207"/>
              <a:gd name="connsiteY11" fmla="*/ 1310931 h 4545665"/>
              <a:gd name="connsiteX12" fmla="*/ 3621997 w 5498207"/>
              <a:gd name="connsiteY12" fmla="*/ 1293365 h 4545665"/>
              <a:gd name="connsiteX13" fmla="*/ 3643947 w 5498207"/>
              <a:gd name="connsiteY13" fmla="*/ 1295560 h 4545665"/>
              <a:gd name="connsiteX14" fmla="*/ 3668092 w 5498207"/>
              <a:gd name="connsiteY14" fmla="*/ 1317518 h 4545665"/>
              <a:gd name="connsiteX15" fmla="*/ 3703212 w 5498207"/>
              <a:gd name="connsiteY15" fmla="*/ 1348259 h 4545665"/>
              <a:gd name="connsiteX16" fmla="*/ 3758087 w 5498207"/>
              <a:gd name="connsiteY16" fmla="*/ 1315323 h 4545665"/>
              <a:gd name="connsiteX17" fmla="*/ 3793207 w 5498207"/>
              <a:gd name="connsiteY17" fmla="*/ 1256036 h 4545665"/>
              <a:gd name="connsiteX18" fmla="*/ 3819547 w 5498207"/>
              <a:gd name="connsiteY18" fmla="*/ 1247253 h 4545665"/>
              <a:gd name="connsiteX19" fmla="*/ 3843692 w 5498207"/>
              <a:gd name="connsiteY19" fmla="*/ 1321910 h 4545665"/>
              <a:gd name="connsiteX20" fmla="*/ 3839302 w 5498207"/>
              <a:gd name="connsiteY20" fmla="*/ 1328497 h 4545665"/>
              <a:gd name="connsiteX21" fmla="*/ 3883202 w 5498207"/>
              <a:gd name="connsiteY21" fmla="*/ 1341672 h 4545665"/>
              <a:gd name="connsiteX22" fmla="*/ 3920517 w 5498207"/>
              <a:gd name="connsiteY22" fmla="*/ 1324106 h 4545665"/>
              <a:gd name="connsiteX23" fmla="*/ 3927102 w 5498207"/>
              <a:gd name="connsiteY23" fmla="*/ 1317518 h 4545665"/>
              <a:gd name="connsiteX24" fmla="*/ 3999536 w 5498207"/>
              <a:gd name="connsiteY24" fmla="*/ 1313127 h 4545665"/>
              <a:gd name="connsiteX25" fmla="*/ 4041242 w 5498207"/>
              <a:gd name="connsiteY25" fmla="*/ 1308735 h 4545665"/>
              <a:gd name="connsiteX26" fmla="*/ 4065386 w 5498207"/>
              <a:gd name="connsiteY26" fmla="*/ 1251645 h 4545665"/>
              <a:gd name="connsiteX27" fmla="*/ 4102702 w 5498207"/>
              <a:gd name="connsiteY27" fmla="*/ 1135268 h 4545665"/>
              <a:gd name="connsiteX28" fmla="*/ 4135626 w 5498207"/>
              <a:gd name="connsiteY28" fmla="*/ 1084765 h 4545665"/>
              <a:gd name="connsiteX29" fmla="*/ 4192696 w 5498207"/>
              <a:gd name="connsiteY29" fmla="*/ 1071590 h 4545665"/>
              <a:gd name="connsiteX30" fmla="*/ 4170746 w 5498207"/>
              <a:gd name="connsiteY30" fmla="*/ 1146247 h 4545665"/>
              <a:gd name="connsiteX31" fmla="*/ 4148796 w 5498207"/>
              <a:gd name="connsiteY31" fmla="*/ 1234078 h 4545665"/>
              <a:gd name="connsiteX32" fmla="*/ 4124652 w 5498207"/>
              <a:gd name="connsiteY32" fmla="*/ 1319714 h 4545665"/>
              <a:gd name="connsiteX33" fmla="*/ 4179526 w 5498207"/>
              <a:gd name="connsiteY33" fmla="*/ 1383392 h 4545665"/>
              <a:gd name="connsiteX34" fmla="*/ 4192696 w 5498207"/>
              <a:gd name="connsiteY34" fmla="*/ 1374609 h 4545665"/>
              <a:gd name="connsiteX35" fmla="*/ 4199282 w 5498207"/>
              <a:gd name="connsiteY35" fmla="*/ 1359238 h 4545665"/>
              <a:gd name="connsiteX36" fmla="*/ 4243181 w 5498207"/>
              <a:gd name="connsiteY36" fmla="*/ 1341672 h 4545665"/>
              <a:gd name="connsiteX37" fmla="*/ 4267326 w 5498207"/>
              <a:gd name="connsiteY37" fmla="*/ 1376805 h 4545665"/>
              <a:gd name="connsiteX38" fmla="*/ 4267326 w 5498207"/>
              <a:gd name="connsiteY38" fmla="*/ 1394371 h 4545665"/>
              <a:gd name="connsiteX39" fmla="*/ 4333176 w 5498207"/>
              <a:gd name="connsiteY39" fmla="*/ 1480007 h 4545665"/>
              <a:gd name="connsiteX40" fmla="*/ 4363906 w 5498207"/>
              <a:gd name="connsiteY40" fmla="*/ 1477811 h 4545665"/>
              <a:gd name="connsiteX41" fmla="*/ 4456096 w 5498207"/>
              <a:gd name="connsiteY41" fmla="*/ 1455853 h 4545665"/>
              <a:gd name="connsiteX42" fmla="*/ 4475851 w 5498207"/>
              <a:gd name="connsiteY42" fmla="*/ 1464636 h 4545665"/>
              <a:gd name="connsiteX43" fmla="*/ 4499996 w 5498207"/>
              <a:gd name="connsiteY43" fmla="*/ 1495377 h 4545665"/>
              <a:gd name="connsiteX44" fmla="*/ 4526336 w 5498207"/>
              <a:gd name="connsiteY44" fmla="*/ 1499769 h 4545665"/>
              <a:gd name="connsiteX45" fmla="*/ 4535116 w 5498207"/>
              <a:gd name="connsiteY45" fmla="*/ 1490985 h 4545665"/>
              <a:gd name="connsiteX46" fmla="*/ 4554871 w 5498207"/>
              <a:gd name="connsiteY46" fmla="*/ 1490985 h 4545665"/>
              <a:gd name="connsiteX47" fmla="*/ 4550481 w 5498207"/>
              <a:gd name="connsiteY47" fmla="*/ 1510748 h 4545665"/>
              <a:gd name="connsiteX48" fmla="*/ 4504386 w 5498207"/>
              <a:gd name="connsiteY48" fmla="*/ 1565642 h 4545665"/>
              <a:gd name="connsiteX49" fmla="*/ 4510971 w 5498207"/>
              <a:gd name="connsiteY49" fmla="*/ 1585404 h 4545665"/>
              <a:gd name="connsiteX50" fmla="*/ 4543896 w 5498207"/>
              <a:gd name="connsiteY50" fmla="*/ 1581013 h 4545665"/>
              <a:gd name="connsiteX51" fmla="*/ 4579016 w 5498207"/>
              <a:gd name="connsiteY51" fmla="*/ 1585404 h 4545665"/>
              <a:gd name="connsiteX52" fmla="*/ 4592186 w 5498207"/>
              <a:gd name="connsiteY52" fmla="*/ 1635907 h 4545665"/>
              <a:gd name="connsiteX53" fmla="*/ 4576821 w 5498207"/>
              <a:gd name="connsiteY53" fmla="*/ 1642495 h 4545665"/>
              <a:gd name="connsiteX54" fmla="*/ 4583406 w 5498207"/>
              <a:gd name="connsiteY54" fmla="*/ 1677627 h 4545665"/>
              <a:gd name="connsiteX55" fmla="*/ 4658036 w 5498207"/>
              <a:gd name="connsiteY55" fmla="*/ 1769850 h 4545665"/>
              <a:gd name="connsiteX56" fmla="*/ 4723886 w 5498207"/>
              <a:gd name="connsiteY56" fmla="*/ 1785221 h 4545665"/>
              <a:gd name="connsiteX57" fmla="*/ 4772176 w 5498207"/>
              <a:gd name="connsiteY57" fmla="*/ 1804983 h 4545665"/>
              <a:gd name="connsiteX58" fmla="*/ 4763396 w 5498207"/>
              <a:gd name="connsiteY58" fmla="*/ 1835724 h 4545665"/>
              <a:gd name="connsiteX59" fmla="*/ 4723886 w 5498207"/>
              <a:gd name="connsiteY59" fmla="*/ 1914772 h 4545665"/>
              <a:gd name="connsiteX60" fmla="*/ 4765591 w 5498207"/>
              <a:gd name="connsiteY60" fmla="*/ 2026757 h 4545665"/>
              <a:gd name="connsiteX61" fmla="*/ 4785346 w 5498207"/>
              <a:gd name="connsiteY61" fmla="*/ 2031149 h 4545665"/>
              <a:gd name="connsiteX62" fmla="*/ 4840221 w 5498207"/>
              <a:gd name="connsiteY62" fmla="*/ 2026757 h 4545665"/>
              <a:gd name="connsiteX63" fmla="*/ 4873146 w 5498207"/>
              <a:gd name="connsiteY63" fmla="*/ 2088239 h 4545665"/>
              <a:gd name="connsiteX64" fmla="*/ 4835831 w 5498207"/>
              <a:gd name="connsiteY64" fmla="*/ 2156309 h 4545665"/>
              <a:gd name="connsiteX65" fmla="*/ 4816076 w 5498207"/>
              <a:gd name="connsiteY65" fmla="*/ 2158505 h 4545665"/>
              <a:gd name="connsiteX66" fmla="*/ 4798516 w 5498207"/>
              <a:gd name="connsiteY66" fmla="*/ 2167288 h 4545665"/>
              <a:gd name="connsiteX67" fmla="*/ 4780956 w 5498207"/>
              <a:gd name="connsiteY67" fmla="*/ 2193637 h 4545665"/>
              <a:gd name="connsiteX68" fmla="*/ 4787541 w 5498207"/>
              <a:gd name="connsiteY68" fmla="*/ 2224378 h 4545665"/>
              <a:gd name="connsiteX69" fmla="*/ 4833636 w 5498207"/>
              <a:gd name="connsiteY69" fmla="*/ 2323189 h 4545665"/>
              <a:gd name="connsiteX70" fmla="*/ 4855586 w 5498207"/>
              <a:gd name="connsiteY70" fmla="*/ 2331972 h 4545665"/>
              <a:gd name="connsiteX71" fmla="*/ 4873146 w 5498207"/>
              <a:gd name="connsiteY71" fmla="*/ 2345146 h 4545665"/>
              <a:gd name="connsiteX72" fmla="*/ 4807296 w 5498207"/>
              <a:gd name="connsiteY72" fmla="*/ 2384671 h 4545665"/>
              <a:gd name="connsiteX73" fmla="*/ 4776566 w 5498207"/>
              <a:gd name="connsiteY73" fmla="*/ 2424195 h 4545665"/>
              <a:gd name="connsiteX74" fmla="*/ 4776566 w 5498207"/>
              <a:gd name="connsiteY74" fmla="*/ 2428586 h 4545665"/>
              <a:gd name="connsiteX75" fmla="*/ 4816076 w 5498207"/>
              <a:gd name="connsiteY75" fmla="*/ 2472502 h 4545665"/>
              <a:gd name="connsiteX76" fmla="*/ 4864366 w 5498207"/>
              <a:gd name="connsiteY76" fmla="*/ 2516418 h 4545665"/>
              <a:gd name="connsiteX77" fmla="*/ 4864366 w 5498207"/>
              <a:gd name="connsiteY77" fmla="*/ 2538376 h 4545665"/>
              <a:gd name="connsiteX78" fmla="*/ 4846806 w 5498207"/>
              <a:gd name="connsiteY78" fmla="*/ 2542767 h 4545665"/>
              <a:gd name="connsiteX79" fmla="*/ 4778761 w 5498207"/>
              <a:gd name="connsiteY79" fmla="*/ 2560334 h 4545665"/>
              <a:gd name="connsiteX80" fmla="*/ 4767786 w 5498207"/>
              <a:gd name="connsiteY80" fmla="*/ 2571312 h 4545665"/>
              <a:gd name="connsiteX81" fmla="*/ 4726081 w 5498207"/>
              <a:gd name="connsiteY81" fmla="*/ 2637186 h 4545665"/>
              <a:gd name="connsiteX82" fmla="*/ 4706326 w 5498207"/>
              <a:gd name="connsiteY82" fmla="*/ 2663535 h 4545665"/>
              <a:gd name="connsiteX83" fmla="*/ 4699741 w 5498207"/>
              <a:gd name="connsiteY83" fmla="*/ 2700864 h 4545665"/>
              <a:gd name="connsiteX84" fmla="*/ 4748031 w 5498207"/>
              <a:gd name="connsiteY84" fmla="*/ 2744780 h 4545665"/>
              <a:gd name="connsiteX85" fmla="*/ 4813881 w 5498207"/>
              <a:gd name="connsiteY85" fmla="*/ 2766737 h 4545665"/>
              <a:gd name="connsiteX86" fmla="*/ 4875341 w 5498207"/>
              <a:gd name="connsiteY86" fmla="*/ 2757954 h 4545665"/>
              <a:gd name="connsiteX87" fmla="*/ 4903876 w 5498207"/>
              <a:gd name="connsiteY87" fmla="*/ 2740388 h 4545665"/>
              <a:gd name="connsiteX88" fmla="*/ 4952166 w 5498207"/>
              <a:gd name="connsiteY88" fmla="*/ 2689885 h 4545665"/>
              <a:gd name="connsiteX89" fmla="*/ 5033380 w 5498207"/>
              <a:gd name="connsiteY89" fmla="*/ 2604249 h 4545665"/>
              <a:gd name="connsiteX90" fmla="*/ 5138740 w 5498207"/>
              <a:gd name="connsiteY90" fmla="*/ 2562529 h 4545665"/>
              <a:gd name="connsiteX91" fmla="*/ 5224346 w 5498207"/>
              <a:gd name="connsiteY91" fmla="*/ 2514222 h 4545665"/>
              <a:gd name="connsiteX92" fmla="*/ 5230930 w 5498207"/>
              <a:gd name="connsiteY92" fmla="*/ 2507635 h 4545665"/>
              <a:gd name="connsiteX93" fmla="*/ 5318730 w 5498207"/>
              <a:gd name="connsiteY93" fmla="*/ 2470306 h 4545665"/>
              <a:gd name="connsiteX94" fmla="*/ 5428480 w 5498207"/>
              <a:gd name="connsiteY94" fmla="*/ 2448348 h 4545665"/>
              <a:gd name="connsiteX95" fmla="*/ 5489940 w 5498207"/>
              <a:gd name="connsiteY95" fmla="*/ 2479089 h 4545665"/>
              <a:gd name="connsiteX96" fmla="*/ 5496525 w 5498207"/>
              <a:gd name="connsiteY96" fmla="*/ 2490068 h 4545665"/>
              <a:gd name="connsiteX97" fmla="*/ 5485550 w 5498207"/>
              <a:gd name="connsiteY97" fmla="*/ 2566921 h 4545665"/>
              <a:gd name="connsiteX98" fmla="*/ 5435065 w 5498207"/>
              <a:gd name="connsiteY98" fmla="*/ 2613032 h 4545665"/>
              <a:gd name="connsiteX99" fmla="*/ 5388970 w 5498207"/>
              <a:gd name="connsiteY99" fmla="*/ 2617424 h 4545665"/>
              <a:gd name="connsiteX100" fmla="*/ 5329705 w 5498207"/>
              <a:gd name="connsiteY100" fmla="*/ 2615228 h 4545665"/>
              <a:gd name="connsiteX101" fmla="*/ 5316535 w 5498207"/>
              <a:gd name="connsiteY101" fmla="*/ 2624011 h 4545665"/>
              <a:gd name="connsiteX102" fmla="*/ 5263856 w 5498207"/>
              <a:gd name="connsiteY102" fmla="*/ 2650361 h 4545665"/>
              <a:gd name="connsiteX103" fmla="*/ 5215566 w 5498207"/>
              <a:gd name="connsiteY103" fmla="*/ 2670123 h 4545665"/>
              <a:gd name="connsiteX104" fmla="*/ 5105816 w 5498207"/>
              <a:gd name="connsiteY104" fmla="*/ 2700864 h 4545665"/>
              <a:gd name="connsiteX105" fmla="*/ 5000456 w 5498207"/>
              <a:gd name="connsiteY105" fmla="*/ 2744780 h 4545665"/>
              <a:gd name="connsiteX106" fmla="*/ 4934606 w 5498207"/>
              <a:gd name="connsiteY106" fmla="*/ 2795283 h 4545665"/>
              <a:gd name="connsiteX107" fmla="*/ 4903876 w 5498207"/>
              <a:gd name="connsiteY107" fmla="*/ 2815045 h 4545665"/>
              <a:gd name="connsiteX108" fmla="*/ 4778761 w 5498207"/>
              <a:gd name="connsiteY108" fmla="*/ 2887506 h 4545665"/>
              <a:gd name="connsiteX109" fmla="*/ 4710716 w 5498207"/>
              <a:gd name="connsiteY109" fmla="*/ 2911659 h 4545665"/>
              <a:gd name="connsiteX110" fmla="*/ 4684376 w 5498207"/>
              <a:gd name="connsiteY110" fmla="*/ 2902876 h 4545665"/>
              <a:gd name="connsiteX111" fmla="*/ 4660231 w 5498207"/>
              <a:gd name="connsiteY111" fmla="*/ 2900680 h 4545665"/>
              <a:gd name="connsiteX112" fmla="*/ 4644866 w 5498207"/>
              <a:gd name="connsiteY112" fmla="*/ 2922638 h 4545665"/>
              <a:gd name="connsiteX113" fmla="*/ 4658036 w 5498207"/>
              <a:gd name="connsiteY113" fmla="*/ 2940205 h 4545665"/>
              <a:gd name="connsiteX114" fmla="*/ 4675596 w 5498207"/>
              <a:gd name="connsiteY114" fmla="*/ 2946792 h 4545665"/>
              <a:gd name="connsiteX115" fmla="*/ 4706326 w 5498207"/>
              <a:gd name="connsiteY115" fmla="*/ 2968750 h 4545665"/>
              <a:gd name="connsiteX116" fmla="*/ 4745836 w 5498207"/>
              <a:gd name="connsiteY116" fmla="*/ 3008274 h 4545665"/>
              <a:gd name="connsiteX117" fmla="*/ 4914850 w 5498207"/>
              <a:gd name="connsiteY117" fmla="*/ 3069756 h 4545665"/>
              <a:gd name="connsiteX118" fmla="*/ 4952166 w 5498207"/>
              <a:gd name="connsiteY118" fmla="*/ 3082931 h 4545665"/>
              <a:gd name="connsiteX119" fmla="*/ 5002650 w 5498207"/>
              <a:gd name="connsiteY119" fmla="*/ 3076343 h 4545665"/>
              <a:gd name="connsiteX120" fmla="*/ 5031186 w 5498207"/>
              <a:gd name="connsiteY120" fmla="*/ 3071952 h 4545665"/>
              <a:gd name="connsiteX121" fmla="*/ 5061916 w 5498207"/>
              <a:gd name="connsiteY121" fmla="*/ 3080735 h 4545665"/>
              <a:gd name="connsiteX122" fmla="*/ 5075086 w 5498207"/>
              <a:gd name="connsiteY122" fmla="*/ 3096105 h 4545665"/>
              <a:gd name="connsiteX123" fmla="*/ 5018016 w 5498207"/>
              <a:gd name="connsiteY123" fmla="*/ 3212482 h 4545665"/>
              <a:gd name="connsiteX124" fmla="*/ 4956556 w 5498207"/>
              <a:gd name="connsiteY124" fmla="*/ 3212482 h 4545665"/>
              <a:gd name="connsiteX125" fmla="*/ 4906071 w 5498207"/>
              <a:gd name="connsiteY125" fmla="*/ 3177349 h 4545665"/>
              <a:gd name="connsiteX126" fmla="*/ 4851196 w 5498207"/>
              <a:gd name="connsiteY126" fmla="*/ 3166370 h 4545665"/>
              <a:gd name="connsiteX127" fmla="*/ 4794126 w 5498207"/>
              <a:gd name="connsiteY127" fmla="*/ 3137825 h 4545665"/>
              <a:gd name="connsiteX128" fmla="*/ 4761201 w 5498207"/>
              <a:gd name="connsiteY128" fmla="*/ 3085126 h 4545665"/>
              <a:gd name="connsiteX129" fmla="*/ 4708521 w 5498207"/>
              <a:gd name="connsiteY129" fmla="*/ 3060973 h 4545665"/>
              <a:gd name="connsiteX130" fmla="*/ 4693156 w 5498207"/>
              <a:gd name="connsiteY130" fmla="*/ 3058777 h 4545665"/>
              <a:gd name="connsiteX131" fmla="*/ 4620721 w 5498207"/>
              <a:gd name="connsiteY131" fmla="*/ 3065364 h 4545665"/>
              <a:gd name="connsiteX132" fmla="*/ 4565846 w 5498207"/>
              <a:gd name="connsiteY132" fmla="*/ 3065364 h 4545665"/>
              <a:gd name="connsiteX133" fmla="*/ 4524141 w 5498207"/>
              <a:gd name="connsiteY133" fmla="*/ 3039015 h 4545665"/>
              <a:gd name="connsiteX134" fmla="*/ 4502191 w 5498207"/>
              <a:gd name="connsiteY134" fmla="*/ 3034623 h 4545665"/>
              <a:gd name="connsiteX135" fmla="*/ 4486826 w 5498207"/>
              <a:gd name="connsiteY135" fmla="*/ 3023644 h 4545665"/>
              <a:gd name="connsiteX136" fmla="*/ 4447316 w 5498207"/>
              <a:gd name="connsiteY136" fmla="*/ 3017057 h 4545665"/>
              <a:gd name="connsiteX137" fmla="*/ 4407806 w 5498207"/>
              <a:gd name="connsiteY137" fmla="*/ 3076343 h 4545665"/>
              <a:gd name="connsiteX138" fmla="*/ 4372686 w 5498207"/>
              <a:gd name="connsiteY138" fmla="*/ 3087322 h 4545665"/>
              <a:gd name="connsiteX139" fmla="*/ 4366101 w 5498207"/>
              <a:gd name="connsiteY139" fmla="*/ 3085126 h 4545665"/>
              <a:gd name="connsiteX140" fmla="*/ 4335371 w 5498207"/>
              <a:gd name="connsiteY140" fmla="*/ 3065364 h 4545665"/>
              <a:gd name="connsiteX141" fmla="*/ 4302446 w 5498207"/>
              <a:gd name="connsiteY141" fmla="*/ 3085126 h 4545665"/>
              <a:gd name="connsiteX142" fmla="*/ 4273911 w 5498207"/>
              <a:gd name="connsiteY142" fmla="*/ 3113672 h 4545665"/>
              <a:gd name="connsiteX143" fmla="*/ 4210256 w 5498207"/>
              <a:gd name="connsiteY143" fmla="*/ 3140021 h 4545665"/>
              <a:gd name="connsiteX144" fmla="*/ 4194892 w 5498207"/>
              <a:gd name="connsiteY144" fmla="*/ 3137825 h 4545665"/>
              <a:gd name="connsiteX145" fmla="*/ 4089532 w 5498207"/>
              <a:gd name="connsiteY145" fmla="*/ 3201503 h 4545665"/>
              <a:gd name="connsiteX146" fmla="*/ 4023682 w 5498207"/>
              <a:gd name="connsiteY146" fmla="*/ 3247615 h 4545665"/>
              <a:gd name="connsiteX147" fmla="*/ 3938077 w 5498207"/>
              <a:gd name="connsiteY147" fmla="*/ 3289335 h 4545665"/>
              <a:gd name="connsiteX148" fmla="*/ 3924907 w 5498207"/>
              <a:gd name="connsiteY148" fmla="*/ 3302509 h 4545665"/>
              <a:gd name="connsiteX149" fmla="*/ 3907347 w 5498207"/>
              <a:gd name="connsiteY149" fmla="*/ 3357404 h 4545665"/>
              <a:gd name="connsiteX150" fmla="*/ 3900762 w 5498207"/>
              <a:gd name="connsiteY150" fmla="*/ 3368383 h 4545665"/>
              <a:gd name="connsiteX151" fmla="*/ 3821742 w 5498207"/>
              <a:gd name="connsiteY151" fmla="*/ 3447431 h 4545665"/>
              <a:gd name="connsiteX152" fmla="*/ 3810767 w 5498207"/>
              <a:gd name="connsiteY152" fmla="*/ 3456214 h 4545665"/>
              <a:gd name="connsiteX153" fmla="*/ 3703212 w 5498207"/>
              <a:gd name="connsiteY153" fmla="*/ 3506717 h 4545665"/>
              <a:gd name="connsiteX154" fmla="*/ 3604437 w 5498207"/>
              <a:gd name="connsiteY154" fmla="*/ 3581374 h 4545665"/>
              <a:gd name="connsiteX155" fmla="*/ 3560537 w 5498207"/>
              <a:gd name="connsiteY155" fmla="*/ 3625290 h 4545665"/>
              <a:gd name="connsiteX156" fmla="*/ 3560537 w 5498207"/>
              <a:gd name="connsiteY156" fmla="*/ 3640660 h 4545665"/>
              <a:gd name="connsiteX157" fmla="*/ 3564927 w 5498207"/>
              <a:gd name="connsiteY157" fmla="*/ 3647248 h 4545665"/>
              <a:gd name="connsiteX158" fmla="*/ 3545172 w 5498207"/>
              <a:gd name="connsiteY158" fmla="*/ 3717513 h 4545665"/>
              <a:gd name="connsiteX159" fmla="*/ 3494687 w 5498207"/>
              <a:gd name="connsiteY159" fmla="*/ 3748254 h 4545665"/>
              <a:gd name="connsiteX160" fmla="*/ 3529807 w 5498207"/>
              <a:gd name="connsiteY160" fmla="*/ 3757037 h 4545665"/>
              <a:gd name="connsiteX161" fmla="*/ 3562732 w 5498207"/>
              <a:gd name="connsiteY161" fmla="*/ 3754841 h 4545665"/>
              <a:gd name="connsiteX162" fmla="*/ 3573707 w 5498207"/>
              <a:gd name="connsiteY162" fmla="*/ 3761429 h 4545665"/>
              <a:gd name="connsiteX163" fmla="*/ 3617607 w 5498207"/>
              <a:gd name="connsiteY163" fmla="*/ 3785582 h 4545665"/>
              <a:gd name="connsiteX164" fmla="*/ 3698822 w 5498207"/>
              <a:gd name="connsiteY164" fmla="*/ 3851456 h 4545665"/>
              <a:gd name="connsiteX165" fmla="*/ 3711992 w 5498207"/>
              <a:gd name="connsiteY165" fmla="*/ 3912938 h 4545665"/>
              <a:gd name="connsiteX166" fmla="*/ 3670287 w 5498207"/>
              <a:gd name="connsiteY166" fmla="*/ 3978811 h 4545665"/>
              <a:gd name="connsiteX167" fmla="*/ 3668092 w 5498207"/>
              <a:gd name="connsiteY167" fmla="*/ 3994182 h 4545665"/>
              <a:gd name="connsiteX168" fmla="*/ 3679067 w 5498207"/>
              <a:gd name="connsiteY168" fmla="*/ 4068839 h 4545665"/>
              <a:gd name="connsiteX169" fmla="*/ 3624192 w 5498207"/>
              <a:gd name="connsiteY169" fmla="*/ 4169845 h 4545665"/>
              <a:gd name="connsiteX170" fmla="*/ 3571512 w 5498207"/>
              <a:gd name="connsiteY170" fmla="*/ 4193999 h 4545665"/>
              <a:gd name="connsiteX171" fmla="*/ 3463957 w 5498207"/>
              <a:gd name="connsiteY171" fmla="*/ 4178628 h 4545665"/>
              <a:gd name="connsiteX172" fmla="*/ 3389327 w 5498207"/>
              <a:gd name="connsiteY172" fmla="*/ 4055664 h 4545665"/>
              <a:gd name="connsiteX173" fmla="*/ 3389327 w 5498207"/>
              <a:gd name="connsiteY173" fmla="*/ 4038098 h 4545665"/>
              <a:gd name="connsiteX174" fmla="*/ 3378352 w 5498207"/>
              <a:gd name="connsiteY174" fmla="*/ 4005161 h 4545665"/>
              <a:gd name="connsiteX175" fmla="*/ 3349817 w 5498207"/>
              <a:gd name="connsiteY175" fmla="*/ 4000769 h 4545665"/>
              <a:gd name="connsiteX176" fmla="*/ 3242262 w 5498207"/>
              <a:gd name="connsiteY176" fmla="*/ 3991986 h 4545665"/>
              <a:gd name="connsiteX177" fmla="*/ 3224702 w 5498207"/>
              <a:gd name="connsiteY177" fmla="*/ 3996378 h 4545665"/>
              <a:gd name="connsiteX178" fmla="*/ 3237872 w 5498207"/>
              <a:gd name="connsiteY178" fmla="*/ 4009552 h 4545665"/>
              <a:gd name="connsiteX179" fmla="*/ 3248848 w 5498207"/>
              <a:gd name="connsiteY179" fmla="*/ 4027119 h 4545665"/>
              <a:gd name="connsiteX180" fmla="*/ 3308112 w 5498207"/>
              <a:gd name="connsiteY180" fmla="*/ 4018336 h 4545665"/>
              <a:gd name="connsiteX181" fmla="*/ 3319087 w 5498207"/>
              <a:gd name="connsiteY181" fmla="*/ 4031510 h 4545665"/>
              <a:gd name="connsiteX182" fmla="*/ 3310307 w 5498207"/>
              <a:gd name="connsiteY182" fmla="*/ 4046881 h 4545665"/>
              <a:gd name="connsiteX183" fmla="*/ 3237872 w 5498207"/>
              <a:gd name="connsiteY183" fmla="*/ 4046881 h 4545665"/>
              <a:gd name="connsiteX184" fmla="*/ 3213728 w 5498207"/>
              <a:gd name="connsiteY184" fmla="*/ 4060056 h 4545665"/>
              <a:gd name="connsiteX185" fmla="*/ 3253238 w 5498207"/>
              <a:gd name="connsiteY185" fmla="*/ 4141300 h 4545665"/>
              <a:gd name="connsiteX186" fmla="*/ 3325672 w 5498207"/>
              <a:gd name="connsiteY186" fmla="*/ 4187411 h 4545665"/>
              <a:gd name="connsiteX187" fmla="*/ 3347622 w 5498207"/>
              <a:gd name="connsiteY187" fmla="*/ 4189607 h 4545665"/>
              <a:gd name="connsiteX188" fmla="*/ 3362987 w 5498207"/>
              <a:gd name="connsiteY188" fmla="*/ 4196194 h 4545665"/>
              <a:gd name="connsiteX189" fmla="*/ 3380547 w 5498207"/>
              <a:gd name="connsiteY189" fmla="*/ 4204977 h 4545665"/>
              <a:gd name="connsiteX190" fmla="*/ 3358597 w 5498207"/>
              <a:gd name="connsiteY190" fmla="*/ 4220348 h 4545665"/>
              <a:gd name="connsiteX191" fmla="*/ 3343232 w 5498207"/>
              <a:gd name="connsiteY191" fmla="*/ 4213761 h 4545665"/>
              <a:gd name="connsiteX192" fmla="*/ 3231288 w 5498207"/>
              <a:gd name="connsiteY192" fmla="*/ 4154474 h 4545665"/>
              <a:gd name="connsiteX193" fmla="*/ 3215922 w 5498207"/>
              <a:gd name="connsiteY193" fmla="*/ 4147887 h 4545665"/>
              <a:gd name="connsiteX194" fmla="*/ 3169828 w 5498207"/>
              <a:gd name="connsiteY194" fmla="*/ 4176432 h 4545665"/>
              <a:gd name="connsiteX195" fmla="*/ 3169828 w 5498207"/>
              <a:gd name="connsiteY195" fmla="*/ 4207173 h 4545665"/>
              <a:gd name="connsiteX196" fmla="*/ 3169828 w 5498207"/>
              <a:gd name="connsiteY196" fmla="*/ 4240110 h 4545665"/>
              <a:gd name="connsiteX197" fmla="*/ 3112758 w 5498207"/>
              <a:gd name="connsiteY197" fmla="*/ 4240110 h 4545665"/>
              <a:gd name="connsiteX198" fmla="*/ 3068858 w 5498207"/>
              <a:gd name="connsiteY198" fmla="*/ 4284026 h 4545665"/>
              <a:gd name="connsiteX199" fmla="*/ 3031543 w 5498207"/>
              <a:gd name="connsiteY199" fmla="*/ 4319158 h 4545665"/>
              <a:gd name="connsiteX200" fmla="*/ 2994228 w 5498207"/>
              <a:gd name="connsiteY200" fmla="*/ 4321354 h 4545665"/>
              <a:gd name="connsiteX201" fmla="*/ 2930573 w 5498207"/>
              <a:gd name="connsiteY201" fmla="*/ 4334529 h 4545665"/>
              <a:gd name="connsiteX202" fmla="*/ 2923988 w 5498207"/>
              <a:gd name="connsiteY202" fmla="*/ 4345508 h 4545665"/>
              <a:gd name="connsiteX203" fmla="*/ 2915208 w 5498207"/>
              <a:gd name="connsiteY203" fmla="*/ 4417969 h 4545665"/>
              <a:gd name="connsiteX204" fmla="*/ 2902038 w 5498207"/>
              <a:gd name="connsiteY204" fmla="*/ 4439927 h 4545665"/>
              <a:gd name="connsiteX205" fmla="*/ 2891063 w 5498207"/>
              <a:gd name="connsiteY205" fmla="*/ 4435535 h 4545665"/>
              <a:gd name="connsiteX206" fmla="*/ 2888868 w 5498207"/>
              <a:gd name="connsiteY206" fmla="*/ 4382836 h 4545665"/>
              <a:gd name="connsiteX207" fmla="*/ 2873503 w 5498207"/>
              <a:gd name="connsiteY207" fmla="*/ 4363074 h 4545665"/>
              <a:gd name="connsiteX208" fmla="*/ 2842773 w 5498207"/>
              <a:gd name="connsiteY208" fmla="*/ 4376249 h 4545665"/>
              <a:gd name="connsiteX209" fmla="*/ 2823018 w 5498207"/>
              <a:gd name="connsiteY209" fmla="*/ 4396011 h 4545665"/>
              <a:gd name="connsiteX210" fmla="*/ 2820823 w 5498207"/>
              <a:gd name="connsiteY210" fmla="*/ 4356487 h 4545665"/>
              <a:gd name="connsiteX211" fmla="*/ 2812043 w 5498207"/>
              <a:gd name="connsiteY211" fmla="*/ 4336725 h 4545665"/>
              <a:gd name="connsiteX212" fmla="*/ 2792288 w 5498207"/>
              <a:gd name="connsiteY212" fmla="*/ 4343312 h 4545665"/>
              <a:gd name="connsiteX213" fmla="*/ 2783508 w 5498207"/>
              <a:gd name="connsiteY213" fmla="*/ 4398207 h 4545665"/>
              <a:gd name="connsiteX214" fmla="*/ 2765948 w 5498207"/>
              <a:gd name="connsiteY214" fmla="*/ 4510192 h 4545665"/>
              <a:gd name="connsiteX215" fmla="*/ 2765948 w 5498207"/>
              <a:gd name="connsiteY215" fmla="*/ 4529954 h 4545665"/>
              <a:gd name="connsiteX216" fmla="*/ 2757168 w 5498207"/>
              <a:gd name="connsiteY216" fmla="*/ 4545324 h 4545665"/>
              <a:gd name="connsiteX217" fmla="*/ 2741803 w 5498207"/>
              <a:gd name="connsiteY217" fmla="*/ 4532150 h 4545665"/>
              <a:gd name="connsiteX218" fmla="*/ 2739608 w 5498207"/>
              <a:gd name="connsiteY218" fmla="*/ 4516779 h 4545665"/>
              <a:gd name="connsiteX219" fmla="*/ 2750583 w 5498207"/>
              <a:gd name="connsiteY219" fmla="*/ 4475059 h 4545665"/>
              <a:gd name="connsiteX220" fmla="*/ 2754973 w 5498207"/>
              <a:gd name="connsiteY220" fmla="*/ 4437731 h 4545665"/>
              <a:gd name="connsiteX221" fmla="*/ 2757168 w 5498207"/>
              <a:gd name="connsiteY221" fmla="*/ 4413577 h 4545665"/>
              <a:gd name="connsiteX222" fmla="*/ 2759363 w 5498207"/>
              <a:gd name="connsiteY222" fmla="*/ 4360878 h 4545665"/>
              <a:gd name="connsiteX223" fmla="*/ 2737413 w 5498207"/>
              <a:gd name="connsiteY223" fmla="*/ 4301592 h 4545665"/>
              <a:gd name="connsiteX224" fmla="*/ 2713268 w 5498207"/>
              <a:gd name="connsiteY224" fmla="*/ 4341116 h 4545665"/>
              <a:gd name="connsiteX225" fmla="*/ 2695708 w 5498207"/>
              <a:gd name="connsiteY225" fmla="*/ 4439927 h 4545665"/>
              <a:gd name="connsiteX226" fmla="*/ 2678148 w 5498207"/>
              <a:gd name="connsiteY226" fmla="*/ 4497017 h 4545665"/>
              <a:gd name="connsiteX227" fmla="*/ 2658393 w 5498207"/>
              <a:gd name="connsiteY227" fmla="*/ 4501409 h 4545665"/>
              <a:gd name="connsiteX228" fmla="*/ 2654003 w 5498207"/>
              <a:gd name="connsiteY228" fmla="*/ 4488234 h 4545665"/>
              <a:gd name="connsiteX229" fmla="*/ 2678148 w 5498207"/>
              <a:gd name="connsiteY229" fmla="*/ 4389424 h 4545665"/>
              <a:gd name="connsiteX230" fmla="*/ 2686928 w 5498207"/>
              <a:gd name="connsiteY230" fmla="*/ 4356487 h 4545665"/>
              <a:gd name="connsiteX231" fmla="*/ 2673758 w 5498207"/>
              <a:gd name="connsiteY231" fmla="*/ 4301592 h 4545665"/>
              <a:gd name="connsiteX232" fmla="*/ 2671563 w 5498207"/>
              <a:gd name="connsiteY232" fmla="*/ 4242306 h 4545665"/>
              <a:gd name="connsiteX233" fmla="*/ 2671563 w 5498207"/>
              <a:gd name="connsiteY233" fmla="*/ 4196194 h 4545665"/>
              <a:gd name="connsiteX234" fmla="*/ 2645223 w 5498207"/>
              <a:gd name="connsiteY234" fmla="*/ 4141300 h 4545665"/>
              <a:gd name="connsiteX235" fmla="*/ 2616688 w 5498207"/>
              <a:gd name="connsiteY235" fmla="*/ 4132516 h 4545665"/>
              <a:gd name="connsiteX236" fmla="*/ 2583763 w 5498207"/>
              <a:gd name="connsiteY236" fmla="*/ 4121538 h 4545665"/>
              <a:gd name="connsiteX237" fmla="*/ 2533278 w 5498207"/>
              <a:gd name="connsiteY237" fmla="*/ 4108363 h 4545665"/>
              <a:gd name="connsiteX238" fmla="*/ 2441088 w 5498207"/>
              <a:gd name="connsiteY238" fmla="*/ 4125929 h 4545665"/>
              <a:gd name="connsiteX239" fmla="*/ 2401578 w 5498207"/>
              <a:gd name="connsiteY239" fmla="*/ 4114950 h 4545665"/>
              <a:gd name="connsiteX240" fmla="*/ 2300609 w 5498207"/>
              <a:gd name="connsiteY240" fmla="*/ 4018336 h 4545665"/>
              <a:gd name="connsiteX241" fmla="*/ 2234759 w 5498207"/>
              <a:gd name="connsiteY241" fmla="*/ 3904155 h 4545665"/>
              <a:gd name="connsiteX242" fmla="*/ 2190859 w 5498207"/>
              <a:gd name="connsiteY242" fmla="*/ 3822911 h 4545665"/>
              <a:gd name="connsiteX243" fmla="*/ 2118424 w 5498207"/>
              <a:gd name="connsiteY243" fmla="*/ 3761429 h 4545665"/>
              <a:gd name="connsiteX244" fmla="*/ 2083304 w 5498207"/>
              <a:gd name="connsiteY244" fmla="*/ 3772408 h 4545665"/>
              <a:gd name="connsiteX245" fmla="*/ 2063549 w 5498207"/>
              <a:gd name="connsiteY245" fmla="*/ 3789974 h 4545665"/>
              <a:gd name="connsiteX246" fmla="*/ 2021844 w 5498207"/>
              <a:gd name="connsiteY246" fmla="*/ 3781191 h 4545665"/>
              <a:gd name="connsiteX247" fmla="*/ 2008717 w 5498207"/>
              <a:gd name="connsiteY247" fmla="*/ 3760713 h 4545665"/>
              <a:gd name="connsiteX248" fmla="*/ 1923143 w 5498207"/>
              <a:gd name="connsiteY248" fmla="*/ 3846286 h 4545665"/>
              <a:gd name="connsiteX249" fmla="*/ 1859631 w 5498207"/>
              <a:gd name="connsiteY249" fmla="*/ 3782774 h 4545665"/>
              <a:gd name="connsiteX250" fmla="*/ 1853652 w 5498207"/>
              <a:gd name="connsiteY250" fmla="*/ 3782563 h 4545665"/>
              <a:gd name="connsiteX251" fmla="*/ 1835269 w 5498207"/>
              <a:gd name="connsiteY251" fmla="*/ 3796561 h 4545665"/>
              <a:gd name="connsiteX252" fmla="*/ 1791369 w 5498207"/>
              <a:gd name="connsiteY252" fmla="*/ 3849260 h 4545665"/>
              <a:gd name="connsiteX253" fmla="*/ 1760639 w 5498207"/>
              <a:gd name="connsiteY253" fmla="*/ 3869022 h 4545665"/>
              <a:gd name="connsiteX254" fmla="*/ 1738689 w 5498207"/>
              <a:gd name="connsiteY254" fmla="*/ 3904155 h 4545665"/>
              <a:gd name="connsiteX255" fmla="*/ 1732104 w 5498207"/>
              <a:gd name="connsiteY255" fmla="*/ 3945875 h 4545665"/>
              <a:gd name="connsiteX256" fmla="*/ 1740884 w 5498207"/>
              <a:gd name="connsiteY256" fmla="*/ 3967833 h 4545665"/>
              <a:gd name="connsiteX257" fmla="*/ 1756249 w 5498207"/>
              <a:gd name="connsiteY257" fmla="*/ 4024923 h 4545665"/>
              <a:gd name="connsiteX258" fmla="*/ 1723324 w 5498207"/>
              <a:gd name="connsiteY258" fmla="*/ 3987595 h 4545665"/>
              <a:gd name="connsiteX259" fmla="*/ 1701374 w 5498207"/>
              <a:gd name="connsiteY259" fmla="*/ 3965637 h 4545665"/>
              <a:gd name="connsiteX260" fmla="*/ 1688204 w 5498207"/>
              <a:gd name="connsiteY260" fmla="*/ 3963441 h 4545665"/>
              <a:gd name="connsiteX261" fmla="*/ 1644304 w 5498207"/>
              <a:gd name="connsiteY261" fmla="*/ 3923917 h 4545665"/>
              <a:gd name="connsiteX262" fmla="*/ 1593819 w 5498207"/>
              <a:gd name="connsiteY262" fmla="*/ 3906350 h 4545665"/>
              <a:gd name="connsiteX263" fmla="*/ 1571869 w 5498207"/>
              <a:gd name="connsiteY263" fmla="*/ 3888784 h 4545665"/>
              <a:gd name="connsiteX264" fmla="*/ 1484069 w 5498207"/>
              <a:gd name="connsiteY264" fmla="*/ 3811932 h 4545665"/>
              <a:gd name="connsiteX265" fmla="*/ 1468705 w 5498207"/>
              <a:gd name="connsiteY265" fmla="*/ 3811932 h 4545665"/>
              <a:gd name="connsiteX266" fmla="*/ 1468705 w 5498207"/>
              <a:gd name="connsiteY266" fmla="*/ 3822911 h 4545665"/>
              <a:gd name="connsiteX267" fmla="*/ 1549919 w 5498207"/>
              <a:gd name="connsiteY267" fmla="*/ 3928308 h 4545665"/>
              <a:gd name="connsiteX268" fmla="*/ 1563089 w 5498207"/>
              <a:gd name="connsiteY268" fmla="*/ 3952462 h 4545665"/>
              <a:gd name="connsiteX269" fmla="*/ 1536749 w 5498207"/>
              <a:gd name="connsiteY269" fmla="*/ 3983203 h 4545665"/>
              <a:gd name="connsiteX270" fmla="*/ 1512604 w 5498207"/>
              <a:gd name="connsiteY270" fmla="*/ 3967833 h 4545665"/>
              <a:gd name="connsiteX271" fmla="*/ 1495044 w 5498207"/>
              <a:gd name="connsiteY271" fmla="*/ 3952462 h 4545665"/>
              <a:gd name="connsiteX272" fmla="*/ 1481874 w 5498207"/>
              <a:gd name="connsiteY272" fmla="*/ 3932700 h 4545665"/>
              <a:gd name="connsiteX273" fmla="*/ 1448950 w 5498207"/>
              <a:gd name="connsiteY273" fmla="*/ 3866826 h 4545665"/>
              <a:gd name="connsiteX274" fmla="*/ 1427000 w 5498207"/>
              <a:gd name="connsiteY274" fmla="*/ 3818519 h 4545665"/>
              <a:gd name="connsiteX275" fmla="*/ 1394075 w 5498207"/>
              <a:gd name="connsiteY275" fmla="*/ 3739471 h 4545665"/>
              <a:gd name="connsiteX276" fmla="*/ 1361150 w 5498207"/>
              <a:gd name="connsiteY276" fmla="*/ 3634073 h 4545665"/>
              <a:gd name="connsiteX277" fmla="*/ 1334810 w 5498207"/>
              <a:gd name="connsiteY277" fmla="*/ 3605528 h 4545665"/>
              <a:gd name="connsiteX278" fmla="*/ 1317250 w 5498207"/>
              <a:gd name="connsiteY278" fmla="*/ 3587961 h 4545665"/>
              <a:gd name="connsiteX279" fmla="*/ 1295300 w 5498207"/>
              <a:gd name="connsiteY279" fmla="*/ 3552829 h 4545665"/>
              <a:gd name="connsiteX280" fmla="*/ 1273350 w 5498207"/>
              <a:gd name="connsiteY280" fmla="*/ 3671401 h 4545665"/>
              <a:gd name="connsiteX281" fmla="*/ 1293105 w 5498207"/>
              <a:gd name="connsiteY281" fmla="*/ 3704338 h 4545665"/>
              <a:gd name="connsiteX282" fmla="*/ 1308470 w 5498207"/>
              <a:gd name="connsiteY282" fmla="*/ 3759233 h 4545665"/>
              <a:gd name="connsiteX283" fmla="*/ 1308470 w 5498207"/>
              <a:gd name="connsiteY283" fmla="*/ 3800953 h 4545665"/>
              <a:gd name="connsiteX284" fmla="*/ 1262375 w 5498207"/>
              <a:gd name="connsiteY284" fmla="*/ 3759233 h 4545665"/>
              <a:gd name="connsiteX285" fmla="*/ 1233840 w 5498207"/>
              <a:gd name="connsiteY285" fmla="*/ 3721904 h 4545665"/>
              <a:gd name="connsiteX286" fmla="*/ 1216280 w 5498207"/>
              <a:gd name="connsiteY286" fmla="*/ 3699947 h 4545665"/>
              <a:gd name="connsiteX287" fmla="*/ 1194330 w 5498207"/>
              <a:gd name="connsiteY287" fmla="*/ 3649443 h 4545665"/>
              <a:gd name="connsiteX288" fmla="*/ 1178965 w 5498207"/>
              <a:gd name="connsiteY288" fmla="*/ 3596745 h 4545665"/>
              <a:gd name="connsiteX289" fmla="*/ 1157015 w 5498207"/>
              <a:gd name="connsiteY289" fmla="*/ 3570395 h 4545665"/>
              <a:gd name="connsiteX290" fmla="*/ 1135065 w 5498207"/>
              <a:gd name="connsiteY290" fmla="*/ 3519892 h 4545665"/>
              <a:gd name="connsiteX291" fmla="*/ 1167990 w 5498207"/>
              <a:gd name="connsiteY291" fmla="*/ 3515501 h 4545665"/>
              <a:gd name="connsiteX292" fmla="*/ 1185550 w 5498207"/>
              <a:gd name="connsiteY292" fmla="*/ 3478172 h 4545665"/>
              <a:gd name="connsiteX293" fmla="*/ 1196525 w 5498207"/>
              <a:gd name="connsiteY293" fmla="*/ 3451823 h 4545665"/>
              <a:gd name="connsiteX294" fmla="*/ 1211890 w 5498207"/>
              <a:gd name="connsiteY294" fmla="*/ 3443040 h 4545665"/>
              <a:gd name="connsiteX295" fmla="*/ 1196525 w 5498207"/>
              <a:gd name="connsiteY295" fmla="*/ 3436452 h 4545665"/>
              <a:gd name="connsiteX296" fmla="*/ 1185550 w 5498207"/>
              <a:gd name="connsiteY296" fmla="*/ 3414494 h 4545665"/>
              <a:gd name="connsiteX297" fmla="*/ 1200915 w 5498207"/>
              <a:gd name="connsiteY297" fmla="*/ 3394732 h 4545665"/>
              <a:gd name="connsiteX298" fmla="*/ 1238230 w 5498207"/>
              <a:gd name="connsiteY298" fmla="*/ 3355208 h 4545665"/>
              <a:gd name="connsiteX299" fmla="*/ 1242620 w 5498207"/>
              <a:gd name="connsiteY299" fmla="*/ 3333250 h 4545665"/>
              <a:gd name="connsiteX300" fmla="*/ 1167990 w 5498207"/>
              <a:gd name="connsiteY300" fmla="*/ 3383753 h 4545665"/>
              <a:gd name="connsiteX301" fmla="*/ 1159210 w 5498207"/>
              <a:gd name="connsiteY301" fmla="*/ 3392536 h 4545665"/>
              <a:gd name="connsiteX302" fmla="*/ 1143845 w 5498207"/>
              <a:gd name="connsiteY302" fmla="*/ 3392536 h 4545665"/>
              <a:gd name="connsiteX303" fmla="*/ 1143845 w 5498207"/>
              <a:gd name="connsiteY303" fmla="*/ 3379362 h 4545665"/>
              <a:gd name="connsiteX304" fmla="*/ 1187745 w 5498207"/>
              <a:gd name="connsiteY304" fmla="*/ 3337642 h 4545665"/>
              <a:gd name="connsiteX305" fmla="*/ 1203110 w 5498207"/>
              <a:gd name="connsiteY305" fmla="*/ 3282747 h 4545665"/>
              <a:gd name="connsiteX306" fmla="*/ 1174575 w 5498207"/>
              <a:gd name="connsiteY306" fmla="*/ 3245419 h 4545665"/>
              <a:gd name="connsiteX307" fmla="*/ 1141650 w 5498207"/>
              <a:gd name="connsiteY307" fmla="*/ 3227853 h 4545665"/>
              <a:gd name="connsiteX308" fmla="*/ 1110920 w 5498207"/>
              <a:gd name="connsiteY308" fmla="*/ 3151000 h 4545665"/>
              <a:gd name="connsiteX309" fmla="*/ 1108725 w 5498207"/>
              <a:gd name="connsiteY309" fmla="*/ 3074148 h 4545665"/>
              <a:gd name="connsiteX310" fmla="*/ 1067020 w 5498207"/>
              <a:gd name="connsiteY310" fmla="*/ 3025840 h 4545665"/>
              <a:gd name="connsiteX311" fmla="*/ 1025315 w 5498207"/>
              <a:gd name="connsiteY311" fmla="*/ 2990708 h 4545665"/>
              <a:gd name="connsiteX312" fmla="*/ 1018730 w 5498207"/>
              <a:gd name="connsiteY312" fmla="*/ 2977533 h 4545665"/>
              <a:gd name="connsiteX313" fmla="*/ 1022125 w 5498207"/>
              <a:gd name="connsiteY313" fmla="*/ 2945268 h 4545665"/>
              <a:gd name="connsiteX314" fmla="*/ 0 w 5498207"/>
              <a:gd name="connsiteY314" fmla="*/ 1923143 h 45456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Lst>
            <a:rect l="l" t="t" r="r" b="b"/>
            <a:pathLst>
              <a:path w="5498207" h="4545665">
                <a:moveTo>
                  <a:pt x="1923143" y="0"/>
                </a:moveTo>
                <a:lnTo>
                  <a:pt x="3371680" y="1448537"/>
                </a:lnTo>
                <a:lnTo>
                  <a:pt x="3393443" y="1454481"/>
                </a:lnTo>
                <a:cubicBezTo>
                  <a:pt x="3409082" y="1455304"/>
                  <a:pt x="3425545" y="1450363"/>
                  <a:pt x="3442007" y="1444874"/>
                </a:cubicBezTo>
                <a:cubicBezTo>
                  <a:pt x="3455177" y="1440482"/>
                  <a:pt x="3468347" y="1431699"/>
                  <a:pt x="3468347" y="1420720"/>
                </a:cubicBezTo>
                <a:cubicBezTo>
                  <a:pt x="3468347" y="1405350"/>
                  <a:pt x="3488102" y="1394371"/>
                  <a:pt x="3474932" y="1376805"/>
                </a:cubicBezTo>
                <a:cubicBezTo>
                  <a:pt x="3466152" y="1365826"/>
                  <a:pt x="3463957" y="1354847"/>
                  <a:pt x="3474932" y="1348259"/>
                </a:cubicBezTo>
                <a:cubicBezTo>
                  <a:pt x="3488102" y="1337280"/>
                  <a:pt x="3503467" y="1326302"/>
                  <a:pt x="3516637" y="1332889"/>
                </a:cubicBezTo>
                <a:cubicBezTo>
                  <a:pt x="3529807" y="1339476"/>
                  <a:pt x="3551757" y="1341672"/>
                  <a:pt x="3549562" y="1365826"/>
                </a:cubicBezTo>
                <a:cubicBezTo>
                  <a:pt x="3547367" y="1376805"/>
                  <a:pt x="3556147" y="1383392"/>
                  <a:pt x="3569317" y="1383392"/>
                </a:cubicBezTo>
                <a:cubicBezTo>
                  <a:pt x="3580292" y="1385588"/>
                  <a:pt x="3589072" y="1379000"/>
                  <a:pt x="3591267" y="1368021"/>
                </a:cubicBezTo>
                <a:cubicBezTo>
                  <a:pt x="3597852" y="1350455"/>
                  <a:pt x="3606632" y="1330693"/>
                  <a:pt x="3608827" y="1310931"/>
                </a:cubicBezTo>
                <a:cubicBezTo>
                  <a:pt x="3611022" y="1297756"/>
                  <a:pt x="3617607" y="1299952"/>
                  <a:pt x="3621997" y="1293365"/>
                </a:cubicBezTo>
                <a:cubicBezTo>
                  <a:pt x="3632972" y="1282386"/>
                  <a:pt x="3637362" y="1295560"/>
                  <a:pt x="3643947" y="1295560"/>
                </a:cubicBezTo>
                <a:cubicBezTo>
                  <a:pt x="3657117" y="1297756"/>
                  <a:pt x="3665897" y="1308735"/>
                  <a:pt x="3668092" y="1317518"/>
                </a:cubicBezTo>
                <a:cubicBezTo>
                  <a:pt x="3672482" y="1337280"/>
                  <a:pt x="3690042" y="1339476"/>
                  <a:pt x="3703212" y="1348259"/>
                </a:cubicBezTo>
                <a:cubicBezTo>
                  <a:pt x="3720772" y="1335085"/>
                  <a:pt x="3747112" y="1339476"/>
                  <a:pt x="3758087" y="1315323"/>
                </a:cubicBezTo>
                <a:cubicBezTo>
                  <a:pt x="3769062" y="1295560"/>
                  <a:pt x="3782232" y="1275798"/>
                  <a:pt x="3793207" y="1256036"/>
                </a:cubicBezTo>
                <a:cubicBezTo>
                  <a:pt x="3799792" y="1242862"/>
                  <a:pt x="3810767" y="1240666"/>
                  <a:pt x="3819547" y="1247253"/>
                </a:cubicBezTo>
                <a:cubicBezTo>
                  <a:pt x="3841497" y="1262624"/>
                  <a:pt x="3850277" y="1288973"/>
                  <a:pt x="3843692" y="1321910"/>
                </a:cubicBezTo>
                <a:cubicBezTo>
                  <a:pt x="3843692" y="1324106"/>
                  <a:pt x="3839302" y="1326302"/>
                  <a:pt x="3839302" y="1328497"/>
                </a:cubicBezTo>
                <a:cubicBezTo>
                  <a:pt x="3839302" y="1332889"/>
                  <a:pt x="3876617" y="1343868"/>
                  <a:pt x="3883202" y="1341672"/>
                </a:cubicBezTo>
                <a:cubicBezTo>
                  <a:pt x="3898567" y="1339476"/>
                  <a:pt x="3911737" y="1337280"/>
                  <a:pt x="3920517" y="1324106"/>
                </a:cubicBezTo>
                <a:cubicBezTo>
                  <a:pt x="3922712" y="1321910"/>
                  <a:pt x="3924907" y="1319714"/>
                  <a:pt x="3927102" y="1317518"/>
                </a:cubicBezTo>
                <a:cubicBezTo>
                  <a:pt x="3955637" y="1291169"/>
                  <a:pt x="3966612" y="1288973"/>
                  <a:pt x="3999536" y="1313127"/>
                </a:cubicBezTo>
                <a:cubicBezTo>
                  <a:pt x="4019292" y="1326302"/>
                  <a:pt x="4023682" y="1326302"/>
                  <a:pt x="4041242" y="1308735"/>
                </a:cubicBezTo>
                <a:cubicBezTo>
                  <a:pt x="4056606" y="1293365"/>
                  <a:pt x="4058802" y="1271407"/>
                  <a:pt x="4065386" y="1251645"/>
                </a:cubicBezTo>
                <a:cubicBezTo>
                  <a:pt x="4078556" y="1214316"/>
                  <a:pt x="4087336" y="1174792"/>
                  <a:pt x="4102702" y="1135268"/>
                </a:cubicBezTo>
                <a:cubicBezTo>
                  <a:pt x="4109286" y="1117702"/>
                  <a:pt x="4120262" y="1097940"/>
                  <a:pt x="4135626" y="1084765"/>
                </a:cubicBezTo>
                <a:cubicBezTo>
                  <a:pt x="4148796" y="1069394"/>
                  <a:pt x="4166356" y="1062807"/>
                  <a:pt x="4192696" y="1071590"/>
                </a:cubicBezTo>
                <a:cubicBezTo>
                  <a:pt x="4168552" y="1093548"/>
                  <a:pt x="4190502" y="1124289"/>
                  <a:pt x="4170746" y="1146247"/>
                </a:cubicBezTo>
                <a:cubicBezTo>
                  <a:pt x="4172942" y="1179184"/>
                  <a:pt x="4155382" y="1205533"/>
                  <a:pt x="4148796" y="1234078"/>
                </a:cubicBezTo>
                <a:cubicBezTo>
                  <a:pt x="4144406" y="1262624"/>
                  <a:pt x="4135626" y="1293365"/>
                  <a:pt x="4124652" y="1319714"/>
                </a:cubicBezTo>
                <a:cubicBezTo>
                  <a:pt x="4104896" y="1363630"/>
                  <a:pt x="4144406" y="1389979"/>
                  <a:pt x="4179526" y="1383392"/>
                </a:cubicBezTo>
                <a:cubicBezTo>
                  <a:pt x="4186112" y="1383392"/>
                  <a:pt x="4190502" y="1379000"/>
                  <a:pt x="4192696" y="1374609"/>
                </a:cubicBezTo>
                <a:cubicBezTo>
                  <a:pt x="4197086" y="1370217"/>
                  <a:pt x="4197086" y="1363630"/>
                  <a:pt x="4199282" y="1359238"/>
                </a:cubicBezTo>
                <a:cubicBezTo>
                  <a:pt x="4212451" y="1346064"/>
                  <a:pt x="4227816" y="1337280"/>
                  <a:pt x="4243181" y="1341672"/>
                </a:cubicBezTo>
                <a:cubicBezTo>
                  <a:pt x="4260741" y="1346064"/>
                  <a:pt x="4262936" y="1363630"/>
                  <a:pt x="4267326" y="1376805"/>
                </a:cubicBezTo>
                <a:cubicBezTo>
                  <a:pt x="4269521" y="1383392"/>
                  <a:pt x="4267326" y="1389979"/>
                  <a:pt x="4267326" y="1394371"/>
                </a:cubicBezTo>
                <a:cubicBezTo>
                  <a:pt x="4269521" y="1438287"/>
                  <a:pt x="4293666" y="1471223"/>
                  <a:pt x="4333176" y="1480007"/>
                </a:cubicBezTo>
                <a:cubicBezTo>
                  <a:pt x="4341956" y="1482202"/>
                  <a:pt x="4352931" y="1482202"/>
                  <a:pt x="4363906" y="1477811"/>
                </a:cubicBezTo>
                <a:cubicBezTo>
                  <a:pt x="4392441" y="1464636"/>
                  <a:pt x="4425366" y="1469028"/>
                  <a:pt x="4456096" y="1455853"/>
                </a:cubicBezTo>
                <a:cubicBezTo>
                  <a:pt x="4460486" y="1453657"/>
                  <a:pt x="4471461" y="1460244"/>
                  <a:pt x="4475851" y="1464636"/>
                </a:cubicBezTo>
                <a:cubicBezTo>
                  <a:pt x="4484631" y="1473419"/>
                  <a:pt x="4493411" y="1482202"/>
                  <a:pt x="4499996" y="1495377"/>
                </a:cubicBezTo>
                <a:cubicBezTo>
                  <a:pt x="4504386" y="1508552"/>
                  <a:pt x="4513166" y="1508552"/>
                  <a:pt x="4526336" y="1499769"/>
                </a:cubicBezTo>
                <a:cubicBezTo>
                  <a:pt x="4528531" y="1497573"/>
                  <a:pt x="4530726" y="1493181"/>
                  <a:pt x="4535116" y="1490985"/>
                </a:cubicBezTo>
                <a:cubicBezTo>
                  <a:pt x="4541701" y="1488790"/>
                  <a:pt x="4550481" y="1486594"/>
                  <a:pt x="4554871" y="1490985"/>
                </a:cubicBezTo>
                <a:cubicBezTo>
                  <a:pt x="4561456" y="1499769"/>
                  <a:pt x="4554871" y="1504160"/>
                  <a:pt x="4550481" y="1510748"/>
                </a:cubicBezTo>
                <a:cubicBezTo>
                  <a:pt x="4535116" y="1528314"/>
                  <a:pt x="4510971" y="1539293"/>
                  <a:pt x="4504386" y="1565642"/>
                </a:cubicBezTo>
                <a:cubicBezTo>
                  <a:pt x="4502191" y="1574425"/>
                  <a:pt x="4504386" y="1585404"/>
                  <a:pt x="4510971" y="1585404"/>
                </a:cubicBezTo>
                <a:cubicBezTo>
                  <a:pt x="4521946" y="1585404"/>
                  <a:pt x="4532921" y="1587600"/>
                  <a:pt x="4543896" y="1581013"/>
                </a:cubicBezTo>
                <a:cubicBezTo>
                  <a:pt x="4552676" y="1574425"/>
                  <a:pt x="4570236" y="1572230"/>
                  <a:pt x="4579016" y="1585404"/>
                </a:cubicBezTo>
                <a:cubicBezTo>
                  <a:pt x="4587796" y="1600775"/>
                  <a:pt x="4598771" y="1616145"/>
                  <a:pt x="4592186" y="1635907"/>
                </a:cubicBezTo>
                <a:cubicBezTo>
                  <a:pt x="4589991" y="1638103"/>
                  <a:pt x="4579016" y="1638103"/>
                  <a:pt x="4576821" y="1642495"/>
                </a:cubicBezTo>
                <a:cubicBezTo>
                  <a:pt x="4574626" y="1653474"/>
                  <a:pt x="4572431" y="1666648"/>
                  <a:pt x="4583406" y="1677627"/>
                </a:cubicBezTo>
                <a:cubicBezTo>
                  <a:pt x="4611941" y="1703977"/>
                  <a:pt x="4633891" y="1736914"/>
                  <a:pt x="4658036" y="1769850"/>
                </a:cubicBezTo>
                <a:cubicBezTo>
                  <a:pt x="4673401" y="1789612"/>
                  <a:pt x="4697546" y="1794004"/>
                  <a:pt x="4723886" y="1785221"/>
                </a:cubicBezTo>
                <a:cubicBezTo>
                  <a:pt x="4756811" y="1774242"/>
                  <a:pt x="4756811" y="1776438"/>
                  <a:pt x="4772176" y="1804983"/>
                </a:cubicBezTo>
                <a:cubicBezTo>
                  <a:pt x="4778761" y="1818158"/>
                  <a:pt x="4783151" y="1824745"/>
                  <a:pt x="4763396" y="1835724"/>
                </a:cubicBezTo>
                <a:cubicBezTo>
                  <a:pt x="4734861" y="1851094"/>
                  <a:pt x="4723886" y="1879640"/>
                  <a:pt x="4723886" y="1914772"/>
                </a:cubicBezTo>
                <a:cubicBezTo>
                  <a:pt x="4723886" y="1958688"/>
                  <a:pt x="4739251" y="1993821"/>
                  <a:pt x="4765591" y="2026757"/>
                </a:cubicBezTo>
                <a:cubicBezTo>
                  <a:pt x="4769981" y="2033345"/>
                  <a:pt x="4774371" y="2037736"/>
                  <a:pt x="4785346" y="2031149"/>
                </a:cubicBezTo>
                <a:cubicBezTo>
                  <a:pt x="4802906" y="2020170"/>
                  <a:pt x="4822661" y="2024562"/>
                  <a:pt x="4840221" y="2026757"/>
                </a:cubicBezTo>
                <a:cubicBezTo>
                  <a:pt x="4864366" y="2028953"/>
                  <a:pt x="4884121" y="2064086"/>
                  <a:pt x="4873146" y="2088239"/>
                </a:cubicBezTo>
                <a:cubicBezTo>
                  <a:pt x="4862171" y="2112393"/>
                  <a:pt x="4853391" y="2136547"/>
                  <a:pt x="4835831" y="2156309"/>
                </a:cubicBezTo>
                <a:cubicBezTo>
                  <a:pt x="4829246" y="2162896"/>
                  <a:pt x="4824856" y="2167288"/>
                  <a:pt x="4816076" y="2158505"/>
                </a:cubicBezTo>
                <a:cubicBezTo>
                  <a:pt x="4809491" y="2151917"/>
                  <a:pt x="4800711" y="2160700"/>
                  <a:pt x="4798516" y="2167288"/>
                </a:cubicBezTo>
                <a:cubicBezTo>
                  <a:pt x="4794126" y="2176071"/>
                  <a:pt x="4785346" y="2184854"/>
                  <a:pt x="4780956" y="2193637"/>
                </a:cubicBezTo>
                <a:cubicBezTo>
                  <a:pt x="4778761" y="2202420"/>
                  <a:pt x="4785346" y="2213399"/>
                  <a:pt x="4787541" y="2224378"/>
                </a:cubicBezTo>
                <a:cubicBezTo>
                  <a:pt x="4794126" y="2261707"/>
                  <a:pt x="4800711" y="2299035"/>
                  <a:pt x="4833636" y="2323189"/>
                </a:cubicBezTo>
                <a:cubicBezTo>
                  <a:pt x="4840221" y="2329776"/>
                  <a:pt x="4846806" y="2334168"/>
                  <a:pt x="4855586" y="2331972"/>
                </a:cubicBezTo>
                <a:cubicBezTo>
                  <a:pt x="4864366" y="2331972"/>
                  <a:pt x="4866561" y="2340755"/>
                  <a:pt x="4873146" y="2345146"/>
                </a:cubicBezTo>
                <a:cubicBezTo>
                  <a:pt x="4857781" y="2369300"/>
                  <a:pt x="4833636" y="2378083"/>
                  <a:pt x="4807296" y="2384671"/>
                </a:cubicBezTo>
                <a:cubicBezTo>
                  <a:pt x="4785346" y="2391258"/>
                  <a:pt x="4778761" y="2402237"/>
                  <a:pt x="4776566" y="2424195"/>
                </a:cubicBezTo>
                <a:cubicBezTo>
                  <a:pt x="4776566" y="2426391"/>
                  <a:pt x="4776566" y="2426391"/>
                  <a:pt x="4776566" y="2428586"/>
                </a:cubicBezTo>
                <a:cubicBezTo>
                  <a:pt x="4776566" y="2465915"/>
                  <a:pt x="4776566" y="2468110"/>
                  <a:pt x="4816076" y="2472502"/>
                </a:cubicBezTo>
                <a:cubicBezTo>
                  <a:pt x="4842416" y="2476894"/>
                  <a:pt x="4857781" y="2492264"/>
                  <a:pt x="4864366" y="2516418"/>
                </a:cubicBezTo>
                <a:cubicBezTo>
                  <a:pt x="4866561" y="2523005"/>
                  <a:pt x="4866561" y="2531788"/>
                  <a:pt x="4864366" y="2538376"/>
                </a:cubicBezTo>
                <a:cubicBezTo>
                  <a:pt x="4862171" y="2547159"/>
                  <a:pt x="4851196" y="2540571"/>
                  <a:pt x="4846806" y="2542767"/>
                </a:cubicBezTo>
                <a:cubicBezTo>
                  <a:pt x="4824856" y="2553746"/>
                  <a:pt x="4802906" y="2562529"/>
                  <a:pt x="4778761" y="2560334"/>
                </a:cubicBezTo>
                <a:cubicBezTo>
                  <a:pt x="4772176" y="2560334"/>
                  <a:pt x="4772176" y="2566921"/>
                  <a:pt x="4767786" y="2571312"/>
                </a:cubicBezTo>
                <a:cubicBezTo>
                  <a:pt x="4750226" y="2591075"/>
                  <a:pt x="4743641" y="2617424"/>
                  <a:pt x="4726081" y="2637186"/>
                </a:cubicBezTo>
                <a:cubicBezTo>
                  <a:pt x="4719496" y="2645969"/>
                  <a:pt x="4712911" y="2659144"/>
                  <a:pt x="4706326" y="2663535"/>
                </a:cubicBezTo>
                <a:cubicBezTo>
                  <a:pt x="4684376" y="2674514"/>
                  <a:pt x="4695351" y="2692081"/>
                  <a:pt x="4699741" y="2700864"/>
                </a:cubicBezTo>
                <a:cubicBezTo>
                  <a:pt x="4708521" y="2720626"/>
                  <a:pt x="4723886" y="2738192"/>
                  <a:pt x="4748031" y="2744780"/>
                </a:cubicBezTo>
                <a:cubicBezTo>
                  <a:pt x="4769981" y="2751367"/>
                  <a:pt x="4791931" y="2760150"/>
                  <a:pt x="4813881" y="2766737"/>
                </a:cubicBezTo>
                <a:cubicBezTo>
                  <a:pt x="4835831" y="2773325"/>
                  <a:pt x="4855586" y="2777716"/>
                  <a:pt x="4875341" y="2757954"/>
                </a:cubicBezTo>
                <a:cubicBezTo>
                  <a:pt x="4884121" y="2751367"/>
                  <a:pt x="4892901" y="2742584"/>
                  <a:pt x="4903876" y="2740388"/>
                </a:cubicBezTo>
                <a:cubicBezTo>
                  <a:pt x="4928020" y="2729409"/>
                  <a:pt x="4938996" y="2709647"/>
                  <a:pt x="4952166" y="2689885"/>
                </a:cubicBezTo>
                <a:cubicBezTo>
                  <a:pt x="4971920" y="2654752"/>
                  <a:pt x="4996066" y="2621816"/>
                  <a:pt x="5033380" y="2604249"/>
                </a:cubicBezTo>
                <a:cubicBezTo>
                  <a:pt x="5068500" y="2591075"/>
                  <a:pt x="5103620" y="2573508"/>
                  <a:pt x="5138740" y="2562529"/>
                </a:cubicBezTo>
                <a:cubicBezTo>
                  <a:pt x="5189226" y="2544963"/>
                  <a:pt x="5198006" y="2540571"/>
                  <a:pt x="5224346" y="2514222"/>
                </a:cubicBezTo>
                <a:cubicBezTo>
                  <a:pt x="5226540" y="2512026"/>
                  <a:pt x="5228736" y="2507635"/>
                  <a:pt x="5230930" y="2507635"/>
                </a:cubicBezTo>
                <a:cubicBezTo>
                  <a:pt x="5268245" y="2514222"/>
                  <a:pt x="5290195" y="2481285"/>
                  <a:pt x="5318730" y="2470306"/>
                </a:cubicBezTo>
                <a:cubicBezTo>
                  <a:pt x="5356045" y="2454936"/>
                  <a:pt x="5391165" y="2443957"/>
                  <a:pt x="5428480" y="2448348"/>
                </a:cubicBezTo>
                <a:cubicBezTo>
                  <a:pt x="5452625" y="2450544"/>
                  <a:pt x="5472380" y="2461523"/>
                  <a:pt x="5489940" y="2479089"/>
                </a:cubicBezTo>
                <a:cubicBezTo>
                  <a:pt x="5492135" y="2481285"/>
                  <a:pt x="5496525" y="2485677"/>
                  <a:pt x="5496525" y="2490068"/>
                </a:cubicBezTo>
                <a:cubicBezTo>
                  <a:pt x="5500915" y="2516418"/>
                  <a:pt x="5496525" y="2542767"/>
                  <a:pt x="5485550" y="2566921"/>
                </a:cubicBezTo>
                <a:cubicBezTo>
                  <a:pt x="5476770" y="2588879"/>
                  <a:pt x="5459210" y="2602053"/>
                  <a:pt x="5435065" y="2613032"/>
                </a:cubicBezTo>
                <a:cubicBezTo>
                  <a:pt x="5419700" y="2621816"/>
                  <a:pt x="5408725" y="2626207"/>
                  <a:pt x="5388970" y="2617424"/>
                </a:cubicBezTo>
                <a:cubicBezTo>
                  <a:pt x="5371410" y="2608641"/>
                  <a:pt x="5349460" y="2613032"/>
                  <a:pt x="5329705" y="2615228"/>
                </a:cubicBezTo>
                <a:cubicBezTo>
                  <a:pt x="5323120" y="2615228"/>
                  <a:pt x="5318730" y="2619620"/>
                  <a:pt x="5316535" y="2624011"/>
                </a:cubicBezTo>
                <a:cubicBezTo>
                  <a:pt x="5301170" y="2639382"/>
                  <a:pt x="5285805" y="2648165"/>
                  <a:pt x="5263856" y="2650361"/>
                </a:cubicBezTo>
                <a:cubicBezTo>
                  <a:pt x="5246296" y="2650361"/>
                  <a:pt x="5233126" y="2663535"/>
                  <a:pt x="5215566" y="2670123"/>
                </a:cubicBezTo>
                <a:cubicBezTo>
                  <a:pt x="5191420" y="2683298"/>
                  <a:pt x="5129960" y="2698668"/>
                  <a:pt x="5105816" y="2700864"/>
                </a:cubicBezTo>
                <a:cubicBezTo>
                  <a:pt x="5066306" y="2705255"/>
                  <a:pt x="5035576" y="2727213"/>
                  <a:pt x="5000456" y="2744780"/>
                </a:cubicBezTo>
                <a:cubicBezTo>
                  <a:pt x="4976310" y="2757954"/>
                  <a:pt x="4958750" y="2782108"/>
                  <a:pt x="4934606" y="2795283"/>
                </a:cubicBezTo>
                <a:cubicBezTo>
                  <a:pt x="4923630" y="2801870"/>
                  <a:pt x="4912656" y="2810653"/>
                  <a:pt x="4903876" y="2815045"/>
                </a:cubicBezTo>
                <a:cubicBezTo>
                  <a:pt x="4857781" y="2834807"/>
                  <a:pt x="4818271" y="2861156"/>
                  <a:pt x="4778761" y="2887506"/>
                </a:cubicBezTo>
                <a:cubicBezTo>
                  <a:pt x="4765591" y="2898485"/>
                  <a:pt x="4723886" y="2911659"/>
                  <a:pt x="4710716" y="2911659"/>
                </a:cubicBezTo>
                <a:cubicBezTo>
                  <a:pt x="4699741" y="2913855"/>
                  <a:pt x="4690961" y="2911659"/>
                  <a:pt x="4684376" y="2902876"/>
                </a:cubicBezTo>
                <a:cubicBezTo>
                  <a:pt x="4675596" y="2891897"/>
                  <a:pt x="4669011" y="2898485"/>
                  <a:pt x="4660231" y="2900680"/>
                </a:cubicBezTo>
                <a:cubicBezTo>
                  <a:pt x="4644866" y="2905072"/>
                  <a:pt x="4644866" y="2911659"/>
                  <a:pt x="4644866" y="2922638"/>
                </a:cubicBezTo>
                <a:cubicBezTo>
                  <a:pt x="4644866" y="2931421"/>
                  <a:pt x="4644866" y="2940205"/>
                  <a:pt x="4658036" y="2940205"/>
                </a:cubicBezTo>
                <a:cubicBezTo>
                  <a:pt x="4664621" y="2940205"/>
                  <a:pt x="4669011" y="2948988"/>
                  <a:pt x="4675596" y="2946792"/>
                </a:cubicBezTo>
                <a:cubicBezTo>
                  <a:pt x="4693156" y="2946792"/>
                  <a:pt x="4697546" y="2962162"/>
                  <a:pt x="4706326" y="2968750"/>
                </a:cubicBezTo>
                <a:cubicBezTo>
                  <a:pt x="4701936" y="2999491"/>
                  <a:pt x="4728276" y="2999491"/>
                  <a:pt x="4745836" y="3008274"/>
                </a:cubicBezTo>
                <a:cubicBezTo>
                  <a:pt x="4800711" y="3036819"/>
                  <a:pt x="4857781" y="3052190"/>
                  <a:pt x="4914850" y="3069756"/>
                </a:cubicBezTo>
                <a:cubicBezTo>
                  <a:pt x="4925826" y="3074148"/>
                  <a:pt x="4938996" y="3078539"/>
                  <a:pt x="4952166" y="3082931"/>
                </a:cubicBezTo>
                <a:cubicBezTo>
                  <a:pt x="4969726" y="3089518"/>
                  <a:pt x="4989480" y="3093910"/>
                  <a:pt x="5002650" y="3076343"/>
                </a:cubicBezTo>
                <a:cubicBezTo>
                  <a:pt x="5011430" y="3067560"/>
                  <a:pt x="5022406" y="3069756"/>
                  <a:pt x="5031186" y="3071952"/>
                </a:cubicBezTo>
                <a:cubicBezTo>
                  <a:pt x="5042160" y="3071952"/>
                  <a:pt x="5050940" y="3082931"/>
                  <a:pt x="5061916" y="3080735"/>
                </a:cubicBezTo>
                <a:cubicBezTo>
                  <a:pt x="5066306" y="3080735"/>
                  <a:pt x="5075086" y="3089518"/>
                  <a:pt x="5075086" y="3096105"/>
                </a:cubicBezTo>
                <a:cubicBezTo>
                  <a:pt x="5081670" y="3131238"/>
                  <a:pt x="5064110" y="3188328"/>
                  <a:pt x="5018016" y="3212482"/>
                </a:cubicBezTo>
                <a:cubicBezTo>
                  <a:pt x="4993870" y="3225657"/>
                  <a:pt x="4978506" y="3230048"/>
                  <a:pt x="4956556" y="3212482"/>
                </a:cubicBezTo>
                <a:cubicBezTo>
                  <a:pt x="4941190" y="3199307"/>
                  <a:pt x="4921436" y="3190524"/>
                  <a:pt x="4906071" y="3177349"/>
                </a:cubicBezTo>
                <a:cubicBezTo>
                  <a:pt x="4890706" y="3166370"/>
                  <a:pt x="4875341" y="3148804"/>
                  <a:pt x="4851196" y="3166370"/>
                </a:cubicBezTo>
                <a:cubicBezTo>
                  <a:pt x="4835831" y="3175154"/>
                  <a:pt x="4807296" y="3155392"/>
                  <a:pt x="4794126" y="3137825"/>
                </a:cubicBezTo>
                <a:cubicBezTo>
                  <a:pt x="4783151" y="3120259"/>
                  <a:pt x="4778761" y="3098301"/>
                  <a:pt x="4761201" y="3085126"/>
                </a:cubicBezTo>
                <a:cubicBezTo>
                  <a:pt x="4745836" y="3069756"/>
                  <a:pt x="4732666" y="3056581"/>
                  <a:pt x="4708521" y="3060973"/>
                </a:cubicBezTo>
                <a:cubicBezTo>
                  <a:pt x="4704131" y="3063169"/>
                  <a:pt x="4695351" y="3063169"/>
                  <a:pt x="4693156" y="3058777"/>
                </a:cubicBezTo>
                <a:cubicBezTo>
                  <a:pt x="4664621" y="3032428"/>
                  <a:pt x="4642671" y="3054385"/>
                  <a:pt x="4620721" y="3065364"/>
                </a:cubicBezTo>
                <a:cubicBezTo>
                  <a:pt x="4600966" y="3078539"/>
                  <a:pt x="4583406" y="3080735"/>
                  <a:pt x="4565846" y="3065364"/>
                </a:cubicBezTo>
                <a:cubicBezTo>
                  <a:pt x="4552676" y="3056581"/>
                  <a:pt x="4532921" y="3054385"/>
                  <a:pt x="4524141" y="3039015"/>
                </a:cubicBezTo>
                <a:cubicBezTo>
                  <a:pt x="4517556" y="3032428"/>
                  <a:pt x="4510971" y="3034623"/>
                  <a:pt x="4502191" y="3034623"/>
                </a:cubicBezTo>
                <a:cubicBezTo>
                  <a:pt x="4493411" y="3036819"/>
                  <a:pt x="4491216" y="3032428"/>
                  <a:pt x="4486826" y="3023644"/>
                </a:cubicBezTo>
                <a:cubicBezTo>
                  <a:pt x="4478046" y="3003882"/>
                  <a:pt x="4462681" y="3006078"/>
                  <a:pt x="4447316" y="3017057"/>
                </a:cubicBezTo>
                <a:cubicBezTo>
                  <a:pt x="4427561" y="3032428"/>
                  <a:pt x="4418781" y="3054385"/>
                  <a:pt x="4407806" y="3076343"/>
                </a:cubicBezTo>
                <a:cubicBezTo>
                  <a:pt x="4396831" y="3100497"/>
                  <a:pt x="4394636" y="3100497"/>
                  <a:pt x="4372686" y="3087322"/>
                </a:cubicBezTo>
                <a:cubicBezTo>
                  <a:pt x="4370491" y="3087322"/>
                  <a:pt x="4366101" y="3087322"/>
                  <a:pt x="4366101" y="3085126"/>
                </a:cubicBezTo>
                <a:cubicBezTo>
                  <a:pt x="4359516" y="3071952"/>
                  <a:pt x="4344151" y="3065364"/>
                  <a:pt x="4335371" y="3065364"/>
                </a:cubicBezTo>
                <a:cubicBezTo>
                  <a:pt x="4324396" y="3063169"/>
                  <a:pt x="4311226" y="3076343"/>
                  <a:pt x="4302446" y="3085126"/>
                </a:cubicBezTo>
                <a:cubicBezTo>
                  <a:pt x="4291471" y="3093910"/>
                  <a:pt x="4278301" y="3102693"/>
                  <a:pt x="4273911" y="3113672"/>
                </a:cubicBezTo>
                <a:cubicBezTo>
                  <a:pt x="4262936" y="3148804"/>
                  <a:pt x="4236596" y="3142217"/>
                  <a:pt x="4210256" y="3140021"/>
                </a:cubicBezTo>
                <a:cubicBezTo>
                  <a:pt x="4205866" y="3140021"/>
                  <a:pt x="4203672" y="3131238"/>
                  <a:pt x="4194892" y="3137825"/>
                </a:cubicBezTo>
                <a:cubicBezTo>
                  <a:pt x="4161966" y="3164175"/>
                  <a:pt x="4135626" y="3197111"/>
                  <a:pt x="4089532" y="3201503"/>
                </a:cubicBezTo>
                <a:cubicBezTo>
                  <a:pt x="4071972" y="3223461"/>
                  <a:pt x="4043436" y="3225657"/>
                  <a:pt x="4023682" y="3247615"/>
                </a:cubicBezTo>
                <a:cubicBezTo>
                  <a:pt x="3990756" y="3282747"/>
                  <a:pt x="3990756" y="3282747"/>
                  <a:pt x="3938077" y="3289335"/>
                </a:cubicBezTo>
                <a:cubicBezTo>
                  <a:pt x="3927102" y="3291530"/>
                  <a:pt x="3924907" y="3293726"/>
                  <a:pt x="3924907" y="3302509"/>
                </a:cubicBezTo>
                <a:cubicBezTo>
                  <a:pt x="3927102" y="3322271"/>
                  <a:pt x="3916127" y="3339838"/>
                  <a:pt x="3907347" y="3357404"/>
                </a:cubicBezTo>
                <a:cubicBezTo>
                  <a:pt x="3905152" y="3361795"/>
                  <a:pt x="3907347" y="3366187"/>
                  <a:pt x="3900762" y="3368383"/>
                </a:cubicBezTo>
                <a:cubicBezTo>
                  <a:pt x="3861252" y="3381558"/>
                  <a:pt x="3841497" y="3416690"/>
                  <a:pt x="3821742" y="3447431"/>
                </a:cubicBezTo>
                <a:cubicBezTo>
                  <a:pt x="3817352" y="3451823"/>
                  <a:pt x="3817352" y="3458410"/>
                  <a:pt x="3810767" y="3456214"/>
                </a:cubicBezTo>
                <a:cubicBezTo>
                  <a:pt x="3766867" y="3454019"/>
                  <a:pt x="3736137" y="3484760"/>
                  <a:pt x="3703212" y="3506717"/>
                </a:cubicBezTo>
                <a:cubicBezTo>
                  <a:pt x="3670287" y="3530871"/>
                  <a:pt x="3639557" y="3559416"/>
                  <a:pt x="3604437" y="3581374"/>
                </a:cubicBezTo>
                <a:cubicBezTo>
                  <a:pt x="3586877" y="3592353"/>
                  <a:pt x="3573707" y="3609919"/>
                  <a:pt x="3560537" y="3625290"/>
                </a:cubicBezTo>
                <a:cubicBezTo>
                  <a:pt x="3553952" y="3629681"/>
                  <a:pt x="3556147" y="3636269"/>
                  <a:pt x="3560537" y="3640660"/>
                </a:cubicBezTo>
                <a:cubicBezTo>
                  <a:pt x="3562732" y="3642856"/>
                  <a:pt x="3564927" y="3645052"/>
                  <a:pt x="3564927" y="3647248"/>
                </a:cubicBezTo>
                <a:cubicBezTo>
                  <a:pt x="3575902" y="3688968"/>
                  <a:pt x="3575902" y="3688968"/>
                  <a:pt x="3545172" y="3717513"/>
                </a:cubicBezTo>
                <a:cubicBezTo>
                  <a:pt x="3532002" y="3730688"/>
                  <a:pt x="3523222" y="3754841"/>
                  <a:pt x="3494687" y="3748254"/>
                </a:cubicBezTo>
                <a:cubicBezTo>
                  <a:pt x="3507857" y="3759233"/>
                  <a:pt x="3521027" y="3750450"/>
                  <a:pt x="3529807" y="3757037"/>
                </a:cubicBezTo>
                <a:cubicBezTo>
                  <a:pt x="3542977" y="3761429"/>
                  <a:pt x="3551757" y="3770212"/>
                  <a:pt x="3562732" y="3754841"/>
                </a:cubicBezTo>
                <a:cubicBezTo>
                  <a:pt x="3564927" y="3754841"/>
                  <a:pt x="3571512" y="3757037"/>
                  <a:pt x="3573707" y="3761429"/>
                </a:cubicBezTo>
                <a:cubicBezTo>
                  <a:pt x="3586877" y="3772408"/>
                  <a:pt x="3602242" y="3778995"/>
                  <a:pt x="3617607" y="3785582"/>
                </a:cubicBezTo>
                <a:cubicBezTo>
                  <a:pt x="3652727" y="3796561"/>
                  <a:pt x="3674677" y="3825106"/>
                  <a:pt x="3698822" y="3851456"/>
                </a:cubicBezTo>
                <a:cubicBezTo>
                  <a:pt x="3714187" y="3866826"/>
                  <a:pt x="3720772" y="3888784"/>
                  <a:pt x="3711992" y="3912938"/>
                </a:cubicBezTo>
                <a:cubicBezTo>
                  <a:pt x="3703212" y="3937092"/>
                  <a:pt x="3694432" y="3963441"/>
                  <a:pt x="3670287" y="3978811"/>
                </a:cubicBezTo>
                <a:cubicBezTo>
                  <a:pt x="3665897" y="3983203"/>
                  <a:pt x="3665897" y="3987595"/>
                  <a:pt x="3668092" y="3994182"/>
                </a:cubicBezTo>
                <a:cubicBezTo>
                  <a:pt x="3670287" y="4020531"/>
                  <a:pt x="3681262" y="4044685"/>
                  <a:pt x="3679067" y="4068839"/>
                </a:cubicBezTo>
                <a:cubicBezTo>
                  <a:pt x="3679067" y="4110559"/>
                  <a:pt x="3659312" y="4143495"/>
                  <a:pt x="3624192" y="4169845"/>
                </a:cubicBezTo>
                <a:cubicBezTo>
                  <a:pt x="3606632" y="4180824"/>
                  <a:pt x="3593462" y="4196194"/>
                  <a:pt x="3571512" y="4193999"/>
                </a:cubicBezTo>
                <a:cubicBezTo>
                  <a:pt x="3536392" y="4191803"/>
                  <a:pt x="3499077" y="4202782"/>
                  <a:pt x="3463957" y="4178628"/>
                </a:cubicBezTo>
                <a:cubicBezTo>
                  <a:pt x="3420057" y="4147887"/>
                  <a:pt x="3387132" y="4112754"/>
                  <a:pt x="3389327" y="4055664"/>
                </a:cubicBezTo>
                <a:cubicBezTo>
                  <a:pt x="3389327" y="4051272"/>
                  <a:pt x="3391522" y="4044685"/>
                  <a:pt x="3389327" y="4038098"/>
                </a:cubicBezTo>
                <a:cubicBezTo>
                  <a:pt x="3387132" y="4027119"/>
                  <a:pt x="3384937" y="4013944"/>
                  <a:pt x="3378352" y="4005161"/>
                </a:cubicBezTo>
                <a:cubicBezTo>
                  <a:pt x="3373962" y="3998574"/>
                  <a:pt x="3358597" y="4000769"/>
                  <a:pt x="3349817" y="4000769"/>
                </a:cubicBezTo>
                <a:cubicBezTo>
                  <a:pt x="3312502" y="4005161"/>
                  <a:pt x="3279577" y="3985399"/>
                  <a:pt x="3242262" y="3991986"/>
                </a:cubicBezTo>
                <a:cubicBezTo>
                  <a:pt x="3235678" y="3994182"/>
                  <a:pt x="3229092" y="3989790"/>
                  <a:pt x="3224702" y="3996378"/>
                </a:cubicBezTo>
                <a:cubicBezTo>
                  <a:pt x="3222508" y="4007357"/>
                  <a:pt x="3242262" y="3994182"/>
                  <a:pt x="3237872" y="4009552"/>
                </a:cubicBezTo>
                <a:cubicBezTo>
                  <a:pt x="3231288" y="4027119"/>
                  <a:pt x="3237872" y="4033706"/>
                  <a:pt x="3248848" y="4027119"/>
                </a:cubicBezTo>
                <a:cubicBezTo>
                  <a:pt x="3268602" y="4016140"/>
                  <a:pt x="3288357" y="4020531"/>
                  <a:pt x="3308112" y="4018336"/>
                </a:cubicBezTo>
                <a:cubicBezTo>
                  <a:pt x="3316892" y="4018336"/>
                  <a:pt x="3321282" y="4020531"/>
                  <a:pt x="3319087" y="4031510"/>
                </a:cubicBezTo>
                <a:cubicBezTo>
                  <a:pt x="3319087" y="4038098"/>
                  <a:pt x="3321282" y="4044685"/>
                  <a:pt x="3310307" y="4046881"/>
                </a:cubicBezTo>
                <a:cubicBezTo>
                  <a:pt x="3286162" y="4049077"/>
                  <a:pt x="3262018" y="4064447"/>
                  <a:pt x="3237872" y="4046881"/>
                </a:cubicBezTo>
                <a:cubicBezTo>
                  <a:pt x="3231288" y="4042489"/>
                  <a:pt x="3215922" y="4053468"/>
                  <a:pt x="3213728" y="4060056"/>
                </a:cubicBezTo>
                <a:cubicBezTo>
                  <a:pt x="3207142" y="4092992"/>
                  <a:pt x="3220312" y="4125929"/>
                  <a:pt x="3253238" y="4141300"/>
                </a:cubicBezTo>
                <a:cubicBezTo>
                  <a:pt x="3279577" y="4152279"/>
                  <a:pt x="3305917" y="4165453"/>
                  <a:pt x="3325672" y="4187411"/>
                </a:cubicBezTo>
                <a:cubicBezTo>
                  <a:pt x="3332257" y="4193999"/>
                  <a:pt x="3338842" y="4198390"/>
                  <a:pt x="3347622" y="4189607"/>
                </a:cubicBezTo>
                <a:cubicBezTo>
                  <a:pt x="3354207" y="4180824"/>
                  <a:pt x="3356402" y="4196194"/>
                  <a:pt x="3362987" y="4196194"/>
                </a:cubicBezTo>
                <a:cubicBezTo>
                  <a:pt x="3369572" y="4193999"/>
                  <a:pt x="3384937" y="4191803"/>
                  <a:pt x="3380547" y="4204977"/>
                </a:cubicBezTo>
                <a:cubicBezTo>
                  <a:pt x="3378352" y="4213761"/>
                  <a:pt x="3371767" y="4222544"/>
                  <a:pt x="3358597" y="4220348"/>
                </a:cubicBezTo>
                <a:cubicBezTo>
                  <a:pt x="3352012" y="4220348"/>
                  <a:pt x="3347622" y="4215956"/>
                  <a:pt x="3343232" y="4213761"/>
                </a:cubicBezTo>
                <a:cubicBezTo>
                  <a:pt x="3303722" y="4200586"/>
                  <a:pt x="3270797" y="4174236"/>
                  <a:pt x="3231288" y="4154474"/>
                </a:cubicBezTo>
                <a:cubicBezTo>
                  <a:pt x="3226898" y="4152279"/>
                  <a:pt x="3222508" y="4150083"/>
                  <a:pt x="3215922" y="4147887"/>
                </a:cubicBezTo>
                <a:cubicBezTo>
                  <a:pt x="3191778" y="4136908"/>
                  <a:pt x="3172022" y="4150083"/>
                  <a:pt x="3169828" y="4176432"/>
                </a:cubicBezTo>
                <a:cubicBezTo>
                  <a:pt x="3169828" y="4185215"/>
                  <a:pt x="3169828" y="4196194"/>
                  <a:pt x="3169828" y="4207173"/>
                </a:cubicBezTo>
                <a:cubicBezTo>
                  <a:pt x="3169828" y="4215956"/>
                  <a:pt x="3169828" y="4226935"/>
                  <a:pt x="3169828" y="4240110"/>
                </a:cubicBezTo>
                <a:cubicBezTo>
                  <a:pt x="3150072" y="4240110"/>
                  <a:pt x="3128122" y="4233523"/>
                  <a:pt x="3112758" y="4240110"/>
                </a:cubicBezTo>
                <a:cubicBezTo>
                  <a:pt x="3095198" y="4248893"/>
                  <a:pt x="3084222" y="4268655"/>
                  <a:pt x="3068858" y="4284026"/>
                </a:cubicBezTo>
                <a:cubicBezTo>
                  <a:pt x="3055688" y="4295005"/>
                  <a:pt x="3044712" y="4308179"/>
                  <a:pt x="3031543" y="4319158"/>
                </a:cubicBezTo>
                <a:cubicBezTo>
                  <a:pt x="3016178" y="4334529"/>
                  <a:pt x="3016178" y="4334529"/>
                  <a:pt x="2994228" y="4321354"/>
                </a:cubicBezTo>
                <a:cubicBezTo>
                  <a:pt x="2976668" y="4312571"/>
                  <a:pt x="2943743" y="4319158"/>
                  <a:pt x="2930573" y="4334529"/>
                </a:cubicBezTo>
                <a:cubicBezTo>
                  <a:pt x="2926183" y="4338920"/>
                  <a:pt x="2923988" y="4343312"/>
                  <a:pt x="2923988" y="4345508"/>
                </a:cubicBezTo>
                <a:cubicBezTo>
                  <a:pt x="2930573" y="4371857"/>
                  <a:pt x="2913013" y="4393815"/>
                  <a:pt x="2915208" y="4417969"/>
                </a:cubicBezTo>
                <a:cubicBezTo>
                  <a:pt x="2917403" y="4428948"/>
                  <a:pt x="2908623" y="4435535"/>
                  <a:pt x="2902038" y="4439927"/>
                </a:cubicBezTo>
                <a:cubicBezTo>
                  <a:pt x="2897648" y="4442122"/>
                  <a:pt x="2891063" y="4439927"/>
                  <a:pt x="2891063" y="4435535"/>
                </a:cubicBezTo>
                <a:cubicBezTo>
                  <a:pt x="2888868" y="4417969"/>
                  <a:pt x="2888868" y="4400402"/>
                  <a:pt x="2888868" y="4382836"/>
                </a:cubicBezTo>
                <a:cubicBezTo>
                  <a:pt x="2891063" y="4365270"/>
                  <a:pt x="2886673" y="4356487"/>
                  <a:pt x="2873503" y="4363074"/>
                </a:cubicBezTo>
                <a:cubicBezTo>
                  <a:pt x="2862528" y="4365270"/>
                  <a:pt x="2851553" y="4371857"/>
                  <a:pt x="2842773" y="4376249"/>
                </a:cubicBezTo>
                <a:cubicBezTo>
                  <a:pt x="2836188" y="4382836"/>
                  <a:pt x="2831798" y="4389424"/>
                  <a:pt x="2823018" y="4396011"/>
                </a:cubicBezTo>
                <a:cubicBezTo>
                  <a:pt x="2812043" y="4382836"/>
                  <a:pt x="2812043" y="4367466"/>
                  <a:pt x="2820823" y="4356487"/>
                </a:cubicBezTo>
                <a:cubicBezTo>
                  <a:pt x="2833993" y="4341116"/>
                  <a:pt x="2818628" y="4338920"/>
                  <a:pt x="2812043" y="4336725"/>
                </a:cubicBezTo>
                <a:cubicBezTo>
                  <a:pt x="2807653" y="4334529"/>
                  <a:pt x="2794483" y="4330137"/>
                  <a:pt x="2792288" y="4343312"/>
                </a:cubicBezTo>
                <a:cubicBezTo>
                  <a:pt x="2792288" y="4363074"/>
                  <a:pt x="2783508" y="4378445"/>
                  <a:pt x="2783508" y="4398207"/>
                </a:cubicBezTo>
                <a:cubicBezTo>
                  <a:pt x="2779118" y="4435535"/>
                  <a:pt x="2779118" y="4472863"/>
                  <a:pt x="2765948" y="4510192"/>
                </a:cubicBezTo>
                <a:cubicBezTo>
                  <a:pt x="2763753" y="4514583"/>
                  <a:pt x="2765948" y="4523366"/>
                  <a:pt x="2765948" y="4529954"/>
                </a:cubicBezTo>
                <a:cubicBezTo>
                  <a:pt x="2765948" y="4538737"/>
                  <a:pt x="2768143" y="4547520"/>
                  <a:pt x="2757168" y="4545324"/>
                </a:cubicBezTo>
                <a:cubicBezTo>
                  <a:pt x="2748388" y="4545324"/>
                  <a:pt x="2743998" y="4538737"/>
                  <a:pt x="2741803" y="4532150"/>
                </a:cubicBezTo>
                <a:cubicBezTo>
                  <a:pt x="2737413" y="4527758"/>
                  <a:pt x="2741803" y="4521171"/>
                  <a:pt x="2739608" y="4516779"/>
                </a:cubicBezTo>
                <a:cubicBezTo>
                  <a:pt x="2735218" y="4499213"/>
                  <a:pt x="2750583" y="4490430"/>
                  <a:pt x="2750583" y="4475059"/>
                </a:cubicBezTo>
                <a:cubicBezTo>
                  <a:pt x="2748388" y="4464080"/>
                  <a:pt x="2743998" y="4448710"/>
                  <a:pt x="2754973" y="4437731"/>
                </a:cubicBezTo>
                <a:cubicBezTo>
                  <a:pt x="2761558" y="4431143"/>
                  <a:pt x="2757168" y="4422360"/>
                  <a:pt x="2757168" y="4413577"/>
                </a:cubicBezTo>
                <a:cubicBezTo>
                  <a:pt x="2759363" y="4396011"/>
                  <a:pt x="2754973" y="4376249"/>
                  <a:pt x="2759363" y="4360878"/>
                </a:cubicBezTo>
                <a:cubicBezTo>
                  <a:pt x="2765948" y="4334529"/>
                  <a:pt x="2757168" y="4316963"/>
                  <a:pt x="2737413" y="4301592"/>
                </a:cubicBezTo>
                <a:cubicBezTo>
                  <a:pt x="2715463" y="4305984"/>
                  <a:pt x="2728633" y="4332333"/>
                  <a:pt x="2713268" y="4341116"/>
                </a:cubicBezTo>
                <a:cubicBezTo>
                  <a:pt x="2715463" y="4376249"/>
                  <a:pt x="2695708" y="4404794"/>
                  <a:pt x="2695708" y="4439927"/>
                </a:cubicBezTo>
                <a:cubicBezTo>
                  <a:pt x="2695708" y="4459689"/>
                  <a:pt x="2680343" y="4477255"/>
                  <a:pt x="2678148" y="4497017"/>
                </a:cubicBezTo>
                <a:cubicBezTo>
                  <a:pt x="2675953" y="4505800"/>
                  <a:pt x="2664978" y="4503604"/>
                  <a:pt x="2658393" y="4501409"/>
                </a:cubicBezTo>
                <a:cubicBezTo>
                  <a:pt x="2651808" y="4501409"/>
                  <a:pt x="2651808" y="4492625"/>
                  <a:pt x="2654003" y="4488234"/>
                </a:cubicBezTo>
                <a:cubicBezTo>
                  <a:pt x="2669368" y="4457493"/>
                  <a:pt x="2667173" y="4420165"/>
                  <a:pt x="2678148" y="4389424"/>
                </a:cubicBezTo>
                <a:cubicBezTo>
                  <a:pt x="2682538" y="4378445"/>
                  <a:pt x="2682538" y="4367466"/>
                  <a:pt x="2686928" y="4356487"/>
                </a:cubicBezTo>
                <a:cubicBezTo>
                  <a:pt x="2693513" y="4338920"/>
                  <a:pt x="2680343" y="4319158"/>
                  <a:pt x="2673758" y="4301592"/>
                </a:cubicBezTo>
                <a:cubicBezTo>
                  <a:pt x="2667173" y="4281830"/>
                  <a:pt x="2664978" y="4259872"/>
                  <a:pt x="2671563" y="4242306"/>
                </a:cubicBezTo>
                <a:cubicBezTo>
                  <a:pt x="2680343" y="4224740"/>
                  <a:pt x="2673758" y="4211565"/>
                  <a:pt x="2671563" y="4196194"/>
                </a:cubicBezTo>
                <a:cubicBezTo>
                  <a:pt x="2667173" y="4174236"/>
                  <a:pt x="2656198" y="4158866"/>
                  <a:pt x="2645223" y="4141300"/>
                </a:cubicBezTo>
                <a:cubicBezTo>
                  <a:pt x="2640833" y="4130321"/>
                  <a:pt x="2632053" y="4121538"/>
                  <a:pt x="2616688" y="4132516"/>
                </a:cubicBezTo>
                <a:cubicBezTo>
                  <a:pt x="2605713" y="4139104"/>
                  <a:pt x="2590348" y="4134712"/>
                  <a:pt x="2583763" y="4121538"/>
                </a:cubicBezTo>
                <a:cubicBezTo>
                  <a:pt x="2570593" y="4101775"/>
                  <a:pt x="2550838" y="4103971"/>
                  <a:pt x="2533278" y="4108363"/>
                </a:cubicBezTo>
                <a:cubicBezTo>
                  <a:pt x="2502548" y="4117146"/>
                  <a:pt x="2474013" y="4123733"/>
                  <a:pt x="2441088" y="4125929"/>
                </a:cubicBezTo>
                <a:cubicBezTo>
                  <a:pt x="2427918" y="4125929"/>
                  <a:pt x="2414748" y="4119342"/>
                  <a:pt x="2401578" y="4114950"/>
                </a:cubicBezTo>
                <a:cubicBezTo>
                  <a:pt x="2357679" y="4092992"/>
                  <a:pt x="2326949" y="4057860"/>
                  <a:pt x="2300609" y="4018336"/>
                </a:cubicBezTo>
                <a:cubicBezTo>
                  <a:pt x="2276464" y="3981007"/>
                  <a:pt x="2254514" y="3943679"/>
                  <a:pt x="2234759" y="3904155"/>
                </a:cubicBezTo>
                <a:cubicBezTo>
                  <a:pt x="2221589" y="3877805"/>
                  <a:pt x="2199639" y="3851456"/>
                  <a:pt x="2190859" y="3822911"/>
                </a:cubicBezTo>
                <a:cubicBezTo>
                  <a:pt x="2177689" y="3785582"/>
                  <a:pt x="2151349" y="3772408"/>
                  <a:pt x="2118424" y="3761429"/>
                </a:cubicBezTo>
                <a:cubicBezTo>
                  <a:pt x="2094279" y="3754841"/>
                  <a:pt x="2092084" y="3752645"/>
                  <a:pt x="2083304" y="3772408"/>
                </a:cubicBezTo>
                <a:cubicBezTo>
                  <a:pt x="2076719" y="3781191"/>
                  <a:pt x="2074524" y="3789974"/>
                  <a:pt x="2063549" y="3789974"/>
                </a:cubicBezTo>
                <a:cubicBezTo>
                  <a:pt x="2048184" y="3789974"/>
                  <a:pt x="2035014" y="3792170"/>
                  <a:pt x="2021844" y="3781191"/>
                </a:cubicBezTo>
                <a:lnTo>
                  <a:pt x="2008717" y="3760713"/>
                </a:lnTo>
                <a:lnTo>
                  <a:pt x="1923143" y="3846286"/>
                </a:lnTo>
                <a:lnTo>
                  <a:pt x="1859631" y="3782774"/>
                </a:lnTo>
                <a:lnTo>
                  <a:pt x="1853652" y="3782563"/>
                </a:lnTo>
                <a:cubicBezTo>
                  <a:pt x="1846793" y="3784485"/>
                  <a:pt x="1840757" y="3788876"/>
                  <a:pt x="1835269" y="3796561"/>
                </a:cubicBezTo>
                <a:cubicBezTo>
                  <a:pt x="1822099" y="3814127"/>
                  <a:pt x="1797954" y="3825106"/>
                  <a:pt x="1791369" y="3849260"/>
                </a:cubicBezTo>
                <a:cubicBezTo>
                  <a:pt x="1776004" y="3849260"/>
                  <a:pt x="1771614" y="3866826"/>
                  <a:pt x="1760639" y="3869022"/>
                </a:cubicBezTo>
                <a:cubicBezTo>
                  <a:pt x="1738689" y="3873414"/>
                  <a:pt x="1740884" y="3888784"/>
                  <a:pt x="1738689" y="3904155"/>
                </a:cubicBezTo>
                <a:cubicBezTo>
                  <a:pt x="1738689" y="3917329"/>
                  <a:pt x="1745274" y="3932700"/>
                  <a:pt x="1732104" y="3945875"/>
                </a:cubicBezTo>
                <a:cubicBezTo>
                  <a:pt x="1727714" y="3948070"/>
                  <a:pt x="1725519" y="3961245"/>
                  <a:pt x="1740884" y="3967833"/>
                </a:cubicBezTo>
                <a:cubicBezTo>
                  <a:pt x="1762834" y="3978811"/>
                  <a:pt x="1756249" y="4005161"/>
                  <a:pt x="1756249" y="4024923"/>
                </a:cubicBezTo>
                <a:cubicBezTo>
                  <a:pt x="1734299" y="4022727"/>
                  <a:pt x="1725519" y="4007357"/>
                  <a:pt x="1723324" y="3987595"/>
                </a:cubicBezTo>
                <a:cubicBezTo>
                  <a:pt x="1721129" y="3974420"/>
                  <a:pt x="1714544" y="3967833"/>
                  <a:pt x="1701374" y="3965637"/>
                </a:cubicBezTo>
                <a:cubicBezTo>
                  <a:pt x="1696984" y="3965637"/>
                  <a:pt x="1692594" y="3965637"/>
                  <a:pt x="1688204" y="3963441"/>
                </a:cubicBezTo>
                <a:cubicBezTo>
                  <a:pt x="1675034" y="3950266"/>
                  <a:pt x="1661864" y="3930504"/>
                  <a:pt x="1644304" y="3923917"/>
                </a:cubicBezTo>
                <a:cubicBezTo>
                  <a:pt x="1628939" y="3917329"/>
                  <a:pt x="1609184" y="3917329"/>
                  <a:pt x="1593819" y="3906350"/>
                </a:cubicBezTo>
                <a:cubicBezTo>
                  <a:pt x="1587234" y="3901959"/>
                  <a:pt x="1576259" y="3897567"/>
                  <a:pt x="1571869" y="3888784"/>
                </a:cubicBezTo>
                <a:cubicBezTo>
                  <a:pt x="1545529" y="3860239"/>
                  <a:pt x="1508214" y="3842673"/>
                  <a:pt x="1484069" y="3811932"/>
                </a:cubicBezTo>
                <a:cubicBezTo>
                  <a:pt x="1479679" y="3807540"/>
                  <a:pt x="1473095" y="3805344"/>
                  <a:pt x="1468705" y="3811932"/>
                </a:cubicBezTo>
                <a:cubicBezTo>
                  <a:pt x="1466510" y="3814127"/>
                  <a:pt x="1466510" y="3818519"/>
                  <a:pt x="1468705" y="3822911"/>
                </a:cubicBezTo>
                <a:cubicBezTo>
                  <a:pt x="1490654" y="3862435"/>
                  <a:pt x="1514799" y="3901959"/>
                  <a:pt x="1549919" y="3928308"/>
                </a:cubicBezTo>
                <a:cubicBezTo>
                  <a:pt x="1560894" y="3937092"/>
                  <a:pt x="1565284" y="3941483"/>
                  <a:pt x="1563089" y="3952462"/>
                </a:cubicBezTo>
                <a:cubicBezTo>
                  <a:pt x="1563089" y="3965637"/>
                  <a:pt x="1547724" y="3981007"/>
                  <a:pt x="1536749" y="3983203"/>
                </a:cubicBezTo>
                <a:cubicBezTo>
                  <a:pt x="1523579" y="3985399"/>
                  <a:pt x="1512604" y="3978811"/>
                  <a:pt x="1512604" y="3967833"/>
                </a:cubicBezTo>
                <a:cubicBezTo>
                  <a:pt x="1510409" y="3954658"/>
                  <a:pt x="1495044" y="3961245"/>
                  <a:pt x="1495044" y="3952462"/>
                </a:cubicBezTo>
                <a:cubicBezTo>
                  <a:pt x="1495044" y="3941483"/>
                  <a:pt x="1486264" y="3939287"/>
                  <a:pt x="1481874" y="3932700"/>
                </a:cubicBezTo>
                <a:cubicBezTo>
                  <a:pt x="1464315" y="3912938"/>
                  <a:pt x="1451145" y="3893176"/>
                  <a:pt x="1448950" y="3866826"/>
                </a:cubicBezTo>
                <a:cubicBezTo>
                  <a:pt x="1448950" y="3847064"/>
                  <a:pt x="1429195" y="3838281"/>
                  <a:pt x="1427000" y="3818519"/>
                </a:cubicBezTo>
                <a:cubicBezTo>
                  <a:pt x="1427000" y="3787778"/>
                  <a:pt x="1400660" y="3768016"/>
                  <a:pt x="1394075" y="3739471"/>
                </a:cubicBezTo>
                <a:cubicBezTo>
                  <a:pt x="1385295" y="3704338"/>
                  <a:pt x="1367735" y="3671401"/>
                  <a:pt x="1361150" y="3634073"/>
                </a:cubicBezTo>
                <a:cubicBezTo>
                  <a:pt x="1358955" y="3618702"/>
                  <a:pt x="1347980" y="3612115"/>
                  <a:pt x="1334810" y="3605528"/>
                </a:cubicBezTo>
                <a:cubicBezTo>
                  <a:pt x="1326030" y="3603332"/>
                  <a:pt x="1317250" y="3596745"/>
                  <a:pt x="1317250" y="3587961"/>
                </a:cubicBezTo>
                <a:cubicBezTo>
                  <a:pt x="1319445" y="3570395"/>
                  <a:pt x="1304080" y="3563808"/>
                  <a:pt x="1295300" y="3552829"/>
                </a:cubicBezTo>
                <a:cubicBezTo>
                  <a:pt x="1277740" y="3592353"/>
                  <a:pt x="1271155" y="3634073"/>
                  <a:pt x="1273350" y="3671401"/>
                </a:cubicBezTo>
                <a:cubicBezTo>
                  <a:pt x="1273350" y="3688968"/>
                  <a:pt x="1286520" y="3693359"/>
                  <a:pt x="1293105" y="3704338"/>
                </a:cubicBezTo>
                <a:cubicBezTo>
                  <a:pt x="1304080" y="3721904"/>
                  <a:pt x="1310665" y="3737275"/>
                  <a:pt x="1308470" y="3759233"/>
                </a:cubicBezTo>
                <a:cubicBezTo>
                  <a:pt x="1308470" y="3772408"/>
                  <a:pt x="1308470" y="3783386"/>
                  <a:pt x="1308470" y="3800953"/>
                </a:cubicBezTo>
                <a:cubicBezTo>
                  <a:pt x="1286520" y="3792170"/>
                  <a:pt x="1264570" y="3789974"/>
                  <a:pt x="1262375" y="3759233"/>
                </a:cubicBezTo>
                <a:cubicBezTo>
                  <a:pt x="1262375" y="3746058"/>
                  <a:pt x="1249205" y="3724100"/>
                  <a:pt x="1233840" y="3721904"/>
                </a:cubicBezTo>
                <a:cubicBezTo>
                  <a:pt x="1216280" y="3719709"/>
                  <a:pt x="1218475" y="3706534"/>
                  <a:pt x="1216280" y="3699947"/>
                </a:cubicBezTo>
                <a:cubicBezTo>
                  <a:pt x="1211890" y="3682380"/>
                  <a:pt x="1205305" y="3662618"/>
                  <a:pt x="1194330" y="3649443"/>
                </a:cubicBezTo>
                <a:cubicBezTo>
                  <a:pt x="1181160" y="3634073"/>
                  <a:pt x="1189940" y="3614311"/>
                  <a:pt x="1178965" y="3596745"/>
                </a:cubicBezTo>
                <a:cubicBezTo>
                  <a:pt x="1172380" y="3587961"/>
                  <a:pt x="1172380" y="3576983"/>
                  <a:pt x="1157015" y="3570395"/>
                </a:cubicBezTo>
                <a:cubicBezTo>
                  <a:pt x="1137260" y="3561612"/>
                  <a:pt x="1128480" y="3544046"/>
                  <a:pt x="1135065" y="3519892"/>
                </a:cubicBezTo>
                <a:cubicBezTo>
                  <a:pt x="1146040" y="3517696"/>
                  <a:pt x="1159210" y="3519892"/>
                  <a:pt x="1167990" y="3515501"/>
                </a:cubicBezTo>
                <a:cubicBezTo>
                  <a:pt x="1178965" y="3506717"/>
                  <a:pt x="1185550" y="3493543"/>
                  <a:pt x="1185550" y="3478172"/>
                </a:cubicBezTo>
                <a:cubicBezTo>
                  <a:pt x="1185550" y="3467193"/>
                  <a:pt x="1198720" y="3464997"/>
                  <a:pt x="1196525" y="3451823"/>
                </a:cubicBezTo>
                <a:cubicBezTo>
                  <a:pt x="1194330" y="3445235"/>
                  <a:pt x="1209695" y="3451823"/>
                  <a:pt x="1211890" y="3443040"/>
                </a:cubicBezTo>
                <a:cubicBezTo>
                  <a:pt x="1211890" y="3440844"/>
                  <a:pt x="1200915" y="3440844"/>
                  <a:pt x="1196525" y="3436452"/>
                </a:cubicBezTo>
                <a:cubicBezTo>
                  <a:pt x="1192135" y="3429865"/>
                  <a:pt x="1189940" y="3423277"/>
                  <a:pt x="1185550" y="3414494"/>
                </a:cubicBezTo>
                <a:cubicBezTo>
                  <a:pt x="1183355" y="3403515"/>
                  <a:pt x="1187745" y="3396928"/>
                  <a:pt x="1200915" y="3394732"/>
                </a:cubicBezTo>
                <a:cubicBezTo>
                  <a:pt x="1227255" y="3392536"/>
                  <a:pt x="1236035" y="3383753"/>
                  <a:pt x="1238230" y="3355208"/>
                </a:cubicBezTo>
                <a:cubicBezTo>
                  <a:pt x="1238230" y="3346425"/>
                  <a:pt x="1253595" y="3344229"/>
                  <a:pt x="1242620" y="3333250"/>
                </a:cubicBezTo>
                <a:cubicBezTo>
                  <a:pt x="1211890" y="3342033"/>
                  <a:pt x="1194330" y="3368383"/>
                  <a:pt x="1167990" y="3383753"/>
                </a:cubicBezTo>
                <a:cubicBezTo>
                  <a:pt x="1163600" y="3385949"/>
                  <a:pt x="1161405" y="3390341"/>
                  <a:pt x="1159210" y="3392536"/>
                </a:cubicBezTo>
                <a:cubicBezTo>
                  <a:pt x="1152625" y="3396928"/>
                  <a:pt x="1148235" y="3396928"/>
                  <a:pt x="1143845" y="3392536"/>
                </a:cubicBezTo>
                <a:cubicBezTo>
                  <a:pt x="1141650" y="3388145"/>
                  <a:pt x="1141650" y="3383753"/>
                  <a:pt x="1143845" y="3379362"/>
                </a:cubicBezTo>
                <a:cubicBezTo>
                  <a:pt x="1159210" y="3366187"/>
                  <a:pt x="1172380" y="3348621"/>
                  <a:pt x="1187745" y="3337642"/>
                </a:cubicBezTo>
                <a:cubicBezTo>
                  <a:pt x="1209695" y="3322271"/>
                  <a:pt x="1207500" y="3300313"/>
                  <a:pt x="1203110" y="3282747"/>
                </a:cubicBezTo>
                <a:cubicBezTo>
                  <a:pt x="1198720" y="3269572"/>
                  <a:pt x="1196525" y="3249810"/>
                  <a:pt x="1174575" y="3245419"/>
                </a:cubicBezTo>
                <a:cubicBezTo>
                  <a:pt x="1163600" y="3243223"/>
                  <a:pt x="1152625" y="3234440"/>
                  <a:pt x="1141650" y="3227853"/>
                </a:cubicBezTo>
                <a:cubicBezTo>
                  <a:pt x="1110920" y="3210286"/>
                  <a:pt x="1099945" y="3183937"/>
                  <a:pt x="1110920" y="3151000"/>
                </a:cubicBezTo>
                <a:cubicBezTo>
                  <a:pt x="1119700" y="3124651"/>
                  <a:pt x="1126285" y="3100497"/>
                  <a:pt x="1108725" y="3074148"/>
                </a:cubicBezTo>
                <a:cubicBezTo>
                  <a:pt x="1097750" y="3060973"/>
                  <a:pt x="1082385" y="3036819"/>
                  <a:pt x="1067020" y="3025840"/>
                </a:cubicBezTo>
                <a:cubicBezTo>
                  <a:pt x="1053850" y="3014861"/>
                  <a:pt x="1045070" y="2997295"/>
                  <a:pt x="1025315" y="2990708"/>
                </a:cubicBezTo>
                <a:cubicBezTo>
                  <a:pt x="1018730" y="2988512"/>
                  <a:pt x="1018730" y="2981924"/>
                  <a:pt x="1018730" y="2977533"/>
                </a:cubicBezTo>
                <a:lnTo>
                  <a:pt x="1022125" y="2945268"/>
                </a:lnTo>
                <a:lnTo>
                  <a:pt x="0" y="1923143"/>
                </a:lnTo>
                <a:close/>
              </a:path>
            </a:pathLst>
          </a:custGeom>
          <a:solidFill>
            <a:schemeClr val="bg1">
              <a:lumMod val="95000"/>
            </a:schemeClr>
          </a:solidFill>
        </p:spPr>
        <p:txBody>
          <a:bodyPr wrap="square" anchor="ctr">
            <a:noAutofit/>
          </a:bodyPr>
          <a:lstStyle>
            <a:lvl1pPr marL="0" indent="0" algn="ctr">
              <a:buNone/>
              <a:defRPr sz="1200">
                <a:latin typeface="Arial" pitchFamily="34" charset="0"/>
                <a:cs typeface="Arial" pitchFamily="34" charset="0"/>
              </a:defRPr>
            </a:lvl1pPr>
            <a:lvl2pPr marL="457189" indent="0">
              <a:buNone/>
              <a:defRPr sz="2800"/>
            </a:lvl2pPr>
            <a:lvl3pPr marL="914377" indent="0">
              <a:buNone/>
              <a:defRPr sz="2400"/>
            </a:lvl3pPr>
            <a:lvl4pPr marL="1371566" indent="0">
              <a:buNone/>
              <a:defRPr sz="2000"/>
            </a:lvl4pPr>
            <a:lvl5pPr marL="1828754" indent="0">
              <a:buNone/>
              <a:defRPr sz="2000"/>
            </a:lvl5pPr>
            <a:lvl6pPr marL="2285943" indent="0">
              <a:buNone/>
              <a:defRPr sz="2000"/>
            </a:lvl6pPr>
            <a:lvl7pPr marL="2743131" indent="0">
              <a:buNone/>
              <a:defRPr sz="2000"/>
            </a:lvl7pPr>
            <a:lvl8pPr marL="3200320" indent="0">
              <a:buNone/>
              <a:defRPr sz="2000"/>
            </a:lvl8pPr>
            <a:lvl9pPr marL="3657509" indent="0">
              <a:buNone/>
              <a:defRPr sz="2000"/>
            </a:lvl9pPr>
          </a:lstStyle>
          <a:p>
            <a:pPr lvl="0"/>
            <a:r>
              <a:rPr lang="ar-SA" altLang="ko-KR" noProof="0"/>
              <a:t>انقر فوق الرمز لإضافة صورة</a:t>
            </a:r>
            <a:endParaRPr lang="ko-KR" altLang="en-US" noProof="0" dirty="0"/>
          </a:p>
        </p:txBody>
      </p:sp>
    </p:spTree>
    <p:extLst>
      <p:ext uri="{BB962C8B-B14F-4D97-AF65-F5344CB8AC3E}">
        <p14:creationId xmlns:p14="http://schemas.microsoft.com/office/powerpoint/2010/main" val="103879704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9_Contents slide layout">
    <p:spTree>
      <p:nvGrpSpPr>
        <p:cNvPr id="1" name=""/>
        <p:cNvGrpSpPr/>
        <p:nvPr/>
      </p:nvGrpSpPr>
      <p:grpSpPr>
        <a:xfrm>
          <a:off x="0" y="0"/>
          <a:ext cx="0" cy="0"/>
          <a:chOff x="0" y="0"/>
          <a:chExt cx="0" cy="0"/>
        </a:xfrm>
      </p:grpSpPr>
      <p:sp>
        <p:nvSpPr>
          <p:cNvPr id="18" name="Picture Placeholder 17"/>
          <p:cNvSpPr>
            <a:spLocks noGrp="1"/>
          </p:cNvSpPr>
          <p:nvPr>
            <p:ph type="pic" idx="1"/>
          </p:nvPr>
        </p:nvSpPr>
        <p:spPr>
          <a:xfrm>
            <a:off x="0" y="0"/>
            <a:ext cx="7865615" cy="6858000"/>
          </a:xfrm>
          <a:custGeom>
            <a:avLst/>
            <a:gdLst>
              <a:gd name="connsiteX0" fmla="*/ 0 w 7865615"/>
              <a:gd name="connsiteY0" fmla="*/ 0 h 6858000"/>
              <a:gd name="connsiteX1" fmla="*/ 2246577 w 7865615"/>
              <a:gd name="connsiteY1" fmla="*/ 0 h 6858000"/>
              <a:gd name="connsiteX2" fmla="*/ 3408550 w 7865615"/>
              <a:gd name="connsiteY2" fmla="*/ 0 h 6858000"/>
              <a:gd name="connsiteX3" fmla="*/ 4510701 w 7865615"/>
              <a:gd name="connsiteY3" fmla="*/ 0 h 6858000"/>
              <a:gd name="connsiteX4" fmla="*/ 7804883 w 7865615"/>
              <a:gd name="connsiteY4" fmla="*/ 3294183 h 6858000"/>
              <a:gd name="connsiteX5" fmla="*/ 7804883 w 7865615"/>
              <a:gd name="connsiteY5" fmla="*/ 3587426 h 6858000"/>
              <a:gd name="connsiteX6" fmla="*/ 4534309 w 7865615"/>
              <a:gd name="connsiteY6" fmla="*/ 6858000 h 6858000"/>
              <a:gd name="connsiteX7" fmla="*/ 3384942 w 7865615"/>
              <a:gd name="connsiteY7" fmla="*/ 6858000 h 6858000"/>
              <a:gd name="connsiteX8" fmla="*/ 653352 w 7865615"/>
              <a:gd name="connsiteY8" fmla="*/ 6858000 h 6858000"/>
              <a:gd name="connsiteX9" fmla="*/ 0 w 7865615"/>
              <a:gd name="connsiteY9"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865615" h="6858000">
                <a:moveTo>
                  <a:pt x="0" y="0"/>
                </a:moveTo>
                <a:lnTo>
                  <a:pt x="2246577" y="0"/>
                </a:lnTo>
                <a:lnTo>
                  <a:pt x="3408550" y="0"/>
                </a:lnTo>
                <a:lnTo>
                  <a:pt x="4510701" y="0"/>
                </a:lnTo>
                <a:lnTo>
                  <a:pt x="7804883" y="3294183"/>
                </a:lnTo>
                <a:cubicBezTo>
                  <a:pt x="7885860" y="3375159"/>
                  <a:pt x="7885860" y="3506449"/>
                  <a:pt x="7804883" y="3587426"/>
                </a:cubicBezTo>
                <a:lnTo>
                  <a:pt x="4534309" y="6858000"/>
                </a:lnTo>
                <a:lnTo>
                  <a:pt x="3384942" y="6858000"/>
                </a:lnTo>
                <a:lnTo>
                  <a:pt x="653352" y="6858000"/>
                </a:lnTo>
                <a:lnTo>
                  <a:pt x="0" y="6858000"/>
                </a:lnTo>
                <a:close/>
              </a:path>
            </a:pathLst>
          </a:custGeom>
          <a:solidFill>
            <a:schemeClr val="bg1">
              <a:lumMod val="95000"/>
            </a:schemeClr>
          </a:solidFill>
          <a:ln w="50800">
            <a:noFill/>
          </a:ln>
        </p:spPr>
        <p:txBody>
          <a:bodyPr wrap="square" anchor="ctr">
            <a:noAutofit/>
          </a:bodyPr>
          <a:lstStyle>
            <a:lvl1pPr marL="0" indent="0" algn="ctr">
              <a:buNone/>
              <a:defRPr sz="1200" baseline="0">
                <a:latin typeface="Arial" pitchFamily="34" charset="0"/>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ar-SA" altLang="ko-KR" noProof="0"/>
              <a:t>انقر فوق الرمز لإضافة صورة</a:t>
            </a:r>
            <a:endParaRPr lang="ko-KR" altLang="en-US" noProof="0" dirty="0"/>
          </a:p>
        </p:txBody>
      </p:sp>
      <p:sp>
        <p:nvSpPr>
          <p:cNvPr id="21" name="Picture Placeholder 20"/>
          <p:cNvSpPr>
            <a:spLocks noGrp="1"/>
          </p:cNvSpPr>
          <p:nvPr>
            <p:ph type="pic" idx="11"/>
          </p:nvPr>
        </p:nvSpPr>
        <p:spPr>
          <a:xfrm>
            <a:off x="6587381" y="3577044"/>
            <a:ext cx="3100540" cy="3100540"/>
          </a:xfrm>
          <a:custGeom>
            <a:avLst/>
            <a:gdLst>
              <a:gd name="connsiteX0" fmla="*/ 1550270 w 3100540"/>
              <a:gd name="connsiteY0" fmla="*/ 0 h 3100540"/>
              <a:gd name="connsiteX1" fmla="*/ 1677815 w 3100540"/>
              <a:gd name="connsiteY1" fmla="*/ 52831 h 3100540"/>
              <a:gd name="connsiteX2" fmla="*/ 3047709 w 3100540"/>
              <a:gd name="connsiteY2" fmla="*/ 1422726 h 3100540"/>
              <a:gd name="connsiteX3" fmla="*/ 3047709 w 3100540"/>
              <a:gd name="connsiteY3" fmla="*/ 1677816 h 3100540"/>
              <a:gd name="connsiteX4" fmla="*/ 1677816 w 3100540"/>
              <a:gd name="connsiteY4" fmla="*/ 3047710 h 3100540"/>
              <a:gd name="connsiteX5" fmla="*/ 1422726 w 3100540"/>
              <a:gd name="connsiteY5" fmla="*/ 3047710 h 3100540"/>
              <a:gd name="connsiteX6" fmla="*/ 52831 w 3100540"/>
              <a:gd name="connsiteY6" fmla="*/ 1677815 h 3100540"/>
              <a:gd name="connsiteX7" fmla="*/ 52831 w 3100540"/>
              <a:gd name="connsiteY7" fmla="*/ 1422724 h 3100540"/>
              <a:gd name="connsiteX8" fmla="*/ 1422724 w 3100540"/>
              <a:gd name="connsiteY8" fmla="*/ 52831 h 3100540"/>
              <a:gd name="connsiteX9" fmla="*/ 1550270 w 3100540"/>
              <a:gd name="connsiteY9" fmla="*/ 0 h 31005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100540" h="3100540">
                <a:moveTo>
                  <a:pt x="1550270" y="0"/>
                </a:moveTo>
                <a:cubicBezTo>
                  <a:pt x="1596432" y="0"/>
                  <a:pt x="1642594" y="17610"/>
                  <a:pt x="1677815" y="52831"/>
                </a:cubicBezTo>
                <a:lnTo>
                  <a:pt x="3047709" y="1422726"/>
                </a:lnTo>
                <a:cubicBezTo>
                  <a:pt x="3118151" y="1493167"/>
                  <a:pt x="3118151" y="1607375"/>
                  <a:pt x="3047709" y="1677816"/>
                </a:cubicBezTo>
                <a:lnTo>
                  <a:pt x="1677816" y="3047710"/>
                </a:lnTo>
                <a:cubicBezTo>
                  <a:pt x="1607375" y="3118151"/>
                  <a:pt x="1493167" y="3118151"/>
                  <a:pt x="1422726" y="3047710"/>
                </a:cubicBezTo>
                <a:lnTo>
                  <a:pt x="52831" y="1677815"/>
                </a:lnTo>
                <a:cubicBezTo>
                  <a:pt x="-17610" y="1607373"/>
                  <a:pt x="-17610" y="1493166"/>
                  <a:pt x="52831" y="1422724"/>
                </a:cubicBezTo>
                <a:lnTo>
                  <a:pt x="1422724" y="52831"/>
                </a:lnTo>
                <a:cubicBezTo>
                  <a:pt x="1457945" y="17610"/>
                  <a:pt x="1504107" y="0"/>
                  <a:pt x="1550270" y="0"/>
                </a:cubicBezTo>
                <a:close/>
              </a:path>
            </a:pathLst>
          </a:custGeom>
          <a:solidFill>
            <a:schemeClr val="bg1">
              <a:lumMod val="95000"/>
            </a:schemeClr>
          </a:solidFill>
          <a:ln w="50800">
            <a:noFill/>
          </a:ln>
        </p:spPr>
        <p:txBody>
          <a:bodyPr wrap="square" anchor="ctr">
            <a:noAutofit/>
          </a:bodyPr>
          <a:lstStyle>
            <a:lvl1pPr marL="0" indent="0" algn="ctr">
              <a:buNone/>
              <a:defRPr sz="1200" baseline="0">
                <a:latin typeface="Arial" pitchFamily="34" charset="0"/>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ar-SA" altLang="ko-KR" noProof="0"/>
              <a:t>انقر فوق الرمز لإضافة صورة</a:t>
            </a:r>
            <a:endParaRPr lang="ko-KR" altLang="en-US" noProof="0" dirty="0"/>
          </a:p>
        </p:txBody>
      </p:sp>
      <p:sp>
        <p:nvSpPr>
          <p:cNvPr id="19" name="Picture Placeholder 18"/>
          <p:cNvSpPr>
            <a:spLocks noGrp="1"/>
          </p:cNvSpPr>
          <p:nvPr>
            <p:ph type="pic" idx="12"/>
          </p:nvPr>
        </p:nvSpPr>
        <p:spPr>
          <a:xfrm>
            <a:off x="6587381" y="204021"/>
            <a:ext cx="3100540" cy="3100540"/>
          </a:xfrm>
          <a:custGeom>
            <a:avLst/>
            <a:gdLst>
              <a:gd name="connsiteX0" fmla="*/ 1550269 w 3100540"/>
              <a:gd name="connsiteY0" fmla="*/ 0 h 3100540"/>
              <a:gd name="connsiteX1" fmla="*/ 1677815 w 3100540"/>
              <a:gd name="connsiteY1" fmla="*/ 52831 h 3100540"/>
              <a:gd name="connsiteX2" fmla="*/ 3047709 w 3100540"/>
              <a:gd name="connsiteY2" fmla="*/ 1422726 h 3100540"/>
              <a:gd name="connsiteX3" fmla="*/ 3047709 w 3100540"/>
              <a:gd name="connsiteY3" fmla="*/ 1677816 h 3100540"/>
              <a:gd name="connsiteX4" fmla="*/ 1677816 w 3100540"/>
              <a:gd name="connsiteY4" fmla="*/ 3047709 h 3100540"/>
              <a:gd name="connsiteX5" fmla="*/ 1422726 w 3100540"/>
              <a:gd name="connsiteY5" fmla="*/ 3047709 h 3100540"/>
              <a:gd name="connsiteX6" fmla="*/ 52831 w 3100540"/>
              <a:gd name="connsiteY6" fmla="*/ 1677814 h 3100540"/>
              <a:gd name="connsiteX7" fmla="*/ 52831 w 3100540"/>
              <a:gd name="connsiteY7" fmla="*/ 1422724 h 3100540"/>
              <a:gd name="connsiteX8" fmla="*/ 1422724 w 3100540"/>
              <a:gd name="connsiteY8" fmla="*/ 52831 h 3100540"/>
              <a:gd name="connsiteX9" fmla="*/ 1550269 w 3100540"/>
              <a:gd name="connsiteY9" fmla="*/ 0 h 31005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100540" h="3100540">
                <a:moveTo>
                  <a:pt x="1550269" y="0"/>
                </a:moveTo>
                <a:cubicBezTo>
                  <a:pt x="1596432" y="0"/>
                  <a:pt x="1642594" y="17610"/>
                  <a:pt x="1677815" y="52831"/>
                </a:cubicBezTo>
                <a:lnTo>
                  <a:pt x="3047709" y="1422726"/>
                </a:lnTo>
                <a:cubicBezTo>
                  <a:pt x="3118151" y="1493167"/>
                  <a:pt x="3118151" y="1607375"/>
                  <a:pt x="3047709" y="1677816"/>
                </a:cubicBezTo>
                <a:lnTo>
                  <a:pt x="1677816" y="3047709"/>
                </a:lnTo>
                <a:cubicBezTo>
                  <a:pt x="1607375" y="3118151"/>
                  <a:pt x="1493167" y="3118151"/>
                  <a:pt x="1422726" y="3047709"/>
                </a:cubicBezTo>
                <a:lnTo>
                  <a:pt x="52831" y="1677814"/>
                </a:lnTo>
                <a:cubicBezTo>
                  <a:pt x="-17610" y="1607373"/>
                  <a:pt x="-17610" y="1493166"/>
                  <a:pt x="52831" y="1422724"/>
                </a:cubicBezTo>
                <a:lnTo>
                  <a:pt x="1422724" y="52831"/>
                </a:lnTo>
                <a:cubicBezTo>
                  <a:pt x="1457945" y="17610"/>
                  <a:pt x="1504107" y="0"/>
                  <a:pt x="1550269" y="0"/>
                </a:cubicBezTo>
                <a:close/>
              </a:path>
            </a:pathLst>
          </a:custGeom>
          <a:solidFill>
            <a:schemeClr val="bg1">
              <a:lumMod val="95000"/>
            </a:schemeClr>
          </a:solidFill>
          <a:ln w="50800">
            <a:noFill/>
          </a:ln>
        </p:spPr>
        <p:txBody>
          <a:bodyPr wrap="square" anchor="ctr">
            <a:noAutofit/>
          </a:bodyPr>
          <a:lstStyle>
            <a:lvl1pPr marL="0" indent="0" algn="ctr">
              <a:buNone/>
              <a:defRPr sz="1200" baseline="0">
                <a:latin typeface="Arial" pitchFamily="34" charset="0"/>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ar-SA" altLang="ko-KR" noProof="0"/>
              <a:t>انقر فوق الرمز لإضافة صورة</a:t>
            </a:r>
            <a:endParaRPr lang="ko-KR" altLang="en-US" noProof="0" dirty="0"/>
          </a:p>
        </p:txBody>
      </p:sp>
      <p:sp>
        <p:nvSpPr>
          <p:cNvPr id="20" name="Picture Placeholder 19"/>
          <p:cNvSpPr>
            <a:spLocks noGrp="1"/>
          </p:cNvSpPr>
          <p:nvPr>
            <p:ph type="pic" idx="13"/>
          </p:nvPr>
        </p:nvSpPr>
        <p:spPr>
          <a:xfrm>
            <a:off x="8420748" y="1890533"/>
            <a:ext cx="3100541" cy="3100540"/>
          </a:xfrm>
          <a:custGeom>
            <a:avLst/>
            <a:gdLst>
              <a:gd name="connsiteX0" fmla="*/ 1550270 w 3100541"/>
              <a:gd name="connsiteY0" fmla="*/ 0 h 3100540"/>
              <a:gd name="connsiteX1" fmla="*/ 1677815 w 3100541"/>
              <a:gd name="connsiteY1" fmla="*/ 52831 h 3100540"/>
              <a:gd name="connsiteX2" fmla="*/ 3047710 w 3100541"/>
              <a:gd name="connsiteY2" fmla="*/ 1422726 h 3100540"/>
              <a:gd name="connsiteX3" fmla="*/ 3047710 w 3100541"/>
              <a:gd name="connsiteY3" fmla="*/ 1677816 h 3100540"/>
              <a:gd name="connsiteX4" fmla="*/ 1677817 w 3100541"/>
              <a:gd name="connsiteY4" fmla="*/ 3047710 h 3100540"/>
              <a:gd name="connsiteX5" fmla="*/ 1422727 w 3100541"/>
              <a:gd name="connsiteY5" fmla="*/ 3047710 h 3100540"/>
              <a:gd name="connsiteX6" fmla="*/ 52832 w 3100541"/>
              <a:gd name="connsiteY6" fmla="*/ 1677815 h 3100540"/>
              <a:gd name="connsiteX7" fmla="*/ 52832 w 3100541"/>
              <a:gd name="connsiteY7" fmla="*/ 1422724 h 3100540"/>
              <a:gd name="connsiteX8" fmla="*/ 1422725 w 3100541"/>
              <a:gd name="connsiteY8" fmla="*/ 52831 h 3100540"/>
              <a:gd name="connsiteX9" fmla="*/ 1550270 w 3100541"/>
              <a:gd name="connsiteY9" fmla="*/ 0 h 31005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100541" h="3100540">
                <a:moveTo>
                  <a:pt x="1550270" y="0"/>
                </a:moveTo>
                <a:cubicBezTo>
                  <a:pt x="1596432" y="0"/>
                  <a:pt x="1642594" y="17610"/>
                  <a:pt x="1677815" y="52831"/>
                </a:cubicBezTo>
                <a:lnTo>
                  <a:pt x="3047710" y="1422726"/>
                </a:lnTo>
                <a:cubicBezTo>
                  <a:pt x="3118152" y="1493167"/>
                  <a:pt x="3118152" y="1607375"/>
                  <a:pt x="3047710" y="1677816"/>
                </a:cubicBezTo>
                <a:lnTo>
                  <a:pt x="1677817" y="3047710"/>
                </a:lnTo>
                <a:cubicBezTo>
                  <a:pt x="1607376" y="3118151"/>
                  <a:pt x="1493168" y="3118151"/>
                  <a:pt x="1422727" y="3047710"/>
                </a:cubicBezTo>
                <a:lnTo>
                  <a:pt x="52832" y="1677815"/>
                </a:lnTo>
                <a:cubicBezTo>
                  <a:pt x="-17610" y="1607373"/>
                  <a:pt x="-17610" y="1493166"/>
                  <a:pt x="52832" y="1422724"/>
                </a:cubicBezTo>
                <a:lnTo>
                  <a:pt x="1422725" y="52831"/>
                </a:lnTo>
                <a:cubicBezTo>
                  <a:pt x="1457946" y="17610"/>
                  <a:pt x="1504108" y="0"/>
                  <a:pt x="1550270" y="0"/>
                </a:cubicBezTo>
                <a:close/>
              </a:path>
            </a:pathLst>
          </a:custGeom>
          <a:solidFill>
            <a:schemeClr val="bg1">
              <a:lumMod val="95000"/>
            </a:schemeClr>
          </a:solidFill>
          <a:ln w="50800">
            <a:noFill/>
          </a:ln>
        </p:spPr>
        <p:txBody>
          <a:bodyPr wrap="square" anchor="ctr">
            <a:noAutofit/>
          </a:bodyPr>
          <a:lstStyle>
            <a:lvl1pPr marL="0" indent="0" algn="ctr">
              <a:buNone/>
              <a:defRPr sz="1200" baseline="0">
                <a:latin typeface="Arial" pitchFamily="34" charset="0"/>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ar-SA" altLang="ko-KR" noProof="0"/>
              <a:t>انقر فوق الرمز لإضافة صورة</a:t>
            </a:r>
            <a:endParaRPr lang="ko-KR" altLang="en-US" noProof="0" dirty="0"/>
          </a:p>
        </p:txBody>
      </p:sp>
    </p:spTree>
    <p:extLst>
      <p:ext uri="{BB962C8B-B14F-4D97-AF65-F5344CB8AC3E}">
        <p14:creationId xmlns:p14="http://schemas.microsoft.com/office/powerpoint/2010/main" val="415131313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10_Contents slide layout">
    <p:spTree>
      <p:nvGrpSpPr>
        <p:cNvPr id="1" name=""/>
        <p:cNvGrpSpPr/>
        <p:nvPr/>
      </p:nvGrpSpPr>
      <p:grpSpPr>
        <a:xfrm>
          <a:off x="0" y="0"/>
          <a:ext cx="0" cy="0"/>
          <a:chOff x="0" y="0"/>
          <a:chExt cx="0" cy="0"/>
        </a:xfrm>
      </p:grpSpPr>
      <p:sp>
        <p:nvSpPr>
          <p:cNvPr id="5" name="Picture Placeholder 4"/>
          <p:cNvSpPr>
            <a:spLocks noGrp="1"/>
          </p:cNvSpPr>
          <p:nvPr>
            <p:ph type="pic" idx="12"/>
          </p:nvPr>
        </p:nvSpPr>
        <p:spPr>
          <a:xfrm>
            <a:off x="0" y="0"/>
            <a:ext cx="12192000" cy="6858000"/>
          </a:xfrm>
          <a:custGeom>
            <a:avLst/>
            <a:gdLst>
              <a:gd name="connsiteX0" fmla="*/ 0 w 12192000"/>
              <a:gd name="connsiteY0" fmla="*/ 0 h 6858000"/>
              <a:gd name="connsiteX1" fmla="*/ 12192000 w 12192000"/>
              <a:gd name="connsiteY1" fmla="*/ 0 h 6858000"/>
              <a:gd name="connsiteX2" fmla="*/ 12192000 w 12192000"/>
              <a:gd name="connsiteY2" fmla="*/ 733116 h 6858000"/>
              <a:gd name="connsiteX3" fmla="*/ 11907421 w 12192000"/>
              <a:gd name="connsiteY3" fmla="*/ 754971 h 6858000"/>
              <a:gd name="connsiteX4" fmla="*/ 4835485 w 12192000"/>
              <a:gd name="connsiteY4" fmla="*/ 4225159 h 6858000"/>
              <a:gd name="connsiteX5" fmla="*/ 3131054 w 12192000"/>
              <a:gd name="connsiteY5" fmla="*/ 6545165 h 6858000"/>
              <a:gd name="connsiteX6" fmla="*/ 2967653 w 12192000"/>
              <a:gd name="connsiteY6" fmla="*/ 6858000 h 6858000"/>
              <a:gd name="connsiteX7" fmla="*/ 0 w 12192000"/>
              <a:gd name="connsiteY7"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6858000">
                <a:moveTo>
                  <a:pt x="0" y="0"/>
                </a:moveTo>
                <a:lnTo>
                  <a:pt x="12192000" y="0"/>
                </a:lnTo>
                <a:lnTo>
                  <a:pt x="12192000" y="733116"/>
                </a:lnTo>
                <a:lnTo>
                  <a:pt x="11907421" y="754971"/>
                </a:lnTo>
                <a:cubicBezTo>
                  <a:pt x="9224455" y="1029960"/>
                  <a:pt x="6712117" y="2253165"/>
                  <a:pt x="4835485" y="4225159"/>
                </a:cubicBezTo>
                <a:cubicBezTo>
                  <a:pt x="4165259" y="4929443"/>
                  <a:pt x="3594441" y="5709981"/>
                  <a:pt x="3131054" y="6545165"/>
                </a:cubicBezTo>
                <a:lnTo>
                  <a:pt x="2967653" y="6858000"/>
                </a:lnTo>
                <a:lnTo>
                  <a:pt x="0" y="6858000"/>
                </a:lnTo>
                <a:close/>
              </a:path>
            </a:pathLst>
          </a:custGeom>
          <a:solidFill>
            <a:schemeClr val="bg1">
              <a:lumMod val="95000"/>
            </a:schemeClr>
          </a:solidFill>
          <a:ln w="50800">
            <a:noFill/>
          </a:ln>
        </p:spPr>
        <p:txBody>
          <a:bodyPr wrap="square" lIns="1737360" tIns="2194560" anchor="t">
            <a:noAutofit/>
          </a:bodyPr>
          <a:lstStyle>
            <a:lvl1pPr marL="0" indent="0" algn="l">
              <a:buNone/>
              <a:defRPr sz="2000" baseline="0">
                <a:latin typeface="Arial" pitchFamily="34" charset="0"/>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ar-SA" altLang="ko-KR" noProof="0"/>
              <a:t>انقر فوق الرمز لإضافة صورة</a:t>
            </a:r>
            <a:endParaRPr lang="ko-KR" altLang="en-US" noProof="0" dirty="0"/>
          </a:p>
        </p:txBody>
      </p:sp>
    </p:spTree>
    <p:extLst>
      <p:ext uri="{BB962C8B-B14F-4D97-AF65-F5344CB8AC3E}">
        <p14:creationId xmlns:p14="http://schemas.microsoft.com/office/powerpoint/2010/main" val="30761738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11_Contents slide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244096632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14_Contents slide layout">
    <p:spTree>
      <p:nvGrpSpPr>
        <p:cNvPr id="1" name=""/>
        <p:cNvGrpSpPr/>
        <p:nvPr/>
      </p:nvGrpSpPr>
      <p:grpSpPr>
        <a:xfrm>
          <a:off x="0" y="0"/>
          <a:ext cx="0" cy="0"/>
          <a:chOff x="0" y="0"/>
          <a:chExt cx="0" cy="0"/>
        </a:xfrm>
      </p:grpSpPr>
      <p:sp>
        <p:nvSpPr>
          <p:cNvPr id="44" name="Picture Placeholder 43"/>
          <p:cNvSpPr>
            <a:spLocks noGrp="1"/>
          </p:cNvSpPr>
          <p:nvPr>
            <p:ph type="pic" idx="12"/>
          </p:nvPr>
        </p:nvSpPr>
        <p:spPr>
          <a:xfrm>
            <a:off x="5334000" y="77076"/>
            <a:ext cx="6858000" cy="6780924"/>
          </a:xfrm>
          <a:custGeom>
            <a:avLst/>
            <a:gdLst>
              <a:gd name="connsiteX0" fmla="*/ 4899238 w 6858000"/>
              <a:gd name="connsiteY0" fmla="*/ 480718 h 6780924"/>
              <a:gd name="connsiteX1" fmla="*/ 5079238 w 6858000"/>
              <a:gd name="connsiteY1" fmla="*/ 660719 h 6780924"/>
              <a:gd name="connsiteX2" fmla="*/ 5079238 w 6858000"/>
              <a:gd name="connsiteY2" fmla="*/ 813109 h 6780924"/>
              <a:gd name="connsiteX3" fmla="*/ 4899238 w 6858000"/>
              <a:gd name="connsiteY3" fmla="*/ 993109 h 6780924"/>
              <a:gd name="connsiteX4" fmla="*/ 4719238 w 6858000"/>
              <a:gd name="connsiteY4" fmla="*/ 813109 h 6780924"/>
              <a:gd name="connsiteX5" fmla="*/ 4719238 w 6858000"/>
              <a:gd name="connsiteY5" fmla="*/ 660719 h 6780924"/>
              <a:gd name="connsiteX6" fmla="*/ 4899238 w 6858000"/>
              <a:gd name="connsiteY6" fmla="*/ 480718 h 6780924"/>
              <a:gd name="connsiteX7" fmla="*/ 4172418 w 6858000"/>
              <a:gd name="connsiteY7" fmla="*/ 49104 h 6780924"/>
              <a:gd name="connsiteX8" fmla="*/ 4352418 w 6858000"/>
              <a:gd name="connsiteY8" fmla="*/ 229104 h 6780924"/>
              <a:gd name="connsiteX9" fmla="*/ 4352418 w 6858000"/>
              <a:gd name="connsiteY9" fmla="*/ 958969 h 6780924"/>
              <a:gd name="connsiteX10" fmla="*/ 4355828 w 6858000"/>
              <a:gd name="connsiteY10" fmla="*/ 958280 h 6780924"/>
              <a:gd name="connsiteX11" fmla="*/ 4355828 w 6858000"/>
              <a:gd name="connsiteY11" fmla="*/ 910422 h 6780924"/>
              <a:gd name="connsiteX12" fmla="*/ 4535826 w 6858000"/>
              <a:gd name="connsiteY12" fmla="*/ 730422 h 6780924"/>
              <a:gd name="connsiteX13" fmla="*/ 4715828 w 6858000"/>
              <a:gd name="connsiteY13" fmla="*/ 910422 h 6780924"/>
              <a:gd name="connsiteX14" fmla="*/ 4715828 w 6858000"/>
              <a:gd name="connsiteY14" fmla="*/ 1581340 h 6780924"/>
              <a:gd name="connsiteX15" fmla="*/ 4720198 w 6858000"/>
              <a:gd name="connsiteY15" fmla="*/ 1582222 h 6780924"/>
              <a:gd name="connsiteX16" fmla="*/ 4722896 w 6858000"/>
              <a:gd name="connsiteY16" fmla="*/ 1555465 h 6780924"/>
              <a:gd name="connsiteX17" fmla="*/ 4899238 w 6858000"/>
              <a:gd name="connsiteY17" fmla="*/ 1411741 h 6780924"/>
              <a:gd name="connsiteX18" fmla="*/ 5075580 w 6858000"/>
              <a:gd name="connsiteY18" fmla="*/ 1555465 h 6780924"/>
              <a:gd name="connsiteX19" fmla="*/ 5078522 w 6858000"/>
              <a:gd name="connsiteY19" fmla="*/ 1584654 h 6780924"/>
              <a:gd name="connsiteX20" fmla="*/ 5082646 w 6858000"/>
              <a:gd name="connsiteY20" fmla="*/ 1583821 h 6780924"/>
              <a:gd name="connsiteX21" fmla="*/ 5082646 w 6858000"/>
              <a:gd name="connsiteY21" fmla="*/ 1244357 h 6780924"/>
              <a:gd name="connsiteX22" fmla="*/ 5262646 w 6858000"/>
              <a:gd name="connsiteY22" fmla="*/ 1064357 h 6780924"/>
              <a:gd name="connsiteX23" fmla="*/ 5442646 w 6858000"/>
              <a:gd name="connsiteY23" fmla="*/ 1244357 h 6780924"/>
              <a:gd name="connsiteX24" fmla="*/ 5442646 w 6858000"/>
              <a:gd name="connsiteY24" fmla="*/ 1916269 h 6780924"/>
              <a:gd name="connsiteX25" fmla="*/ 5448480 w 6858000"/>
              <a:gd name="connsiteY25" fmla="*/ 1915093 h 6780924"/>
              <a:gd name="connsiteX26" fmla="*/ 5449714 w 6858000"/>
              <a:gd name="connsiteY26" fmla="*/ 1902847 h 6780924"/>
              <a:gd name="connsiteX27" fmla="*/ 5626056 w 6858000"/>
              <a:gd name="connsiteY27" fmla="*/ 1759123 h 6780924"/>
              <a:gd name="connsiteX28" fmla="*/ 5791912 w 6858000"/>
              <a:gd name="connsiteY28" fmla="*/ 1869059 h 6780924"/>
              <a:gd name="connsiteX29" fmla="*/ 5800744 w 6858000"/>
              <a:gd name="connsiteY29" fmla="*/ 1897511 h 6780924"/>
              <a:gd name="connsiteX30" fmla="*/ 5800744 w 6858000"/>
              <a:gd name="connsiteY30" fmla="*/ 1457324 h 6780924"/>
              <a:gd name="connsiteX31" fmla="*/ 5981718 w 6858000"/>
              <a:gd name="connsiteY31" fmla="*/ 1276349 h 6780924"/>
              <a:gd name="connsiteX32" fmla="*/ 6159016 w 6858000"/>
              <a:gd name="connsiteY32" fmla="*/ 1420851 h 6780924"/>
              <a:gd name="connsiteX33" fmla="*/ 6162690 w 6858000"/>
              <a:gd name="connsiteY33" fmla="*/ 1457285 h 6780924"/>
              <a:gd name="connsiteX34" fmla="*/ 6162690 w 6858000"/>
              <a:gd name="connsiteY34" fmla="*/ 1132146 h 6780924"/>
              <a:gd name="connsiteX35" fmla="*/ 6343664 w 6858000"/>
              <a:gd name="connsiteY35" fmla="*/ 951170 h 6780924"/>
              <a:gd name="connsiteX36" fmla="*/ 6524640 w 6858000"/>
              <a:gd name="connsiteY36" fmla="*/ 1132146 h 6780924"/>
              <a:gd name="connsiteX37" fmla="*/ 6524640 w 6858000"/>
              <a:gd name="connsiteY37" fmla="*/ 1636217 h 6780924"/>
              <a:gd name="connsiteX38" fmla="*/ 6526784 w 6858000"/>
              <a:gd name="connsiteY38" fmla="*/ 1614950 h 6780924"/>
              <a:gd name="connsiteX39" fmla="*/ 6703126 w 6858000"/>
              <a:gd name="connsiteY39" fmla="*/ 1471226 h 6780924"/>
              <a:gd name="connsiteX40" fmla="*/ 6830404 w 6858000"/>
              <a:gd name="connsiteY40" fmla="*/ 1523946 h 6780924"/>
              <a:gd name="connsiteX41" fmla="*/ 6857998 w 6858000"/>
              <a:gd name="connsiteY41" fmla="*/ 1564874 h 6780924"/>
              <a:gd name="connsiteX42" fmla="*/ 6857998 w 6858000"/>
              <a:gd name="connsiteY42" fmla="*/ 4674715 h 6780924"/>
              <a:gd name="connsiteX43" fmla="*/ 6858000 w 6858000"/>
              <a:gd name="connsiteY43" fmla="*/ 4674715 h 6780924"/>
              <a:gd name="connsiteX44" fmla="*/ 6858000 w 6858000"/>
              <a:gd name="connsiteY44" fmla="*/ 4842542 h 6780924"/>
              <a:gd name="connsiteX45" fmla="*/ 6678000 w 6858000"/>
              <a:gd name="connsiteY45" fmla="*/ 5022542 h 6780924"/>
              <a:gd name="connsiteX46" fmla="*/ 6512145 w 6858000"/>
              <a:gd name="connsiteY46" fmla="*/ 4912606 h 6780924"/>
              <a:gd name="connsiteX47" fmla="*/ 6502414 w 6858000"/>
              <a:gd name="connsiteY47" fmla="*/ 4864407 h 6780924"/>
              <a:gd name="connsiteX48" fmla="*/ 6502414 w 6858000"/>
              <a:gd name="connsiteY48" fmla="*/ 5285377 h 6780924"/>
              <a:gd name="connsiteX49" fmla="*/ 6322414 w 6858000"/>
              <a:gd name="connsiteY49" fmla="*/ 5465377 h 6780924"/>
              <a:gd name="connsiteX50" fmla="*/ 6146071 w 6858000"/>
              <a:gd name="connsiteY50" fmla="*/ 5321653 h 6780924"/>
              <a:gd name="connsiteX51" fmla="*/ 6143463 w 6858000"/>
              <a:gd name="connsiteY51" fmla="*/ 5295783 h 6780924"/>
              <a:gd name="connsiteX52" fmla="*/ 6143463 w 6858000"/>
              <a:gd name="connsiteY52" fmla="*/ 6254957 h 6780924"/>
              <a:gd name="connsiteX53" fmla="*/ 5962488 w 6858000"/>
              <a:gd name="connsiteY53" fmla="*/ 6435932 h 6780924"/>
              <a:gd name="connsiteX54" fmla="*/ 5795735 w 6858000"/>
              <a:gd name="connsiteY54" fmla="*/ 6325401 h 6780924"/>
              <a:gd name="connsiteX55" fmla="*/ 5795551 w 6858000"/>
              <a:gd name="connsiteY55" fmla="*/ 6324808 h 6780924"/>
              <a:gd name="connsiteX56" fmla="*/ 5795456 w 6858000"/>
              <a:gd name="connsiteY56" fmla="*/ 6324667 h 6780924"/>
              <a:gd name="connsiteX57" fmla="*/ 5781311 w 6858000"/>
              <a:gd name="connsiteY57" fmla="*/ 6254603 h 6780924"/>
              <a:gd name="connsiteX58" fmla="*/ 5781311 w 6858000"/>
              <a:gd name="connsiteY58" fmla="*/ 6006221 h 6780924"/>
              <a:gd name="connsiteX59" fmla="*/ 5781513 w 6858000"/>
              <a:gd name="connsiteY59" fmla="*/ 6004217 h 6780924"/>
              <a:gd name="connsiteX60" fmla="*/ 5781513 w 6858000"/>
              <a:gd name="connsiteY60" fmla="*/ 5761749 h 6780924"/>
              <a:gd name="connsiteX61" fmla="*/ 5780208 w 6858000"/>
              <a:gd name="connsiteY61" fmla="*/ 5761749 h 6780924"/>
              <a:gd name="connsiteX62" fmla="*/ 5780208 w 6858000"/>
              <a:gd name="connsiteY62" fmla="*/ 5773159 h 6780924"/>
              <a:gd name="connsiteX63" fmla="*/ 5600208 w 6858000"/>
              <a:gd name="connsiteY63" fmla="*/ 5953159 h 6780924"/>
              <a:gd name="connsiteX64" fmla="*/ 5420208 w 6858000"/>
              <a:gd name="connsiteY64" fmla="*/ 5773159 h 6780924"/>
              <a:gd name="connsiteX65" fmla="*/ 5420208 w 6858000"/>
              <a:gd name="connsiteY65" fmla="*/ 5761749 h 6780924"/>
              <a:gd name="connsiteX66" fmla="*/ 5419105 w 6858000"/>
              <a:gd name="connsiteY66" fmla="*/ 5761749 h 6780924"/>
              <a:gd name="connsiteX67" fmla="*/ 5419105 w 6858000"/>
              <a:gd name="connsiteY67" fmla="*/ 6780924 h 6780924"/>
              <a:gd name="connsiteX68" fmla="*/ 5229225 w 6858000"/>
              <a:gd name="connsiteY68" fmla="*/ 6780924 h 6780924"/>
              <a:gd name="connsiteX69" fmla="*/ 5059105 w 6858000"/>
              <a:gd name="connsiteY69" fmla="*/ 6780924 h 6780924"/>
              <a:gd name="connsiteX70" fmla="*/ 5009857 w 6858000"/>
              <a:gd name="connsiteY70" fmla="*/ 6780924 h 6780924"/>
              <a:gd name="connsiteX71" fmla="*/ 4857750 w 6858000"/>
              <a:gd name="connsiteY71" fmla="*/ 6780924 h 6780924"/>
              <a:gd name="connsiteX72" fmla="*/ 4746147 w 6858000"/>
              <a:gd name="connsiteY72" fmla="*/ 6780924 h 6780924"/>
              <a:gd name="connsiteX73" fmla="*/ 4712147 w 6858000"/>
              <a:gd name="connsiteY73" fmla="*/ 6730496 h 6780924"/>
              <a:gd name="connsiteX74" fmla="*/ 4698002 w 6858000"/>
              <a:gd name="connsiteY74" fmla="*/ 6660431 h 6780924"/>
              <a:gd name="connsiteX75" fmla="*/ 4698002 w 6858000"/>
              <a:gd name="connsiteY75" fmla="*/ 5925639 h 6780924"/>
              <a:gd name="connsiteX76" fmla="*/ 4686136 w 6858000"/>
              <a:gd name="connsiteY76" fmla="*/ 5928313 h 6780924"/>
              <a:gd name="connsiteX77" fmla="*/ 4686136 w 6858000"/>
              <a:gd name="connsiteY77" fmla="*/ 6026357 h 6780924"/>
              <a:gd name="connsiteX78" fmla="*/ 4505161 w 6858000"/>
              <a:gd name="connsiteY78" fmla="*/ 6207332 h 6780924"/>
              <a:gd name="connsiteX79" fmla="*/ 4324186 w 6858000"/>
              <a:gd name="connsiteY79" fmla="*/ 6026357 h 6780924"/>
              <a:gd name="connsiteX80" fmla="*/ 4324186 w 6858000"/>
              <a:gd name="connsiteY80" fmla="*/ 6003902 h 6780924"/>
              <a:gd name="connsiteX81" fmla="*/ 4308074 w 6858000"/>
              <a:gd name="connsiteY81" fmla="*/ 6005915 h 6780924"/>
              <a:gd name="connsiteX82" fmla="*/ 4308074 w 6858000"/>
              <a:gd name="connsiteY82" fmla="*/ 6780924 h 6780924"/>
              <a:gd name="connsiteX83" fmla="*/ 3948076 w 6858000"/>
              <a:gd name="connsiteY83" fmla="*/ 6780924 h 6780924"/>
              <a:gd name="connsiteX84" fmla="*/ 3948076 w 6858000"/>
              <a:gd name="connsiteY84" fmla="*/ 6542799 h 6780924"/>
              <a:gd name="connsiteX85" fmla="*/ 3944666 w 6858000"/>
              <a:gd name="connsiteY85" fmla="*/ 6542799 h 6780924"/>
              <a:gd name="connsiteX86" fmla="*/ 3944666 w 6858000"/>
              <a:gd name="connsiteY86" fmla="*/ 6555998 h 6780924"/>
              <a:gd name="connsiteX87" fmla="*/ 3764666 w 6858000"/>
              <a:gd name="connsiteY87" fmla="*/ 6735998 h 6780924"/>
              <a:gd name="connsiteX88" fmla="*/ 3584666 w 6858000"/>
              <a:gd name="connsiteY88" fmla="*/ 6555998 h 6780924"/>
              <a:gd name="connsiteX89" fmla="*/ 3584666 w 6858000"/>
              <a:gd name="connsiteY89" fmla="*/ 6542799 h 6780924"/>
              <a:gd name="connsiteX90" fmla="*/ 3581256 w 6858000"/>
              <a:gd name="connsiteY90" fmla="*/ 6542799 h 6780924"/>
              <a:gd name="connsiteX91" fmla="*/ 3581256 w 6858000"/>
              <a:gd name="connsiteY91" fmla="*/ 6779446 h 6780924"/>
              <a:gd name="connsiteX92" fmla="*/ 3581107 w 6858000"/>
              <a:gd name="connsiteY92" fmla="*/ 6780924 h 6780924"/>
              <a:gd name="connsiteX93" fmla="*/ 3221405 w 6858000"/>
              <a:gd name="connsiteY93" fmla="*/ 6780924 h 6780924"/>
              <a:gd name="connsiteX94" fmla="*/ 3221256 w 6858000"/>
              <a:gd name="connsiteY94" fmla="*/ 6779446 h 6780924"/>
              <a:gd name="connsiteX95" fmla="*/ 3221256 w 6858000"/>
              <a:gd name="connsiteY95" fmla="*/ 6753018 h 6780924"/>
              <a:gd name="connsiteX96" fmla="*/ 3217846 w 6858000"/>
              <a:gd name="connsiteY96" fmla="*/ 6753706 h 6780924"/>
              <a:gd name="connsiteX97" fmla="*/ 3217846 w 6858000"/>
              <a:gd name="connsiteY97" fmla="*/ 6780924 h 6780924"/>
              <a:gd name="connsiteX98" fmla="*/ 2857846 w 6858000"/>
              <a:gd name="connsiteY98" fmla="*/ 6780924 h 6780924"/>
              <a:gd name="connsiteX99" fmla="*/ 2857846 w 6858000"/>
              <a:gd name="connsiteY99" fmla="*/ 6753312 h 6780924"/>
              <a:gd name="connsiteX100" fmla="*/ 2854436 w 6858000"/>
              <a:gd name="connsiteY100" fmla="*/ 6754001 h 6780924"/>
              <a:gd name="connsiteX101" fmla="*/ 2854436 w 6858000"/>
              <a:gd name="connsiteY101" fmla="*/ 6780924 h 6780924"/>
              <a:gd name="connsiteX102" fmla="*/ 2494436 w 6858000"/>
              <a:gd name="connsiteY102" fmla="*/ 6780924 h 6780924"/>
              <a:gd name="connsiteX103" fmla="*/ 2494436 w 6858000"/>
              <a:gd name="connsiteY103" fmla="*/ 6130942 h 6780924"/>
              <a:gd name="connsiteX104" fmla="*/ 2490066 w 6858000"/>
              <a:gd name="connsiteY104" fmla="*/ 6130059 h 6780924"/>
              <a:gd name="connsiteX105" fmla="*/ 2487368 w 6858000"/>
              <a:gd name="connsiteY105" fmla="*/ 6156817 h 6780924"/>
              <a:gd name="connsiteX106" fmla="*/ 2311026 w 6858000"/>
              <a:gd name="connsiteY106" fmla="*/ 6300541 h 6780924"/>
              <a:gd name="connsiteX107" fmla="*/ 2134684 w 6858000"/>
              <a:gd name="connsiteY107" fmla="*/ 6156817 h 6780924"/>
              <a:gd name="connsiteX108" fmla="*/ 2131742 w 6858000"/>
              <a:gd name="connsiteY108" fmla="*/ 6127628 h 6780924"/>
              <a:gd name="connsiteX109" fmla="*/ 2127618 w 6858000"/>
              <a:gd name="connsiteY109" fmla="*/ 6128461 h 6780924"/>
              <a:gd name="connsiteX110" fmla="*/ 2127618 w 6858000"/>
              <a:gd name="connsiteY110" fmla="*/ 6467924 h 6780924"/>
              <a:gd name="connsiteX111" fmla="*/ 1947618 w 6858000"/>
              <a:gd name="connsiteY111" fmla="*/ 6647924 h 6780924"/>
              <a:gd name="connsiteX112" fmla="*/ 1767618 w 6858000"/>
              <a:gd name="connsiteY112" fmla="*/ 6467924 h 6780924"/>
              <a:gd name="connsiteX113" fmla="*/ 1767618 w 6858000"/>
              <a:gd name="connsiteY113" fmla="*/ 5796012 h 6780924"/>
              <a:gd name="connsiteX114" fmla="*/ 1761784 w 6858000"/>
              <a:gd name="connsiteY114" fmla="*/ 5797189 h 6780924"/>
              <a:gd name="connsiteX115" fmla="*/ 1760550 w 6858000"/>
              <a:gd name="connsiteY115" fmla="*/ 5809435 h 6780924"/>
              <a:gd name="connsiteX116" fmla="*/ 1584208 w 6858000"/>
              <a:gd name="connsiteY116" fmla="*/ 5953159 h 6780924"/>
              <a:gd name="connsiteX117" fmla="*/ 1418352 w 6858000"/>
              <a:gd name="connsiteY117" fmla="*/ 5843223 h 6780924"/>
              <a:gd name="connsiteX118" fmla="*/ 1409520 w 6858000"/>
              <a:gd name="connsiteY118" fmla="*/ 5814770 h 6780924"/>
              <a:gd name="connsiteX119" fmla="*/ 1409520 w 6858000"/>
              <a:gd name="connsiteY119" fmla="*/ 6254958 h 6780924"/>
              <a:gd name="connsiteX120" fmla="*/ 1228546 w 6858000"/>
              <a:gd name="connsiteY120" fmla="*/ 6435933 h 6780924"/>
              <a:gd name="connsiteX121" fmla="*/ 1051248 w 6858000"/>
              <a:gd name="connsiteY121" fmla="*/ 6291431 h 6780924"/>
              <a:gd name="connsiteX122" fmla="*/ 1047574 w 6858000"/>
              <a:gd name="connsiteY122" fmla="*/ 6254997 h 6780924"/>
              <a:gd name="connsiteX123" fmla="*/ 1047574 w 6858000"/>
              <a:gd name="connsiteY123" fmla="*/ 6580136 h 6780924"/>
              <a:gd name="connsiteX124" fmla="*/ 866600 w 6858000"/>
              <a:gd name="connsiteY124" fmla="*/ 6761111 h 6780924"/>
              <a:gd name="connsiteX125" fmla="*/ 685625 w 6858000"/>
              <a:gd name="connsiteY125" fmla="*/ 6580136 h 6780924"/>
              <a:gd name="connsiteX126" fmla="*/ 685625 w 6858000"/>
              <a:gd name="connsiteY126" fmla="*/ 6076064 h 6780924"/>
              <a:gd name="connsiteX127" fmla="*/ 683480 w 6858000"/>
              <a:gd name="connsiteY127" fmla="*/ 6097332 h 6780924"/>
              <a:gd name="connsiteX128" fmla="*/ 507138 w 6858000"/>
              <a:gd name="connsiteY128" fmla="*/ 6241056 h 6780924"/>
              <a:gd name="connsiteX129" fmla="*/ 379860 w 6858000"/>
              <a:gd name="connsiteY129" fmla="*/ 6188335 h 6780924"/>
              <a:gd name="connsiteX130" fmla="*/ 352266 w 6858000"/>
              <a:gd name="connsiteY130" fmla="*/ 6147408 h 6780924"/>
              <a:gd name="connsiteX131" fmla="*/ 352266 w 6858000"/>
              <a:gd name="connsiteY131" fmla="*/ 6050281 h 6780924"/>
              <a:gd name="connsiteX132" fmla="*/ 352264 w 6858000"/>
              <a:gd name="connsiteY132" fmla="*/ 6050271 h 6780924"/>
              <a:gd name="connsiteX133" fmla="*/ 352264 w 6858000"/>
              <a:gd name="connsiteY133" fmla="*/ 5788251 h 6780924"/>
              <a:gd name="connsiteX134" fmla="*/ 344945 w 6858000"/>
              <a:gd name="connsiteY134" fmla="*/ 5824500 h 6780924"/>
              <a:gd name="connsiteX135" fmla="*/ 179091 w 6858000"/>
              <a:gd name="connsiteY135" fmla="*/ 5934436 h 6780924"/>
              <a:gd name="connsiteX136" fmla="*/ 2748 w 6858000"/>
              <a:gd name="connsiteY136" fmla="*/ 5790712 h 6780924"/>
              <a:gd name="connsiteX137" fmla="*/ 0 w 6858000"/>
              <a:gd name="connsiteY137" fmla="*/ 5763453 h 6780924"/>
              <a:gd name="connsiteX138" fmla="*/ 0 w 6858000"/>
              <a:gd name="connsiteY138" fmla="*/ 3970142 h 6780924"/>
              <a:gd name="connsiteX139" fmla="*/ 2748 w 6858000"/>
              <a:gd name="connsiteY139" fmla="*/ 3942883 h 6780924"/>
              <a:gd name="connsiteX140" fmla="*/ 179091 w 6858000"/>
              <a:gd name="connsiteY140" fmla="*/ 3799159 h 6780924"/>
              <a:gd name="connsiteX141" fmla="*/ 344945 w 6858000"/>
              <a:gd name="connsiteY141" fmla="*/ 3909095 h 6780924"/>
              <a:gd name="connsiteX142" fmla="*/ 352264 w 6858000"/>
              <a:gd name="connsiteY142" fmla="*/ 3945346 h 6780924"/>
              <a:gd name="connsiteX143" fmla="*/ 352264 w 6858000"/>
              <a:gd name="connsiteY143" fmla="*/ 2869739 h 6780924"/>
              <a:gd name="connsiteX144" fmla="*/ 532264 w 6858000"/>
              <a:gd name="connsiteY144" fmla="*/ 2689739 h 6780924"/>
              <a:gd name="connsiteX145" fmla="*/ 698119 w 6858000"/>
              <a:gd name="connsiteY145" fmla="*/ 2799676 h 6780924"/>
              <a:gd name="connsiteX146" fmla="*/ 707850 w 6858000"/>
              <a:gd name="connsiteY146" fmla="*/ 2847874 h 6780924"/>
              <a:gd name="connsiteX147" fmla="*/ 707850 w 6858000"/>
              <a:gd name="connsiteY147" fmla="*/ 2426905 h 6780924"/>
              <a:gd name="connsiteX148" fmla="*/ 887850 w 6858000"/>
              <a:gd name="connsiteY148" fmla="*/ 2246904 h 6780924"/>
              <a:gd name="connsiteX149" fmla="*/ 1064193 w 6858000"/>
              <a:gd name="connsiteY149" fmla="*/ 2390628 h 6780924"/>
              <a:gd name="connsiteX150" fmla="*/ 1066801 w 6858000"/>
              <a:gd name="connsiteY150" fmla="*/ 2416498 h 6780924"/>
              <a:gd name="connsiteX151" fmla="*/ 1066801 w 6858000"/>
              <a:gd name="connsiteY151" fmla="*/ 1457325 h 6780924"/>
              <a:gd name="connsiteX152" fmla="*/ 1247776 w 6858000"/>
              <a:gd name="connsiteY152" fmla="*/ 1276350 h 6780924"/>
              <a:gd name="connsiteX153" fmla="*/ 1414529 w 6858000"/>
              <a:gd name="connsiteY153" fmla="*/ 1386880 h 6780924"/>
              <a:gd name="connsiteX154" fmla="*/ 1414713 w 6858000"/>
              <a:gd name="connsiteY154" fmla="*/ 1387474 h 6780924"/>
              <a:gd name="connsiteX155" fmla="*/ 1414808 w 6858000"/>
              <a:gd name="connsiteY155" fmla="*/ 1387615 h 6780924"/>
              <a:gd name="connsiteX156" fmla="*/ 1428953 w 6858000"/>
              <a:gd name="connsiteY156" fmla="*/ 1457678 h 6780924"/>
              <a:gd name="connsiteX157" fmla="*/ 1428953 w 6858000"/>
              <a:gd name="connsiteY157" fmla="*/ 1706061 h 6780924"/>
              <a:gd name="connsiteX158" fmla="*/ 1428751 w 6858000"/>
              <a:gd name="connsiteY158" fmla="*/ 1708065 h 6780924"/>
              <a:gd name="connsiteX159" fmla="*/ 1428751 w 6858000"/>
              <a:gd name="connsiteY159" fmla="*/ 2186419 h 6780924"/>
              <a:gd name="connsiteX160" fmla="*/ 1428953 w 6858000"/>
              <a:gd name="connsiteY160" fmla="*/ 2188423 h 6780924"/>
              <a:gd name="connsiteX161" fmla="*/ 1428953 w 6858000"/>
              <a:gd name="connsiteY161" fmla="*/ 2344473 h 6780924"/>
              <a:gd name="connsiteX162" fmla="*/ 1430056 w 6858000"/>
              <a:gd name="connsiteY162" fmla="*/ 2343631 h 6780924"/>
              <a:gd name="connsiteX163" fmla="*/ 1430056 w 6858000"/>
              <a:gd name="connsiteY163" fmla="*/ 1939123 h 6780924"/>
              <a:gd name="connsiteX164" fmla="*/ 1610056 w 6858000"/>
              <a:gd name="connsiteY164" fmla="*/ 1759123 h 6780924"/>
              <a:gd name="connsiteX165" fmla="*/ 1790056 w 6858000"/>
              <a:gd name="connsiteY165" fmla="*/ 1939123 h 6780924"/>
              <a:gd name="connsiteX166" fmla="*/ 1790056 w 6858000"/>
              <a:gd name="connsiteY166" fmla="*/ 2094491 h 6780924"/>
              <a:gd name="connsiteX167" fmla="*/ 1791159 w 6858000"/>
              <a:gd name="connsiteY167" fmla="*/ 2093833 h 6780924"/>
              <a:gd name="connsiteX168" fmla="*/ 1791159 w 6858000"/>
              <a:gd name="connsiteY168" fmla="*/ 452552 h 6780924"/>
              <a:gd name="connsiteX169" fmla="*/ 1971159 w 6858000"/>
              <a:gd name="connsiteY169" fmla="*/ 272552 h 6780924"/>
              <a:gd name="connsiteX170" fmla="*/ 2151159 w 6858000"/>
              <a:gd name="connsiteY170" fmla="*/ 452552 h 6780924"/>
              <a:gd name="connsiteX171" fmla="*/ 2151159 w 6858000"/>
              <a:gd name="connsiteY171" fmla="*/ 1123074 h 6780924"/>
              <a:gd name="connsiteX172" fmla="*/ 2152262 w 6858000"/>
              <a:gd name="connsiteY172" fmla="*/ 1123074 h 6780924"/>
              <a:gd name="connsiteX173" fmla="*/ 2152262 w 6858000"/>
              <a:gd name="connsiteY173" fmla="*/ 1051851 h 6780924"/>
              <a:gd name="connsiteX174" fmla="*/ 2332262 w 6858000"/>
              <a:gd name="connsiteY174" fmla="*/ 871849 h 6780924"/>
              <a:gd name="connsiteX175" fmla="*/ 2512262 w 6858000"/>
              <a:gd name="connsiteY175" fmla="*/ 1051851 h 6780924"/>
              <a:gd name="connsiteX176" fmla="*/ 2512262 w 6858000"/>
              <a:gd name="connsiteY176" fmla="*/ 1786643 h 6780924"/>
              <a:gd name="connsiteX177" fmla="*/ 2524128 w 6858000"/>
              <a:gd name="connsiteY177" fmla="*/ 1783969 h 6780924"/>
              <a:gd name="connsiteX178" fmla="*/ 2524128 w 6858000"/>
              <a:gd name="connsiteY178" fmla="*/ 1685924 h 6780924"/>
              <a:gd name="connsiteX179" fmla="*/ 2705103 w 6858000"/>
              <a:gd name="connsiteY179" fmla="*/ 1504950 h 6780924"/>
              <a:gd name="connsiteX180" fmla="*/ 2886078 w 6858000"/>
              <a:gd name="connsiteY180" fmla="*/ 1685924 h 6780924"/>
              <a:gd name="connsiteX181" fmla="*/ 2886078 w 6858000"/>
              <a:gd name="connsiteY181" fmla="*/ 1708380 h 6780924"/>
              <a:gd name="connsiteX182" fmla="*/ 2902190 w 6858000"/>
              <a:gd name="connsiteY182" fmla="*/ 1706366 h 6780924"/>
              <a:gd name="connsiteX183" fmla="*/ 2902190 w 6858000"/>
              <a:gd name="connsiteY183" fmla="*/ 788060 h 6780924"/>
              <a:gd name="connsiteX184" fmla="*/ 3082188 w 6858000"/>
              <a:gd name="connsiteY184" fmla="*/ 608060 h 6780924"/>
              <a:gd name="connsiteX185" fmla="*/ 3262188 w 6858000"/>
              <a:gd name="connsiteY185" fmla="*/ 788060 h 6780924"/>
              <a:gd name="connsiteX186" fmla="*/ 3262188 w 6858000"/>
              <a:gd name="connsiteY186" fmla="*/ 1123074 h 6780924"/>
              <a:gd name="connsiteX187" fmla="*/ 3272303 w 6858000"/>
              <a:gd name="connsiteY187" fmla="*/ 1123074 h 6780924"/>
              <a:gd name="connsiteX188" fmla="*/ 3279744 w 6858000"/>
              <a:gd name="connsiteY188" fmla="*/ 1086219 h 6780924"/>
              <a:gd name="connsiteX189" fmla="*/ 3445598 w 6858000"/>
              <a:gd name="connsiteY189" fmla="*/ 976284 h 6780924"/>
              <a:gd name="connsiteX190" fmla="*/ 3611453 w 6858000"/>
              <a:gd name="connsiteY190" fmla="*/ 1086219 h 6780924"/>
              <a:gd name="connsiteX191" fmla="*/ 3618893 w 6858000"/>
              <a:gd name="connsiteY191" fmla="*/ 1123074 h 6780924"/>
              <a:gd name="connsiteX192" fmla="*/ 3629008 w 6858000"/>
              <a:gd name="connsiteY192" fmla="*/ 1123074 h 6780924"/>
              <a:gd name="connsiteX193" fmla="*/ 3629008 w 6858000"/>
              <a:gd name="connsiteY193" fmla="*/ 932835 h 6780924"/>
              <a:gd name="connsiteX194" fmla="*/ 3809008 w 6858000"/>
              <a:gd name="connsiteY194" fmla="*/ 752835 h 6780924"/>
              <a:gd name="connsiteX195" fmla="*/ 3989008 w 6858000"/>
              <a:gd name="connsiteY195" fmla="*/ 932835 h 6780924"/>
              <a:gd name="connsiteX196" fmla="*/ 3989008 w 6858000"/>
              <a:gd name="connsiteY196" fmla="*/ 959263 h 6780924"/>
              <a:gd name="connsiteX197" fmla="*/ 3992418 w 6858000"/>
              <a:gd name="connsiteY197" fmla="*/ 958575 h 6780924"/>
              <a:gd name="connsiteX198" fmla="*/ 3992418 w 6858000"/>
              <a:gd name="connsiteY198" fmla="*/ 229104 h 6780924"/>
              <a:gd name="connsiteX199" fmla="*/ 4172418 w 6858000"/>
              <a:gd name="connsiteY199" fmla="*/ 49104 h 6780924"/>
              <a:gd name="connsiteX200" fmla="*/ 3082188 w 6858000"/>
              <a:gd name="connsiteY200" fmla="*/ 0 h 6780924"/>
              <a:gd name="connsiteX201" fmla="*/ 3262188 w 6858000"/>
              <a:gd name="connsiteY201" fmla="*/ 180000 h 6780924"/>
              <a:gd name="connsiteX202" fmla="*/ 3262188 w 6858000"/>
              <a:gd name="connsiteY202" fmla="*/ 332390 h 6780924"/>
              <a:gd name="connsiteX203" fmla="*/ 3082188 w 6858000"/>
              <a:gd name="connsiteY203" fmla="*/ 512390 h 6780924"/>
              <a:gd name="connsiteX204" fmla="*/ 2902190 w 6858000"/>
              <a:gd name="connsiteY204" fmla="*/ 332390 h 6780924"/>
              <a:gd name="connsiteX205" fmla="*/ 2902190 w 6858000"/>
              <a:gd name="connsiteY205" fmla="*/ 180000 h 6780924"/>
              <a:gd name="connsiteX206" fmla="*/ 3082188 w 6858000"/>
              <a:gd name="connsiteY206" fmla="*/ 0 h 67809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Lst>
            <a:rect l="l" t="t" r="r" b="b"/>
            <a:pathLst>
              <a:path w="6858000" h="6780924">
                <a:moveTo>
                  <a:pt x="4899238" y="480718"/>
                </a:moveTo>
                <a:cubicBezTo>
                  <a:pt x="4998650" y="480718"/>
                  <a:pt x="5079238" y="561307"/>
                  <a:pt x="5079238" y="660719"/>
                </a:cubicBezTo>
                <a:lnTo>
                  <a:pt x="5079238" y="813109"/>
                </a:lnTo>
                <a:cubicBezTo>
                  <a:pt x="5079238" y="912519"/>
                  <a:pt x="4998650" y="993109"/>
                  <a:pt x="4899238" y="993109"/>
                </a:cubicBezTo>
                <a:cubicBezTo>
                  <a:pt x="4799828" y="993109"/>
                  <a:pt x="4719238" y="912519"/>
                  <a:pt x="4719238" y="813109"/>
                </a:cubicBezTo>
                <a:lnTo>
                  <a:pt x="4719238" y="660719"/>
                </a:lnTo>
                <a:cubicBezTo>
                  <a:pt x="4719238" y="561307"/>
                  <a:pt x="4799828" y="480718"/>
                  <a:pt x="4899238" y="480718"/>
                </a:cubicBezTo>
                <a:close/>
                <a:moveTo>
                  <a:pt x="4172418" y="49104"/>
                </a:moveTo>
                <a:cubicBezTo>
                  <a:pt x="4271828" y="49104"/>
                  <a:pt x="4352418" y="129694"/>
                  <a:pt x="4352418" y="229104"/>
                </a:cubicBezTo>
                <a:lnTo>
                  <a:pt x="4352418" y="958969"/>
                </a:lnTo>
                <a:lnTo>
                  <a:pt x="4355828" y="958280"/>
                </a:lnTo>
                <a:lnTo>
                  <a:pt x="4355828" y="910422"/>
                </a:lnTo>
                <a:cubicBezTo>
                  <a:pt x="4355828" y="811012"/>
                  <a:pt x="4436416" y="730422"/>
                  <a:pt x="4535826" y="730422"/>
                </a:cubicBezTo>
                <a:cubicBezTo>
                  <a:pt x="4635238" y="730422"/>
                  <a:pt x="4715828" y="811012"/>
                  <a:pt x="4715828" y="910422"/>
                </a:cubicBezTo>
                <a:lnTo>
                  <a:pt x="4715828" y="1581340"/>
                </a:lnTo>
                <a:lnTo>
                  <a:pt x="4720198" y="1582222"/>
                </a:lnTo>
                <a:lnTo>
                  <a:pt x="4722896" y="1555465"/>
                </a:lnTo>
                <a:cubicBezTo>
                  <a:pt x="4739680" y="1473443"/>
                  <a:pt x="4812252" y="1411741"/>
                  <a:pt x="4899238" y="1411741"/>
                </a:cubicBezTo>
                <a:cubicBezTo>
                  <a:pt x="4986222" y="1411741"/>
                  <a:pt x="5058796" y="1473443"/>
                  <a:pt x="5075580" y="1555465"/>
                </a:cubicBezTo>
                <a:lnTo>
                  <a:pt x="5078522" y="1584654"/>
                </a:lnTo>
                <a:lnTo>
                  <a:pt x="5082646" y="1583821"/>
                </a:lnTo>
                <a:lnTo>
                  <a:pt x="5082646" y="1244357"/>
                </a:lnTo>
                <a:cubicBezTo>
                  <a:pt x="5082646" y="1144948"/>
                  <a:pt x="5163236" y="1064357"/>
                  <a:pt x="5262646" y="1064357"/>
                </a:cubicBezTo>
                <a:cubicBezTo>
                  <a:pt x="5362058" y="1064357"/>
                  <a:pt x="5442646" y="1144948"/>
                  <a:pt x="5442646" y="1244357"/>
                </a:cubicBezTo>
                <a:lnTo>
                  <a:pt x="5442646" y="1916269"/>
                </a:lnTo>
                <a:lnTo>
                  <a:pt x="5448480" y="1915093"/>
                </a:lnTo>
                <a:lnTo>
                  <a:pt x="5449714" y="1902847"/>
                </a:lnTo>
                <a:cubicBezTo>
                  <a:pt x="5466498" y="1820824"/>
                  <a:pt x="5539072" y="1759123"/>
                  <a:pt x="5626056" y="1759123"/>
                </a:cubicBezTo>
                <a:cubicBezTo>
                  <a:pt x="5700616" y="1759123"/>
                  <a:pt x="5764586" y="1804454"/>
                  <a:pt x="5791912" y="1869059"/>
                </a:cubicBezTo>
                <a:lnTo>
                  <a:pt x="5800744" y="1897511"/>
                </a:lnTo>
                <a:lnTo>
                  <a:pt x="5800744" y="1457324"/>
                </a:lnTo>
                <a:cubicBezTo>
                  <a:pt x="5800744" y="1357374"/>
                  <a:pt x="5881768" y="1276349"/>
                  <a:pt x="5981718" y="1276349"/>
                </a:cubicBezTo>
                <a:cubicBezTo>
                  <a:pt x="6069174" y="1276349"/>
                  <a:pt x="6142142" y="1338383"/>
                  <a:pt x="6159016" y="1420851"/>
                </a:cubicBezTo>
                <a:lnTo>
                  <a:pt x="6162690" y="1457285"/>
                </a:lnTo>
                <a:lnTo>
                  <a:pt x="6162690" y="1132146"/>
                </a:lnTo>
                <a:cubicBezTo>
                  <a:pt x="6162690" y="1032196"/>
                  <a:pt x="6243714" y="951170"/>
                  <a:pt x="6343664" y="951170"/>
                </a:cubicBezTo>
                <a:cubicBezTo>
                  <a:pt x="6443614" y="951170"/>
                  <a:pt x="6524640" y="1032196"/>
                  <a:pt x="6524640" y="1132146"/>
                </a:cubicBezTo>
                <a:lnTo>
                  <a:pt x="6524640" y="1636217"/>
                </a:lnTo>
                <a:lnTo>
                  <a:pt x="6526784" y="1614950"/>
                </a:lnTo>
                <a:cubicBezTo>
                  <a:pt x="6543568" y="1532926"/>
                  <a:pt x="6616142" y="1471226"/>
                  <a:pt x="6703126" y="1471226"/>
                </a:cubicBezTo>
                <a:cubicBezTo>
                  <a:pt x="6752830" y="1471226"/>
                  <a:pt x="6797830" y="1491374"/>
                  <a:pt x="6830404" y="1523946"/>
                </a:cubicBezTo>
                <a:lnTo>
                  <a:pt x="6857998" y="1564874"/>
                </a:lnTo>
                <a:lnTo>
                  <a:pt x="6857998" y="4674715"/>
                </a:lnTo>
                <a:lnTo>
                  <a:pt x="6858000" y="4674715"/>
                </a:lnTo>
                <a:lnTo>
                  <a:pt x="6858000" y="4842542"/>
                </a:lnTo>
                <a:cubicBezTo>
                  <a:pt x="6858000" y="4941953"/>
                  <a:pt x="6777411" y="5022542"/>
                  <a:pt x="6678000" y="5022542"/>
                </a:cubicBezTo>
                <a:cubicBezTo>
                  <a:pt x="6603442" y="5022542"/>
                  <a:pt x="6539471" y="4977210"/>
                  <a:pt x="6512145" y="4912606"/>
                </a:cubicBezTo>
                <a:lnTo>
                  <a:pt x="6502414" y="4864407"/>
                </a:lnTo>
                <a:lnTo>
                  <a:pt x="6502414" y="5285377"/>
                </a:lnTo>
                <a:cubicBezTo>
                  <a:pt x="6502414" y="5384788"/>
                  <a:pt x="6421825" y="5465377"/>
                  <a:pt x="6322414" y="5465377"/>
                </a:cubicBezTo>
                <a:cubicBezTo>
                  <a:pt x="6235430" y="5465377"/>
                  <a:pt x="6162855" y="5403676"/>
                  <a:pt x="6146071" y="5321653"/>
                </a:cubicBezTo>
                <a:lnTo>
                  <a:pt x="6143463" y="5295783"/>
                </a:lnTo>
                <a:lnTo>
                  <a:pt x="6143463" y="6254957"/>
                </a:lnTo>
                <a:cubicBezTo>
                  <a:pt x="6143463" y="6354907"/>
                  <a:pt x="6062438" y="6435932"/>
                  <a:pt x="5962488" y="6435932"/>
                </a:cubicBezTo>
                <a:cubicBezTo>
                  <a:pt x="5887526" y="6435932"/>
                  <a:pt x="5823208" y="6390355"/>
                  <a:pt x="5795735" y="6325401"/>
                </a:cubicBezTo>
                <a:lnTo>
                  <a:pt x="5795551" y="6324808"/>
                </a:lnTo>
                <a:lnTo>
                  <a:pt x="5795456" y="6324667"/>
                </a:lnTo>
                <a:cubicBezTo>
                  <a:pt x="5786348" y="6303133"/>
                  <a:pt x="5781311" y="6279456"/>
                  <a:pt x="5781311" y="6254603"/>
                </a:cubicBezTo>
                <a:lnTo>
                  <a:pt x="5781311" y="6006221"/>
                </a:lnTo>
                <a:lnTo>
                  <a:pt x="5781513" y="6004217"/>
                </a:lnTo>
                <a:lnTo>
                  <a:pt x="5781513" y="5761749"/>
                </a:lnTo>
                <a:lnTo>
                  <a:pt x="5780208" y="5761749"/>
                </a:lnTo>
                <a:lnTo>
                  <a:pt x="5780208" y="5773159"/>
                </a:lnTo>
                <a:cubicBezTo>
                  <a:pt x="5780208" y="5872570"/>
                  <a:pt x="5699619" y="5953159"/>
                  <a:pt x="5600208" y="5953159"/>
                </a:cubicBezTo>
                <a:cubicBezTo>
                  <a:pt x="5500797" y="5953159"/>
                  <a:pt x="5420208" y="5872570"/>
                  <a:pt x="5420208" y="5773159"/>
                </a:cubicBezTo>
                <a:lnTo>
                  <a:pt x="5420208" y="5761749"/>
                </a:lnTo>
                <a:lnTo>
                  <a:pt x="5419105" y="5761749"/>
                </a:lnTo>
                <a:lnTo>
                  <a:pt x="5419105" y="6780924"/>
                </a:lnTo>
                <a:lnTo>
                  <a:pt x="5229225" y="6780924"/>
                </a:lnTo>
                <a:lnTo>
                  <a:pt x="5059105" y="6780924"/>
                </a:lnTo>
                <a:lnTo>
                  <a:pt x="5009857" y="6780924"/>
                </a:lnTo>
                <a:lnTo>
                  <a:pt x="4857750" y="6780924"/>
                </a:lnTo>
                <a:lnTo>
                  <a:pt x="4746147" y="6780924"/>
                </a:lnTo>
                <a:lnTo>
                  <a:pt x="4712147" y="6730496"/>
                </a:lnTo>
                <a:cubicBezTo>
                  <a:pt x="4703039" y="6708961"/>
                  <a:pt x="4698002" y="6685284"/>
                  <a:pt x="4698002" y="6660431"/>
                </a:cubicBezTo>
                <a:lnTo>
                  <a:pt x="4698002" y="5925639"/>
                </a:lnTo>
                <a:lnTo>
                  <a:pt x="4686136" y="5928313"/>
                </a:lnTo>
                <a:lnTo>
                  <a:pt x="4686136" y="6026357"/>
                </a:lnTo>
                <a:cubicBezTo>
                  <a:pt x="4686136" y="6126307"/>
                  <a:pt x="4605111" y="6207332"/>
                  <a:pt x="4505161" y="6207332"/>
                </a:cubicBezTo>
                <a:cubicBezTo>
                  <a:pt x="4405211" y="6207332"/>
                  <a:pt x="4324186" y="6126307"/>
                  <a:pt x="4324186" y="6026357"/>
                </a:cubicBezTo>
                <a:lnTo>
                  <a:pt x="4324186" y="6003902"/>
                </a:lnTo>
                <a:lnTo>
                  <a:pt x="4308074" y="6005915"/>
                </a:lnTo>
                <a:lnTo>
                  <a:pt x="4308074" y="6780924"/>
                </a:lnTo>
                <a:lnTo>
                  <a:pt x="3948076" y="6780924"/>
                </a:lnTo>
                <a:lnTo>
                  <a:pt x="3948076" y="6542799"/>
                </a:lnTo>
                <a:lnTo>
                  <a:pt x="3944666" y="6542799"/>
                </a:lnTo>
                <a:lnTo>
                  <a:pt x="3944666" y="6555998"/>
                </a:lnTo>
                <a:cubicBezTo>
                  <a:pt x="3944666" y="6655409"/>
                  <a:pt x="3864076" y="6735998"/>
                  <a:pt x="3764666" y="6735998"/>
                </a:cubicBezTo>
                <a:cubicBezTo>
                  <a:pt x="3665254" y="6735998"/>
                  <a:pt x="3584666" y="6655409"/>
                  <a:pt x="3584666" y="6555998"/>
                </a:cubicBezTo>
                <a:lnTo>
                  <a:pt x="3584666" y="6542799"/>
                </a:lnTo>
                <a:lnTo>
                  <a:pt x="3581256" y="6542799"/>
                </a:lnTo>
                <a:lnTo>
                  <a:pt x="3581256" y="6779446"/>
                </a:lnTo>
                <a:lnTo>
                  <a:pt x="3581107" y="6780924"/>
                </a:lnTo>
                <a:lnTo>
                  <a:pt x="3221405" y="6780924"/>
                </a:lnTo>
                <a:lnTo>
                  <a:pt x="3221256" y="6779446"/>
                </a:lnTo>
                <a:lnTo>
                  <a:pt x="3221256" y="6753018"/>
                </a:lnTo>
                <a:lnTo>
                  <a:pt x="3217846" y="6753706"/>
                </a:lnTo>
                <a:lnTo>
                  <a:pt x="3217846" y="6780924"/>
                </a:lnTo>
                <a:lnTo>
                  <a:pt x="2857846" y="6780924"/>
                </a:lnTo>
                <a:lnTo>
                  <a:pt x="2857846" y="6753312"/>
                </a:lnTo>
                <a:lnTo>
                  <a:pt x="2854436" y="6754001"/>
                </a:lnTo>
                <a:lnTo>
                  <a:pt x="2854436" y="6780924"/>
                </a:lnTo>
                <a:lnTo>
                  <a:pt x="2494436" y="6780924"/>
                </a:lnTo>
                <a:lnTo>
                  <a:pt x="2494436" y="6130942"/>
                </a:lnTo>
                <a:lnTo>
                  <a:pt x="2490066" y="6130059"/>
                </a:lnTo>
                <a:lnTo>
                  <a:pt x="2487368" y="6156817"/>
                </a:lnTo>
                <a:cubicBezTo>
                  <a:pt x="2470584" y="6238839"/>
                  <a:pt x="2398012" y="6300541"/>
                  <a:pt x="2311026" y="6300541"/>
                </a:cubicBezTo>
                <a:cubicBezTo>
                  <a:pt x="2224043" y="6300541"/>
                  <a:pt x="2151468" y="6238839"/>
                  <a:pt x="2134684" y="6156817"/>
                </a:cubicBezTo>
                <a:lnTo>
                  <a:pt x="2131742" y="6127628"/>
                </a:lnTo>
                <a:lnTo>
                  <a:pt x="2127618" y="6128461"/>
                </a:lnTo>
                <a:lnTo>
                  <a:pt x="2127618" y="6467924"/>
                </a:lnTo>
                <a:cubicBezTo>
                  <a:pt x="2127618" y="6567334"/>
                  <a:pt x="2047028" y="6647924"/>
                  <a:pt x="1947618" y="6647924"/>
                </a:cubicBezTo>
                <a:cubicBezTo>
                  <a:pt x="1848206" y="6647924"/>
                  <a:pt x="1767618" y="6567334"/>
                  <a:pt x="1767618" y="6467924"/>
                </a:cubicBezTo>
                <a:lnTo>
                  <a:pt x="1767618" y="5796012"/>
                </a:lnTo>
                <a:lnTo>
                  <a:pt x="1761784" y="5797189"/>
                </a:lnTo>
                <a:lnTo>
                  <a:pt x="1760550" y="5809435"/>
                </a:lnTo>
                <a:cubicBezTo>
                  <a:pt x="1743766" y="5891458"/>
                  <a:pt x="1671192" y="5953159"/>
                  <a:pt x="1584208" y="5953159"/>
                </a:cubicBezTo>
                <a:cubicBezTo>
                  <a:pt x="1509649" y="5953159"/>
                  <a:pt x="1445678" y="5907827"/>
                  <a:pt x="1418352" y="5843223"/>
                </a:cubicBezTo>
                <a:lnTo>
                  <a:pt x="1409520" y="5814770"/>
                </a:lnTo>
                <a:lnTo>
                  <a:pt x="1409520" y="6254958"/>
                </a:lnTo>
                <a:cubicBezTo>
                  <a:pt x="1409520" y="6354908"/>
                  <a:pt x="1328496" y="6435933"/>
                  <a:pt x="1228546" y="6435933"/>
                </a:cubicBezTo>
                <a:cubicBezTo>
                  <a:pt x="1141090" y="6435933"/>
                  <a:pt x="1068122" y="6373898"/>
                  <a:pt x="1051248" y="6291431"/>
                </a:cubicBezTo>
                <a:lnTo>
                  <a:pt x="1047574" y="6254997"/>
                </a:lnTo>
                <a:lnTo>
                  <a:pt x="1047574" y="6580136"/>
                </a:lnTo>
                <a:cubicBezTo>
                  <a:pt x="1047574" y="6680086"/>
                  <a:pt x="966550" y="6761111"/>
                  <a:pt x="866600" y="6761111"/>
                </a:cubicBezTo>
                <a:cubicBezTo>
                  <a:pt x="766650" y="6761111"/>
                  <a:pt x="685625" y="6680086"/>
                  <a:pt x="685625" y="6580136"/>
                </a:cubicBezTo>
                <a:lnTo>
                  <a:pt x="685625" y="6076064"/>
                </a:lnTo>
                <a:lnTo>
                  <a:pt x="683480" y="6097332"/>
                </a:lnTo>
                <a:cubicBezTo>
                  <a:pt x="666696" y="6179355"/>
                  <a:pt x="594123" y="6241056"/>
                  <a:pt x="507138" y="6241056"/>
                </a:cubicBezTo>
                <a:cubicBezTo>
                  <a:pt x="457434" y="6241056"/>
                  <a:pt x="412434" y="6220908"/>
                  <a:pt x="379860" y="6188335"/>
                </a:cubicBezTo>
                <a:lnTo>
                  <a:pt x="352266" y="6147408"/>
                </a:lnTo>
                <a:lnTo>
                  <a:pt x="352266" y="6050281"/>
                </a:lnTo>
                <a:lnTo>
                  <a:pt x="352264" y="6050271"/>
                </a:lnTo>
                <a:lnTo>
                  <a:pt x="352264" y="5788251"/>
                </a:lnTo>
                <a:lnTo>
                  <a:pt x="344945" y="5824500"/>
                </a:lnTo>
                <a:cubicBezTo>
                  <a:pt x="317620" y="5889105"/>
                  <a:pt x="253649" y="5934436"/>
                  <a:pt x="179091" y="5934436"/>
                </a:cubicBezTo>
                <a:cubicBezTo>
                  <a:pt x="92106" y="5934436"/>
                  <a:pt x="19532" y="5872735"/>
                  <a:pt x="2748" y="5790712"/>
                </a:cubicBezTo>
                <a:lnTo>
                  <a:pt x="0" y="5763453"/>
                </a:lnTo>
                <a:lnTo>
                  <a:pt x="0" y="3970142"/>
                </a:lnTo>
                <a:lnTo>
                  <a:pt x="2748" y="3942883"/>
                </a:lnTo>
                <a:cubicBezTo>
                  <a:pt x="19532" y="3860860"/>
                  <a:pt x="92106" y="3799159"/>
                  <a:pt x="179091" y="3799159"/>
                </a:cubicBezTo>
                <a:cubicBezTo>
                  <a:pt x="253649" y="3799159"/>
                  <a:pt x="317620" y="3844491"/>
                  <a:pt x="344945" y="3909095"/>
                </a:cubicBezTo>
                <a:lnTo>
                  <a:pt x="352264" y="3945346"/>
                </a:lnTo>
                <a:lnTo>
                  <a:pt x="352264" y="2869739"/>
                </a:lnTo>
                <a:cubicBezTo>
                  <a:pt x="352264" y="2770328"/>
                  <a:pt x="432853" y="2689739"/>
                  <a:pt x="532264" y="2689739"/>
                </a:cubicBezTo>
                <a:cubicBezTo>
                  <a:pt x="606822" y="2689739"/>
                  <a:pt x="670793" y="2735072"/>
                  <a:pt x="698119" y="2799676"/>
                </a:cubicBezTo>
                <a:lnTo>
                  <a:pt x="707850" y="2847874"/>
                </a:lnTo>
                <a:lnTo>
                  <a:pt x="707850" y="2426905"/>
                </a:lnTo>
                <a:cubicBezTo>
                  <a:pt x="707850" y="2327493"/>
                  <a:pt x="788439" y="2246904"/>
                  <a:pt x="887850" y="2246904"/>
                </a:cubicBezTo>
                <a:cubicBezTo>
                  <a:pt x="974834" y="2246904"/>
                  <a:pt x="1047409" y="2308606"/>
                  <a:pt x="1064193" y="2390628"/>
                </a:cubicBezTo>
                <a:lnTo>
                  <a:pt x="1066801" y="2416498"/>
                </a:lnTo>
                <a:lnTo>
                  <a:pt x="1066801" y="1457325"/>
                </a:lnTo>
                <a:cubicBezTo>
                  <a:pt x="1066801" y="1357374"/>
                  <a:pt x="1147826" y="1276350"/>
                  <a:pt x="1247776" y="1276350"/>
                </a:cubicBezTo>
                <a:cubicBezTo>
                  <a:pt x="1322738" y="1276350"/>
                  <a:pt x="1387056" y="1321927"/>
                  <a:pt x="1414529" y="1386880"/>
                </a:cubicBezTo>
                <a:lnTo>
                  <a:pt x="1414713" y="1387474"/>
                </a:lnTo>
                <a:lnTo>
                  <a:pt x="1414808" y="1387615"/>
                </a:lnTo>
                <a:cubicBezTo>
                  <a:pt x="1423916" y="1409148"/>
                  <a:pt x="1428953" y="1432825"/>
                  <a:pt x="1428953" y="1457678"/>
                </a:cubicBezTo>
                <a:lnTo>
                  <a:pt x="1428953" y="1706061"/>
                </a:lnTo>
                <a:lnTo>
                  <a:pt x="1428751" y="1708065"/>
                </a:lnTo>
                <a:lnTo>
                  <a:pt x="1428751" y="2186419"/>
                </a:lnTo>
                <a:lnTo>
                  <a:pt x="1428953" y="2188423"/>
                </a:lnTo>
                <a:lnTo>
                  <a:pt x="1428953" y="2344473"/>
                </a:lnTo>
                <a:lnTo>
                  <a:pt x="1430056" y="2343631"/>
                </a:lnTo>
                <a:lnTo>
                  <a:pt x="1430056" y="1939123"/>
                </a:lnTo>
                <a:cubicBezTo>
                  <a:pt x="1430056" y="1839712"/>
                  <a:pt x="1510645" y="1759123"/>
                  <a:pt x="1610056" y="1759123"/>
                </a:cubicBezTo>
                <a:cubicBezTo>
                  <a:pt x="1709467" y="1759123"/>
                  <a:pt x="1790056" y="1839712"/>
                  <a:pt x="1790056" y="1939123"/>
                </a:cubicBezTo>
                <a:lnTo>
                  <a:pt x="1790056" y="2094491"/>
                </a:lnTo>
                <a:lnTo>
                  <a:pt x="1791159" y="2093833"/>
                </a:lnTo>
                <a:lnTo>
                  <a:pt x="1791159" y="452552"/>
                </a:lnTo>
                <a:cubicBezTo>
                  <a:pt x="1791159" y="353142"/>
                  <a:pt x="1871748" y="272552"/>
                  <a:pt x="1971159" y="272552"/>
                </a:cubicBezTo>
                <a:cubicBezTo>
                  <a:pt x="2070570" y="272552"/>
                  <a:pt x="2151159" y="353142"/>
                  <a:pt x="2151159" y="452552"/>
                </a:cubicBezTo>
                <a:lnTo>
                  <a:pt x="2151159" y="1123074"/>
                </a:lnTo>
                <a:lnTo>
                  <a:pt x="2152262" y="1123074"/>
                </a:lnTo>
                <a:lnTo>
                  <a:pt x="2152262" y="1051851"/>
                </a:lnTo>
                <a:cubicBezTo>
                  <a:pt x="2152262" y="952438"/>
                  <a:pt x="2232851" y="871849"/>
                  <a:pt x="2332262" y="871849"/>
                </a:cubicBezTo>
                <a:cubicBezTo>
                  <a:pt x="2431673" y="871849"/>
                  <a:pt x="2512262" y="952438"/>
                  <a:pt x="2512262" y="1051851"/>
                </a:cubicBezTo>
                <a:lnTo>
                  <a:pt x="2512262" y="1786643"/>
                </a:lnTo>
                <a:lnTo>
                  <a:pt x="2524128" y="1783969"/>
                </a:lnTo>
                <a:lnTo>
                  <a:pt x="2524128" y="1685924"/>
                </a:lnTo>
                <a:cubicBezTo>
                  <a:pt x="2524128" y="1585975"/>
                  <a:pt x="2605153" y="1504950"/>
                  <a:pt x="2705103" y="1504950"/>
                </a:cubicBezTo>
                <a:cubicBezTo>
                  <a:pt x="2805053" y="1504950"/>
                  <a:pt x="2886078" y="1585975"/>
                  <a:pt x="2886078" y="1685924"/>
                </a:cubicBezTo>
                <a:lnTo>
                  <a:pt x="2886078" y="1708380"/>
                </a:lnTo>
                <a:lnTo>
                  <a:pt x="2902190" y="1706366"/>
                </a:lnTo>
                <a:lnTo>
                  <a:pt x="2902190" y="788060"/>
                </a:lnTo>
                <a:cubicBezTo>
                  <a:pt x="2902190" y="688649"/>
                  <a:pt x="2982779" y="608060"/>
                  <a:pt x="3082188" y="608060"/>
                </a:cubicBezTo>
                <a:cubicBezTo>
                  <a:pt x="3181600" y="608060"/>
                  <a:pt x="3262188" y="688649"/>
                  <a:pt x="3262188" y="788060"/>
                </a:cubicBezTo>
                <a:lnTo>
                  <a:pt x="3262188" y="1123074"/>
                </a:lnTo>
                <a:lnTo>
                  <a:pt x="3272303" y="1123074"/>
                </a:lnTo>
                <a:lnTo>
                  <a:pt x="3279744" y="1086219"/>
                </a:lnTo>
                <a:cubicBezTo>
                  <a:pt x="3307069" y="1021615"/>
                  <a:pt x="3371041" y="976284"/>
                  <a:pt x="3445598" y="976284"/>
                </a:cubicBezTo>
                <a:cubicBezTo>
                  <a:pt x="3520157" y="976284"/>
                  <a:pt x="3584127" y="1021615"/>
                  <a:pt x="3611453" y="1086219"/>
                </a:cubicBezTo>
                <a:lnTo>
                  <a:pt x="3618893" y="1123074"/>
                </a:lnTo>
                <a:lnTo>
                  <a:pt x="3629008" y="1123074"/>
                </a:lnTo>
                <a:lnTo>
                  <a:pt x="3629008" y="932835"/>
                </a:lnTo>
                <a:cubicBezTo>
                  <a:pt x="3629008" y="833424"/>
                  <a:pt x="3709596" y="752835"/>
                  <a:pt x="3809008" y="752835"/>
                </a:cubicBezTo>
                <a:cubicBezTo>
                  <a:pt x="3908418" y="752835"/>
                  <a:pt x="3989008" y="833424"/>
                  <a:pt x="3989008" y="932835"/>
                </a:cubicBezTo>
                <a:lnTo>
                  <a:pt x="3989008" y="959263"/>
                </a:lnTo>
                <a:lnTo>
                  <a:pt x="3992418" y="958575"/>
                </a:lnTo>
                <a:lnTo>
                  <a:pt x="3992418" y="229104"/>
                </a:lnTo>
                <a:cubicBezTo>
                  <a:pt x="3992418" y="129694"/>
                  <a:pt x="4073006" y="49104"/>
                  <a:pt x="4172418" y="49104"/>
                </a:cubicBezTo>
                <a:close/>
                <a:moveTo>
                  <a:pt x="3082188" y="0"/>
                </a:moveTo>
                <a:cubicBezTo>
                  <a:pt x="3181600" y="0"/>
                  <a:pt x="3262188" y="80590"/>
                  <a:pt x="3262188" y="180000"/>
                </a:cubicBezTo>
                <a:lnTo>
                  <a:pt x="3262188" y="332390"/>
                </a:lnTo>
                <a:cubicBezTo>
                  <a:pt x="3262188" y="431802"/>
                  <a:pt x="3181600" y="512390"/>
                  <a:pt x="3082188" y="512390"/>
                </a:cubicBezTo>
                <a:cubicBezTo>
                  <a:pt x="2982779" y="512390"/>
                  <a:pt x="2902190" y="431802"/>
                  <a:pt x="2902190" y="332390"/>
                </a:cubicBezTo>
                <a:lnTo>
                  <a:pt x="2902190" y="180000"/>
                </a:lnTo>
                <a:cubicBezTo>
                  <a:pt x="2902190" y="80590"/>
                  <a:pt x="2982779" y="0"/>
                  <a:pt x="3082188" y="0"/>
                </a:cubicBezTo>
                <a:close/>
              </a:path>
            </a:pathLst>
          </a:custGeom>
          <a:solidFill>
            <a:schemeClr val="bg1">
              <a:lumMod val="95000"/>
            </a:schemeClr>
          </a:solidFill>
          <a:ln w="50800">
            <a:noFill/>
          </a:ln>
        </p:spPr>
        <p:txBody>
          <a:bodyPr wrap="square" anchor="ctr">
            <a:noAutofit/>
          </a:bodyPr>
          <a:lstStyle>
            <a:lvl1pPr marL="0" indent="0" algn="ctr">
              <a:buNone/>
              <a:defRPr sz="1200" baseline="0">
                <a:latin typeface="Arial" pitchFamily="34" charset="0"/>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ar-SA" altLang="ko-KR" noProof="0"/>
              <a:t>انقر فوق الرمز لإضافة صورة</a:t>
            </a:r>
            <a:endParaRPr lang="ko-KR" altLang="en-US" noProof="0" dirty="0"/>
          </a:p>
        </p:txBody>
      </p:sp>
    </p:spTree>
    <p:extLst>
      <p:ext uri="{BB962C8B-B14F-4D97-AF65-F5344CB8AC3E}">
        <p14:creationId xmlns:p14="http://schemas.microsoft.com/office/powerpoint/2010/main" val="81406427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PNG sets layout">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Text Placeholder 9"/>
          <p:cNvSpPr>
            <a:spLocks noGrp="1"/>
          </p:cNvSpPr>
          <p:nvPr>
            <p:ph type="body" sz="quarter" idx="10"/>
          </p:nvPr>
        </p:nvSpPr>
        <p:spPr>
          <a:xfrm>
            <a:off x="323529" y="332482"/>
            <a:ext cx="11573197" cy="724247"/>
          </a:xfrm>
          <a:prstGeom prst="rect">
            <a:avLst/>
          </a:prstGeom>
        </p:spPr>
        <p:txBody>
          <a:bodyPr anchor="ctr"/>
          <a:lstStyle>
            <a:lvl1pPr marL="0" indent="0" algn="ctr">
              <a:buNone/>
              <a:defRPr sz="5400" b="0" baseline="0">
                <a:solidFill>
                  <a:schemeClr val="tx1">
                    <a:lumMod val="85000"/>
                    <a:lumOff val="15000"/>
                  </a:schemeClr>
                </a:solidFill>
                <a:latin typeface="+mj-lt"/>
                <a:cs typeface="Arial" pitchFamily="34" charset="0"/>
              </a:defRPr>
            </a:lvl1pPr>
          </a:lstStyle>
          <a:p>
            <a:pPr lvl="0"/>
            <a:r>
              <a:rPr lang="ar-SA" altLang="ko-KR"/>
              <a:t>انقر لتحرير أنماط النص الرئيسي</a:t>
            </a:r>
          </a:p>
        </p:txBody>
      </p:sp>
    </p:spTree>
    <p:extLst>
      <p:ext uri="{BB962C8B-B14F-4D97-AF65-F5344CB8AC3E}">
        <p14:creationId xmlns:p14="http://schemas.microsoft.com/office/powerpoint/2010/main" val="149910866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_Icon sets layout">
    <p:spTree>
      <p:nvGrpSpPr>
        <p:cNvPr id="1" name=""/>
        <p:cNvGrpSpPr/>
        <p:nvPr/>
      </p:nvGrpSpPr>
      <p:grpSpPr>
        <a:xfrm>
          <a:off x="0" y="0"/>
          <a:ext cx="0" cy="0"/>
          <a:chOff x="0" y="0"/>
          <a:chExt cx="0" cy="0"/>
        </a:xfrm>
      </p:grpSpPr>
      <p:sp>
        <p:nvSpPr>
          <p:cNvPr id="3" name="Rounded Rectangle 2"/>
          <p:cNvSpPr/>
          <p:nvPr userDrawn="1"/>
        </p:nvSpPr>
        <p:spPr>
          <a:xfrm>
            <a:off x="354013" y="1131888"/>
            <a:ext cx="3560762" cy="5402262"/>
          </a:xfrm>
          <a:prstGeom prst="roundRect">
            <a:avLst>
              <a:gd name="adj" fmla="val 3968"/>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rtl="1" eaLnBrk="1" fontAlgn="auto" hangingPunct="1">
              <a:spcBef>
                <a:spcPts val="0"/>
              </a:spcBef>
              <a:spcAft>
                <a:spcPts val="0"/>
              </a:spcAft>
              <a:defRPr/>
            </a:pPr>
            <a:endParaRPr lang="ko-KR" altLang="en-US" sz="1351"/>
          </a:p>
        </p:txBody>
      </p:sp>
      <p:sp>
        <p:nvSpPr>
          <p:cNvPr id="4" name="Rounded Rectangle 3"/>
          <p:cNvSpPr/>
          <p:nvPr userDrawn="1"/>
        </p:nvSpPr>
        <p:spPr>
          <a:xfrm>
            <a:off x="531813" y="1347788"/>
            <a:ext cx="153987" cy="5014912"/>
          </a:xfrm>
          <a:prstGeom prst="roundRect">
            <a:avLst>
              <a:gd name="adj" fmla="val 50000"/>
            </a:avLst>
          </a:prstGeom>
          <a:solidFill>
            <a:schemeClr val="bg1">
              <a:alpha val="4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rtl="1" eaLnBrk="1" fontAlgn="auto" hangingPunct="1">
              <a:spcBef>
                <a:spcPts val="0"/>
              </a:spcBef>
              <a:spcAft>
                <a:spcPts val="0"/>
              </a:spcAft>
              <a:defRPr/>
            </a:pPr>
            <a:endParaRPr lang="ko-KR" altLang="en-US" sz="1351">
              <a:solidFill>
                <a:schemeClr val="bg1"/>
              </a:solidFill>
            </a:endParaRPr>
          </a:p>
        </p:txBody>
      </p:sp>
      <p:sp>
        <p:nvSpPr>
          <p:cNvPr id="5" name="Half Frame 4"/>
          <p:cNvSpPr/>
          <p:nvPr userDrawn="1"/>
        </p:nvSpPr>
        <p:spPr>
          <a:xfrm rot="5400000">
            <a:off x="3057525" y="1276350"/>
            <a:ext cx="685800" cy="685800"/>
          </a:xfrm>
          <a:prstGeom prst="halfFrame">
            <a:avLst>
              <a:gd name="adj1" fmla="val 23728"/>
              <a:gd name="adj2" fmla="val 24642"/>
            </a:avLst>
          </a:prstGeom>
          <a:solidFill>
            <a:schemeClr val="bg1">
              <a:alpha val="2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rtl="1" eaLnBrk="1" fontAlgn="auto" hangingPunct="1">
              <a:spcBef>
                <a:spcPts val="0"/>
              </a:spcBef>
              <a:spcAft>
                <a:spcPts val="0"/>
              </a:spcAft>
              <a:defRPr/>
            </a:pPr>
            <a:endParaRPr lang="ko-KR" altLang="en-US" sz="1351">
              <a:solidFill>
                <a:schemeClr val="tx1">
                  <a:lumMod val="85000"/>
                  <a:lumOff val="15000"/>
                </a:schemeClr>
              </a:solidFill>
            </a:endParaRPr>
          </a:p>
        </p:txBody>
      </p:sp>
      <p:sp>
        <p:nvSpPr>
          <p:cNvPr id="6" name="TextBox 57"/>
          <p:cNvSpPr txBox="1">
            <a:spLocks noChangeArrowheads="1"/>
          </p:cNvSpPr>
          <p:nvPr userDrawn="1"/>
        </p:nvSpPr>
        <p:spPr bwMode="auto">
          <a:xfrm>
            <a:off x="711200" y="1636713"/>
            <a:ext cx="2232025"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algn="r" rtl="1">
              <a:defRPr>
                <a:solidFill>
                  <a:schemeClr val="tx1"/>
                </a:solidFill>
                <a:latin typeface="Arial" panose="020B0604020202020204" pitchFamily="34" charset="0"/>
                <a:cs typeface="Arial" panose="020B0604020202020204" pitchFamily="34" charset="0"/>
              </a:defRPr>
            </a:lvl1pPr>
            <a:lvl2pPr marL="742950" indent="-285750" algn="r" rtl="1">
              <a:defRPr>
                <a:solidFill>
                  <a:schemeClr val="tx1"/>
                </a:solidFill>
                <a:latin typeface="Arial" panose="020B0604020202020204" pitchFamily="34" charset="0"/>
                <a:cs typeface="Arial" panose="020B0604020202020204" pitchFamily="34" charset="0"/>
              </a:defRPr>
            </a:lvl2pPr>
            <a:lvl3pPr marL="1143000" indent="-228600" algn="r" rtl="1">
              <a:defRPr>
                <a:solidFill>
                  <a:schemeClr val="tx1"/>
                </a:solidFill>
                <a:latin typeface="Arial" panose="020B0604020202020204" pitchFamily="34" charset="0"/>
                <a:cs typeface="Arial" panose="020B0604020202020204" pitchFamily="34" charset="0"/>
              </a:defRPr>
            </a:lvl3pPr>
            <a:lvl4pPr marL="1600200" indent="-228600" algn="r" rtl="1">
              <a:defRPr>
                <a:solidFill>
                  <a:schemeClr val="tx1"/>
                </a:solidFill>
                <a:latin typeface="Arial" panose="020B0604020202020204" pitchFamily="34" charset="0"/>
                <a:cs typeface="Arial" panose="020B0604020202020204" pitchFamily="34" charset="0"/>
              </a:defRPr>
            </a:lvl4pPr>
            <a:lvl5pPr marL="2057400" indent="-228600" algn="r" rtl="1">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defRPr/>
            </a:pPr>
            <a:r>
              <a:rPr lang="en-US" altLang="ko-KR" sz="1400" b="1">
                <a:solidFill>
                  <a:schemeClr val="bg1"/>
                </a:solidFill>
                <a:cs typeface="Arial Unicode MS" panose="020B0604020202020204" pitchFamily="34" charset="-128"/>
              </a:rPr>
              <a:t>You can Resize without losing quality</a:t>
            </a:r>
            <a:endParaRPr lang="ko-KR" altLang="en-US" sz="1400" b="1">
              <a:solidFill>
                <a:schemeClr val="bg1"/>
              </a:solidFill>
              <a:cs typeface="Arial Unicode MS" panose="020B0604020202020204" pitchFamily="34" charset="-128"/>
            </a:endParaRPr>
          </a:p>
        </p:txBody>
      </p:sp>
      <p:sp>
        <p:nvSpPr>
          <p:cNvPr id="7" name="TextBox 58"/>
          <p:cNvSpPr txBox="1">
            <a:spLocks noChangeArrowheads="1"/>
          </p:cNvSpPr>
          <p:nvPr userDrawn="1"/>
        </p:nvSpPr>
        <p:spPr bwMode="auto">
          <a:xfrm>
            <a:off x="711200" y="2127250"/>
            <a:ext cx="2232025" cy="738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algn="r" rtl="1">
              <a:defRPr>
                <a:solidFill>
                  <a:schemeClr val="tx1"/>
                </a:solidFill>
                <a:latin typeface="Arial" panose="020B0604020202020204" pitchFamily="34" charset="0"/>
                <a:cs typeface="Arial" panose="020B0604020202020204" pitchFamily="34" charset="0"/>
              </a:defRPr>
            </a:lvl1pPr>
            <a:lvl2pPr marL="742950" indent="-285750" algn="r" rtl="1">
              <a:defRPr>
                <a:solidFill>
                  <a:schemeClr val="tx1"/>
                </a:solidFill>
                <a:latin typeface="Arial" panose="020B0604020202020204" pitchFamily="34" charset="0"/>
                <a:cs typeface="Arial" panose="020B0604020202020204" pitchFamily="34" charset="0"/>
              </a:defRPr>
            </a:lvl2pPr>
            <a:lvl3pPr marL="1143000" indent="-228600" algn="r" rtl="1">
              <a:defRPr>
                <a:solidFill>
                  <a:schemeClr val="tx1"/>
                </a:solidFill>
                <a:latin typeface="Arial" panose="020B0604020202020204" pitchFamily="34" charset="0"/>
                <a:cs typeface="Arial" panose="020B0604020202020204" pitchFamily="34" charset="0"/>
              </a:defRPr>
            </a:lvl3pPr>
            <a:lvl4pPr marL="1600200" indent="-228600" algn="r" rtl="1">
              <a:defRPr>
                <a:solidFill>
                  <a:schemeClr val="tx1"/>
                </a:solidFill>
                <a:latin typeface="Arial" panose="020B0604020202020204" pitchFamily="34" charset="0"/>
                <a:cs typeface="Arial" panose="020B0604020202020204" pitchFamily="34" charset="0"/>
              </a:defRPr>
            </a:lvl4pPr>
            <a:lvl5pPr marL="2057400" indent="-228600" algn="r" rtl="1">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defRPr/>
            </a:pPr>
            <a:r>
              <a:rPr lang="en-US" altLang="ko-KR" sz="1400" b="1">
                <a:solidFill>
                  <a:schemeClr val="bg1"/>
                </a:solidFill>
                <a:cs typeface="Arial Unicode MS" panose="020B0604020202020204" pitchFamily="34" charset="-128"/>
              </a:rPr>
              <a:t>You can Change Fill Color &amp;</a:t>
            </a:r>
          </a:p>
          <a:p>
            <a:pPr eaLnBrk="1" hangingPunct="1">
              <a:defRPr/>
            </a:pPr>
            <a:r>
              <a:rPr lang="en-US" altLang="ko-KR" sz="1400" b="1">
                <a:solidFill>
                  <a:schemeClr val="bg1"/>
                </a:solidFill>
                <a:cs typeface="Arial Unicode MS" panose="020B0604020202020204" pitchFamily="34" charset="-128"/>
              </a:rPr>
              <a:t>Line Color</a:t>
            </a:r>
            <a:endParaRPr lang="ko-KR" altLang="en-US" sz="1400" b="1">
              <a:solidFill>
                <a:schemeClr val="bg1"/>
              </a:solidFill>
              <a:cs typeface="Arial Unicode MS" panose="020B0604020202020204" pitchFamily="34" charset="-128"/>
            </a:endParaRPr>
          </a:p>
        </p:txBody>
      </p:sp>
      <p:sp>
        <p:nvSpPr>
          <p:cNvPr id="8" name="TextBox 59"/>
          <p:cNvSpPr txBox="1">
            <a:spLocks noChangeArrowheads="1"/>
          </p:cNvSpPr>
          <p:nvPr userDrawn="1"/>
        </p:nvSpPr>
        <p:spPr bwMode="auto">
          <a:xfrm>
            <a:off x="720725" y="5808663"/>
            <a:ext cx="2232025"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algn="r" rtl="1">
              <a:defRPr>
                <a:solidFill>
                  <a:schemeClr val="tx1"/>
                </a:solidFill>
                <a:latin typeface="Arial" panose="020B0604020202020204" pitchFamily="34" charset="0"/>
                <a:cs typeface="Arial" panose="020B0604020202020204" pitchFamily="34" charset="0"/>
              </a:defRPr>
            </a:lvl1pPr>
            <a:lvl2pPr marL="742950" indent="-285750" algn="r" rtl="1">
              <a:defRPr>
                <a:solidFill>
                  <a:schemeClr val="tx1"/>
                </a:solidFill>
                <a:latin typeface="Arial" panose="020B0604020202020204" pitchFamily="34" charset="0"/>
                <a:cs typeface="Arial" panose="020B0604020202020204" pitchFamily="34" charset="0"/>
              </a:defRPr>
            </a:lvl2pPr>
            <a:lvl3pPr marL="1143000" indent="-228600" algn="r" rtl="1">
              <a:defRPr>
                <a:solidFill>
                  <a:schemeClr val="tx1"/>
                </a:solidFill>
                <a:latin typeface="Arial" panose="020B0604020202020204" pitchFamily="34" charset="0"/>
                <a:cs typeface="Arial" panose="020B0604020202020204" pitchFamily="34" charset="0"/>
              </a:defRPr>
            </a:lvl3pPr>
            <a:lvl4pPr marL="1600200" indent="-228600" algn="r" rtl="1">
              <a:defRPr>
                <a:solidFill>
                  <a:schemeClr val="tx1"/>
                </a:solidFill>
                <a:latin typeface="Arial" panose="020B0604020202020204" pitchFamily="34" charset="0"/>
                <a:cs typeface="Arial" panose="020B0604020202020204" pitchFamily="34" charset="0"/>
              </a:defRPr>
            </a:lvl4pPr>
            <a:lvl5pPr marL="2057400" indent="-228600" algn="r" rtl="1">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defRPr/>
            </a:pPr>
            <a:r>
              <a:rPr lang="en-US" altLang="ko-KR" sz="1400">
                <a:solidFill>
                  <a:schemeClr val="bg1"/>
                </a:solidFill>
                <a:cs typeface="Arial Unicode MS" panose="020B0604020202020204" pitchFamily="34" charset="-128"/>
              </a:rPr>
              <a:t>www.allppt.com</a:t>
            </a:r>
            <a:endParaRPr lang="ko-KR" altLang="en-US" sz="1400">
              <a:solidFill>
                <a:schemeClr val="bg1"/>
              </a:solidFill>
              <a:cs typeface="Arial Unicode MS" panose="020B0604020202020204" pitchFamily="34" charset="-128"/>
            </a:endParaRPr>
          </a:p>
        </p:txBody>
      </p:sp>
      <p:sp>
        <p:nvSpPr>
          <p:cNvPr id="9" name="TextBox 60"/>
          <p:cNvSpPr txBox="1">
            <a:spLocks noChangeArrowheads="1"/>
          </p:cNvSpPr>
          <p:nvPr userDrawn="1"/>
        </p:nvSpPr>
        <p:spPr bwMode="auto">
          <a:xfrm>
            <a:off x="720725" y="4449763"/>
            <a:ext cx="2717800" cy="1385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algn="r" rtl="1">
              <a:defRPr>
                <a:solidFill>
                  <a:schemeClr val="tx1"/>
                </a:solidFill>
                <a:latin typeface="Arial" panose="020B0604020202020204" pitchFamily="34" charset="0"/>
                <a:cs typeface="Arial" panose="020B0604020202020204" pitchFamily="34" charset="0"/>
              </a:defRPr>
            </a:lvl1pPr>
            <a:lvl2pPr marL="742950" indent="-285750" algn="r" rtl="1">
              <a:defRPr>
                <a:solidFill>
                  <a:schemeClr val="tx1"/>
                </a:solidFill>
                <a:latin typeface="Arial" panose="020B0604020202020204" pitchFamily="34" charset="0"/>
                <a:cs typeface="Arial" panose="020B0604020202020204" pitchFamily="34" charset="0"/>
              </a:defRPr>
            </a:lvl2pPr>
            <a:lvl3pPr marL="1143000" indent="-228600" algn="r" rtl="1">
              <a:defRPr>
                <a:solidFill>
                  <a:schemeClr val="tx1"/>
                </a:solidFill>
                <a:latin typeface="Arial" panose="020B0604020202020204" pitchFamily="34" charset="0"/>
                <a:cs typeface="Arial" panose="020B0604020202020204" pitchFamily="34" charset="0"/>
              </a:defRPr>
            </a:lvl3pPr>
            <a:lvl4pPr marL="1600200" indent="-228600" algn="r" rtl="1">
              <a:defRPr>
                <a:solidFill>
                  <a:schemeClr val="tx1"/>
                </a:solidFill>
                <a:latin typeface="Arial" panose="020B0604020202020204" pitchFamily="34" charset="0"/>
                <a:cs typeface="Arial" panose="020B0604020202020204" pitchFamily="34" charset="0"/>
              </a:defRPr>
            </a:lvl4pPr>
            <a:lvl5pPr marL="2057400" indent="-228600" algn="r" rtl="1">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defRPr/>
            </a:pPr>
            <a:r>
              <a:rPr lang="en-US" altLang="ko-KR" sz="2800" b="1">
                <a:solidFill>
                  <a:schemeClr val="bg1"/>
                </a:solidFill>
                <a:cs typeface="Arial Unicode MS" panose="020B0604020202020204" pitchFamily="34" charset="-128"/>
              </a:rPr>
              <a:t>FREE </a:t>
            </a:r>
          </a:p>
          <a:p>
            <a:pPr eaLnBrk="1" hangingPunct="1">
              <a:defRPr/>
            </a:pPr>
            <a:r>
              <a:rPr lang="en-US" altLang="ko-KR" sz="2800" b="1">
                <a:solidFill>
                  <a:schemeClr val="bg1"/>
                </a:solidFill>
                <a:cs typeface="Arial Unicode MS" panose="020B0604020202020204" pitchFamily="34" charset="-128"/>
              </a:rPr>
              <a:t>PPT TEMPLATES</a:t>
            </a:r>
          </a:p>
        </p:txBody>
      </p:sp>
      <p:sp>
        <p:nvSpPr>
          <p:cNvPr id="2" name="Text Placeholder 9"/>
          <p:cNvSpPr>
            <a:spLocks noGrp="1"/>
          </p:cNvSpPr>
          <p:nvPr>
            <p:ph type="body" sz="quarter" idx="10"/>
          </p:nvPr>
        </p:nvSpPr>
        <p:spPr>
          <a:xfrm>
            <a:off x="323529" y="123478"/>
            <a:ext cx="11573197" cy="724247"/>
          </a:xfrm>
          <a:prstGeom prst="rect">
            <a:avLst/>
          </a:prstGeom>
        </p:spPr>
        <p:txBody>
          <a:bodyPr anchor="ctr"/>
          <a:lstStyle>
            <a:lvl1pPr marL="0" indent="0" algn="ctr">
              <a:buNone/>
              <a:defRPr sz="5400" b="0" baseline="0">
                <a:solidFill>
                  <a:schemeClr val="tx1">
                    <a:lumMod val="85000"/>
                    <a:lumOff val="15000"/>
                  </a:schemeClr>
                </a:solidFill>
                <a:latin typeface="+mj-lt"/>
                <a:cs typeface="Arial" pitchFamily="34" charset="0"/>
              </a:defRPr>
            </a:lvl1pPr>
          </a:lstStyle>
          <a:p>
            <a:pPr lvl="0"/>
            <a:r>
              <a:rPr lang="ar-SA" altLang="ko-KR"/>
              <a:t>انقر لتحرير أنماط النص الرئيسي</a:t>
            </a:r>
          </a:p>
        </p:txBody>
      </p:sp>
    </p:spTree>
    <p:extLst>
      <p:ext uri="{BB962C8B-B14F-4D97-AF65-F5344CB8AC3E}">
        <p14:creationId xmlns:p14="http://schemas.microsoft.com/office/powerpoint/2010/main" val="189211531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8_Contents slide layout">
    <p:spTree>
      <p:nvGrpSpPr>
        <p:cNvPr id="1" name=""/>
        <p:cNvGrpSpPr/>
        <p:nvPr/>
      </p:nvGrpSpPr>
      <p:grpSpPr>
        <a:xfrm>
          <a:off x="0" y="0"/>
          <a:ext cx="0" cy="0"/>
          <a:chOff x="0" y="0"/>
          <a:chExt cx="0" cy="0"/>
        </a:xfrm>
      </p:grpSpPr>
      <p:sp>
        <p:nvSpPr>
          <p:cNvPr id="2" name="Text Placeholder 9"/>
          <p:cNvSpPr>
            <a:spLocks noGrp="1"/>
          </p:cNvSpPr>
          <p:nvPr>
            <p:ph type="body" sz="quarter" idx="10"/>
          </p:nvPr>
        </p:nvSpPr>
        <p:spPr>
          <a:xfrm>
            <a:off x="323529" y="339509"/>
            <a:ext cx="11573197" cy="724247"/>
          </a:xfrm>
          <a:prstGeom prst="rect">
            <a:avLst/>
          </a:prstGeom>
        </p:spPr>
        <p:txBody>
          <a:bodyPr anchor="ctr"/>
          <a:lstStyle>
            <a:lvl1pPr marL="0" indent="0" algn="ctr">
              <a:buNone/>
              <a:defRPr sz="5400" b="0" baseline="0">
                <a:solidFill>
                  <a:schemeClr val="tx1">
                    <a:lumMod val="85000"/>
                    <a:lumOff val="15000"/>
                  </a:schemeClr>
                </a:solidFill>
                <a:latin typeface="+mj-lt"/>
                <a:cs typeface="Arial" pitchFamily="34" charset="0"/>
              </a:defRPr>
            </a:lvl1pPr>
          </a:lstStyle>
          <a:p>
            <a:pPr lvl="0"/>
            <a:r>
              <a:rPr lang="ar-SA" altLang="ko-KR"/>
              <a:t>انقر لتحرير أنماط النص الرئيسي</a:t>
            </a:r>
          </a:p>
        </p:txBody>
      </p:sp>
    </p:spTree>
    <p:extLst>
      <p:ext uri="{BB962C8B-B14F-4D97-AF65-F5344CB8AC3E}">
        <p14:creationId xmlns:p14="http://schemas.microsoft.com/office/powerpoint/2010/main" val="371933008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4_캡션 있는 콘텐츠">
    <p:spTree>
      <p:nvGrpSpPr>
        <p:cNvPr id="1" name=""/>
        <p:cNvGrpSpPr/>
        <p:nvPr/>
      </p:nvGrpSpPr>
      <p:grpSpPr>
        <a:xfrm>
          <a:off x="0" y="0"/>
          <a:ext cx="0" cy="0"/>
          <a:chOff x="0" y="0"/>
          <a:chExt cx="0" cy="0"/>
        </a:xfrm>
      </p:grpSpPr>
      <p:sp>
        <p:nvSpPr>
          <p:cNvPr id="3" name="Picture Placeholder 2"/>
          <p:cNvSpPr>
            <a:spLocks noGrp="1"/>
          </p:cNvSpPr>
          <p:nvPr>
            <p:ph type="pic" idx="16"/>
          </p:nvPr>
        </p:nvSpPr>
        <p:spPr>
          <a:xfrm>
            <a:off x="0" y="0"/>
            <a:ext cx="12192000" cy="6858000"/>
          </a:xfrm>
          <a:prstGeom prst="rect">
            <a:avLst/>
          </a:prstGeom>
          <a:solidFill>
            <a:schemeClr val="bg1">
              <a:lumMod val="95000"/>
            </a:schemeClr>
          </a:solidFill>
        </p:spPr>
        <p:txBody>
          <a:bodyPr anchor="ctr"/>
          <a:lstStyle>
            <a:lvl1pPr marL="0" indent="0" algn="ctr">
              <a:buNone/>
              <a:defRPr sz="1200">
                <a:latin typeface="Arial" pitchFamily="34" charset="0"/>
                <a:cs typeface="Arial" pitchFamily="34" charset="0"/>
              </a:defRPr>
            </a:lvl1pPr>
            <a:lvl2pPr marL="457189" indent="0">
              <a:buNone/>
              <a:defRPr sz="2800"/>
            </a:lvl2pPr>
            <a:lvl3pPr marL="914377" indent="0">
              <a:buNone/>
              <a:defRPr sz="2400"/>
            </a:lvl3pPr>
            <a:lvl4pPr marL="1371566" indent="0">
              <a:buNone/>
              <a:defRPr sz="2000"/>
            </a:lvl4pPr>
            <a:lvl5pPr marL="1828754" indent="0">
              <a:buNone/>
              <a:defRPr sz="2000"/>
            </a:lvl5pPr>
            <a:lvl6pPr marL="2285943" indent="0">
              <a:buNone/>
              <a:defRPr sz="2000"/>
            </a:lvl6pPr>
            <a:lvl7pPr marL="2743131" indent="0">
              <a:buNone/>
              <a:defRPr sz="2000"/>
            </a:lvl7pPr>
            <a:lvl8pPr marL="3200320" indent="0">
              <a:buNone/>
              <a:defRPr sz="2000"/>
            </a:lvl8pPr>
            <a:lvl9pPr marL="3657509" indent="0">
              <a:buNone/>
              <a:defRPr sz="2000"/>
            </a:lvl9pPr>
          </a:lstStyle>
          <a:p>
            <a:pPr lvl="0"/>
            <a:r>
              <a:rPr lang="ar-SA" altLang="ko-KR" noProof="0"/>
              <a:t>انقر فوق الرمز لإضافة صورة</a:t>
            </a:r>
            <a:endParaRPr lang="ko-KR" altLang="en-US" noProof="0" dirty="0"/>
          </a:p>
        </p:txBody>
      </p:sp>
    </p:spTree>
    <p:extLst>
      <p:ext uri="{BB962C8B-B14F-4D97-AF65-F5344CB8AC3E}">
        <p14:creationId xmlns:p14="http://schemas.microsoft.com/office/powerpoint/2010/main" val="373954336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itle" preserve="1">
  <p:cSld name="شريحة عنوان">
    <p:spTree>
      <p:nvGrpSpPr>
        <p:cNvPr id="1" name=""/>
        <p:cNvGrpSpPr/>
        <p:nvPr/>
      </p:nvGrpSpPr>
      <p:grpSpPr>
        <a:xfrm>
          <a:off x="0" y="0"/>
          <a:ext cx="0" cy="0"/>
          <a:chOff x="0" y="0"/>
          <a:chExt cx="0" cy="0"/>
        </a:xfrm>
      </p:grpSpPr>
      <p:sp>
        <p:nvSpPr>
          <p:cNvPr id="2" name="عنوان 1"/>
          <p:cNvSpPr>
            <a:spLocks noGrp="1"/>
          </p:cNvSpPr>
          <p:nvPr>
            <p:ph type="ctrTitle"/>
          </p:nvPr>
        </p:nvSpPr>
        <p:spPr>
          <a:xfrm>
            <a:off x="1524000" y="1122363"/>
            <a:ext cx="9144000" cy="2387600"/>
          </a:xfrm>
        </p:spPr>
        <p:txBody>
          <a:bodyPr anchor="b"/>
          <a:lstStyle>
            <a:lvl1pPr algn="ctr">
              <a:defRPr sz="6000"/>
            </a:lvl1pPr>
          </a:lstStyle>
          <a:p>
            <a:r>
              <a:rPr lang="ar-SA"/>
              <a:t>انقر لتحرير نمط العنوان الرئيسي</a:t>
            </a:r>
          </a:p>
        </p:txBody>
      </p:sp>
      <p:sp>
        <p:nvSpPr>
          <p:cNvPr id="3" name="عنوان فرعي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ar-SA"/>
              <a:t>انقر لتحرير نمط العنوان الثانوي الرئيسي</a:t>
            </a:r>
          </a:p>
        </p:txBody>
      </p:sp>
      <p:sp>
        <p:nvSpPr>
          <p:cNvPr id="4" name="عنصر نائب للتاريخ 3"/>
          <p:cNvSpPr>
            <a:spLocks noGrp="1"/>
          </p:cNvSpPr>
          <p:nvPr>
            <p:ph type="dt" sz="half" idx="10"/>
          </p:nvPr>
        </p:nvSpPr>
        <p:spPr/>
        <p:txBody>
          <a:bodyPr/>
          <a:lstStyle/>
          <a:p>
            <a:fld id="{9A20AABD-70FA-4A99-A55A-70EA387A11EA}" type="datetimeFigureOut">
              <a:rPr lang="ar-SA" smtClean="0"/>
              <a:t>30/01/1444</a:t>
            </a:fld>
            <a:endParaRPr lang="ar-SA"/>
          </a:p>
        </p:txBody>
      </p:sp>
      <p:sp>
        <p:nvSpPr>
          <p:cNvPr id="5" name="عنصر نائب للتذييل 4"/>
          <p:cNvSpPr>
            <a:spLocks noGrp="1"/>
          </p:cNvSpPr>
          <p:nvPr>
            <p:ph type="ftr" sz="quarter" idx="11"/>
          </p:nvPr>
        </p:nvSpPr>
        <p:spPr/>
        <p:txBody>
          <a:bodyPr/>
          <a:lstStyle/>
          <a:p>
            <a:endParaRPr lang="ar-SA"/>
          </a:p>
        </p:txBody>
      </p:sp>
      <p:sp>
        <p:nvSpPr>
          <p:cNvPr id="6" name="عنصر نائب لرقم الشريحة 5"/>
          <p:cNvSpPr>
            <a:spLocks noGrp="1"/>
          </p:cNvSpPr>
          <p:nvPr>
            <p:ph type="sldNum" sz="quarter" idx="12"/>
          </p:nvPr>
        </p:nvSpPr>
        <p:spPr/>
        <p:txBody>
          <a:bodyPr/>
          <a:lstStyle/>
          <a:p>
            <a:fld id="{7BB485FA-5BF7-483B-B1A0-9B2B5547A02D}" type="slidenum">
              <a:rPr lang="ar-SA" smtClean="0"/>
              <a:t>‹#›</a:t>
            </a:fld>
            <a:endParaRPr lang="ar-SA"/>
          </a:p>
        </p:txBody>
      </p:sp>
    </p:spTree>
    <p:extLst>
      <p:ext uri="{BB962C8B-B14F-4D97-AF65-F5344CB8AC3E}">
        <p14:creationId xmlns:p14="http://schemas.microsoft.com/office/powerpoint/2010/main" val="387185440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obj" preserve="1">
  <p:cSld name="عنوان ومحتوى">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a:t>انقر لتحرير نمط العنوان الرئيسي</a:t>
            </a:r>
          </a:p>
        </p:txBody>
      </p:sp>
      <p:sp>
        <p:nvSpPr>
          <p:cNvPr id="3" name="عنصر نائب للمحتوى 2"/>
          <p:cNvSpPr>
            <a:spLocks noGrp="1"/>
          </p:cNvSpPr>
          <p:nvPr>
            <p:ph idx="1"/>
          </p:nvPr>
        </p:nvSpPr>
        <p:spPr/>
        <p:txBody>
          <a:bodyPr/>
          <a:lstStyle/>
          <a:p>
            <a:pPr lvl="0"/>
            <a:r>
              <a:rPr lang="ar-SA"/>
              <a:t>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p>
        </p:txBody>
      </p:sp>
      <p:sp>
        <p:nvSpPr>
          <p:cNvPr id="4" name="عنصر نائب للتاريخ 3"/>
          <p:cNvSpPr>
            <a:spLocks noGrp="1"/>
          </p:cNvSpPr>
          <p:nvPr>
            <p:ph type="dt" sz="half" idx="10"/>
          </p:nvPr>
        </p:nvSpPr>
        <p:spPr/>
        <p:txBody>
          <a:bodyPr/>
          <a:lstStyle/>
          <a:p>
            <a:fld id="{9A20AABD-70FA-4A99-A55A-70EA387A11EA}" type="datetimeFigureOut">
              <a:rPr lang="ar-SA" smtClean="0"/>
              <a:t>30/01/1444</a:t>
            </a:fld>
            <a:endParaRPr lang="ar-SA"/>
          </a:p>
        </p:txBody>
      </p:sp>
      <p:sp>
        <p:nvSpPr>
          <p:cNvPr id="5" name="عنصر نائب للتذييل 4"/>
          <p:cNvSpPr>
            <a:spLocks noGrp="1"/>
          </p:cNvSpPr>
          <p:nvPr>
            <p:ph type="ftr" sz="quarter" idx="11"/>
          </p:nvPr>
        </p:nvSpPr>
        <p:spPr/>
        <p:txBody>
          <a:bodyPr/>
          <a:lstStyle/>
          <a:p>
            <a:endParaRPr lang="ar-SA"/>
          </a:p>
        </p:txBody>
      </p:sp>
      <p:sp>
        <p:nvSpPr>
          <p:cNvPr id="6" name="عنصر نائب لرقم الشريحة 5"/>
          <p:cNvSpPr>
            <a:spLocks noGrp="1"/>
          </p:cNvSpPr>
          <p:nvPr>
            <p:ph type="sldNum" sz="quarter" idx="12"/>
          </p:nvPr>
        </p:nvSpPr>
        <p:spPr/>
        <p:txBody>
          <a:bodyPr/>
          <a:lstStyle/>
          <a:p>
            <a:fld id="{7BB485FA-5BF7-483B-B1A0-9B2B5547A02D}" type="slidenum">
              <a:rPr lang="ar-SA" smtClean="0"/>
              <a:t>‹#›</a:t>
            </a:fld>
            <a:endParaRPr lang="ar-SA"/>
          </a:p>
        </p:txBody>
      </p:sp>
    </p:spTree>
    <p:extLst>
      <p:ext uri="{BB962C8B-B14F-4D97-AF65-F5344CB8AC3E}">
        <p14:creationId xmlns:p14="http://schemas.microsoft.com/office/powerpoint/2010/main" val="16279092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secHead" preserve="1">
  <p:cSld name="عنوان المقطع">
    <p:spTree>
      <p:nvGrpSpPr>
        <p:cNvPr id="1" name=""/>
        <p:cNvGrpSpPr/>
        <p:nvPr/>
      </p:nvGrpSpPr>
      <p:grpSpPr>
        <a:xfrm>
          <a:off x="0" y="0"/>
          <a:ext cx="0" cy="0"/>
          <a:chOff x="0" y="0"/>
          <a:chExt cx="0" cy="0"/>
        </a:xfrm>
      </p:grpSpPr>
      <p:sp>
        <p:nvSpPr>
          <p:cNvPr id="2" name="عنوان 1"/>
          <p:cNvSpPr>
            <a:spLocks noGrp="1"/>
          </p:cNvSpPr>
          <p:nvPr>
            <p:ph type="title"/>
          </p:nvPr>
        </p:nvSpPr>
        <p:spPr>
          <a:xfrm>
            <a:off x="831850" y="1709738"/>
            <a:ext cx="10515600" cy="2852737"/>
          </a:xfrm>
        </p:spPr>
        <p:txBody>
          <a:bodyPr anchor="b"/>
          <a:lstStyle>
            <a:lvl1pPr>
              <a:defRPr sz="6000"/>
            </a:lvl1pPr>
          </a:lstStyle>
          <a:p>
            <a:r>
              <a:rPr lang="ar-SA"/>
              <a:t>انقر لتحرير نمط العنوان الرئيسي</a:t>
            </a:r>
          </a:p>
        </p:txBody>
      </p:sp>
      <p:sp>
        <p:nvSpPr>
          <p:cNvPr id="3" name="عنصر نائب للنص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ar-SA"/>
              <a:t>تحرير أنماط النص الرئيسي</a:t>
            </a:r>
          </a:p>
        </p:txBody>
      </p:sp>
      <p:sp>
        <p:nvSpPr>
          <p:cNvPr id="4" name="عنصر نائب للتاريخ 3"/>
          <p:cNvSpPr>
            <a:spLocks noGrp="1"/>
          </p:cNvSpPr>
          <p:nvPr>
            <p:ph type="dt" sz="half" idx="10"/>
          </p:nvPr>
        </p:nvSpPr>
        <p:spPr/>
        <p:txBody>
          <a:bodyPr/>
          <a:lstStyle/>
          <a:p>
            <a:fld id="{9A20AABD-70FA-4A99-A55A-70EA387A11EA}" type="datetimeFigureOut">
              <a:rPr lang="ar-SA" smtClean="0"/>
              <a:t>30/01/1444</a:t>
            </a:fld>
            <a:endParaRPr lang="ar-SA"/>
          </a:p>
        </p:txBody>
      </p:sp>
      <p:sp>
        <p:nvSpPr>
          <p:cNvPr id="5" name="عنصر نائب للتذييل 4"/>
          <p:cNvSpPr>
            <a:spLocks noGrp="1"/>
          </p:cNvSpPr>
          <p:nvPr>
            <p:ph type="ftr" sz="quarter" idx="11"/>
          </p:nvPr>
        </p:nvSpPr>
        <p:spPr/>
        <p:txBody>
          <a:bodyPr/>
          <a:lstStyle/>
          <a:p>
            <a:endParaRPr lang="ar-SA"/>
          </a:p>
        </p:txBody>
      </p:sp>
      <p:sp>
        <p:nvSpPr>
          <p:cNvPr id="6" name="عنصر نائب لرقم الشريحة 5"/>
          <p:cNvSpPr>
            <a:spLocks noGrp="1"/>
          </p:cNvSpPr>
          <p:nvPr>
            <p:ph type="sldNum" sz="quarter" idx="12"/>
          </p:nvPr>
        </p:nvSpPr>
        <p:spPr/>
        <p:txBody>
          <a:bodyPr/>
          <a:lstStyle/>
          <a:p>
            <a:fld id="{7BB485FA-5BF7-483B-B1A0-9B2B5547A02D}" type="slidenum">
              <a:rPr lang="ar-SA" smtClean="0"/>
              <a:t>‹#›</a:t>
            </a:fld>
            <a:endParaRPr lang="ar-SA"/>
          </a:p>
        </p:txBody>
      </p:sp>
    </p:spTree>
    <p:extLst>
      <p:ext uri="{BB962C8B-B14F-4D97-AF65-F5344CB8AC3E}">
        <p14:creationId xmlns:p14="http://schemas.microsoft.com/office/powerpoint/2010/main" val="410649604"/>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woObj" preserve="1">
  <p:cSld name="محتويين">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a:t>انقر لتحرير نمط العنوان الرئيسي</a:t>
            </a:r>
          </a:p>
        </p:txBody>
      </p:sp>
      <p:sp>
        <p:nvSpPr>
          <p:cNvPr id="3" name="عنصر نائب للمحتوى 2"/>
          <p:cNvSpPr>
            <a:spLocks noGrp="1"/>
          </p:cNvSpPr>
          <p:nvPr>
            <p:ph sz="half" idx="1"/>
          </p:nvPr>
        </p:nvSpPr>
        <p:spPr>
          <a:xfrm>
            <a:off x="838200" y="1825625"/>
            <a:ext cx="5181600" cy="4351338"/>
          </a:xfrm>
        </p:spPr>
        <p:txBody>
          <a:bodyPr/>
          <a:lstStyle/>
          <a:p>
            <a:pPr lvl="0"/>
            <a:r>
              <a:rPr lang="ar-SA"/>
              <a:t>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p>
        </p:txBody>
      </p:sp>
      <p:sp>
        <p:nvSpPr>
          <p:cNvPr id="4" name="عنصر نائب للمحتوى 3"/>
          <p:cNvSpPr>
            <a:spLocks noGrp="1"/>
          </p:cNvSpPr>
          <p:nvPr>
            <p:ph sz="half" idx="2"/>
          </p:nvPr>
        </p:nvSpPr>
        <p:spPr>
          <a:xfrm>
            <a:off x="6172200" y="1825625"/>
            <a:ext cx="5181600" cy="4351338"/>
          </a:xfrm>
        </p:spPr>
        <p:txBody>
          <a:bodyPr/>
          <a:lstStyle/>
          <a:p>
            <a:pPr lvl="0"/>
            <a:r>
              <a:rPr lang="ar-SA"/>
              <a:t>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p>
        </p:txBody>
      </p:sp>
      <p:sp>
        <p:nvSpPr>
          <p:cNvPr id="5" name="عنصر نائب للتاريخ 4"/>
          <p:cNvSpPr>
            <a:spLocks noGrp="1"/>
          </p:cNvSpPr>
          <p:nvPr>
            <p:ph type="dt" sz="half" idx="10"/>
          </p:nvPr>
        </p:nvSpPr>
        <p:spPr/>
        <p:txBody>
          <a:bodyPr/>
          <a:lstStyle/>
          <a:p>
            <a:fld id="{9A20AABD-70FA-4A99-A55A-70EA387A11EA}" type="datetimeFigureOut">
              <a:rPr lang="ar-SA" smtClean="0"/>
              <a:t>30/01/1444</a:t>
            </a:fld>
            <a:endParaRPr lang="ar-SA"/>
          </a:p>
        </p:txBody>
      </p:sp>
      <p:sp>
        <p:nvSpPr>
          <p:cNvPr id="6" name="عنصر نائب للتذييل 5"/>
          <p:cNvSpPr>
            <a:spLocks noGrp="1"/>
          </p:cNvSpPr>
          <p:nvPr>
            <p:ph type="ftr" sz="quarter" idx="11"/>
          </p:nvPr>
        </p:nvSpPr>
        <p:spPr/>
        <p:txBody>
          <a:bodyPr/>
          <a:lstStyle/>
          <a:p>
            <a:endParaRPr lang="ar-SA"/>
          </a:p>
        </p:txBody>
      </p:sp>
      <p:sp>
        <p:nvSpPr>
          <p:cNvPr id="7" name="عنصر نائب لرقم الشريحة 6"/>
          <p:cNvSpPr>
            <a:spLocks noGrp="1"/>
          </p:cNvSpPr>
          <p:nvPr>
            <p:ph type="sldNum" sz="quarter" idx="12"/>
          </p:nvPr>
        </p:nvSpPr>
        <p:spPr/>
        <p:txBody>
          <a:bodyPr/>
          <a:lstStyle/>
          <a:p>
            <a:fld id="{7BB485FA-5BF7-483B-B1A0-9B2B5547A02D}" type="slidenum">
              <a:rPr lang="ar-SA" smtClean="0"/>
              <a:t>‹#›</a:t>
            </a:fld>
            <a:endParaRPr lang="ar-SA"/>
          </a:p>
        </p:txBody>
      </p:sp>
    </p:spTree>
    <p:extLst>
      <p:ext uri="{BB962C8B-B14F-4D97-AF65-F5344CB8AC3E}">
        <p14:creationId xmlns:p14="http://schemas.microsoft.com/office/powerpoint/2010/main" val="1088176329"/>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woTxTwoObj" preserve="1">
  <p:cSld name="مقارنة">
    <p:spTree>
      <p:nvGrpSpPr>
        <p:cNvPr id="1" name=""/>
        <p:cNvGrpSpPr/>
        <p:nvPr/>
      </p:nvGrpSpPr>
      <p:grpSpPr>
        <a:xfrm>
          <a:off x="0" y="0"/>
          <a:ext cx="0" cy="0"/>
          <a:chOff x="0" y="0"/>
          <a:chExt cx="0" cy="0"/>
        </a:xfrm>
      </p:grpSpPr>
      <p:sp>
        <p:nvSpPr>
          <p:cNvPr id="2" name="عنوان 1"/>
          <p:cNvSpPr>
            <a:spLocks noGrp="1"/>
          </p:cNvSpPr>
          <p:nvPr>
            <p:ph type="title"/>
          </p:nvPr>
        </p:nvSpPr>
        <p:spPr>
          <a:xfrm>
            <a:off x="839788" y="365125"/>
            <a:ext cx="10515600" cy="1325563"/>
          </a:xfrm>
        </p:spPr>
        <p:txBody>
          <a:bodyPr/>
          <a:lstStyle/>
          <a:p>
            <a:r>
              <a:rPr lang="ar-SA"/>
              <a:t>انقر لتحرير نمط العنوان الرئيسي</a:t>
            </a:r>
          </a:p>
        </p:txBody>
      </p:sp>
      <p:sp>
        <p:nvSpPr>
          <p:cNvPr id="3" name="عنصر نائب للنص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a:t>تحرير أنماط النص الرئيسي</a:t>
            </a:r>
          </a:p>
        </p:txBody>
      </p:sp>
      <p:sp>
        <p:nvSpPr>
          <p:cNvPr id="4" name="عنصر نائب للمحتوى 3"/>
          <p:cNvSpPr>
            <a:spLocks noGrp="1"/>
          </p:cNvSpPr>
          <p:nvPr>
            <p:ph sz="half" idx="2"/>
          </p:nvPr>
        </p:nvSpPr>
        <p:spPr>
          <a:xfrm>
            <a:off x="839788" y="2505075"/>
            <a:ext cx="5157787" cy="3684588"/>
          </a:xfrm>
        </p:spPr>
        <p:txBody>
          <a:bodyPr/>
          <a:lstStyle/>
          <a:p>
            <a:pPr lvl="0"/>
            <a:r>
              <a:rPr lang="ar-SA"/>
              <a:t>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p>
        </p:txBody>
      </p:sp>
      <p:sp>
        <p:nvSpPr>
          <p:cNvPr id="5" name="عنصر نائب للنص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a:t>تحرير أنماط النص الرئيسي</a:t>
            </a:r>
          </a:p>
        </p:txBody>
      </p:sp>
      <p:sp>
        <p:nvSpPr>
          <p:cNvPr id="6" name="عنصر نائب للمحتوى 5"/>
          <p:cNvSpPr>
            <a:spLocks noGrp="1"/>
          </p:cNvSpPr>
          <p:nvPr>
            <p:ph sz="quarter" idx="4"/>
          </p:nvPr>
        </p:nvSpPr>
        <p:spPr>
          <a:xfrm>
            <a:off x="6172200" y="2505075"/>
            <a:ext cx="5183188" cy="3684588"/>
          </a:xfrm>
        </p:spPr>
        <p:txBody>
          <a:bodyPr/>
          <a:lstStyle/>
          <a:p>
            <a:pPr lvl="0"/>
            <a:r>
              <a:rPr lang="ar-SA"/>
              <a:t>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p>
        </p:txBody>
      </p:sp>
      <p:sp>
        <p:nvSpPr>
          <p:cNvPr id="7" name="عنصر نائب للتاريخ 6"/>
          <p:cNvSpPr>
            <a:spLocks noGrp="1"/>
          </p:cNvSpPr>
          <p:nvPr>
            <p:ph type="dt" sz="half" idx="10"/>
          </p:nvPr>
        </p:nvSpPr>
        <p:spPr/>
        <p:txBody>
          <a:bodyPr/>
          <a:lstStyle/>
          <a:p>
            <a:fld id="{9A20AABD-70FA-4A99-A55A-70EA387A11EA}" type="datetimeFigureOut">
              <a:rPr lang="ar-SA" smtClean="0"/>
              <a:t>30/01/1444</a:t>
            </a:fld>
            <a:endParaRPr lang="ar-SA"/>
          </a:p>
        </p:txBody>
      </p:sp>
      <p:sp>
        <p:nvSpPr>
          <p:cNvPr id="8" name="عنصر نائب للتذييل 7"/>
          <p:cNvSpPr>
            <a:spLocks noGrp="1"/>
          </p:cNvSpPr>
          <p:nvPr>
            <p:ph type="ftr" sz="quarter" idx="11"/>
          </p:nvPr>
        </p:nvSpPr>
        <p:spPr/>
        <p:txBody>
          <a:bodyPr/>
          <a:lstStyle/>
          <a:p>
            <a:endParaRPr lang="ar-SA"/>
          </a:p>
        </p:txBody>
      </p:sp>
      <p:sp>
        <p:nvSpPr>
          <p:cNvPr id="9" name="عنصر نائب لرقم الشريحة 8"/>
          <p:cNvSpPr>
            <a:spLocks noGrp="1"/>
          </p:cNvSpPr>
          <p:nvPr>
            <p:ph type="sldNum" sz="quarter" idx="12"/>
          </p:nvPr>
        </p:nvSpPr>
        <p:spPr/>
        <p:txBody>
          <a:bodyPr/>
          <a:lstStyle/>
          <a:p>
            <a:fld id="{7BB485FA-5BF7-483B-B1A0-9B2B5547A02D}" type="slidenum">
              <a:rPr lang="ar-SA" smtClean="0"/>
              <a:t>‹#›</a:t>
            </a:fld>
            <a:endParaRPr lang="ar-SA"/>
          </a:p>
        </p:txBody>
      </p:sp>
    </p:spTree>
    <p:extLst>
      <p:ext uri="{BB962C8B-B14F-4D97-AF65-F5344CB8AC3E}">
        <p14:creationId xmlns:p14="http://schemas.microsoft.com/office/powerpoint/2010/main" val="1987648342"/>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itleOnly" preserve="1">
  <p:cSld name="عنوان فقط">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a:t>انقر لتحرير نمط العنوان الرئيسي</a:t>
            </a:r>
          </a:p>
        </p:txBody>
      </p:sp>
      <p:sp>
        <p:nvSpPr>
          <p:cNvPr id="3" name="عنصر نائب للتاريخ 2"/>
          <p:cNvSpPr>
            <a:spLocks noGrp="1"/>
          </p:cNvSpPr>
          <p:nvPr>
            <p:ph type="dt" sz="half" idx="10"/>
          </p:nvPr>
        </p:nvSpPr>
        <p:spPr/>
        <p:txBody>
          <a:bodyPr/>
          <a:lstStyle/>
          <a:p>
            <a:fld id="{9A20AABD-70FA-4A99-A55A-70EA387A11EA}" type="datetimeFigureOut">
              <a:rPr lang="ar-SA" smtClean="0"/>
              <a:t>30/01/1444</a:t>
            </a:fld>
            <a:endParaRPr lang="ar-SA"/>
          </a:p>
        </p:txBody>
      </p:sp>
      <p:sp>
        <p:nvSpPr>
          <p:cNvPr id="4" name="عنصر نائب للتذييل 3"/>
          <p:cNvSpPr>
            <a:spLocks noGrp="1"/>
          </p:cNvSpPr>
          <p:nvPr>
            <p:ph type="ftr" sz="quarter" idx="11"/>
          </p:nvPr>
        </p:nvSpPr>
        <p:spPr/>
        <p:txBody>
          <a:bodyPr/>
          <a:lstStyle/>
          <a:p>
            <a:endParaRPr lang="ar-SA"/>
          </a:p>
        </p:txBody>
      </p:sp>
      <p:sp>
        <p:nvSpPr>
          <p:cNvPr id="5" name="عنصر نائب لرقم الشريحة 4"/>
          <p:cNvSpPr>
            <a:spLocks noGrp="1"/>
          </p:cNvSpPr>
          <p:nvPr>
            <p:ph type="sldNum" sz="quarter" idx="12"/>
          </p:nvPr>
        </p:nvSpPr>
        <p:spPr/>
        <p:txBody>
          <a:bodyPr/>
          <a:lstStyle/>
          <a:p>
            <a:fld id="{7BB485FA-5BF7-483B-B1A0-9B2B5547A02D}" type="slidenum">
              <a:rPr lang="ar-SA" smtClean="0"/>
              <a:t>‹#›</a:t>
            </a:fld>
            <a:endParaRPr lang="ar-SA"/>
          </a:p>
        </p:txBody>
      </p:sp>
    </p:spTree>
    <p:extLst>
      <p:ext uri="{BB962C8B-B14F-4D97-AF65-F5344CB8AC3E}">
        <p14:creationId xmlns:p14="http://schemas.microsoft.com/office/powerpoint/2010/main" val="1080524536"/>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blank" preserve="1">
  <p:cSld name="فارغ">
    <p:spTree>
      <p:nvGrpSpPr>
        <p:cNvPr id="1" name=""/>
        <p:cNvGrpSpPr/>
        <p:nvPr/>
      </p:nvGrpSpPr>
      <p:grpSpPr>
        <a:xfrm>
          <a:off x="0" y="0"/>
          <a:ext cx="0" cy="0"/>
          <a:chOff x="0" y="0"/>
          <a:chExt cx="0" cy="0"/>
        </a:xfrm>
      </p:grpSpPr>
      <p:sp>
        <p:nvSpPr>
          <p:cNvPr id="2" name="عنصر نائب للتاريخ 1"/>
          <p:cNvSpPr>
            <a:spLocks noGrp="1"/>
          </p:cNvSpPr>
          <p:nvPr>
            <p:ph type="dt" sz="half" idx="10"/>
          </p:nvPr>
        </p:nvSpPr>
        <p:spPr/>
        <p:txBody>
          <a:bodyPr/>
          <a:lstStyle/>
          <a:p>
            <a:fld id="{9A20AABD-70FA-4A99-A55A-70EA387A11EA}" type="datetimeFigureOut">
              <a:rPr lang="ar-SA" smtClean="0"/>
              <a:t>30/01/1444</a:t>
            </a:fld>
            <a:endParaRPr lang="ar-SA"/>
          </a:p>
        </p:txBody>
      </p:sp>
      <p:sp>
        <p:nvSpPr>
          <p:cNvPr id="3" name="عنصر نائب للتذييل 2"/>
          <p:cNvSpPr>
            <a:spLocks noGrp="1"/>
          </p:cNvSpPr>
          <p:nvPr>
            <p:ph type="ftr" sz="quarter" idx="11"/>
          </p:nvPr>
        </p:nvSpPr>
        <p:spPr/>
        <p:txBody>
          <a:bodyPr/>
          <a:lstStyle/>
          <a:p>
            <a:endParaRPr lang="ar-SA"/>
          </a:p>
        </p:txBody>
      </p:sp>
      <p:sp>
        <p:nvSpPr>
          <p:cNvPr id="4" name="عنصر نائب لرقم الشريحة 3"/>
          <p:cNvSpPr>
            <a:spLocks noGrp="1"/>
          </p:cNvSpPr>
          <p:nvPr>
            <p:ph type="sldNum" sz="quarter" idx="12"/>
          </p:nvPr>
        </p:nvSpPr>
        <p:spPr/>
        <p:txBody>
          <a:bodyPr/>
          <a:lstStyle/>
          <a:p>
            <a:fld id="{7BB485FA-5BF7-483B-B1A0-9B2B5547A02D}" type="slidenum">
              <a:rPr lang="ar-SA" smtClean="0"/>
              <a:t>‹#›</a:t>
            </a:fld>
            <a:endParaRPr lang="ar-SA"/>
          </a:p>
        </p:txBody>
      </p:sp>
    </p:spTree>
    <p:extLst>
      <p:ext uri="{BB962C8B-B14F-4D97-AF65-F5344CB8AC3E}">
        <p14:creationId xmlns:p14="http://schemas.microsoft.com/office/powerpoint/2010/main" val="3983213492"/>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objTx" preserve="1">
  <p:cSld name="محتوى ذو تسمية توضيحية">
    <p:spTree>
      <p:nvGrpSpPr>
        <p:cNvPr id="1" name=""/>
        <p:cNvGrpSpPr/>
        <p:nvPr/>
      </p:nvGrpSpPr>
      <p:grpSpPr>
        <a:xfrm>
          <a:off x="0" y="0"/>
          <a:ext cx="0" cy="0"/>
          <a:chOff x="0" y="0"/>
          <a:chExt cx="0" cy="0"/>
        </a:xfrm>
      </p:grpSpPr>
      <p:sp>
        <p:nvSpPr>
          <p:cNvPr id="2" name="عنوان 1"/>
          <p:cNvSpPr>
            <a:spLocks noGrp="1"/>
          </p:cNvSpPr>
          <p:nvPr>
            <p:ph type="title"/>
          </p:nvPr>
        </p:nvSpPr>
        <p:spPr>
          <a:xfrm>
            <a:off x="839788" y="457200"/>
            <a:ext cx="3932237" cy="1600200"/>
          </a:xfrm>
        </p:spPr>
        <p:txBody>
          <a:bodyPr anchor="b"/>
          <a:lstStyle>
            <a:lvl1pPr>
              <a:defRPr sz="3200"/>
            </a:lvl1pPr>
          </a:lstStyle>
          <a:p>
            <a:r>
              <a:rPr lang="ar-SA"/>
              <a:t>انقر لتحرير نمط العنوان الرئيسي</a:t>
            </a:r>
          </a:p>
        </p:txBody>
      </p:sp>
      <p:sp>
        <p:nvSpPr>
          <p:cNvPr id="3" name="عنصر نائب للمحتوى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ar-SA"/>
              <a:t>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p>
        </p:txBody>
      </p:sp>
      <p:sp>
        <p:nvSpPr>
          <p:cNvPr id="4" name="عنصر نائب للنص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ar-SA"/>
              <a:t>تحرير أنماط النص الرئيسي</a:t>
            </a:r>
          </a:p>
        </p:txBody>
      </p:sp>
      <p:sp>
        <p:nvSpPr>
          <p:cNvPr id="5" name="عنصر نائب للتاريخ 4"/>
          <p:cNvSpPr>
            <a:spLocks noGrp="1"/>
          </p:cNvSpPr>
          <p:nvPr>
            <p:ph type="dt" sz="half" idx="10"/>
          </p:nvPr>
        </p:nvSpPr>
        <p:spPr/>
        <p:txBody>
          <a:bodyPr/>
          <a:lstStyle/>
          <a:p>
            <a:fld id="{9A20AABD-70FA-4A99-A55A-70EA387A11EA}" type="datetimeFigureOut">
              <a:rPr lang="ar-SA" smtClean="0"/>
              <a:t>30/01/1444</a:t>
            </a:fld>
            <a:endParaRPr lang="ar-SA"/>
          </a:p>
        </p:txBody>
      </p:sp>
      <p:sp>
        <p:nvSpPr>
          <p:cNvPr id="6" name="عنصر نائب للتذييل 5"/>
          <p:cNvSpPr>
            <a:spLocks noGrp="1"/>
          </p:cNvSpPr>
          <p:nvPr>
            <p:ph type="ftr" sz="quarter" idx="11"/>
          </p:nvPr>
        </p:nvSpPr>
        <p:spPr/>
        <p:txBody>
          <a:bodyPr/>
          <a:lstStyle/>
          <a:p>
            <a:endParaRPr lang="ar-SA"/>
          </a:p>
        </p:txBody>
      </p:sp>
      <p:sp>
        <p:nvSpPr>
          <p:cNvPr id="7" name="عنصر نائب لرقم الشريحة 6"/>
          <p:cNvSpPr>
            <a:spLocks noGrp="1"/>
          </p:cNvSpPr>
          <p:nvPr>
            <p:ph type="sldNum" sz="quarter" idx="12"/>
          </p:nvPr>
        </p:nvSpPr>
        <p:spPr/>
        <p:txBody>
          <a:bodyPr/>
          <a:lstStyle/>
          <a:p>
            <a:fld id="{7BB485FA-5BF7-483B-B1A0-9B2B5547A02D}" type="slidenum">
              <a:rPr lang="ar-SA" smtClean="0"/>
              <a:t>‹#›</a:t>
            </a:fld>
            <a:endParaRPr lang="ar-SA"/>
          </a:p>
        </p:txBody>
      </p:sp>
    </p:spTree>
    <p:extLst>
      <p:ext uri="{BB962C8B-B14F-4D97-AF65-F5344CB8AC3E}">
        <p14:creationId xmlns:p14="http://schemas.microsoft.com/office/powerpoint/2010/main" val="1114721403"/>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picTx" preserve="1">
  <p:cSld name="صورة مع تسمية توضيحية">
    <p:spTree>
      <p:nvGrpSpPr>
        <p:cNvPr id="1" name=""/>
        <p:cNvGrpSpPr/>
        <p:nvPr/>
      </p:nvGrpSpPr>
      <p:grpSpPr>
        <a:xfrm>
          <a:off x="0" y="0"/>
          <a:ext cx="0" cy="0"/>
          <a:chOff x="0" y="0"/>
          <a:chExt cx="0" cy="0"/>
        </a:xfrm>
      </p:grpSpPr>
      <p:sp>
        <p:nvSpPr>
          <p:cNvPr id="2" name="عنوان 1"/>
          <p:cNvSpPr>
            <a:spLocks noGrp="1"/>
          </p:cNvSpPr>
          <p:nvPr>
            <p:ph type="title"/>
          </p:nvPr>
        </p:nvSpPr>
        <p:spPr>
          <a:xfrm>
            <a:off x="839788" y="457200"/>
            <a:ext cx="3932237" cy="1600200"/>
          </a:xfrm>
        </p:spPr>
        <p:txBody>
          <a:bodyPr anchor="b"/>
          <a:lstStyle>
            <a:lvl1pPr>
              <a:defRPr sz="3200"/>
            </a:lvl1pPr>
          </a:lstStyle>
          <a:p>
            <a:r>
              <a:rPr lang="ar-SA"/>
              <a:t>انقر لتحرير نمط العنوان الرئيسي</a:t>
            </a:r>
          </a:p>
        </p:txBody>
      </p:sp>
      <p:sp>
        <p:nvSpPr>
          <p:cNvPr id="3" name="عنصر نائب للصورة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ar-SA"/>
          </a:p>
        </p:txBody>
      </p:sp>
      <p:sp>
        <p:nvSpPr>
          <p:cNvPr id="4" name="عنصر نائب للنص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ar-SA"/>
              <a:t>تحرير أنماط النص الرئيسي</a:t>
            </a:r>
          </a:p>
        </p:txBody>
      </p:sp>
      <p:sp>
        <p:nvSpPr>
          <p:cNvPr id="5" name="عنصر نائب للتاريخ 4"/>
          <p:cNvSpPr>
            <a:spLocks noGrp="1"/>
          </p:cNvSpPr>
          <p:nvPr>
            <p:ph type="dt" sz="half" idx="10"/>
          </p:nvPr>
        </p:nvSpPr>
        <p:spPr/>
        <p:txBody>
          <a:bodyPr/>
          <a:lstStyle/>
          <a:p>
            <a:fld id="{9A20AABD-70FA-4A99-A55A-70EA387A11EA}" type="datetimeFigureOut">
              <a:rPr lang="ar-SA" smtClean="0"/>
              <a:t>30/01/1444</a:t>
            </a:fld>
            <a:endParaRPr lang="ar-SA"/>
          </a:p>
        </p:txBody>
      </p:sp>
      <p:sp>
        <p:nvSpPr>
          <p:cNvPr id="6" name="عنصر نائب للتذييل 5"/>
          <p:cNvSpPr>
            <a:spLocks noGrp="1"/>
          </p:cNvSpPr>
          <p:nvPr>
            <p:ph type="ftr" sz="quarter" idx="11"/>
          </p:nvPr>
        </p:nvSpPr>
        <p:spPr/>
        <p:txBody>
          <a:bodyPr/>
          <a:lstStyle/>
          <a:p>
            <a:endParaRPr lang="ar-SA"/>
          </a:p>
        </p:txBody>
      </p:sp>
      <p:sp>
        <p:nvSpPr>
          <p:cNvPr id="7" name="عنصر نائب لرقم الشريحة 6"/>
          <p:cNvSpPr>
            <a:spLocks noGrp="1"/>
          </p:cNvSpPr>
          <p:nvPr>
            <p:ph type="sldNum" sz="quarter" idx="12"/>
          </p:nvPr>
        </p:nvSpPr>
        <p:spPr/>
        <p:txBody>
          <a:bodyPr/>
          <a:lstStyle/>
          <a:p>
            <a:fld id="{7BB485FA-5BF7-483B-B1A0-9B2B5547A02D}" type="slidenum">
              <a:rPr lang="ar-SA" smtClean="0"/>
              <a:t>‹#›</a:t>
            </a:fld>
            <a:endParaRPr lang="ar-SA"/>
          </a:p>
        </p:txBody>
      </p:sp>
    </p:spTree>
    <p:extLst>
      <p:ext uri="{BB962C8B-B14F-4D97-AF65-F5344CB8AC3E}">
        <p14:creationId xmlns:p14="http://schemas.microsoft.com/office/powerpoint/2010/main" val="410195170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3_Contents slide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6737676"/>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vertTx" preserve="1">
  <p:cSld name="عنوان ونص عمودي">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a:t>انقر لتحرير نمط العنوان الرئيسي</a:t>
            </a:r>
          </a:p>
        </p:txBody>
      </p:sp>
      <p:sp>
        <p:nvSpPr>
          <p:cNvPr id="3" name="عنصر نائب للعنوان العمودي 2"/>
          <p:cNvSpPr>
            <a:spLocks noGrp="1"/>
          </p:cNvSpPr>
          <p:nvPr>
            <p:ph type="body" orient="vert" idx="1"/>
          </p:nvPr>
        </p:nvSpPr>
        <p:spPr/>
        <p:txBody>
          <a:bodyPr vert="eaVert"/>
          <a:lstStyle/>
          <a:p>
            <a:pPr lvl="0"/>
            <a:r>
              <a:rPr lang="ar-SA"/>
              <a:t>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p>
        </p:txBody>
      </p:sp>
      <p:sp>
        <p:nvSpPr>
          <p:cNvPr id="4" name="عنصر نائب للتاريخ 3"/>
          <p:cNvSpPr>
            <a:spLocks noGrp="1"/>
          </p:cNvSpPr>
          <p:nvPr>
            <p:ph type="dt" sz="half" idx="10"/>
          </p:nvPr>
        </p:nvSpPr>
        <p:spPr/>
        <p:txBody>
          <a:bodyPr/>
          <a:lstStyle/>
          <a:p>
            <a:fld id="{9A20AABD-70FA-4A99-A55A-70EA387A11EA}" type="datetimeFigureOut">
              <a:rPr lang="ar-SA" smtClean="0"/>
              <a:t>30/01/1444</a:t>
            </a:fld>
            <a:endParaRPr lang="ar-SA"/>
          </a:p>
        </p:txBody>
      </p:sp>
      <p:sp>
        <p:nvSpPr>
          <p:cNvPr id="5" name="عنصر نائب للتذييل 4"/>
          <p:cNvSpPr>
            <a:spLocks noGrp="1"/>
          </p:cNvSpPr>
          <p:nvPr>
            <p:ph type="ftr" sz="quarter" idx="11"/>
          </p:nvPr>
        </p:nvSpPr>
        <p:spPr/>
        <p:txBody>
          <a:bodyPr/>
          <a:lstStyle/>
          <a:p>
            <a:endParaRPr lang="ar-SA"/>
          </a:p>
        </p:txBody>
      </p:sp>
      <p:sp>
        <p:nvSpPr>
          <p:cNvPr id="6" name="عنصر نائب لرقم الشريحة 5"/>
          <p:cNvSpPr>
            <a:spLocks noGrp="1"/>
          </p:cNvSpPr>
          <p:nvPr>
            <p:ph type="sldNum" sz="quarter" idx="12"/>
          </p:nvPr>
        </p:nvSpPr>
        <p:spPr/>
        <p:txBody>
          <a:bodyPr/>
          <a:lstStyle/>
          <a:p>
            <a:fld id="{7BB485FA-5BF7-483B-B1A0-9B2B5547A02D}" type="slidenum">
              <a:rPr lang="ar-SA" smtClean="0"/>
              <a:t>‹#›</a:t>
            </a:fld>
            <a:endParaRPr lang="ar-SA"/>
          </a:p>
        </p:txBody>
      </p:sp>
    </p:spTree>
    <p:extLst>
      <p:ext uri="{BB962C8B-B14F-4D97-AF65-F5344CB8AC3E}">
        <p14:creationId xmlns:p14="http://schemas.microsoft.com/office/powerpoint/2010/main" val="3357993839"/>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vertTitleAndTx" preserve="1">
  <p:cSld name="عنوان ونص عموديان">
    <p:spTree>
      <p:nvGrpSpPr>
        <p:cNvPr id="1" name=""/>
        <p:cNvGrpSpPr/>
        <p:nvPr/>
      </p:nvGrpSpPr>
      <p:grpSpPr>
        <a:xfrm>
          <a:off x="0" y="0"/>
          <a:ext cx="0" cy="0"/>
          <a:chOff x="0" y="0"/>
          <a:chExt cx="0" cy="0"/>
        </a:xfrm>
      </p:grpSpPr>
      <p:sp>
        <p:nvSpPr>
          <p:cNvPr id="2" name="عنوان عمودي 1"/>
          <p:cNvSpPr>
            <a:spLocks noGrp="1"/>
          </p:cNvSpPr>
          <p:nvPr>
            <p:ph type="title" orient="vert"/>
          </p:nvPr>
        </p:nvSpPr>
        <p:spPr>
          <a:xfrm>
            <a:off x="8724900" y="365125"/>
            <a:ext cx="2628900" cy="5811838"/>
          </a:xfrm>
        </p:spPr>
        <p:txBody>
          <a:bodyPr vert="eaVert"/>
          <a:lstStyle/>
          <a:p>
            <a:r>
              <a:rPr lang="ar-SA"/>
              <a:t>انقر لتحرير نمط العنوان الرئيسي</a:t>
            </a:r>
          </a:p>
        </p:txBody>
      </p:sp>
      <p:sp>
        <p:nvSpPr>
          <p:cNvPr id="3" name="عنصر نائب للعنوان العمودي 2"/>
          <p:cNvSpPr>
            <a:spLocks noGrp="1"/>
          </p:cNvSpPr>
          <p:nvPr>
            <p:ph type="body" orient="vert" idx="1"/>
          </p:nvPr>
        </p:nvSpPr>
        <p:spPr>
          <a:xfrm>
            <a:off x="838200" y="365125"/>
            <a:ext cx="7734300" cy="5811838"/>
          </a:xfrm>
        </p:spPr>
        <p:txBody>
          <a:bodyPr vert="eaVert"/>
          <a:lstStyle/>
          <a:p>
            <a:pPr lvl="0"/>
            <a:r>
              <a:rPr lang="ar-SA"/>
              <a:t>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p>
        </p:txBody>
      </p:sp>
      <p:sp>
        <p:nvSpPr>
          <p:cNvPr id="4" name="عنصر نائب للتاريخ 3"/>
          <p:cNvSpPr>
            <a:spLocks noGrp="1"/>
          </p:cNvSpPr>
          <p:nvPr>
            <p:ph type="dt" sz="half" idx="10"/>
          </p:nvPr>
        </p:nvSpPr>
        <p:spPr/>
        <p:txBody>
          <a:bodyPr/>
          <a:lstStyle/>
          <a:p>
            <a:fld id="{9A20AABD-70FA-4A99-A55A-70EA387A11EA}" type="datetimeFigureOut">
              <a:rPr lang="ar-SA" smtClean="0"/>
              <a:t>30/01/1444</a:t>
            </a:fld>
            <a:endParaRPr lang="ar-SA"/>
          </a:p>
        </p:txBody>
      </p:sp>
      <p:sp>
        <p:nvSpPr>
          <p:cNvPr id="5" name="عنصر نائب للتذييل 4"/>
          <p:cNvSpPr>
            <a:spLocks noGrp="1"/>
          </p:cNvSpPr>
          <p:nvPr>
            <p:ph type="ftr" sz="quarter" idx="11"/>
          </p:nvPr>
        </p:nvSpPr>
        <p:spPr/>
        <p:txBody>
          <a:bodyPr/>
          <a:lstStyle/>
          <a:p>
            <a:endParaRPr lang="ar-SA"/>
          </a:p>
        </p:txBody>
      </p:sp>
      <p:sp>
        <p:nvSpPr>
          <p:cNvPr id="6" name="عنصر نائب لرقم الشريحة 5"/>
          <p:cNvSpPr>
            <a:spLocks noGrp="1"/>
          </p:cNvSpPr>
          <p:nvPr>
            <p:ph type="sldNum" sz="quarter" idx="12"/>
          </p:nvPr>
        </p:nvSpPr>
        <p:spPr/>
        <p:txBody>
          <a:bodyPr/>
          <a:lstStyle/>
          <a:p>
            <a:fld id="{7BB485FA-5BF7-483B-B1A0-9B2B5547A02D}" type="slidenum">
              <a:rPr lang="ar-SA" smtClean="0"/>
              <a:t>‹#›</a:t>
            </a:fld>
            <a:endParaRPr lang="ar-SA"/>
          </a:p>
        </p:txBody>
      </p:sp>
    </p:spTree>
    <p:extLst>
      <p:ext uri="{BB962C8B-B14F-4D97-AF65-F5344CB8AC3E}">
        <p14:creationId xmlns:p14="http://schemas.microsoft.com/office/powerpoint/2010/main" val="320318032"/>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title" preserve="1">
  <p:cSld name="شريحة عنوان">
    <p:spTree>
      <p:nvGrpSpPr>
        <p:cNvPr id="1" name=""/>
        <p:cNvGrpSpPr/>
        <p:nvPr/>
      </p:nvGrpSpPr>
      <p:grpSpPr>
        <a:xfrm>
          <a:off x="0" y="0"/>
          <a:ext cx="0" cy="0"/>
          <a:chOff x="0" y="0"/>
          <a:chExt cx="0" cy="0"/>
        </a:xfrm>
      </p:grpSpPr>
      <p:sp>
        <p:nvSpPr>
          <p:cNvPr id="2" name="عنوان 1"/>
          <p:cNvSpPr>
            <a:spLocks noGrp="1"/>
          </p:cNvSpPr>
          <p:nvPr>
            <p:ph type="ctrTitle"/>
          </p:nvPr>
        </p:nvSpPr>
        <p:spPr>
          <a:xfrm>
            <a:off x="1524000" y="1122363"/>
            <a:ext cx="9144000" cy="2387600"/>
          </a:xfrm>
        </p:spPr>
        <p:txBody>
          <a:bodyPr anchor="b"/>
          <a:lstStyle>
            <a:lvl1pPr algn="ctr">
              <a:defRPr sz="6000"/>
            </a:lvl1pPr>
          </a:lstStyle>
          <a:p>
            <a:r>
              <a:rPr lang="ar-SA"/>
              <a:t>انقر لتحرير نمط العنوان الرئيسي</a:t>
            </a:r>
          </a:p>
        </p:txBody>
      </p:sp>
      <p:sp>
        <p:nvSpPr>
          <p:cNvPr id="3" name="عنوان فرعي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ar-SA"/>
              <a:t>انقر لتحرير نمط العنوان الثانوي الرئيسي</a:t>
            </a:r>
          </a:p>
        </p:txBody>
      </p:sp>
      <p:sp>
        <p:nvSpPr>
          <p:cNvPr id="4" name="عنصر نائب للتاريخ 3"/>
          <p:cNvSpPr>
            <a:spLocks noGrp="1"/>
          </p:cNvSpPr>
          <p:nvPr>
            <p:ph type="dt" sz="half" idx="10"/>
          </p:nvPr>
        </p:nvSpPr>
        <p:spPr/>
        <p:txBody>
          <a:bodyPr/>
          <a:lstStyle/>
          <a:p>
            <a:fld id="{9A20AABD-70FA-4A99-A55A-70EA387A11EA}" type="datetimeFigureOut">
              <a:rPr lang="ar-SA" smtClean="0"/>
              <a:t>30/01/1444</a:t>
            </a:fld>
            <a:endParaRPr lang="ar-SA"/>
          </a:p>
        </p:txBody>
      </p:sp>
      <p:sp>
        <p:nvSpPr>
          <p:cNvPr id="5" name="عنصر نائب للتذييل 4"/>
          <p:cNvSpPr>
            <a:spLocks noGrp="1"/>
          </p:cNvSpPr>
          <p:nvPr>
            <p:ph type="ftr" sz="quarter" idx="11"/>
          </p:nvPr>
        </p:nvSpPr>
        <p:spPr/>
        <p:txBody>
          <a:bodyPr/>
          <a:lstStyle/>
          <a:p>
            <a:endParaRPr lang="ar-SA"/>
          </a:p>
        </p:txBody>
      </p:sp>
      <p:sp>
        <p:nvSpPr>
          <p:cNvPr id="6" name="عنصر نائب لرقم الشريحة 5"/>
          <p:cNvSpPr>
            <a:spLocks noGrp="1"/>
          </p:cNvSpPr>
          <p:nvPr>
            <p:ph type="sldNum" sz="quarter" idx="12"/>
          </p:nvPr>
        </p:nvSpPr>
        <p:spPr/>
        <p:txBody>
          <a:bodyPr/>
          <a:lstStyle/>
          <a:p>
            <a:fld id="{7BB485FA-5BF7-483B-B1A0-9B2B5547A02D}" type="slidenum">
              <a:rPr lang="ar-SA" smtClean="0"/>
              <a:t>‹#›</a:t>
            </a:fld>
            <a:endParaRPr lang="ar-SA"/>
          </a:p>
        </p:txBody>
      </p:sp>
    </p:spTree>
    <p:extLst>
      <p:ext uri="{BB962C8B-B14F-4D97-AF65-F5344CB8AC3E}">
        <p14:creationId xmlns:p14="http://schemas.microsoft.com/office/powerpoint/2010/main" val="2005390633"/>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obj" preserve="1">
  <p:cSld name="عنوان ومحتوى">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a:t>انقر لتحرير نمط العنوان الرئيسي</a:t>
            </a:r>
          </a:p>
        </p:txBody>
      </p:sp>
      <p:sp>
        <p:nvSpPr>
          <p:cNvPr id="3" name="عنصر نائب للمحتوى 2"/>
          <p:cNvSpPr>
            <a:spLocks noGrp="1"/>
          </p:cNvSpPr>
          <p:nvPr>
            <p:ph idx="1"/>
          </p:nvPr>
        </p:nvSpPr>
        <p:spPr/>
        <p:txBody>
          <a:bodyPr/>
          <a:lstStyle/>
          <a:p>
            <a:pPr lvl="0"/>
            <a:r>
              <a:rPr lang="ar-SA"/>
              <a:t>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p>
        </p:txBody>
      </p:sp>
      <p:sp>
        <p:nvSpPr>
          <p:cNvPr id="4" name="عنصر نائب للتاريخ 3"/>
          <p:cNvSpPr>
            <a:spLocks noGrp="1"/>
          </p:cNvSpPr>
          <p:nvPr>
            <p:ph type="dt" sz="half" idx="10"/>
          </p:nvPr>
        </p:nvSpPr>
        <p:spPr/>
        <p:txBody>
          <a:bodyPr/>
          <a:lstStyle/>
          <a:p>
            <a:fld id="{9A20AABD-70FA-4A99-A55A-70EA387A11EA}" type="datetimeFigureOut">
              <a:rPr lang="ar-SA" smtClean="0"/>
              <a:t>30/01/1444</a:t>
            </a:fld>
            <a:endParaRPr lang="ar-SA"/>
          </a:p>
        </p:txBody>
      </p:sp>
      <p:sp>
        <p:nvSpPr>
          <p:cNvPr id="5" name="عنصر نائب للتذييل 4"/>
          <p:cNvSpPr>
            <a:spLocks noGrp="1"/>
          </p:cNvSpPr>
          <p:nvPr>
            <p:ph type="ftr" sz="quarter" idx="11"/>
          </p:nvPr>
        </p:nvSpPr>
        <p:spPr/>
        <p:txBody>
          <a:bodyPr/>
          <a:lstStyle/>
          <a:p>
            <a:endParaRPr lang="ar-SA"/>
          </a:p>
        </p:txBody>
      </p:sp>
      <p:sp>
        <p:nvSpPr>
          <p:cNvPr id="6" name="عنصر نائب لرقم الشريحة 5"/>
          <p:cNvSpPr>
            <a:spLocks noGrp="1"/>
          </p:cNvSpPr>
          <p:nvPr>
            <p:ph type="sldNum" sz="quarter" idx="12"/>
          </p:nvPr>
        </p:nvSpPr>
        <p:spPr/>
        <p:txBody>
          <a:bodyPr/>
          <a:lstStyle/>
          <a:p>
            <a:fld id="{7BB485FA-5BF7-483B-B1A0-9B2B5547A02D}" type="slidenum">
              <a:rPr lang="ar-SA" smtClean="0"/>
              <a:t>‹#›</a:t>
            </a:fld>
            <a:endParaRPr lang="ar-SA"/>
          </a:p>
        </p:txBody>
      </p:sp>
    </p:spTree>
    <p:extLst>
      <p:ext uri="{BB962C8B-B14F-4D97-AF65-F5344CB8AC3E}">
        <p14:creationId xmlns:p14="http://schemas.microsoft.com/office/powerpoint/2010/main" val="2862407596"/>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secHead" preserve="1">
  <p:cSld name="عنوان المقطع">
    <p:spTree>
      <p:nvGrpSpPr>
        <p:cNvPr id="1" name=""/>
        <p:cNvGrpSpPr/>
        <p:nvPr/>
      </p:nvGrpSpPr>
      <p:grpSpPr>
        <a:xfrm>
          <a:off x="0" y="0"/>
          <a:ext cx="0" cy="0"/>
          <a:chOff x="0" y="0"/>
          <a:chExt cx="0" cy="0"/>
        </a:xfrm>
      </p:grpSpPr>
      <p:sp>
        <p:nvSpPr>
          <p:cNvPr id="2" name="عنوان 1"/>
          <p:cNvSpPr>
            <a:spLocks noGrp="1"/>
          </p:cNvSpPr>
          <p:nvPr>
            <p:ph type="title"/>
          </p:nvPr>
        </p:nvSpPr>
        <p:spPr>
          <a:xfrm>
            <a:off x="831850" y="1709738"/>
            <a:ext cx="10515600" cy="2852737"/>
          </a:xfrm>
        </p:spPr>
        <p:txBody>
          <a:bodyPr anchor="b"/>
          <a:lstStyle>
            <a:lvl1pPr>
              <a:defRPr sz="6000"/>
            </a:lvl1pPr>
          </a:lstStyle>
          <a:p>
            <a:r>
              <a:rPr lang="ar-SA"/>
              <a:t>انقر لتحرير نمط العنوان الرئيسي</a:t>
            </a:r>
          </a:p>
        </p:txBody>
      </p:sp>
      <p:sp>
        <p:nvSpPr>
          <p:cNvPr id="3" name="عنصر نائب للنص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ar-SA"/>
              <a:t>تحرير أنماط النص الرئيسي</a:t>
            </a:r>
          </a:p>
        </p:txBody>
      </p:sp>
      <p:sp>
        <p:nvSpPr>
          <p:cNvPr id="4" name="عنصر نائب للتاريخ 3"/>
          <p:cNvSpPr>
            <a:spLocks noGrp="1"/>
          </p:cNvSpPr>
          <p:nvPr>
            <p:ph type="dt" sz="half" idx="10"/>
          </p:nvPr>
        </p:nvSpPr>
        <p:spPr/>
        <p:txBody>
          <a:bodyPr/>
          <a:lstStyle/>
          <a:p>
            <a:fld id="{9A20AABD-70FA-4A99-A55A-70EA387A11EA}" type="datetimeFigureOut">
              <a:rPr lang="ar-SA" smtClean="0"/>
              <a:t>30/01/1444</a:t>
            </a:fld>
            <a:endParaRPr lang="ar-SA"/>
          </a:p>
        </p:txBody>
      </p:sp>
      <p:sp>
        <p:nvSpPr>
          <p:cNvPr id="5" name="عنصر نائب للتذييل 4"/>
          <p:cNvSpPr>
            <a:spLocks noGrp="1"/>
          </p:cNvSpPr>
          <p:nvPr>
            <p:ph type="ftr" sz="quarter" idx="11"/>
          </p:nvPr>
        </p:nvSpPr>
        <p:spPr/>
        <p:txBody>
          <a:bodyPr/>
          <a:lstStyle/>
          <a:p>
            <a:endParaRPr lang="ar-SA"/>
          </a:p>
        </p:txBody>
      </p:sp>
      <p:sp>
        <p:nvSpPr>
          <p:cNvPr id="6" name="عنصر نائب لرقم الشريحة 5"/>
          <p:cNvSpPr>
            <a:spLocks noGrp="1"/>
          </p:cNvSpPr>
          <p:nvPr>
            <p:ph type="sldNum" sz="quarter" idx="12"/>
          </p:nvPr>
        </p:nvSpPr>
        <p:spPr/>
        <p:txBody>
          <a:bodyPr/>
          <a:lstStyle/>
          <a:p>
            <a:fld id="{7BB485FA-5BF7-483B-B1A0-9B2B5547A02D}" type="slidenum">
              <a:rPr lang="ar-SA" smtClean="0"/>
              <a:t>‹#›</a:t>
            </a:fld>
            <a:endParaRPr lang="ar-SA"/>
          </a:p>
        </p:txBody>
      </p:sp>
    </p:spTree>
    <p:extLst>
      <p:ext uri="{BB962C8B-B14F-4D97-AF65-F5344CB8AC3E}">
        <p14:creationId xmlns:p14="http://schemas.microsoft.com/office/powerpoint/2010/main" val="1147465919"/>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twoObj" preserve="1">
  <p:cSld name="محتويين">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a:t>انقر لتحرير نمط العنوان الرئيسي</a:t>
            </a:r>
          </a:p>
        </p:txBody>
      </p:sp>
      <p:sp>
        <p:nvSpPr>
          <p:cNvPr id="3" name="عنصر نائب للمحتوى 2"/>
          <p:cNvSpPr>
            <a:spLocks noGrp="1"/>
          </p:cNvSpPr>
          <p:nvPr>
            <p:ph sz="half" idx="1"/>
          </p:nvPr>
        </p:nvSpPr>
        <p:spPr>
          <a:xfrm>
            <a:off x="838200" y="1825625"/>
            <a:ext cx="5181600" cy="4351338"/>
          </a:xfrm>
        </p:spPr>
        <p:txBody>
          <a:bodyPr/>
          <a:lstStyle/>
          <a:p>
            <a:pPr lvl="0"/>
            <a:r>
              <a:rPr lang="ar-SA"/>
              <a:t>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p>
        </p:txBody>
      </p:sp>
      <p:sp>
        <p:nvSpPr>
          <p:cNvPr id="4" name="عنصر نائب للمحتوى 3"/>
          <p:cNvSpPr>
            <a:spLocks noGrp="1"/>
          </p:cNvSpPr>
          <p:nvPr>
            <p:ph sz="half" idx="2"/>
          </p:nvPr>
        </p:nvSpPr>
        <p:spPr>
          <a:xfrm>
            <a:off x="6172200" y="1825625"/>
            <a:ext cx="5181600" cy="4351338"/>
          </a:xfrm>
        </p:spPr>
        <p:txBody>
          <a:bodyPr/>
          <a:lstStyle/>
          <a:p>
            <a:pPr lvl="0"/>
            <a:r>
              <a:rPr lang="ar-SA"/>
              <a:t>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p>
        </p:txBody>
      </p:sp>
      <p:sp>
        <p:nvSpPr>
          <p:cNvPr id="5" name="عنصر نائب للتاريخ 4"/>
          <p:cNvSpPr>
            <a:spLocks noGrp="1"/>
          </p:cNvSpPr>
          <p:nvPr>
            <p:ph type="dt" sz="half" idx="10"/>
          </p:nvPr>
        </p:nvSpPr>
        <p:spPr/>
        <p:txBody>
          <a:bodyPr/>
          <a:lstStyle/>
          <a:p>
            <a:fld id="{9A20AABD-70FA-4A99-A55A-70EA387A11EA}" type="datetimeFigureOut">
              <a:rPr lang="ar-SA" smtClean="0"/>
              <a:t>30/01/1444</a:t>
            </a:fld>
            <a:endParaRPr lang="ar-SA"/>
          </a:p>
        </p:txBody>
      </p:sp>
      <p:sp>
        <p:nvSpPr>
          <p:cNvPr id="6" name="عنصر نائب للتذييل 5"/>
          <p:cNvSpPr>
            <a:spLocks noGrp="1"/>
          </p:cNvSpPr>
          <p:nvPr>
            <p:ph type="ftr" sz="quarter" idx="11"/>
          </p:nvPr>
        </p:nvSpPr>
        <p:spPr/>
        <p:txBody>
          <a:bodyPr/>
          <a:lstStyle/>
          <a:p>
            <a:endParaRPr lang="ar-SA"/>
          </a:p>
        </p:txBody>
      </p:sp>
      <p:sp>
        <p:nvSpPr>
          <p:cNvPr id="7" name="عنصر نائب لرقم الشريحة 6"/>
          <p:cNvSpPr>
            <a:spLocks noGrp="1"/>
          </p:cNvSpPr>
          <p:nvPr>
            <p:ph type="sldNum" sz="quarter" idx="12"/>
          </p:nvPr>
        </p:nvSpPr>
        <p:spPr/>
        <p:txBody>
          <a:bodyPr/>
          <a:lstStyle/>
          <a:p>
            <a:fld id="{7BB485FA-5BF7-483B-B1A0-9B2B5547A02D}" type="slidenum">
              <a:rPr lang="ar-SA" smtClean="0"/>
              <a:t>‹#›</a:t>
            </a:fld>
            <a:endParaRPr lang="ar-SA"/>
          </a:p>
        </p:txBody>
      </p:sp>
    </p:spTree>
    <p:extLst>
      <p:ext uri="{BB962C8B-B14F-4D97-AF65-F5344CB8AC3E}">
        <p14:creationId xmlns:p14="http://schemas.microsoft.com/office/powerpoint/2010/main" val="2328884586"/>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twoTxTwoObj" preserve="1">
  <p:cSld name="مقارنة">
    <p:spTree>
      <p:nvGrpSpPr>
        <p:cNvPr id="1" name=""/>
        <p:cNvGrpSpPr/>
        <p:nvPr/>
      </p:nvGrpSpPr>
      <p:grpSpPr>
        <a:xfrm>
          <a:off x="0" y="0"/>
          <a:ext cx="0" cy="0"/>
          <a:chOff x="0" y="0"/>
          <a:chExt cx="0" cy="0"/>
        </a:xfrm>
      </p:grpSpPr>
      <p:sp>
        <p:nvSpPr>
          <p:cNvPr id="2" name="عنوان 1"/>
          <p:cNvSpPr>
            <a:spLocks noGrp="1"/>
          </p:cNvSpPr>
          <p:nvPr>
            <p:ph type="title"/>
          </p:nvPr>
        </p:nvSpPr>
        <p:spPr>
          <a:xfrm>
            <a:off x="839788" y="365125"/>
            <a:ext cx="10515600" cy="1325563"/>
          </a:xfrm>
        </p:spPr>
        <p:txBody>
          <a:bodyPr/>
          <a:lstStyle/>
          <a:p>
            <a:r>
              <a:rPr lang="ar-SA"/>
              <a:t>انقر لتحرير نمط العنوان الرئيسي</a:t>
            </a:r>
          </a:p>
        </p:txBody>
      </p:sp>
      <p:sp>
        <p:nvSpPr>
          <p:cNvPr id="3" name="عنصر نائب للنص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a:t>تحرير أنماط النص الرئيسي</a:t>
            </a:r>
          </a:p>
        </p:txBody>
      </p:sp>
      <p:sp>
        <p:nvSpPr>
          <p:cNvPr id="4" name="عنصر نائب للمحتوى 3"/>
          <p:cNvSpPr>
            <a:spLocks noGrp="1"/>
          </p:cNvSpPr>
          <p:nvPr>
            <p:ph sz="half" idx="2"/>
          </p:nvPr>
        </p:nvSpPr>
        <p:spPr>
          <a:xfrm>
            <a:off x="839788" y="2505075"/>
            <a:ext cx="5157787" cy="3684588"/>
          </a:xfrm>
        </p:spPr>
        <p:txBody>
          <a:bodyPr/>
          <a:lstStyle/>
          <a:p>
            <a:pPr lvl="0"/>
            <a:r>
              <a:rPr lang="ar-SA"/>
              <a:t>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p>
        </p:txBody>
      </p:sp>
      <p:sp>
        <p:nvSpPr>
          <p:cNvPr id="5" name="عنصر نائب للنص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a:t>تحرير أنماط النص الرئيسي</a:t>
            </a:r>
          </a:p>
        </p:txBody>
      </p:sp>
      <p:sp>
        <p:nvSpPr>
          <p:cNvPr id="6" name="عنصر نائب للمحتوى 5"/>
          <p:cNvSpPr>
            <a:spLocks noGrp="1"/>
          </p:cNvSpPr>
          <p:nvPr>
            <p:ph sz="quarter" idx="4"/>
          </p:nvPr>
        </p:nvSpPr>
        <p:spPr>
          <a:xfrm>
            <a:off x="6172200" y="2505075"/>
            <a:ext cx="5183188" cy="3684588"/>
          </a:xfrm>
        </p:spPr>
        <p:txBody>
          <a:bodyPr/>
          <a:lstStyle/>
          <a:p>
            <a:pPr lvl="0"/>
            <a:r>
              <a:rPr lang="ar-SA"/>
              <a:t>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p>
        </p:txBody>
      </p:sp>
      <p:sp>
        <p:nvSpPr>
          <p:cNvPr id="7" name="عنصر نائب للتاريخ 6"/>
          <p:cNvSpPr>
            <a:spLocks noGrp="1"/>
          </p:cNvSpPr>
          <p:nvPr>
            <p:ph type="dt" sz="half" idx="10"/>
          </p:nvPr>
        </p:nvSpPr>
        <p:spPr/>
        <p:txBody>
          <a:bodyPr/>
          <a:lstStyle/>
          <a:p>
            <a:fld id="{9A20AABD-70FA-4A99-A55A-70EA387A11EA}" type="datetimeFigureOut">
              <a:rPr lang="ar-SA" smtClean="0"/>
              <a:t>30/01/1444</a:t>
            </a:fld>
            <a:endParaRPr lang="ar-SA"/>
          </a:p>
        </p:txBody>
      </p:sp>
      <p:sp>
        <p:nvSpPr>
          <p:cNvPr id="8" name="عنصر نائب للتذييل 7"/>
          <p:cNvSpPr>
            <a:spLocks noGrp="1"/>
          </p:cNvSpPr>
          <p:nvPr>
            <p:ph type="ftr" sz="quarter" idx="11"/>
          </p:nvPr>
        </p:nvSpPr>
        <p:spPr/>
        <p:txBody>
          <a:bodyPr/>
          <a:lstStyle/>
          <a:p>
            <a:endParaRPr lang="ar-SA"/>
          </a:p>
        </p:txBody>
      </p:sp>
      <p:sp>
        <p:nvSpPr>
          <p:cNvPr id="9" name="عنصر نائب لرقم الشريحة 8"/>
          <p:cNvSpPr>
            <a:spLocks noGrp="1"/>
          </p:cNvSpPr>
          <p:nvPr>
            <p:ph type="sldNum" sz="quarter" idx="12"/>
          </p:nvPr>
        </p:nvSpPr>
        <p:spPr/>
        <p:txBody>
          <a:bodyPr/>
          <a:lstStyle/>
          <a:p>
            <a:fld id="{7BB485FA-5BF7-483B-B1A0-9B2B5547A02D}" type="slidenum">
              <a:rPr lang="ar-SA" smtClean="0"/>
              <a:t>‹#›</a:t>
            </a:fld>
            <a:endParaRPr lang="ar-SA"/>
          </a:p>
        </p:txBody>
      </p:sp>
    </p:spTree>
    <p:extLst>
      <p:ext uri="{BB962C8B-B14F-4D97-AF65-F5344CB8AC3E}">
        <p14:creationId xmlns:p14="http://schemas.microsoft.com/office/powerpoint/2010/main" val="3297487121"/>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itleOnly" preserve="1">
  <p:cSld name="عنوان فقط">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a:t>انقر لتحرير نمط العنوان الرئيسي</a:t>
            </a:r>
          </a:p>
        </p:txBody>
      </p:sp>
      <p:sp>
        <p:nvSpPr>
          <p:cNvPr id="3" name="عنصر نائب للتاريخ 2"/>
          <p:cNvSpPr>
            <a:spLocks noGrp="1"/>
          </p:cNvSpPr>
          <p:nvPr>
            <p:ph type="dt" sz="half" idx="10"/>
          </p:nvPr>
        </p:nvSpPr>
        <p:spPr/>
        <p:txBody>
          <a:bodyPr/>
          <a:lstStyle/>
          <a:p>
            <a:fld id="{9A20AABD-70FA-4A99-A55A-70EA387A11EA}" type="datetimeFigureOut">
              <a:rPr lang="ar-SA" smtClean="0"/>
              <a:t>30/01/1444</a:t>
            </a:fld>
            <a:endParaRPr lang="ar-SA"/>
          </a:p>
        </p:txBody>
      </p:sp>
      <p:sp>
        <p:nvSpPr>
          <p:cNvPr id="4" name="عنصر نائب للتذييل 3"/>
          <p:cNvSpPr>
            <a:spLocks noGrp="1"/>
          </p:cNvSpPr>
          <p:nvPr>
            <p:ph type="ftr" sz="quarter" idx="11"/>
          </p:nvPr>
        </p:nvSpPr>
        <p:spPr/>
        <p:txBody>
          <a:bodyPr/>
          <a:lstStyle/>
          <a:p>
            <a:endParaRPr lang="ar-SA"/>
          </a:p>
        </p:txBody>
      </p:sp>
      <p:sp>
        <p:nvSpPr>
          <p:cNvPr id="5" name="عنصر نائب لرقم الشريحة 4"/>
          <p:cNvSpPr>
            <a:spLocks noGrp="1"/>
          </p:cNvSpPr>
          <p:nvPr>
            <p:ph type="sldNum" sz="quarter" idx="12"/>
          </p:nvPr>
        </p:nvSpPr>
        <p:spPr/>
        <p:txBody>
          <a:bodyPr/>
          <a:lstStyle/>
          <a:p>
            <a:fld id="{7BB485FA-5BF7-483B-B1A0-9B2B5547A02D}" type="slidenum">
              <a:rPr lang="ar-SA" smtClean="0"/>
              <a:t>‹#›</a:t>
            </a:fld>
            <a:endParaRPr lang="ar-SA"/>
          </a:p>
        </p:txBody>
      </p:sp>
    </p:spTree>
    <p:extLst>
      <p:ext uri="{BB962C8B-B14F-4D97-AF65-F5344CB8AC3E}">
        <p14:creationId xmlns:p14="http://schemas.microsoft.com/office/powerpoint/2010/main" val="948755938"/>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blank" preserve="1">
  <p:cSld name="فارغ">
    <p:spTree>
      <p:nvGrpSpPr>
        <p:cNvPr id="1" name=""/>
        <p:cNvGrpSpPr/>
        <p:nvPr/>
      </p:nvGrpSpPr>
      <p:grpSpPr>
        <a:xfrm>
          <a:off x="0" y="0"/>
          <a:ext cx="0" cy="0"/>
          <a:chOff x="0" y="0"/>
          <a:chExt cx="0" cy="0"/>
        </a:xfrm>
      </p:grpSpPr>
      <p:sp>
        <p:nvSpPr>
          <p:cNvPr id="2" name="عنصر نائب للتاريخ 1"/>
          <p:cNvSpPr>
            <a:spLocks noGrp="1"/>
          </p:cNvSpPr>
          <p:nvPr>
            <p:ph type="dt" sz="half" idx="10"/>
          </p:nvPr>
        </p:nvSpPr>
        <p:spPr/>
        <p:txBody>
          <a:bodyPr/>
          <a:lstStyle/>
          <a:p>
            <a:fld id="{9A20AABD-70FA-4A99-A55A-70EA387A11EA}" type="datetimeFigureOut">
              <a:rPr lang="ar-SA" smtClean="0"/>
              <a:t>30/01/1444</a:t>
            </a:fld>
            <a:endParaRPr lang="ar-SA"/>
          </a:p>
        </p:txBody>
      </p:sp>
      <p:sp>
        <p:nvSpPr>
          <p:cNvPr id="3" name="عنصر نائب للتذييل 2"/>
          <p:cNvSpPr>
            <a:spLocks noGrp="1"/>
          </p:cNvSpPr>
          <p:nvPr>
            <p:ph type="ftr" sz="quarter" idx="11"/>
          </p:nvPr>
        </p:nvSpPr>
        <p:spPr/>
        <p:txBody>
          <a:bodyPr/>
          <a:lstStyle/>
          <a:p>
            <a:endParaRPr lang="ar-SA"/>
          </a:p>
        </p:txBody>
      </p:sp>
      <p:sp>
        <p:nvSpPr>
          <p:cNvPr id="4" name="عنصر نائب لرقم الشريحة 3"/>
          <p:cNvSpPr>
            <a:spLocks noGrp="1"/>
          </p:cNvSpPr>
          <p:nvPr>
            <p:ph type="sldNum" sz="quarter" idx="12"/>
          </p:nvPr>
        </p:nvSpPr>
        <p:spPr/>
        <p:txBody>
          <a:bodyPr/>
          <a:lstStyle/>
          <a:p>
            <a:fld id="{7BB485FA-5BF7-483B-B1A0-9B2B5547A02D}" type="slidenum">
              <a:rPr lang="ar-SA" smtClean="0"/>
              <a:t>‹#›</a:t>
            </a:fld>
            <a:endParaRPr lang="ar-SA"/>
          </a:p>
        </p:txBody>
      </p:sp>
    </p:spTree>
    <p:extLst>
      <p:ext uri="{BB962C8B-B14F-4D97-AF65-F5344CB8AC3E}">
        <p14:creationId xmlns:p14="http://schemas.microsoft.com/office/powerpoint/2010/main" val="4248212521"/>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objTx" preserve="1">
  <p:cSld name="محتوى ذو تسمية توضيحية">
    <p:spTree>
      <p:nvGrpSpPr>
        <p:cNvPr id="1" name=""/>
        <p:cNvGrpSpPr/>
        <p:nvPr/>
      </p:nvGrpSpPr>
      <p:grpSpPr>
        <a:xfrm>
          <a:off x="0" y="0"/>
          <a:ext cx="0" cy="0"/>
          <a:chOff x="0" y="0"/>
          <a:chExt cx="0" cy="0"/>
        </a:xfrm>
      </p:grpSpPr>
      <p:sp>
        <p:nvSpPr>
          <p:cNvPr id="2" name="عنوان 1"/>
          <p:cNvSpPr>
            <a:spLocks noGrp="1"/>
          </p:cNvSpPr>
          <p:nvPr>
            <p:ph type="title"/>
          </p:nvPr>
        </p:nvSpPr>
        <p:spPr>
          <a:xfrm>
            <a:off x="839788" y="457200"/>
            <a:ext cx="3932237" cy="1600200"/>
          </a:xfrm>
        </p:spPr>
        <p:txBody>
          <a:bodyPr anchor="b"/>
          <a:lstStyle>
            <a:lvl1pPr>
              <a:defRPr sz="3200"/>
            </a:lvl1pPr>
          </a:lstStyle>
          <a:p>
            <a:r>
              <a:rPr lang="ar-SA"/>
              <a:t>انقر لتحرير نمط العنوان الرئيسي</a:t>
            </a:r>
          </a:p>
        </p:txBody>
      </p:sp>
      <p:sp>
        <p:nvSpPr>
          <p:cNvPr id="3" name="عنصر نائب للمحتوى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ar-SA"/>
              <a:t>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p>
        </p:txBody>
      </p:sp>
      <p:sp>
        <p:nvSpPr>
          <p:cNvPr id="4" name="عنصر نائب للنص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ar-SA"/>
              <a:t>تحرير أنماط النص الرئيسي</a:t>
            </a:r>
          </a:p>
        </p:txBody>
      </p:sp>
      <p:sp>
        <p:nvSpPr>
          <p:cNvPr id="5" name="عنصر نائب للتاريخ 4"/>
          <p:cNvSpPr>
            <a:spLocks noGrp="1"/>
          </p:cNvSpPr>
          <p:nvPr>
            <p:ph type="dt" sz="half" idx="10"/>
          </p:nvPr>
        </p:nvSpPr>
        <p:spPr/>
        <p:txBody>
          <a:bodyPr/>
          <a:lstStyle/>
          <a:p>
            <a:fld id="{9A20AABD-70FA-4A99-A55A-70EA387A11EA}" type="datetimeFigureOut">
              <a:rPr lang="ar-SA" smtClean="0"/>
              <a:t>30/01/1444</a:t>
            </a:fld>
            <a:endParaRPr lang="ar-SA"/>
          </a:p>
        </p:txBody>
      </p:sp>
      <p:sp>
        <p:nvSpPr>
          <p:cNvPr id="6" name="عنصر نائب للتذييل 5"/>
          <p:cNvSpPr>
            <a:spLocks noGrp="1"/>
          </p:cNvSpPr>
          <p:nvPr>
            <p:ph type="ftr" sz="quarter" idx="11"/>
          </p:nvPr>
        </p:nvSpPr>
        <p:spPr/>
        <p:txBody>
          <a:bodyPr/>
          <a:lstStyle/>
          <a:p>
            <a:endParaRPr lang="ar-SA"/>
          </a:p>
        </p:txBody>
      </p:sp>
      <p:sp>
        <p:nvSpPr>
          <p:cNvPr id="7" name="عنصر نائب لرقم الشريحة 6"/>
          <p:cNvSpPr>
            <a:spLocks noGrp="1"/>
          </p:cNvSpPr>
          <p:nvPr>
            <p:ph type="sldNum" sz="quarter" idx="12"/>
          </p:nvPr>
        </p:nvSpPr>
        <p:spPr/>
        <p:txBody>
          <a:bodyPr/>
          <a:lstStyle/>
          <a:p>
            <a:fld id="{7BB485FA-5BF7-483B-B1A0-9B2B5547A02D}" type="slidenum">
              <a:rPr lang="ar-SA" smtClean="0"/>
              <a:t>‹#›</a:t>
            </a:fld>
            <a:endParaRPr lang="ar-SA"/>
          </a:p>
        </p:txBody>
      </p:sp>
    </p:spTree>
    <p:extLst>
      <p:ext uri="{BB962C8B-B14F-4D97-AF65-F5344CB8AC3E}">
        <p14:creationId xmlns:p14="http://schemas.microsoft.com/office/powerpoint/2010/main" val="403846849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3_Contents slide layout">
    <p:bg>
      <p:bgPr>
        <a:gradFill rotWithShape="0">
          <a:gsLst>
            <a:gs pos="0">
              <a:srgbClr val="72C7CB"/>
            </a:gs>
            <a:gs pos="25000">
              <a:srgbClr val="B5E2E4"/>
            </a:gs>
            <a:gs pos="50000">
              <a:srgbClr val="C0E6E8"/>
            </a:gs>
            <a:gs pos="75000">
              <a:srgbClr val="A1DADC"/>
            </a:gs>
            <a:gs pos="100000">
              <a:srgbClr val="72C7CB"/>
            </a:gs>
          </a:gsLst>
          <a:lin ang="5400000" scaled="1"/>
        </a:gra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765388275"/>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picTx" preserve="1">
  <p:cSld name="صورة مع تسمية توضيحية">
    <p:spTree>
      <p:nvGrpSpPr>
        <p:cNvPr id="1" name=""/>
        <p:cNvGrpSpPr/>
        <p:nvPr/>
      </p:nvGrpSpPr>
      <p:grpSpPr>
        <a:xfrm>
          <a:off x="0" y="0"/>
          <a:ext cx="0" cy="0"/>
          <a:chOff x="0" y="0"/>
          <a:chExt cx="0" cy="0"/>
        </a:xfrm>
      </p:grpSpPr>
      <p:sp>
        <p:nvSpPr>
          <p:cNvPr id="2" name="عنوان 1"/>
          <p:cNvSpPr>
            <a:spLocks noGrp="1"/>
          </p:cNvSpPr>
          <p:nvPr>
            <p:ph type="title"/>
          </p:nvPr>
        </p:nvSpPr>
        <p:spPr>
          <a:xfrm>
            <a:off x="839788" y="457200"/>
            <a:ext cx="3932237" cy="1600200"/>
          </a:xfrm>
        </p:spPr>
        <p:txBody>
          <a:bodyPr anchor="b"/>
          <a:lstStyle>
            <a:lvl1pPr>
              <a:defRPr sz="3200"/>
            </a:lvl1pPr>
          </a:lstStyle>
          <a:p>
            <a:r>
              <a:rPr lang="ar-SA"/>
              <a:t>انقر لتحرير نمط العنوان الرئيسي</a:t>
            </a:r>
          </a:p>
        </p:txBody>
      </p:sp>
      <p:sp>
        <p:nvSpPr>
          <p:cNvPr id="3" name="عنصر نائب للصورة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ar-SA"/>
          </a:p>
        </p:txBody>
      </p:sp>
      <p:sp>
        <p:nvSpPr>
          <p:cNvPr id="4" name="عنصر نائب للنص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ar-SA"/>
              <a:t>تحرير أنماط النص الرئيسي</a:t>
            </a:r>
          </a:p>
        </p:txBody>
      </p:sp>
      <p:sp>
        <p:nvSpPr>
          <p:cNvPr id="5" name="عنصر نائب للتاريخ 4"/>
          <p:cNvSpPr>
            <a:spLocks noGrp="1"/>
          </p:cNvSpPr>
          <p:nvPr>
            <p:ph type="dt" sz="half" idx="10"/>
          </p:nvPr>
        </p:nvSpPr>
        <p:spPr/>
        <p:txBody>
          <a:bodyPr/>
          <a:lstStyle/>
          <a:p>
            <a:fld id="{9A20AABD-70FA-4A99-A55A-70EA387A11EA}" type="datetimeFigureOut">
              <a:rPr lang="ar-SA" smtClean="0"/>
              <a:t>30/01/1444</a:t>
            </a:fld>
            <a:endParaRPr lang="ar-SA"/>
          </a:p>
        </p:txBody>
      </p:sp>
      <p:sp>
        <p:nvSpPr>
          <p:cNvPr id="6" name="عنصر نائب للتذييل 5"/>
          <p:cNvSpPr>
            <a:spLocks noGrp="1"/>
          </p:cNvSpPr>
          <p:nvPr>
            <p:ph type="ftr" sz="quarter" idx="11"/>
          </p:nvPr>
        </p:nvSpPr>
        <p:spPr/>
        <p:txBody>
          <a:bodyPr/>
          <a:lstStyle/>
          <a:p>
            <a:endParaRPr lang="ar-SA"/>
          </a:p>
        </p:txBody>
      </p:sp>
      <p:sp>
        <p:nvSpPr>
          <p:cNvPr id="7" name="عنصر نائب لرقم الشريحة 6"/>
          <p:cNvSpPr>
            <a:spLocks noGrp="1"/>
          </p:cNvSpPr>
          <p:nvPr>
            <p:ph type="sldNum" sz="quarter" idx="12"/>
          </p:nvPr>
        </p:nvSpPr>
        <p:spPr/>
        <p:txBody>
          <a:bodyPr/>
          <a:lstStyle/>
          <a:p>
            <a:fld id="{7BB485FA-5BF7-483B-B1A0-9B2B5547A02D}" type="slidenum">
              <a:rPr lang="ar-SA" smtClean="0"/>
              <a:t>‹#›</a:t>
            </a:fld>
            <a:endParaRPr lang="ar-SA"/>
          </a:p>
        </p:txBody>
      </p:sp>
    </p:spTree>
    <p:extLst>
      <p:ext uri="{BB962C8B-B14F-4D97-AF65-F5344CB8AC3E}">
        <p14:creationId xmlns:p14="http://schemas.microsoft.com/office/powerpoint/2010/main" val="625284119"/>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vertTx" preserve="1">
  <p:cSld name="عنوان ونص عمودي">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a:t>انقر لتحرير نمط العنوان الرئيسي</a:t>
            </a:r>
          </a:p>
        </p:txBody>
      </p:sp>
      <p:sp>
        <p:nvSpPr>
          <p:cNvPr id="3" name="عنصر نائب للعنوان العمودي 2"/>
          <p:cNvSpPr>
            <a:spLocks noGrp="1"/>
          </p:cNvSpPr>
          <p:nvPr>
            <p:ph type="body" orient="vert" idx="1"/>
          </p:nvPr>
        </p:nvSpPr>
        <p:spPr/>
        <p:txBody>
          <a:bodyPr vert="eaVert"/>
          <a:lstStyle/>
          <a:p>
            <a:pPr lvl="0"/>
            <a:r>
              <a:rPr lang="ar-SA"/>
              <a:t>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p>
        </p:txBody>
      </p:sp>
      <p:sp>
        <p:nvSpPr>
          <p:cNvPr id="4" name="عنصر نائب للتاريخ 3"/>
          <p:cNvSpPr>
            <a:spLocks noGrp="1"/>
          </p:cNvSpPr>
          <p:nvPr>
            <p:ph type="dt" sz="half" idx="10"/>
          </p:nvPr>
        </p:nvSpPr>
        <p:spPr/>
        <p:txBody>
          <a:bodyPr/>
          <a:lstStyle/>
          <a:p>
            <a:fld id="{9A20AABD-70FA-4A99-A55A-70EA387A11EA}" type="datetimeFigureOut">
              <a:rPr lang="ar-SA" smtClean="0"/>
              <a:t>30/01/1444</a:t>
            </a:fld>
            <a:endParaRPr lang="ar-SA"/>
          </a:p>
        </p:txBody>
      </p:sp>
      <p:sp>
        <p:nvSpPr>
          <p:cNvPr id="5" name="عنصر نائب للتذييل 4"/>
          <p:cNvSpPr>
            <a:spLocks noGrp="1"/>
          </p:cNvSpPr>
          <p:nvPr>
            <p:ph type="ftr" sz="quarter" idx="11"/>
          </p:nvPr>
        </p:nvSpPr>
        <p:spPr/>
        <p:txBody>
          <a:bodyPr/>
          <a:lstStyle/>
          <a:p>
            <a:endParaRPr lang="ar-SA"/>
          </a:p>
        </p:txBody>
      </p:sp>
      <p:sp>
        <p:nvSpPr>
          <p:cNvPr id="6" name="عنصر نائب لرقم الشريحة 5"/>
          <p:cNvSpPr>
            <a:spLocks noGrp="1"/>
          </p:cNvSpPr>
          <p:nvPr>
            <p:ph type="sldNum" sz="quarter" idx="12"/>
          </p:nvPr>
        </p:nvSpPr>
        <p:spPr/>
        <p:txBody>
          <a:bodyPr/>
          <a:lstStyle/>
          <a:p>
            <a:fld id="{7BB485FA-5BF7-483B-B1A0-9B2B5547A02D}" type="slidenum">
              <a:rPr lang="ar-SA" smtClean="0"/>
              <a:t>‹#›</a:t>
            </a:fld>
            <a:endParaRPr lang="ar-SA"/>
          </a:p>
        </p:txBody>
      </p:sp>
    </p:spTree>
    <p:extLst>
      <p:ext uri="{BB962C8B-B14F-4D97-AF65-F5344CB8AC3E}">
        <p14:creationId xmlns:p14="http://schemas.microsoft.com/office/powerpoint/2010/main" val="1009139127"/>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vertTitleAndTx" preserve="1">
  <p:cSld name="عنوان ونص عموديان">
    <p:spTree>
      <p:nvGrpSpPr>
        <p:cNvPr id="1" name=""/>
        <p:cNvGrpSpPr/>
        <p:nvPr/>
      </p:nvGrpSpPr>
      <p:grpSpPr>
        <a:xfrm>
          <a:off x="0" y="0"/>
          <a:ext cx="0" cy="0"/>
          <a:chOff x="0" y="0"/>
          <a:chExt cx="0" cy="0"/>
        </a:xfrm>
      </p:grpSpPr>
      <p:sp>
        <p:nvSpPr>
          <p:cNvPr id="2" name="عنوان عمودي 1"/>
          <p:cNvSpPr>
            <a:spLocks noGrp="1"/>
          </p:cNvSpPr>
          <p:nvPr>
            <p:ph type="title" orient="vert"/>
          </p:nvPr>
        </p:nvSpPr>
        <p:spPr>
          <a:xfrm>
            <a:off x="8724900" y="365125"/>
            <a:ext cx="2628900" cy="5811838"/>
          </a:xfrm>
        </p:spPr>
        <p:txBody>
          <a:bodyPr vert="eaVert"/>
          <a:lstStyle/>
          <a:p>
            <a:r>
              <a:rPr lang="ar-SA"/>
              <a:t>انقر لتحرير نمط العنوان الرئيسي</a:t>
            </a:r>
          </a:p>
        </p:txBody>
      </p:sp>
      <p:sp>
        <p:nvSpPr>
          <p:cNvPr id="3" name="عنصر نائب للعنوان العمودي 2"/>
          <p:cNvSpPr>
            <a:spLocks noGrp="1"/>
          </p:cNvSpPr>
          <p:nvPr>
            <p:ph type="body" orient="vert" idx="1"/>
          </p:nvPr>
        </p:nvSpPr>
        <p:spPr>
          <a:xfrm>
            <a:off x="838200" y="365125"/>
            <a:ext cx="7734300" cy="5811838"/>
          </a:xfrm>
        </p:spPr>
        <p:txBody>
          <a:bodyPr vert="eaVert"/>
          <a:lstStyle/>
          <a:p>
            <a:pPr lvl="0"/>
            <a:r>
              <a:rPr lang="ar-SA"/>
              <a:t>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p>
        </p:txBody>
      </p:sp>
      <p:sp>
        <p:nvSpPr>
          <p:cNvPr id="4" name="عنصر نائب للتاريخ 3"/>
          <p:cNvSpPr>
            <a:spLocks noGrp="1"/>
          </p:cNvSpPr>
          <p:nvPr>
            <p:ph type="dt" sz="half" idx="10"/>
          </p:nvPr>
        </p:nvSpPr>
        <p:spPr/>
        <p:txBody>
          <a:bodyPr/>
          <a:lstStyle/>
          <a:p>
            <a:fld id="{9A20AABD-70FA-4A99-A55A-70EA387A11EA}" type="datetimeFigureOut">
              <a:rPr lang="ar-SA" smtClean="0"/>
              <a:t>30/01/1444</a:t>
            </a:fld>
            <a:endParaRPr lang="ar-SA"/>
          </a:p>
        </p:txBody>
      </p:sp>
      <p:sp>
        <p:nvSpPr>
          <p:cNvPr id="5" name="عنصر نائب للتذييل 4"/>
          <p:cNvSpPr>
            <a:spLocks noGrp="1"/>
          </p:cNvSpPr>
          <p:nvPr>
            <p:ph type="ftr" sz="quarter" idx="11"/>
          </p:nvPr>
        </p:nvSpPr>
        <p:spPr/>
        <p:txBody>
          <a:bodyPr/>
          <a:lstStyle/>
          <a:p>
            <a:endParaRPr lang="ar-SA"/>
          </a:p>
        </p:txBody>
      </p:sp>
      <p:sp>
        <p:nvSpPr>
          <p:cNvPr id="6" name="عنصر نائب لرقم الشريحة 5"/>
          <p:cNvSpPr>
            <a:spLocks noGrp="1"/>
          </p:cNvSpPr>
          <p:nvPr>
            <p:ph type="sldNum" sz="quarter" idx="12"/>
          </p:nvPr>
        </p:nvSpPr>
        <p:spPr/>
        <p:txBody>
          <a:bodyPr/>
          <a:lstStyle/>
          <a:p>
            <a:fld id="{7BB485FA-5BF7-483B-B1A0-9B2B5547A02D}" type="slidenum">
              <a:rPr lang="ar-SA" smtClean="0"/>
              <a:t>‹#›</a:t>
            </a:fld>
            <a:endParaRPr lang="ar-SA"/>
          </a:p>
        </p:txBody>
      </p:sp>
    </p:spTree>
    <p:extLst>
      <p:ext uri="{BB962C8B-B14F-4D97-AF65-F5344CB8AC3E}">
        <p14:creationId xmlns:p14="http://schemas.microsoft.com/office/powerpoint/2010/main" val="251815024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2_Contents slide layout">
    <p:bg>
      <p:bgPr>
        <a:solidFill>
          <a:schemeClr val="accent2"/>
        </a:solidFill>
        <a:effectLst/>
      </p:bgPr>
    </p:bg>
    <p:spTree>
      <p:nvGrpSpPr>
        <p:cNvPr id="1" name=""/>
        <p:cNvGrpSpPr/>
        <p:nvPr/>
      </p:nvGrpSpPr>
      <p:grpSpPr>
        <a:xfrm>
          <a:off x="0" y="0"/>
          <a:ext cx="0" cy="0"/>
          <a:chOff x="0" y="0"/>
          <a:chExt cx="0" cy="0"/>
        </a:xfrm>
      </p:grpSpPr>
      <p:sp>
        <p:nvSpPr>
          <p:cNvPr id="2" name="Freeform: Shape 1"/>
          <p:cNvSpPr/>
          <p:nvPr userDrawn="1"/>
        </p:nvSpPr>
        <p:spPr>
          <a:xfrm>
            <a:off x="0" y="6146800"/>
            <a:ext cx="12192000" cy="723900"/>
          </a:xfrm>
          <a:custGeom>
            <a:avLst/>
            <a:gdLst>
              <a:gd name="connsiteX0" fmla="*/ 9381227 w 12192000"/>
              <a:gd name="connsiteY0" fmla="*/ 0 h 722424"/>
              <a:gd name="connsiteX1" fmla="*/ 9628588 w 12192000"/>
              <a:gd name="connsiteY1" fmla="*/ 97110 h 722424"/>
              <a:gd name="connsiteX2" fmla="*/ 9664383 w 12192000"/>
              <a:gd name="connsiteY2" fmla="*/ 138229 h 722424"/>
              <a:gd name="connsiteX3" fmla="*/ 9747177 w 12192000"/>
              <a:gd name="connsiteY3" fmla="*/ 128344 h 722424"/>
              <a:gd name="connsiteX4" fmla="*/ 9967039 w 12192000"/>
              <a:gd name="connsiteY4" fmla="*/ 191996 h 722424"/>
              <a:gd name="connsiteX5" fmla="*/ 10010266 w 12192000"/>
              <a:gd name="connsiteY5" fmla="*/ 225799 h 722424"/>
              <a:gd name="connsiteX6" fmla="*/ 10023948 w 12192000"/>
              <a:gd name="connsiteY6" fmla="*/ 210081 h 722424"/>
              <a:gd name="connsiteX7" fmla="*/ 10302008 w 12192000"/>
              <a:gd name="connsiteY7" fmla="*/ 100919 h 722424"/>
              <a:gd name="connsiteX8" fmla="*/ 10664342 w 12192000"/>
              <a:gd name="connsiteY8" fmla="*/ 328549 h 722424"/>
              <a:gd name="connsiteX9" fmla="*/ 10665904 w 12192000"/>
              <a:gd name="connsiteY9" fmla="*/ 335885 h 722424"/>
              <a:gd name="connsiteX10" fmla="*/ 10694098 w 12192000"/>
              <a:gd name="connsiteY10" fmla="*/ 321381 h 722424"/>
              <a:gd name="connsiteX11" fmla="*/ 10847163 w 12192000"/>
              <a:gd name="connsiteY11" fmla="*/ 292092 h 722424"/>
              <a:gd name="connsiteX12" fmla="*/ 11067025 w 12192000"/>
              <a:gd name="connsiteY12" fmla="*/ 355744 h 722424"/>
              <a:gd name="connsiteX13" fmla="*/ 11092379 w 12192000"/>
              <a:gd name="connsiteY13" fmla="*/ 375571 h 722424"/>
              <a:gd name="connsiteX14" fmla="*/ 11145253 w 12192000"/>
              <a:gd name="connsiteY14" fmla="*/ 334223 h 722424"/>
              <a:gd name="connsiteX15" fmla="*/ 11365115 w 12192000"/>
              <a:gd name="connsiteY15" fmla="*/ 270571 h 722424"/>
              <a:gd name="connsiteX16" fmla="*/ 11727448 w 12192000"/>
              <a:gd name="connsiteY16" fmla="*/ 498202 h 722424"/>
              <a:gd name="connsiteX17" fmla="*/ 11731256 w 12192000"/>
              <a:gd name="connsiteY17" fmla="*/ 516075 h 722424"/>
              <a:gd name="connsiteX18" fmla="*/ 11787810 w 12192000"/>
              <a:gd name="connsiteY18" fmla="*/ 510671 h 722424"/>
              <a:gd name="connsiteX19" fmla="*/ 11790458 w 12192000"/>
              <a:gd name="connsiteY19" fmla="*/ 498238 h 722424"/>
              <a:gd name="connsiteX20" fmla="*/ 12000600 w 12192000"/>
              <a:gd name="connsiteY20" fmla="*/ 366220 h 722424"/>
              <a:gd name="connsiteX21" fmla="*/ 12161866 w 12192000"/>
              <a:gd name="connsiteY21" fmla="*/ 429531 h 722424"/>
              <a:gd name="connsiteX22" fmla="*/ 12192000 w 12192000"/>
              <a:gd name="connsiteY22" fmla="*/ 471892 h 722424"/>
              <a:gd name="connsiteX23" fmla="*/ 12192000 w 12192000"/>
              <a:gd name="connsiteY23" fmla="*/ 692861 h 722424"/>
              <a:gd name="connsiteX24" fmla="*/ 12170970 w 12192000"/>
              <a:gd name="connsiteY24" fmla="*/ 722424 h 722424"/>
              <a:gd name="connsiteX25" fmla="*/ 7083124 w 12192000"/>
              <a:gd name="connsiteY25" fmla="*/ 722424 h 722424"/>
              <a:gd name="connsiteX26" fmla="*/ 7064687 w 12192000"/>
              <a:gd name="connsiteY26" fmla="*/ 635873 h 722424"/>
              <a:gd name="connsiteX27" fmla="*/ 7070633 w 12192000"/>
              <a:gd name="connsiteY27" fmla="*/ 607957 h 722424"/>
              <a:gd name="connsiteX28" fmla="*/ 7048484 w 12192000"/>
              <a:gd name="connsiteY28" fmla="*/ 646633 h 722424"/>
              <a:gd name="connsiteX29" fmla="*/ 6986810 w 12192000"/>
              <a:gd name="connsiteY29" fmla="*/ 714133 h 722424"/>
              <a:gd name="connsiteX30" fmla="*/ 6974500 w 12192000"/>
              <a:gd name="connsiteY30" fmla="*/ 722424 h 722424"/>
              <a:gd name="connsiteX31" fmla="*/ 6473658 w 12192000"/>
              <a:gd name="connsiteY31" fmla="*/ 722424 h 722424"/>
              <a:gd name="connsiteX32" fmla="*/ 6452315 w 12192000"/>
              <a:gd name="connsiteY32" fmla="*/ 704044 h 722424"/>
              <a:gd name="connsiteX33" fmla="*/ 6456230 w 12192000"/>
              <a:gd name="connsiteY33" fmla="*/ 722424 h 722424"/>
              <a:gd name="connsiteX34" fmla="*/ 12828 w 12192000"/>
              <a:gd name="connsiteY34" fmla="*/ 722424 h 722424"/>
              <a:gd name="connsiteX35" fmla="*/ 0 w 12192000"/>
              <a:gd name="connsiteY35" fmla="*/ 665416 h 722424"/>
              <a:gd name="connsiteX36" fmla="*/ 415407 w 12192000"/>
              <a:gd name="connsiteY36" fmla="*/ 292713 h 722424"/>
              <a:gd name="connsiteX37" fmla="*/ 647665 w 12192000"/>
              <a:gd name="connsiteY37" fmla="*/ 356365 h 722424"/>
              <a:gd name="connsiteX38" fmla="*/ 695234 w 12192000"/>
              <a:gd name="connsiteY38" fmla="*/ 391579 h 722424"/>
              <a:gd name="connsiteX39" fmla="*/ 748462 w 12192000"/>
              <a:gd name="connsiteY39" fmla="*/ 376754 h 722424"/>
              <a:gd name="connsiteX40" fmla="*/ 832181 w 12192000"/>
              <a:gd name="connsiteY40" fmla="*/ 369182 h 722424"/>
              <a:gd name="connsiteX41" fmla="*/ 993876 w 12192000"/>
              <a:gd name="connsiteY41" fmla="*/ 398471 h 722424"/>
              <a:gd name="connsiteX42" fmla="*/ 1026724 w 12192000"/>
              <a:gd name="connsiteY42" fmla="*/ 414467 h 722424"/>
              <a:gd name="connsiteX43" fmla="*/ 1041388 w 12192000"/>
              <a:gd name="connsiteY43" fmla="*/ 390229 h 722424"/>
              <a:gd name="connsiteX44" fmla="*/ 1385850 w 12192000"/>
              <a:gd name="connsiteY44" fmla="*/ 225907 h 722424"/>
              <a:gd name="connsiteX45" fmla="*/ 1618108 w 12192000"/>
              <a:gd name="connsiteY45" fmla="*/ 289559 h 722424"/>
              <a:gd name="connsiteX46" fmla="*/ 1650849 w 12192000"/>
              <a:gd name="connsiteY46" fmla="*/ 313796 h 722424"/>
              <a:gd name="connsiteX47" fmla="*/ 1658951 w 12192000"/>
              <a:gd name="connsiteY47" fmla="*/ 304985 h 722424"/>
              <a:gd name="connsiteX48" fmla="*/ 1952689 w 12192000"/>
              <a:gd name="connsiteY48" fmla="*/ 195823 h 722424"/>
              <a:gd name="connsiteX49" fmla="*/ 2246426 w 12192000"/>
              <a:gd name="connsiteY49" fmla="*/ 304985 h 722424"/>
              <a:gd name="connsiteX50" fmla="*/ 2256145 w 12192000"/>
              <a:gd name="connsiteY50" fmla="*/ 315554 h 722424"/>
              <a:gd name="connsiteX51" fmla="*/ 2261919 w 12192000"/>
              <a:gd name="connsiteY51" fmla="*/ 306011 h 722424"/>
              <a:gd name="connsiteX52" fmla="*/ 2606381 w 12192000"/>
              <a:gd name="connsiteY52" fmla="*/ 141690 h 722424"/>
              <a:gd name="connsiteX53" fmla="*/ 2838640 w 12192000"/>
              <a:gd name="connsiteY53" fmla="*/ 205342 h 722424"/>
              <a:gd name="connsiteX54" fmla="*/ 2855722 w 12192000"/>
              <a:gd name="connsiteY54" fmla="*/ 217987 h 722424"/>
              <a:gd name="connsiteX55" fmla="*/ 2893007 w 12192000"/>
              <a:gd name="connsiteY55" fmla="*/ 199830 h 722424"/>
              <a:gd name="connsiteX56" fmla="*/ 3054703 w 12192000"/>
              <a:gd name="connsiteY56" fmla="*/ 170541 h 722424"/>
              <a:gd name="connsiteX57" fmla="*/ 3348440 w 12192000"/>
              <a:gd name="connsiteY57" fmla="*/ 279703 h 722424"/>
              <a:gd name="connsiteX58" fmla="*/ 3385274 w 12192000"/>
              <a:gd name="connsiteY58" fmla="*/ 319757 h 722424"/>
              <a:gd name="connsiteX59" fmla="*/ 3422856 w 12192000"/>
              <a:gd name="connsiteY59" fmla="*/ 288067 h 722424"/>
              <a:gd name="connsiteX60" fmla="*/ 3655114 w 12192000"/>
              <a:gd name="connsiteY60" fmla="*/ 215562 h 722424"/>
              <a:gd name="connsiteX61" fmla="*/ 3738834 w 12192000"/>
              <a:gd name="connsiteY61" fmla="*/ 224187 h 722424"/>
              <a:gd name="connsiteX62" fmla="*/ 3752633 w 12192000"/>
              <a:gd name="connsiteY62" fmla="*/ 228564 h 722424"/>
              <a:gd name="connsiteX63" fmla="*/ 3761041 w 12192000"/>
              <a:gd name="connsiteY63" fmla="*/ 219422 h 722424"/>
              <a:gd name="connsiteX64" fmla="*/ 4054775 w 12192000"/>
              <a:gd name="connsiteY64" fmla="*/ 110260 h 722424"/>
              <a:gd name="connsiteX65" fmla="*/ 4287034 w 12192000"/>
              <a:gd name="connsiteY65" fmla="*/ 173912 h 722424"/>
              <a:gd name="connsiteX66" fmla="*/ 4341837 w 12192000"/>
              <a:gd name="connsiteY66" fmla="*/ 214480 h 722424"/>
              <a:gd name="connsiteX67" fmla="*/ 4370347 w 12192000"/>
              <a:gd name="connsiteY67" fmla="*/ 193376 h 722424"/>
              <a:gd name="connsiteX68" fmla="*/ 4602604 w 12192000"/>
              <a:gd name="connsiteY68" fmla="*/ 129724 h 722424"/>
              <a:gd name="connsiteX69" fmla="*/ 4947064 w 12192000"/>
              <a:gd name="connsiteY69" fmla="*/ 294045 h 722424"/>
              <a:gd name="connsiteX70" fmla="*/ 4965679 w 12192000"/>
              <a:gd name="connsiteY70" fmla="*/ 324816 h 722424"/>
              <a:gd name="connsiteX71" fmla="*/ 4988215 w 12192000"/>
              <a:gd name="connsiteY71" fmla="*/ 318540 h 722424"/>
              <a:gd name="connsiteX72" fmla="*/ 5064043 w 12192000"/>
              <a:gd name="connsiteY72" fmla="*/ 311682 h 722424"/>
              <a:gd name="connsiteX73" fmla="*/ 5089870 w 12192000"/>
              <a:gd name="connsiteY73" fmla="*/ 283596 h 722424"/>
              <a:gd name="connsiteX74" fmla="*/ 5383609 w 12192000"/>
              <a:gd name="connsiteY74" fmla="*/ 174434 h 722424"/>
              <a:gd name="connsiteX75" fmla="*/ 5615868 w 12192000"/>
              <a:gd name="connsiteY75" fmla="*/ 238086 h 722424"/>
              <a:gd name="connsiteX76" fmla="*/ 5638857 w 12192000"/>
              <a:gd name="connsiteY76" fmla="*/ 255105 h 722424"/>
              <a:gd name="connsiteX77" fmla="*/ 5639670 w 12192000"/>
              <a:gd name="connsiteY77" fmla="*/ 251290 h 722424"/>
              <a:gd name="connsiteX78" fmla="*/ 6002002 w 12192000"/>
              <a:gd name="connsiteY78" fmla="*/ 23660 h 722424"/>
              <a:gd name="connsiteX79" fmla="*/ 6364336 w 12192000"/>
              <a:gd name="connsiteY79" fmla="*/ 251290 h 722424"/>
              <a:gd name="connsiteX80" fmla="*/ 6369684 w 12192000"/>
              <a:gd name="connsiteY80" fmla="*/ 276397 h 722424"/>
              <a:gd name="connsiteX81" fmla="*/ 6396330 w 12192000"/>
              <a:gd name="connsiteY81" fmla="*/ 229869 h 722424"/>
              <a:gd name="connsiteX82" fmla="*/ 6722407 w 12192000"/>
              <a:gd name="connsiteY82" fmla="*/ 65548 h 722424"/>
              <a:gd name="connsiteX83" fmla="*/ 7000467 w 12192000"/>
              <a:gd name="connsiteY83" fmla="*/ 174710 h 722424"/>
              <a:gd name="connsiteX84" fmla="*/ 7029242 w 12192000"/>
              <a:gd name="connsiteY84" fmla="*/ 207765 h 722424"/>
              <a:gd name="connsiteX85" fmla="*/ 7052070 w 12192000"/>
              <a:gd name="connsiteY85" fmla="*/ 167904 h 722424"/>
              <a:gd name="connsiteX86" fmla="*/ 7378148 w 12192000"/>
              <a:gd name="connsiteY86" fmla="*/ 3583 h 722424"/>
              <a:gd name="connsiteX87" fmla="*/ 7598010 w 12192000"/>
              <a:gd name="connsiteY87" fmla="*/ 67235 h 722424"/>
              <a:gd name="connsiteX88" fmla="*/ 7638413 w 12192000"/>
              <a:gd name="connsiteY88" fmla="*/ 98830 h 722424"/>
              <a:gd name="connsiteX89" fmla="*/ 7691091 w 12192000"/>
              <a:gd name="connsiteY89" fmla="*/ 93797 h 722424"/>
              <a:gd name="connsiteX90" fmla="*/ 7994531 w 12192000"/>
              <a:gd name="connsiteY90" fmla="*/ 229426 h 722424"/>
              <a:gd name="connsiteX91" fmla="*/ 8041237 w 12192000"/>
              <a:gd name="connsiteY91" fmla="*/ 302389 h 722424"/>
              <a:gd name="connsiteX92" fmla="*/ 8050122 w 12192000"/>
              <a:gd name="connsiteY92" fmla="*/ 292182 h 722424"/>
              <a:gd name="connsiteX93" fmla="*/ 8328182 w 12192000"/>
              <a:gd name="connsiteY93" fmla="*/ 183020 h 722424"/>
              <a:gd name="connsiteX94" fmla="*/ 8548044 w 12192000"/>
              <a:gd name="connsiteY94" fmla="*/ 246672 h 722424"/>
              <a:gd name="connsiteX95" fmla="*/ 8598621 w 12192000"/>
              <a:gd name="connsiteY95" fmla="*/ 286223 h 722424"/>
              <a:gd name="connsiteX96" fmla="*/ 8598647 w 12192000"/>
              <a:gd name="connsiteY96" fmla="*/ 286193 h 722424"/>
              <a:gd name="connsiteX97" fmla="*/ 8876707 w 12192000"/>
              <a:gd name="connsiteY97" fmla="*/ 177031 h 722424"/>
              <a:gd name="connsiteX98" fmla="*/ 9047191 w 12192000"/>
              <a:gd name="connsiteY98" fmla="*/ 213783 h 722424"/>
              <a:gd name="connsiteX99" fmla="*/ 9055526 w 12192000"/>
              <a:gd name="connsiteY99" fmla="*/ 218324 h 722424"/>
              <a:gd name="connsiteX100" fmla="*/ 9058897 w 12192000"/>
              <a:gd name="connsiteY100" fmla="*/ 202498 h 722424"/>
              <a:gd name="connsiteX101" fmla="*/ 9381227 w 12192000"/>
              <a:gd name="connsiteY101" fmla="*/ 0 h 7224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Lst>
            <a:rect l="l" t="t" r="r" b="b"/>
            <a:pathLst>
              <a:path w="12192000" h="722424">
                <a:moveTo>
                  <a:pt x="9381227" y="0"/>
                </a:moveTo>
                <a:cubicBezTo>
                  <a:pt x="9477828" y="0"/>
                  <a:pt x="9565283" y="37110"/>
                  <a:pt x="9628588" y="97110"/>
                </a:cubicBezTo>
                <a:lnTo>
                  <a:pt x="9664383" y="138229"/>
                </a:lnTo>
                <a:lnTo>
                  <a:pt x="9747177" y="128344"/>
                </a:lnTo>
                <a:cubicBezTo>
                  <a:pt x="9828619" y="128344"/>
                  <a:pt x="9904278" y="151809"/>
                  <a:pt x="9967039" y="191996"/>
                </a:cubicBezTo>
                <a:lnTo>
                  <a:pt x="10010266" y="225799"/>
                </a:lnTo>
                <a:lnTo>
                  <a:pt x="10023948" y="210081"/>
                </a:lnTo>
                <a:cubicBezTo>
                  <a:pt x="10095110" y="142635"/>
                  <a:pt x="10193419" y="100919"/>
                  <a:pt x="10302008" y="100919"/>
                </a:cubicBezTo>
                <a:cubicBezTo>
                  <a:pt x="10464892" y="100919"/>
                  <a:pt x="10604645" y="194780"/>
                  <a:pt x="10664342" y="328549"/>
                </a:cubicBezTo>
                <a:lnTo>
                  <a:pt x="10665904" y="335885"/>
                </a:lnTo>
                <a:lnTo>
                  <a:pt x="10694098" y="321381"/>
                </a:lnTo>
                <a:cubicBezTo>
                  <a:pt x="10741144" y="302521"/>
                  <a:pt x="10792869" y="292092"/>
                  <a:pt x="10847163" y="292092"/>
                </a:cubicBezTo>
                <a:cubicBezTo>
                  <a:pt x="10928605" y="292092"/>
                  <a:pt x="11004264" y="315557"/>
                  <a:pt x="11067025" y="355744"/>
                </a:cubicBezTo>
                <a:lnTo>
                  <a:pt x="11092379" y="375571"/>
                </a:lnTo>
                <a:lnTo>
                  <a:pt x="11145253" y="334223"/>
                </a:lnTo>
                <a:cubicBezTo>
                  <a:pt x="11208014" y="294036"/>
                  <a:pt x="11283673" y="270571"/>
                  <a:pt x="11365115" y="270571"/>
                </a:cubicBezTo>
                <a:cubicBezTo>
                  <a:pt x="11527998" y="270571"/>
                  <a:pt x="11667752" y="364432"/>
                  <a:pt x="11727448" y="498202"/>
                </a:cubicBezTo>
                <a:lnTo>
                  <a:pt x="11731256" y="516075"/>
                </a:lnTo>
                <a:lnTo>
                  <a:pt x="11787810" y="510671"/>
                </a:lnTo>
                <a:lnTo>
                  <a:pt x="11790458" y="498238"/>
                </a:lnTo>
                <a:cubicBezTo>
                  <a:pt x="11825080" y="420657"/>
                  <a:pt x="11906133" y="366220"/>
                  <a:pt x="12000600" y="366220"/>
                </a:cubicBezTo>
                <a:cubicBezTo>
                  <a:pt x="12063578" y="366220"/>
                  <a:pt x="12120594" y="390414"/>
                  <a:pt x="12161866" y="429531"/>
                </a:cubicBezTo>
                <a:lnTo>
                  <a:pt x="12192000" y="471892"/>
                </a:lnTo>
                <a:lnTo>
                  <a:pt x="12192000" y="692861"/>
                </a:lnTo>
                <a:lnTo>
                  <a:pt x="12170970" y="722424"/>
                </a:lnTo>
                <a:lnTo>
                  <a:pt x="7083124" y="722424"/>
                </a:lnTo>
                <a:lnTo>
                  <a:pt x="7064687" y="635873"/>
                </a:lnTo>
                <a:lnTo>
                  <a:pt x="7070633" y="607957"/>
                </a:lnTo>
                <a:lnTo>
                  <a:pt x="7048484" y="646633"/>
                </a:lnTo>
                <a:cubicBezTo>
                  <a:pt x="7030818" y="671418"/>
                  <a:pt x="7010088" y="694081"/>
                  <a:pt x="6986810" y="714133"/>
                </a:cubicBezTo>
                <a:lnTo>
                  <a:pt x="6974500" y="722424"/>
                </a:lnTo>
                <a:lnTo>
                  <a:pt x="6473658" y="722424"/>
                </a:lnTo>
                <a:lnTo>
                  <a:pt x="6452315" y="704044"/>
                </a:lnTo>
                <a:lnTo>
                  <a:pt x="6456230" y="722424"/>
                </a:lnTo>
                <a:lnTo>
                  <a:pt x="12828" y="722424"/>
                </a:lnTo>
                <a:lnTo>
                  <a:pt x="0" y="665416"/>
                </a:lnTo>
                <a:cubicBezTo>
                  <a:pt x="0" y="459578"/>
                  <a:pt x="185984" y="292713"/>
                  <a:pt x="415407" y="292713"/>
                </a:cubicBezTo>
                <a:cubicBezTo>
                  <a:pt x="501441" y="292713"/>
                  <a:pt x="581366" y="316178"/>
                  <a:pt x="647665" y="356365"/>
                </a:cubicBezTo>
                <a:lnTo>
                  <a:pt x="695234" y="391579"/>
                </a:lnTo>
                <a:lnTo>
                  <a:pt x="748462" y="376754"/>
                </a:lnTo>
                <a:cubicBezTo>
                  <a:pt x="775504" y="371790"/>
                  <a:pt x="803503" y="369182"/>
                  <a:pt x="832181" y="369182"/>
                </a:cubicBezTo>
                <a:cubicBezTo>
                  <a:pt x="889537" y="369182"/>
                  <a:pt x="944178" y="379611"/>
                  <a:pt x="993876" y="398471"/>
                </a:cubicBezTo>
                <a:lnTo>
                  <a:pt x="1026724" y="414467"/>
                </a:lnTo>
                <a:lnTo>
                  <a:pt x="1041388" y="390229"/>
                </a:lnTo>
                <a:cubicBezTo>
                  <a:pt x="1116039" y="291088"/>
                  <a:pt x="1242460" y="225907"/>
                  <a:pt x="1385850" y="225907"/>
                </a:cubicBezTo>
                <a:cubicBezTo>
                  <a:pt x="1471883" y="225907"/>
                  <a:pt x="1551808" y="249372"/>
                  <a:pt x="1618108" y="289559"/>
                </a:cubicBezTo>
                <a:lnTo>
                  <a:pt x="1650849" y="313796"/>
                </a:lnTo>
                <a:lnTo>
                  <a:pt x="1658951" y="304985"/>
                </a:lnTo>
                <a:cubicBezTo>
                  <a:pt x="1734125" y="237539"/>
                  <a:pt x="1837977" y="195823"/>
                  <a:pt x="1952689" y="195823"/>
                </a:cubicBezTo>
                <a:cubicBezTo>
                  <a:pt x="2067400" y="195823"/>
                  <a:pt x="2171252" y="237539"/>
                  <a:pt x="2246426" y="304985"/>
                </a:cubicBezTo>
                <a:lnTo>
                  <a:pt x="2256145" y="315554"/>
                </a:lnTo>
                <a:lnTo>
                  <a:pt x="2261919" y="306011"/>
                </a:lnTo>
                <a:cubicBezTo>
                  <a:pt x="2336571" y="206871"/>
                  <a:pt x="2462992" y="141690"/>
                  <a:pt x="2606381" y="141690"/>
                </a:cubicBezTo>
                <a:cubicBezTo>
                  <a:pt x="2692416" y="141690"/>
                  <a:pt x="2772341" y="165155"/>
                  <a:pt x="2838640" y="205342"/>
                </a:cubicBezTo>
                <a:lnTo>
                  <a:pt x="2855722" y="217987"/>
                </a:lnTo>
                <a:lnTo>
                  <a:pt x="2893007" y="199830"/>
                </a:lnTo>
                <a:cubicBezTo>
                  <a:pt x="2942707" y="180970"/>
                  <a:pt x="2997347" y="170541"/>
                  <a:pt x="3054703" y="170541"/>
                </a:cubicBezTo>
                <a:cubicBezTo>
                  <a:pt x="3169414" y="170541"/>
                  <a:pt x="3273266" y="212257"/>
                  <a:pt x="3348440" y="279703"/>
                </a:cubicBezTo>
                <a:lnTo>
                  <a:pt x="3385274" y="319757"/>
                </a:lnTo>
                <a:lnTo>
                  <a:pt x="3422856" y="288067"/>
                </a:lnTo>
                <a:cubicBezTo>
                  <a:pt x="3489156" y="242291"/>
                  <a:pt x="3569081" y="215562"/>
                  <a:pt x="3655114" y="215562"/>
                </a:cubicBezTo>
                <a:cubicBezTo>
                  <a:pt x="3683792" y="215562"/>
                  <a:pt x="3711792" y="218532"/>
                  <a:pt x="3738834" y="224187"/>
                </a:cubicBezTo>
                <a:lnTo>
                  <a:pt x="3752633" y="228564"/>
                </a:lnTo>
                <a:lnTo>
                  <a:pt x="3761041" y="219422"/>
                </a:lnTo>
                <a:cubicBezTo>
                  <a:pt x="3836213" y="151976"/>
                  <a:pt x="3940064" y="110260"/>
                  <a:pt x="4054775" y="110260"/>
                </a:cubicBezTo>
                <a:cubicBezTo>
                  <a:pt x="4140810" y="110260"/>
                  <a:pt x="4220734" y="133725"/>
                  <a:pt x="4287034" y="173912"/>
                </a:cubicBezTo>
                <a:lnTo>
                  <a:pt x="4341837" y="214480"/>
                </a:lnTo>
                <a:lnTo>
                  <a:pt x="4370347" y="193376"/>
                </a:lnTo>
                <a:cubicBezTo>
                  <a:pt x="4436643" y="153189"/>
                  <a:pt x="4516570" y="129724"/>
                  <a:pt x="4602604" y="129724"/>
                </a:cubicBezTo>
                <a:cubicBezTo>
                  <a:pt x="4745992" y="129724"/>
                  <a:pt x="4872413" y="194905"/>
                  <a:pt x="4947064" y="294045"/>
                </a:cubicBezTo>
                <a:lnTo>
                  <a:pt x="4965679" y="324816"/>
                </a:lnTo>
                <a:lnTo>
                  <a:pt x="4988215" y="318540"/>
                </a:lnTo>
                <a:lnTo>
                  <a:pt x="5064043" y="311682"/>
                </a:lnTo>
                <a:lnTo>
                  <a:pt x="5089870" y="283596"/>
                </a:lnTo>
                <a:cubicBezTo>
                  <a:pt x="5165045" y="216150"/>
                  <a:pt x="5268897" y="174434"/>
                  <a:pt x="5383609" y="174434"/>
                </a:cubicBezTo>
                <a:cubicBezTo>
                  <a:pt x="5469643" y="174434"/>
                  <a:pt x="5549567" y="197899"/>
                  <a:pt x="5615868" y="238086"/>
                </a:cubicBezTo>
                <a:lnTo>
                  <a:pt x="5638857" y="255105"/>
                </a:lnTo>
                <a:lnTo>
                  <a:pt x="5639670" y="251290"/>
                </a:lnTo>
                <a:cubicBezTo>
                  <a:pt x="5699366" y="117521"/>
                  <a:pt x="5839120" y="23660"/>
                  <a:pt x="6002002" y="23660"/>
                </a:cubicBezTo>
                <a:cubicBezTo>
                  <a:pt x="6164885" y="23660"/>
                  <a:pt x="6304640" y="117521"/>
                  <a:pt x="6364336" y="251290"/>
                </a:cubicBezTo>
                <a:lnTo>
                  <a:pt x="6369684" y="276397"/>
                </a:lnTo>
                <a:lnTo>
                  <a:pt x="6396330" y="229869"/>
                </a:lnTo>
                <a:cubicBezTo>
                  <a:pt x="6466997" y="130729"/>
                  <a:pt x="6586671" y="65548"/>
                  <a:pt x="6722407" y="65548"/>
                </a:cubicBezTo>
                <a:cubicBezTo>
                  <a:pt x="6830996" y="65548"/>
                  <a:pt x="6929305" y="107264"/>
                  <a:pt x="7000467" y="174710"/>
                </a:cubicBezTo>
                <a:lnTo>
                  <a:pt x="7029242" y="207765"/>
                </a:lnTo>
                <a:lnTo>
                  <a:pt x="7052070" y="167904"/>
                </a:lnTo>
                <a:cubicBezTo>
                  <a:pt x="7122738" y="68764"/>
                  <a:pt x="7242412" y="3583"/>
                  <a:pt x="7378148" y="3583"/>
                </a:cubicBezTo>
                <a:cubicBezTo>
                  <a:pt x="7459590" y="3583"/>
                  <a:pt x="7535249" y="27048"/>
                  <a:pt x="7598010" y="67235"/>
                </a:cubicBezTo>
                <a:lnTo>
                  <a:pt x="7638413" y="98830"/>
                </a:lnTo>
                <a:lnTo>
                  <a:pt x="7691091" y="93797"/>
                </a:lnTo>
                <a:cubicBezTo>
                  <a:pt x="7813253" y="93797"/>
                  <a:pt x="7922405" y="146594"/>
                  <a:pt x="7994531" y="229426"/>
                </a:cubicBezTo>
                <a:lnTo>
                  <a:pt x="8041237" y="302389"/>
                </a:lnTo>
                <a:lnTo>
                  <a:pt x="8050122" y="292182"/>
                </a:lnTo>
                <a:cubicBezTo>
                  <a:pt x="8121284" y="224736"/>
                  <a:pt x="8219593" y="183020"/>
                  <a:pt x="8328182" y="183020"/>
                </a:cubicBezTo>
                <a:cubicBezTo>
                  <a:pt x="8409624" y="183020"/>
                  <a:pt x="8485283" y="206485"/>
                  <a:pt x="8548044" y="246672"/>
                </a:cubicBezTo>
                <a:lnTo>
                  <a:pt x="8598621" y="286223"/>
                </a:lnTo>
                <a:lnTo>
                  <a:pt x="8598647" y="286193"/>
                </a:lnTo>
                <a:cubicBezTo>
                  <a:pt x="8669809" y="218747"/>
                  <a:pt x="8768118" y="177031"/>
                  <a:pt x="8876707" y="177031"/>
                </a:cubicBezTo>
                <a:cubicBezTo>
                  <a:pt x="8937788" y="177031"/>
                  <a:pt x="8995617" y="190230"/>
                  <a:pt x="9047191" y="213783"/>
                </a:cubicBezTo>
                <a:lnTo>
                  <a:pt x="9055526" y="218324"/>
                </a:lnTo>
                <a:lnTo>
                  <a:pt x="9058897" y="202498"/>
                </a:lnTo>
                <a:cubicBezTo>
                  <a:pt x="9112002" y="83498"/>
                  <a:pt x="9236326" y="0"/>
                  <a:pt x="9381227" y="0"/>
                </a:cubicBezTo>
                <a:close/>
              </a:path>
            </a:pathLst>
          </a:cu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rtl="1" eaLnBrk="1" fontAlgn="auto" hangingPunct="1">
              <a:spcBef>
                <a:spcPts val="0"/>
              </a:spcBef>
              <a:spcAft>
                <a:spcPts val="0"/>
              </a:spcAft>
              <a:defRPr/>
            </a:pPr>
            <a:endParaRPr lang="ko-KR" altLang="en-US" sz="2700" dirty="0"/>
          </a:p>
        </p:txBody>
      </p:sp>
      <p:sp>
        <p:nvSpPr>
          <p:cNvPr id="3" name="Freeform: Shape 2"/>
          <p:cNvSpPr/>
          <p:nvPr userDrawn="1"/>
        </p:nvSpPr>
        <p:spPr>
          <a:xfrm flipH="1">
            <a:off x="0" y="6381750"/>
            <a:ext cx="12192000" cy="488950"/>
          </a:xfrm>
          <a:custGeom>
            <a:avLst/>
            <a:gdLst>
              <a:gd name="connsiteX0" fmla="*/ 2697788 w 12192000"/>
              <a:gd name="connsiteY0" fmla="*/ 0 h 488165"/>
              <a:gd name="connsiteX1" fmla="*/ 2412743 w 12192000"/>
              <a:gd name="connsiteY1" fmla="*/ 188940 h 488165"/>
              <a:gd name="connsiteX2" fmla="*/ 2410667 w 12192000"/>
              <a:gd name="connsiteY2" fmla="*/ 199221 h 488165"/>
              <a:gd name="connsiteX3" fmla="*/ 2404214 w 12192000"/>
              <a:gd name="connsiteY3" fmla="*/ 193897 h 488165"/>
              <a:gd name="connsiteX4" fmla="*/ 2231250 w 12192000"/>
              <a:gd name="connsiteY4" fmla="*/ 141064 h 488165"/>
              <a:gd name="connsiteX5" fmla="*/ 2110835 w 12192000"/>
              <a:gd name="connsiteY5" fmla="*/ 165374 h 488165"/>
              <a:gd name="connsiteX6" fmla="*/ 2096679 w 12192000"/>
              <a:gd name="connsiteY6" fmla="*/ 173058 h 488165"/>
              <a:gd name="connsiteX7" fmla="*/ 2063894 w 12192000"/>
              <a:gd name="connsiteY7" fmla="*/ 133322 h 488165"/>
              <a:gd name="connsiteX8" fmla="*/ 1845146 w 12192000"/>
              <a:gd name="connsiteY8" fmla="*/ 42714 h 488165"/>
              <a:gd name="connsiteX9" fmla="*/ 1588623 w 12192000"/>
              <a:gd name="connsiteY9" fmla="*/ 179105 h 488165"/>
              <a:gd name="connsiteX10" fmla="*/ 1579781 w 12192000"/>
              <a:gd name="connsiteY10" fmla="*/ 195395 h 488165"/>
              <a:gd name="connsiteX11" fmla="*/ 1519900 w 12192000"/>
              <a:gd name="connsiteY11" fmla="*/ 201432 h 488165"/>
              <a:gd name="connsiteX12" fmla="*/ 1343532 w 12192000"/>
              <a:gd name="connsiteY12" fmla="*/ 307723 h 488165"/>
              <a:gd name="connsiteX13" fmla="*/ 1341283 w 12192000"/>
              <a:gd name="connsiteY13" fmla="*/ 311643 h 488165"/>
              <a:gd name="connsiteX14" fmla="*/ 1311629 w 12192000"/>
              <a:gd name="connsiteY14" fmla="*/ 295547 h 488165"/>
              <a:gd name="connsiteX15" fmla="*/ 1191214 w 12192000"/>
              <a:gd name="connsiteY15" fmla="*/ 271237 h 488165"/>
              <a:gd name="connsiteX16" fmla="*/ 1043756 w 12192000"/>
              <a:gd name="connsiteY16" fmla="*/ 308574 h 488165"/>
              <a:gd name="connsiteX17" fmla="*/ 1010986 w 12192000"/>
              <a:gd name="connsiteY17" fmla="*/ 331863 h 488165"/>
              <a:gd name="connsiteX18" fmla="*/ 966813 w 12192000"/>
              <a:gd name="connsiteY18" fmla="*/ 336316 h 488165"/>
              <a:gd name="connsiteX19" fmla="*/ 899053 w 12192000"/>
              <a:gd name="connsiteY19" fmla="*/ 357350 h 488165"/>
              <a:gd name="connsiteX20" fmla="*/ 870729 w 12192000"/>
              <a:gd name="connsiteY20" fmla="*/ 372723 h 488165"/>
              <a:gd name="connsiteX21" fmla="*/ 864057 w 12192000"/>
              <a:gd name="connsiteY21" fmla="*/ 367218 h 488165"/>
              <a:gd name="connsiteX22" fmla="*/ 691093 w 12192000"/>
              <a:gd name="connsiteY22" fmla="*/ 314385 h 488165"/>
              <a:gd name="connsiteX23" fmla="*/ 472345 w 12192000"/>
              <a:gd name="connsiteY23" fmla="*/ 404993 h 488165"/>
              <a:gd name="connsiteX24" fmla="*/ 459601 w 12192000"/>
              <a:gd name="connsiteY24" fmla="*/ 420439 h 488165"/>
              <a:gd name="connsiteX25" fmla="*/ 426235 w 12192000"/>
              <a:gd name="connsiteY25" fmla="*/ 402329 h 488165"/>
              <a:gd name="connsiteX26" fmla="*/ 274451 w 12192000"/>
              <a:gd name="connsiteY26" fmla="*/ 371685 h 488165"/>
              <a:gd name="connsiteX27" fmla="*/ 56429 w 12192000"/>
              <a:gd name="connsiteY27" fmla="*/ 438282 h 488165"/>
              <a:gd name="connsiteX28" fmla="*/ 0 w 12192000"/>
              <a:gd name="connsiteY28" fmla="*/ 484839 h 488165"/>
              <a:gd name="connsiteX29" fmla="*/ 0 w 12192000"/>
              <a:gd name="connsiteY29" fmla="*/ 488165 h 488165"/>
              <a:gd name="connsiteX30" fmla="*/ 12192000 w 12192000"/>
              <a:gd name="connsiteY30" fmla="*/ 488165 h 488165"/>
              <a:gd name="connsiteX31" fmla="*/ 12192000 w 12192000"/>
              <a:gd name="connsiteY31" fmla="*/ 417342 h 488165"/>
              <a:gd name="connsiteX32" fmla="*/ 12183125 w 12192000"/>
              <a:gd name="connsiteY32" fmla="*/ 411358 h 488165"/>
              <a:gd name="connsiteX33" fmla="*/ 12103862 w 12192000"/>
              <a:gd name="connsiteY33" fmla="*/ 395355 h 488165"/>
              <a:gd name="connsiteX34" fmla="*/ 12062823 w 12192000"/>
              <a:gd name="connsiteY34" fmla="*/ 399492 h 488165"/>
              <a:gd name="connsiteX35" fmla="*/ 12032697 w 12192000"/>
              <a:gd name="connsiteY35" fmla="*/ 408844 h 488165"/>
              <a:gd name="connsiteX36" fmla="*/ 12031247 w 12192000"/>
              <a:gd name="connsiteY36" fmla="*/ 401661 h 488165"/>
              <a:gd name="connsiteX37" fmla="*/ 11804447 w 12192000"/>
              <a:gd name="connsiteY37" fmla="*/ 251328 h 488165"/>
              <a:gd name="connsiteX38" fmla="*/ 11666826 w 12192000"/>
              <a:gd name="connsiteY38" fmla="*/ 293365 h 488165"/>
              <a:gd name="connsiteX39" fmla="*/ 11633620 w 12192000"/>
              <a:gd name="connsiteY39" fmla="*/ 320763 h 488165"/>
              <a:gd name="connsiteX40" fmla="*/ 11628501 w 12192000"/>
              <a:gd name="connsiteY40" fmla="*/ 316540 h 488165"/>
              <a:gd name="connsiteX41" fmla="*/ 11439637 w 12192000"/>
              <a:gd name="connsiteY41" fmla="*/ 258850 h 488165"/>
              <a:gd name="connsiteX42" fmla="*/ 11159532 w 12192000"/>
              <a:gd name="connsiteY42" fmla="*/ 407780 h 488165"/>
              <a:gd name="connsiteX43" fmla="*/ 11133249 w 12192000"/>
              <a:gd name="connsiteY43" fmla="*/ 456201 h 488165"/>
              <a:gd name="connsiteX44" fmla="*/ 11130393 w 12192000"/>
              <a:gd name="connsiteY44" fmla="*/ 457575 h 488165"/>
              <a:gd name="connsiteX45" fmla="*/ 11121802 w 12192000"/>
              <a:gd name="connsiteY45" fmla="*/ 464662 h 488165"/>
              <a:gd name="connsiteX46" fmla="*/ 11105739 w 12192000"/>
              <a:gd name="connsiteY46" fmla="*/ 385098 h 488165"/>
              <a:gd name="connsiteX47" fmla="*/ 10878939 w 12192000"/>
              <a:gd name="connsiteY47" fmla="*/ 234765 h 488165"/>
              <a:gd name="connsiteX48" fmla="*/ 10652139 w 12192000"/>
              <a:gd name="connsiteY48" fmla="*/ 385098 h 488165"/>
              <a:gd name="connsiteX49" fmla="*/ 10640286 w 12192000"/>
              <a:gd name="connsiteY49" fmla="*/ 443809 h 488165"/>
              <a:gd name="connsiteX50" fmla="*/ 10632922 w 12192000"/>
              <a:gd name="connsiteY50" fmla="*/ 439812 h 488165"/>
              <a:gd name="connsiteX51" fmla="*/ 10586719 w 12192000"/>
              <a:gd name="connsiteY51" fmla="*/ 425470 h 488165"/>
              <a:gd name="connsiteX52" fmla="*/ 10578669 w 12192000"/>
              <a:gd name="connsiteY52" fmla="*/ 424659 h 488165"/>
              <a:gd name="connsiteX53" fmla="*/ 10540357 w 12192000"/>
              <a:gd name="connsiteY53" fmla="*/ 367834 h 488165"/>
              <a:gd name="connsiteX54" fmla="*/ 10366307 w 12192000"/>
              <a:gd name="connsiteY54" fmla="*/ 295740 h 488165"/>
              <a:gd name="connsiteX55" fmla="*/ 10270498 w 12192000"/>
              <a:gd name="connsiteY55" fmla="*/ 315083 h 488165"/>
              <a:gd name="connsiteX56" fmla="*/ 10267631 w 12192000"/>
              <a:gd name="connsiteY56" fmla="*/ 316639 h 488165"/>
              <a:gd name="connsiteX57" fmla="*/ 10264594 w 12192000"/>
              <a:gd name="connsiteY57" fmla="*/ 301594 h 488165"/>
              <a:gd name="connsiteX58" fmla="*/ 10037792 w 12192000"/>
              <a:gd name="connsiteY58" fmla="*/ 151262 h 488165"/>
              <a:gd name="connsiteX59" fmla="*/ 9941983 w 12192000"/>
              <a:gd name="connsiteY59" fmla="*/ 170605 h 488165"/>
              <a:gd name="connsiteX60" fmla="*/ 9932834 w 12192000"/>
              <a:gd name="connsiteY60" fmla="*/ 175570 h 488165"/>
              <a:gd name="connsiteX61" fmla="*/ 9891633 w 12192000"/>
              <a:gd name="connsiteY61" fmla="*/ 171417 h 488165"/>
              <a:gd name="connsiteX62" fmla="*/ 9578239 w 12192000"/>
              <a:gd name="connsiteY62" fmla="*/ 379147 h 488165"/>
              <a:gd name="connsiteX63" fmla="*/ 9571593 w 12192000"/>
              <a:gd name="connsiteY63" fmla="*/ 412069 h 488165"/>
              <a:gd name="connsiteX64" fmla="*/ 9537676 w 12192000"/>
              <a:gd name="connsiteY64" fmla="*/ 393659 h 488165"/>
              <a:gd name="connsiteX65" fmla="*/ 9438057 w 12192000"/>
              <a:gd name="connsiteY65" fmla="*/ 373547 h 488165"/>
              <a:gd name="connsiteX66" fmla="*/ 9386478 w 12192000"/>
              <a:gd name="connsiteY66" fmla="*/ 378747 h 488165"/>
              <a:gd name="connsiteX67" fmla="*/ 9384764 w 12192000"/>
              <a:gd name="connsiteY67" fmla="*/ 379279 h 488165"/>
              <a:gd name="connsiteX68" fmla="*/ 9356370 w 12192000"/>
              <a:gd name="connsiteY68" fmla="*/ 326966 h 488165"/>
              <a:gd name="connsiteX69" fmla="*/ 9099846 w 12192000"/>
              <a:gd name="connsiteY69" fmla="*/ 190574 h 488165"/>
              <a:gd name="connsiteX70" fmla="*/ 8843324 w 12192000"/>
              <a:gd name="connsiteY70" fmla="*/ 326966 h 488165"/>
              <a:gd name="connsiteX71" fmla="*/ 8837922 w 12192000"/>
              <a:gd name="connsiteY71" fmla="*/ 336919 h 488165"/>
              <a:gd name="connsiteX72" fmla="*/ 8777269 w 12192000"/>
              <a:gd name="connsiteY72" fmla="*/ 286876 h 488165"/>
              <a:gd name="connsiteX73" fmla="*/ 8539902 w 12192000"/>
              <a:gd name="connsiteY73" fmla="*/ 214371 h 488165"/>
              <a:gd name="connsiteX74" fmla="*/ 8302533 w 12192000"/>
              <a:gd name="connsiteY74" fmla="*/ 286876 h 488165"/>
              <a:gd name="connsiteX75" fmla="*/ 8264230 w 12192000"/>
              <a:gd name="connsiteY75" fmla="*/ 318480 h 488165"/>
              <a:gd name="connsiteX76" fmla="*/ 8252614 w 12192000"/>
              <a:gd name="connsiteY76" fmla="*/ 324064 h 488165"/>
              <a:gd name="connsiteX77" fmla="*/ 8234834 w 12192000"/>
              <a:gd name="connsiteY77" fmla="*/ 338734 h 488165"/>
              <a:gd name="connsiteX78" fmla="*/ 8208461 w 12192000"/>
              <a:gd name="connsiteY78" fmla="*/ 290142 h 488165"/>
              <a:gd name="connsiteX79" fmla="*/ 7951941 w 12192000"/>
              <a:gd name="connsiteY79" fmla="*/ 153751 h 488165"/>
              <a:gd name="connsiteX80" fmla="*/ 7713227 w 12192000"/>
              <a:gd name="connsiteY80" fmla="*/ 266327 h 488165"/>
              <a:gd name="connsiteX81" fmla="*/ 7675799 w 12192000"/>
              <a:gd name="connsiteY81" fmla="*/ 328018 h 488165"/>
              <a:gd name="connsiteX82" fmla="*/ 7649999 w 12192000"/>
              <a:gd name="connsiteY82" fmla="*/ 314014 h 488165"/>
              <a:gd name="connsiteX83" fmla="*/ 7641007 w 12192000"/>
              <a:gd name="connsiteY83" fmla="*/ 269483 h 488165"/>
              <a:gd name="connsiteX84" fmla="*/ 7355962 w 12192000"/>
              <a:gd name="connsiteY84" fmla="*/ 80543 h 488165"/>
              <a:gd name="connsiteX85" fmla="*/ 7137215 w 12192000"/>
              <a:gd name="connsiteY85" fmla="*/ 171151 h 488165"/>
              <a:gd name="connsiteX86" fmla="*/ 7117143 w 12192000"/>
              <a:gd name="connsiteY86" fmla="*/ 195477 h 488165"/>
              <a:gd name="connsiteX87" fmla="*/ 7088841 w 12192000"/>
              <a:gd name="connsiteY87" fmla="*/ 161174 h 488165"/>
              <a:gd name="connsiteX88" fmla="*/ 6870093 w 12192000"/>
              <a:gd name="connsiteY88" fmla="*/ 70566 h 488165"/>
              <a:gd name="connsiteX89" fmla="*/ 6697129 w 12192000"/>
              <a:gd name="connsiteY89" fmla="*/ 123399 h 488165"/>
              <a:gd name="connsiteX90" fmla="*/ 6684995 w 12192000"/>
              <a:gd name="connsiteY90" fmla="*/ 133411 h 488165"/>
              <a:gd name="connsiteX91" fmla="*/ 6644023 w 12192000"/>
              <a:gd name="connsiteY91" fmla="*/ 120692 h 488165"/>
              <a:gd name="connsiteX92" fmla="*/ 6557873 w 12192000"/>
              <a:gd name="connsiteY92" fmla="*/ 112008 h 488165"/>
              <a:gd name="connsiteX93" fmla="*/ 6354116 w 12192000"/>
              <a:gd name="connsiteY93" fmla="*/ 163601 h 488165"/>
              <a:gd name="connsiteX94" fmla="*/ 6273160 w 12192000"/>
              <a:gd name="connsiteY94" fmla="*/ 221132 h 488165"/>
              <a:gd name="connsiteX95" fmla="*/ 6272783 w 12192000"/>
              <a:gd name="connsiteY95" fmla="*/ 221015 h 488165"/>
              <a:gd name="connsiteX96" fmla="*/ 6210437 w 12192000"/>
              <a:gd name="connsiteY96" fmla="*/ 214730 h 488165"/>
              <a:gd name="connsiteX97" fmla="*/ 6162864 w 12192000"/>
              <a:gd name="connsiteY97" fmla="*/ 219525 h 488165"/>
              <a:gd name="connsiteX98" fmla="*/ 6161180 w 12192000"/>
              <a:gd name="connsiteY98" fmla="*/ 211185 h 488165"/>
              <a:gd name="connsiteX99" fmla="*/ 5876135 w 12192000"/>
              <a:gd name="connsiteY99" fmla="*/ 22245 h 488165"/>
              <a:gd name="connsiteX100" fmla="*/ 5591090 w 12192000"/>
              <a:gd name="connsiteY100" fmla="*/ 211185 h 488165"/>
              <a:gd name="connsiteX101" fmla="*/ 5577004 w 12192000"/>
              <a:gd name="connsiteY101" fmla="*/ 280957 h 488165"/>
              <a:gd name="connsiteX102" fmla="*/ 5576535 w 12192000"/>
              <a:gd name="connsiteY102" fmla="*/ 280094 h 488165"/>
              <a:gd name="connsiteX103" fmla="*/ 5320012 w 12192000"/>
              <a:gd name="connsiteY103" fmla="*/ 143703 h 488165"/>
              <a:gd name="connsiteX104" fmla="*/ 5199597 w 12192000"/>
              <a:gd name="connsiteY104" fmla="*/ 168013 h 488165"/>
              <a:gd name="connsiteX105" fmla="*/ 5171310 w 12192000"/>
              <a:gd name="connsiteY105" fmla="*/ 183367 h 488165"/>
              <a:gd name="connsiteX106" fmla="*/ 5170430 w 12192000"/>
              <a:gd name="connsiteY106" fmla="*/ 181745 h 488165"/>
              <a:gd name="connsiteX107" fmla="*/ 4913907 w 12192000"/>
              <a:gd name="connsiteY107" fmla="*/ 45354 h 488165"/>
              <a:gd name="connsiteX108" fmla="*/ 4675193 w 12192000"/>
              <a:gd name="connsiteY108" fmla="*/ 157930 h 488165"/>
              <a:gd name="connsiteX109" fmla="*/ 4646008 w 12192000"/>
              <a:gd name="connsiteY109" fmla="*/ 206033 h 488165"/>
              <a:gd name="connsiteX110" fmla="*/ 4619097 w 12192000"/>
              <a:gd name="connsiteY110" fmla="*/ 173417 h 488165"/>
              <a:gd name="connsiteX111" fmla="*/ 4400349 w 12192000"/>
              <a:gd name="connsiteY111" fmla="*/ 82809 h 488165"/>
              <a:gd name="connsiteX112" fmla="*/ 4143826 w 12192000"/>
              <a:gd name="connsiteY112" fmla="*/ 219200 h 488165"/>
              <a:gd name="connsiteX113" fmla="*/ 4136836 w 12192000"/>
              <a:gd name="connsiteY113" fmla="*/ 232080 h 488165"/>
              <a:gd name="connsiteX114" fmla="*/ 4117121 w 12192000"/>
              <a:gd name="connsiteY114" fmla="*/ 221379 h 488165"/>
              <a:gd name="connsiteX115" fmla="*/ 3976611 w 12192000"/>
              <a:gd name="connsiteY115" fmla="*/ 193012 h 488165"/>
              <a:gd name="connsiteX116" fmla="*/ 3721359 w 12192000"/>
              <a:gd name="connsiteY116" fmla="*/ 298740 h 488165"/>
              <a:gd name="connsiteX117" fmla="*/ 3705197 w 12192000"/>
              <a:gd name="connsiteY117" fmla="*/ 318329 h 488165"/>
              <a:gd name="connsiteX118" fmla="*/ 3683571 w 12192000"/>
              <a:gd name="connsiteY118" fmla="*/ 292119 h 488165"/>
              <a:gd name="connsiteX119" fmla="*/ 3425576 w 12192000"/>
              <a:gd name="connsiteY119" fmla="*/ 185254 h 488165"/>
              <a:gd name="connsiteX120" fmla="*/ 3167581 w 12192000"/>
              <a:gd name="connsiteY120" fmla="*/ 292119 h 488165"/>
              <a:gd name="connsiteX121" fmla="*/ 3135507 w 12192000"/>
              <a:gd name="connsiteY121" fmla="*/ 330993 h 488165"/>
              <a:gd name="connsiteX122" fmla="*/ 3106582 w 12192000"/>
              <a:gd name="connsiteY122" fmla="*/ 322014 h 488165"/>
              <a:gd name="connsiteX123" fmla="*/ 3044236 w 12192000"/>
              <a:gd name="connsiteY123" fmla="*/ 315729 h 488165"/>
              <a:gd name="connsiteX124" fmla="*/ 3005060 w 12192000"/>
              <a:gd name="connsiteY124" fmla="*/ 319679 h 488165"/>
              <a:gd name="connsiteX125" fmla="*/ 3007144 w 12192000"/>
              <a:gd name="connsiteY125" fmla="*/ 309355 h 488165"/>
              <a:gd name="connsiteX126" fmla="*/ 2697788 w 12192000"/>
              <a:gd name="connsiteY126" fmla="*/ 0 h 4881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Lst>
            <a:rect l="l" t="t" r="r" b="b"/>
            <a:pathLst>
              <a:path w="12192000" h="488165">
                <a:moveTo>
                  <a:pt x="2697788" y="0"/>
                </a:moveTo>
                <a:cubicBezTo>
                  <a:pt x="2569648" y="0"/>
                  <a:pt x="2459705" y="77908"/>
                  <a:pt x="2412743" y="188940"/>
                </a:cubicBezTo>
                <a:lnTo>
                  <a:pt x="2410667" y="199221"/>
                </a:lnTo>
                <a:lnTo>
                  <a:pt x="2404214" y="193897"/>
                </a:lnTo>
                <a:cubicBezTo>
                  <a:pt x="2354841" y="160541"/>
                  <a:pt x="2295320" y="141064"/>
                  <a:pt x="2231250" y="141064"/>
                </a:cubicBezTo>
                <a:cubicBezTo>
                  <a:pt x="2188537" y="141064"/>
                  <a:pt x="2147845" y="149720"/>
                  <a:pt x="2110835" y="165374"/>
                </a:cubicBezTo>
                <a:lnTo>
                  <a:pt x="2096679" y="173058"/>
                </a:lnTo>
                <a:lnTo>
                  <a:pt x="2063894" y="133322"/>
                </a:lnTo>
                <a:cubicBezTo>
                  <a:pt x="2007912" y="77340"/>
                  <a:pt x="1930572" y="42714"/>
                  <a:pt x="1845146" y="42714"/>
                </a:cubicBezTo>
                <a:cubicBezTo>
                  <a:pt x="1738363" y="42714"/>
                  <a:pt x="1644216" y="96816"/>
                  <a:pt x="1588623" y="179105"/>
                </a:cubicBezTo>
                <a:lnTo>
                  <a:pt x="1579781" y="195395"/>
                </a:lnTo>
                <a:lnTo>
                  <a:pt x="1519900" y="201432"/>
                </a:lnTo>
                <a:cubicBezTo>
                  <a:pt x="1449416" y="215855"/>
                  <a:pt x="1387663" y="254248"/>
                  <a:pt x="1343532" y="307723"/>
                </a:cubicBezTo>
                <a:lnTo>
                  <a:pt x="1341283" y="311643"/>
                </a:lnTo>
                <a:lnTo>
                  <a:pt x="1311629" y="295547"/>
                </a:lnTo>
                <a:cubicBezTo>
                  <a:pt x="1274619" y="279893"/>
                  <a:pt x="1233927" y="271237"/>
                  <a:pt x="1191214" y="271237"/>
                </a:cubicBezTo>
                <a:cubicBezTo>
                  <a:pt x="1137822" y="271237"/>
                  <a:pt x="1087590" y="284762"/>
                  <a:pt x="1043756" y="308574"/>
                </a:cubicBezTo>
                <a:lnTo>
                  <a:pt x="1010986" y="331863"/>
                </a:lnTo>
                <a:lnTo>
                  <a:pt x="966813" y="336316"/>
                </a:lnTo>
                <a:cubicBezTo>
                  <a:pt x="943314" y="341125"/>
                  <a:pt x="920647" y="348217"/>
                  <a:pt x="899053" y="357350"/>
                </a:cubicBezTo>
                <a:lnTo>
                  <a:pt x="870729" y="372723"/>
                </a:lnTo>
                <a:lnTo>
                  <a:pt x="864057" y="367218"/>
                </a:lnTo>
                <a:cubicBezTo>
                  <a:pt x="814683" y="333862"/>
                  <a:pt x="755162" y="314385"/>
                  <a:pt x="691093" y="314385"/>
                </a:cubicBezTo>
                <a:cubicBezTo>
                  <a:pt x="605667" y="314385"/>
                  <a:pt x="528328" y="349011"/>
                  <a:pt x="472345" y="404993"/>
                </a:cubicBezTo>
                <a:lnTo>
                  <a:pt x="459601" y="420439"/>
                </a:lnTo>
                <a:lnTo>
                  <a:pt x="426235" y="402329"/>
                </a:lnTo>
                <a:cubicBezTo>
                  <a:pt x="379583" y="382597"/>
                  <a:pt x="328291" y="371685"/>
                  <a:pt x="274451" y="371685"/>
                </a:cubicBezTo>
                <a:cubicBezTo>
                  <a:pt x="193690" y="371685"/>
                  <a:pt x="118664" y="396236"/>
                  <a:pt x="56429" y="438282"/>
                </a:cubicBezTo>
                <a:lnTo>
                  <a:pt x="0" y="484839"/>
                </a:lnTo>
                <a:lnTo>
                  <a:pt x="0" y="488165"/>
                </a:lnTo>
                <a:lnTo>
                  <a:pt x="12192000" y="488165"/>
                </a:lnTo>
                <a:lnTo>
                  <a:pt x="12192000" y="417342"/>
                </a:lnTo>
                <a:lnTo>
                  <a:pt x="12183125" y="411358"/>
                </a:lnTo>
                <a:cubicBezTo>
                  <a:pt x="12158762" y="401054"/>
                  <a:pt x="12131977" y="395355"/>
                  <a:pt x="12103862" y="395355"/>
                </a:cubicBezTo>
                <a:cubicBezTo>
                  <a:pt x="12089804" y="395355"/>
                  <a:pt x="12076079" y="396780"/>
                  <a:pt x="12062823" y="399492"/>
                </a:cubicBezTo>
                <a:lnTo>
                  <a:pt x="12032697" y="408844"/>
                </a:lnTo>
                <a:lnTo>
                  <a:pt x="12031247" y="401661"/>
                </a:lnTo>
                <a:cubicBezTo>
                  <a:pt x="11993880" y="313316"/>
                  <a:pt x="11906403" y="251328"/>
                  <a:pt x="11804447" y="251328"/>
                </a:cubicBezTo>
                <a:cubicBezTo>
                  <a:pt x="11753469" y="251328"/>
                  <a:pt x="11706111" y="266825"/>
                  <a:pt x="11666826" y="293365"/>
                </a:cubicBezTo>
                <a:lnTo>
                  <a:pt x="11633620" y="320763"/>
                </a:lnTo>
                <a:lnTo>
                  <a:pt x="11628501" y="316540"/>
                </a:lnTo>
                <a:cubicBezTo>
                  <a:pt x="11574588" y="280117"/>
                  <a:pt x="11509596" y="258850"/>
                  <a:pt x="11439637" y="258850"/>
                </a:cubicBezTo>
                <a:cubicBezTo>
                  <a:pt x="11323037" y="258850"/>
                  <a:pt x="11220236" y="317926"/>
                  <a:pt x="11159532" y="407780"/>
                </a:cubicBezTo>
                <a:lnTo>
                  <a:pt x="11133249" y="456201"/>
                </a:lnTo>
                <a:lnTo>
                  <a:pt x="11130393" y="457575"/>
                </a:lnTo>
                <a:lnTo>
                  <a:pt x="11121802" y="464662"/>
                </a:lnTo>
                <a:lnTo>
                  <a:pt x="11105739" y="385098"/>
                </a:lnTo>
                <a:cubicBezTo>
                  <a:pt x="11068372" y="296753"/>
                  <a:pt x="10980895" y="234765"/>
                  <a:pt x="10878939" y="234765"/>
                </a:cubicBezTo>
                <a:cubicBezTo>
                  <a:pt x="10776983" y="234765"/>
                  <a:pt x="10689506" y="296753"/>
                  <a:pt x="10652139" y="385098"/>
                </a:cubicBezTo>
                <a:lnTo>
                  <a:pt x="10640286" y="443809"/>
                </a:lnTo>
                <a:lnTo>
                  <a:pt x="10632922" y="439812"/>
                </a:lnTo>
                <a:cubicBezTo>
                  <a:pt x="10618198" y="433585"/>
                  <a:pt x="10602742" y="428749"/>
                  <a:pt x="10586719" y="425470"/>
                </a:cubicBezTo>
                <a:lnTo>
                  <a:pt x="10578669" y="424659"/>
                </a:lnTo>
                <a:lnTo>
                  <a:pt x="10540357" y="367834"/>
                </a:lnTo>
                <a:cubicBezTo>
                  <a:pt x="10495814" y="323291"/>
                  <a:pt x="10434278" y="295740"/>
                  <a:pt x="10366307" y="295740"/>
                </a:cubicBezTo>
                <a:cubicBezTo>
                  <a:pt x="10332323" y="295740"/>
                  <a:pt x="10299946" y="302627"/>
                  <a:pt x="10270498" y="315083"/>
                </a:cubicBezTo>
                <a:lnTo>
                  <a:pt x="10267631" y="316639"/>
                </a:lnTo>
                <a:lnTo>
                  <a:pt x="10264594" y="301594"/>
                </a:lnTo>
                <a:cubicBezTo>
                  <a:pt x="10227227" y="213250"/>
                  <a:pt x="10139749" y="151262"/>
                  <a:pt x="10037792" y="151262"/>
                </a:cubicBezTo>
                <a:cubicBezTo>
                  <a:pt x="10003807" y="151262"/>
                  <a:pt x="9971430" y="158149"/>
                  <a:pt x="9941983" y="170605"/>
                </a:cubicBezTo>
                <a:lnTo>
                  <a:pt x="9932834" y="175570"/>
                </a:lnTo>
                <a:lnTo>
                  <a:pt x="9891633" y="171417"/>
                </a:lnTo>
                <a:cubicBezTo>
                  <a:pt x="9750750" y="171417"/>
                  <a:pt x="9629872" y="257073"/>
                  <a:pt x="9578239" y="379147"/>
                </a:cubicBezTo>
                <a:lnTo>
                  <a:pt x="9571593" y="412069"/>
                </a:lnTo>
                <a:lnTo>
                  <a:pt x="9537676" y="393659"/>
                </a:lnTo>
                <a:cubicBezTo>
                  <a:pt x="9507058" y="380709"/>
                  <a:pt x="9473393" y="373547"/>
                  <a:pt x="9438057" y="373547"/>
                </a:cubicBezTo>
                <a:cubicBezTo>
                  <a:pt x="9420388" y="373547"/>
                  <a:pt x="9403139" y="375338"/>
                  <a:pt x="9386478" y="378747"/>
                </a:cubicBezTo>
                <a:lnTo>
                  <a:pt x="9384764" y="379279"/>
                </a:lnTo>
                <a:lnTo>
                  <a:pt x="9356370" y="326966"/>
                </a:lnTo>
                <a:cubicBezTo>
                  <a:pt x="9300776" y="244677"/>
                  <a:pt x="9206629" y="190574"/>
                  <a:pt x="9099846" y="190574"/>
                </a:cubicBezTo>
                <a:cubicBezTo>
                  <a:pt x="8993063" y="190574"/>
                  <a:pt x="8898917" y="244677"/>
                  <a:pt x="8843324" y="326966"/>
                </a:cubicBezTo>
                <a:lnTo>
                  <a:pt x="8837922" y="336919"/>
                </a:lnTo>
                <a:lnTo>
                  <a:pt x="8777269" y="286876"/>
                </a:lnTo>
                <a:cubicBezTo>
                  <a:pt x="8709511" y="241100"/>
                  <a:pt x="8627828" y="214371"/>
                  <a:pt x="8539902" y="214371"/>
                </a:cubicBezTo>
                <a:cubicBezTo>
                  <a:pt x="8451975" y="214371"/>
                  <a:pt x="8370292" y="241100"/>
                  <a:pt x="8302533" y="286876"/>
                </a:cubicBezTo>
                <a:lnTo>
                  <a:pt x="8264230" y="318480"/>
                </a:lnTo>
                <a:lnTo>
                  <a:pt x="8252614" y="324064"/>
                </a:lnTo>
                <a:lnTo>
                  <a:pt x="8234834" y="338734"/>
                </a:lnTo>
                <a:lnTo>
                  <a:pt x="8208461" y="290142"/>
                </a:lnTo>
                <a:cubicBezTo>
                  <a:pt x="8152866" y="207854"/>
                  <a:pt x="8058721" y="153751"/>
                  <a:pt x="7951941" y="153751"/>
                </a:cubicBezTo>
                <a:cubicBezTo>
                  <a:pt x="7855835" y="153751"/>
                  <a:pt x="7769968" y="197574"/>
                  <a:pt x="7713227" y="266327"/>
                </a:cubicBezTo>
                <a:lnTo>
                  <a:pt x="7675799" y="328018"/>
                </a:lnTo>
                <a:lnTo>
                  <a:pt x="7649999" y="314014"/>
                </a:lnTo>
                <a:lnTo>
                  <a:pt x="7641007" y="269483"/>
                </a:lnTo>
                <a:cubicBezTo>
                  <a:pt x="7594044" y="158451"/>
                  <a:pt x="7484103" y="80543"/>
                  <a:pt x="7355962" y="80543"/>
                </a:cubicBezTo>
                <a:cubicBezTo>
                  <a:pt x="7270537" y="80543"/>
                  <a:pt x="7193198" y="115169"/>
                  <a:pt x="7137215" y="171151"/>
                </a:cubicBezTo>
                <a:lnTo>
                  <a:pt x="7117143" y="195477"/>
                </a:lnTo>
                <a:lnTo>
                  <a:pt x="7088841" y="161174"/>
                </a:lnTo>
                <a:cubicBezTo>
                  <a:pt x="7032857" y="105192"/>
                  <a:pt x="6955521" y="70566"/>
                  <a:pt x="6870093" y="70566"/>
                </a:cubicBezTo>
                <a:cubicBezTo>
                  <a:pt x="6806023" y="70566"/>
                  <a:pt x="6746503" y="90043"/>
                  <a:pt x="6697129" y="123399"/>
                </a:cubicBezTo>
                <a:lnTo>
                  <a:pt x="6684995" y="133411"/>
                </a:lnTo>
                <a:lnTo>
                  <a:pt x="6644023" y="120692"/>
                </a:lnTo>
                <a:cubicBezTo>
                  <a:pt x="6616195" y="114998"/>
                  <a:pt x="6587383" y="112008"/>
                  <a:pt x="6557873" y="112008"/>
                </a:cubicBezTo>
                <a:cubicBezTo>
                  <a:pt x="6484097" y="112008"/>
                  <a:pt x="6414685" y="130698"/>
                  <a:pt x="6354116" y="163601"/>
                </a:cubicBezTo>
                <a:lnTo>
                  <a:pt x="6273160" y="221132"/>
                </a:lnTo>
                <a:lnTo>
                  <a:pt x="6272783" y="221015"/>
                </a:lnTo>
                <a:cubicBezTo>
                  <a:pt x="6252645" y="216894"/>
                  <a:pt x="6231794" y="214730"/>
                  <a:pt x="6210437" y="214730"/>
                </a:cubicBezTo>
                <a:lnTo>
                  <a:pt x="6162864" y="219525"/>
                </a:lnTo>
                <a:lnTo>
                  <a:pt x="6161180" y="211185"/>
                </a:lnTo>
                <a:cubicBezTo>
                  <a:pt x="6114217" y="100153"/>
                  <a:pt x="6004275" y="22245"/>
                  <a:pt x="5876135" y="22245"/>
                </a:cubicBezTo>
                <a:cubicBezTo>
                  <a:pt x="5747995" y="22245"/>
                  <a:pt x="5638053" y="100153"/>
                  <a:pt x="5591090" y="211185"/>
                </a:cubicBezTo>
                <a:lnTo>
                  <a:pt x="5577004" y="280957"/>
                </a:lnTo>
                <a:lnTo>
                  <a:pt x="5576535" y="280094"/>
                </a:lnTo>
                <a:cubicBezTo>
                  <a:pt x="5520942" y="197805"/>
                  <a:pt x="5426795" y="143703"/>
                  <a:pt x="5320012" y="143703"/>
                </a:cubicBezTo>
                <a:cubicBezTo>
                  <a:pt x="5277299" y="143703"/>
                  <a:pt x="5236608" y="152359"/>
                  <a:pt x="5199597" y="168013"/>
                </a:cubicBezTo>
                <a:lnTo>
                  <a:pt x="5171310" y="183367"/>
                </a:lnTo>
                <a:lnTo>
                  <a:pt x="5170430" y="181745"/>
                </a:lnTo>
                <a:cubicBezTo>
                  <a:pt x="5114837" y="99456"/>
                  <a:pt x="5020690" y="45354"/>
                  <a:pt x="4913907" y="45354"/>
                </a:cubicBezTo>
                <a:cubicBezTo>
                  <a:pt x="4817802" y="45354"/>
                  <a:pt x="4731933" y="89177"/>
                  <a:pt x="4675193" y="157930"/>
                </a:cubicBezTo>
                <a:lnTo>
                  <a:pt x="4646008" y="206033"/>
                </a:lnTo>
                <a:lnTo>
                  <a:pt x="4619097" y="173417"/>
                </a:lnTo>
                <a:cubicBezTo>
                  <a:pt x="4563115" y="117435"/>
                  <a:pt x="4485776" y="82809"/>
                  <a:pt x="4400349" y="82809"/>
                </a:cubicBezTo>
                <a:cubicBezTo>
                  <a:pt x="4293566" y="82809"/>
                  <a:pt x="4199420" y="136912"/>
                  <a:pt x="4143826" y="219200"/>
                </a:cubicBezTo>
                <a:lnTo>
                  <a:pt x="4136836" y="232080"/>
                </a:lnTo>
                <a:lnTo>
                  <a:pt x="4117121" y="221379"/>
                </a:lnTo>
                <a:cubicBezTo>
                  <a:pt x="4073934" y="203113"/>
                  <a:pt x="4026452" y="193012"/>
                  <a:pt x="3976611" y="193012"/>
                </a:cubicBezTo>
                <a:cubicBezTo>
                  <a:pt x="3876929" y="193012"/>
                  <a:pt x="3786684" y="233416"/>
                  <a:pt x="3721359" y="298740"/>
                </a:cubicBezTo>
                <a:lnTo>
                  <a:pt x="3705197" y="318329"/>
                </a:lnTo>
                <a:lnTo>
                  <a:pt x="3683571" y="292119"/>
                </a:lnTo>
                <a:cubicBezTo>
                  <a:pt x="3617545" y="226092"/>
                  <a:pt x="3526330" y="185254"/>
                  <a:pt x="3425576" y="185254"/>
                </a:cubicBezTo>
                <a:cubicBezTo>
                  <a:pt x="3324823" y="185254"/>
                  <a:pt x="3233608" y="226092"/>
                  <a:pt x="3167581" y="292119"/>
                </a:cubicBezTo>
                <a:lnTo>
                  <a:pt x="3135507" y="330993"/>
                </a:lnTo>
                <a:lnTo>
                  <a:pt x="3106582" y="322014"/>
                </a:lnTo>
                <a:cubicBezTo>
                  <a:pt x="3086444" y="317893"/>
                  <a:pt x="3065593" y="315729"/>
                  <a:pt x="3044236" y="315729"/>
                </a:cubicBezTo>
                <a:lnTo>
                  <a:pt x="3005060" y="319679"/>
                </a:lnTo>
                <a:lnTo>
                  <a:pt x="3007144" y="309355"/>
                </a:lnTo>
                <a:cubicBezTo>
                  <a:pt x="3007144" y="138503"/>
                  <a:pt x="2868641" y="0"/>
                  <a:pt x="2697788"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rtl="1" eaLnBrk="1" fontAlgn="auto" hangingPunct="1">
              <a:spcBef>
                <a:spcPts val="0"/>
              </a:spcBef>
              <a:spcAft>
                <a:spcPts val="0"/>
              </a:spcAft>
              <a:defRPr/>
            </a:pPr>
            <a:endParaRPr lang="ko-KR" altLang="en-US" sz="2700"/>
          </a:p>
        </p:txBody>
      </p:sp>
    </p:spTree>
    <p:extLst>
      <p:ext uri="{BB962C8B-B14F-4D97-AF65-F5344CB8AC3E}">
        <p14:creationId xmlns:p14="http://schemas.microsoft.com/office/powerpoint/2010/main" val="28252781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2_Contents slide layout">
    <p:spTree>
      <p:nvGrpSpPr>
        <p:cNvPr id="1" name=""/>
        <p:cNvGrpSpPr/>
        <p:nvPr/>
      </p:nvGrpSpPr>
      <p:grpSpPr>
        <a:xfrm>
          <a:off x="0" y="0"/>
          <a:ext cx="0" cy="0"/>
          <a:chOff x="0" y="0"/>
          <a:chExt cx="0" cy="0"/>
        </a:xfrm>
      </p:grpSpPr>
      <p:sp>
        <p:nvSpPr>
          <p:cNvPr id="3" name="Rectangle 2"/>
          <p:cNvSpPr/>
          <p:nvPr userDrawn="1"/>
        </p:nvSpPr>
        <p:spPr>
          <a:xfrm>
            <a:off x="0" y="0"/>
            <a:ext cx="12192000" cy="6858000"/>
          </a:xfrm>
          <a:prstGeom prst="rect">
            <a:avLst/>
          </a:prstGeom>
          <a:gradFill>
            <a:gsLst>
              <a:gs pos="0">
                <a:schemeClr val="accent2">
                  <a:lumMod val="90000"/>
                  <a:lumOff val="10000"/>
                </a:schemeClr>
              </a:gs>
              <a:gs pos="50000">
                <a:schemeClr val="accent2">
                  <a:lumMod val="40000"/>
                  <a:lumOff val="60000"/>
                </a:schemeClr>
              </a:gs>
              <a:gs pos="25000">
                <a:srgbClr val="84CFD2">
                  <a:lumMod val="60000"/>
                  <a:lumOff val="40000"/>
                </a:srgbClr>
              </a:gs>
              <a:gs pos="75000">
                <a:schemeClr val="accent2">
                  <a:lumMod val="60000"/>
                  <a:lumOff val="40000"/>
                </a:schemeClr>
              </a:gs>
              <a:gs pos="100000">
                <a:schemeClr val="accent2">
                  <a:lumMod val="90000"/>
                  <a:lumOff val="1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rtl="1" eaLnBrk="1" fontAlgn="auto" hangingPunct="1">
              <a:spcBef>
                <a:spcPts val="0"/>
              </a:spcBef>
              <a:spcAft>
                <a:spcPts val="0"/>
              </a:spcAft>
              <a:defRPr/>
            </a:pPr>
            <a:endParaRPr lang="en-US"/>
          </a:p>
        </p:txBody>
      </p:sp>
      <p:grpSp>
        <p:nvGrpSpPr>
          <p:cNvPr id="4" name="Group 3"/>
          <p:cNvGrpSpPr>
            <a:grpSpLocks/>
          </p:cNvGrpSpPr>
          <p:nvPr userDrawn="1"/>
        </p:nvGrpSpPr>
        <p:grpSpPr bwMode="auto">
          <a:xfrm>
            <a:off x="52388" y="5314950"/>
            <a:ext cx="1346200" cy="1533525"/>
            <a:chOff x="35636" y="1136215"/>
            <a:chExt cx="2624846" cy="2991029"/>
          </a:xfrm>
        </p:grpSpPr>
        <p:sp>
          <p:nvSpPr>
            <p:cNvPr id="5" name="Freeform: Shape 4"/>
            <p:cNvSpPr/>
            <p:nvPr/>
          </p:nvSpPr>
          <p:spPr>
            <a:xfrm>
              <a:off x="1134480" y="1170275"/>
              <a:ext cx="1526002" cy="2956969"/>
            </a:xfrm>
            <a:custGeom>
              <a:avLst/>
              <a:gdLst>
                <a:gd name="connsiteX0" fmla="*/ 1104814 w 1525504"/>
                <a:gd name="connsiteY0" fmla="*/ 2757552 h 2957097"/>
                <a:gd name="connsiteX1" fmla="*/ 1104814 w 1525504"/>
                <a:gd name="connsiteY1" fmla="*/ 2757552 h 2957097"/>
                <a:gd name="connsiteX2" fmla="*/ 1100829 w 1525504"/>
                <a:gd name="connsiteY2" fmla="*/ 2479842 h 2957097"/>
                <a:gd name="connsiteX3" fmla="*/ 1100829 w 1525504"/>
                <a:gd name="connsiteY3" fmla="*/ 2479842 h 2957097"/>
                <a:gd name="connsiteX4" fmla="*/ 811160 w 1525504"/>
                <a:gd name="connsiteY4" fmla="*/ 2420047 h 2957097"/>
                <a:gd name="connsiteX5" fmla="*/ 811160 w 1525504"/>
                <a:gd name="connsiteY5" fmla="*/ 2420047 h 2957097"/>
                <a:gd name="connsiteX6" fmla="*/ 789367 w 1525504"/>
                <a:gd name="connsiteY6" fmla="*/ 1820093 h 2957097"/>
                <a:gd name="connsiteX7" fmla="*/ 791353 w 1525504"/>
                <a:gd name="connsiteY7" fmla="*/ 1823414 h 2957097"/>
                <a:gd name="connsiteX8" fmla="*/ 769677 w 1525504"/>
                <a:gd name="connsiteY8" fmla="*/ 1826029 h 2957097"/>
                <a:gd name="connsiteX9" fmla="*/ 769537 w 1525504"/>
                <a:gd name="connsiteY9" fmla="*/ 1824965 h 2957097"/>
                <a:gd name="connsiteX10" fmla="*/ 83001 w 1525504"/>
                <a:gd name="connsiteY10" fmla="*/ 1192274 h 2957097"/>
                <a:gd name="connsiteX11" fmla="*/ 83001 w 1525504"/>
                <a:gd name="connsiteY11" fmla="*/ 1192274 h 2957097"/>
                <a:gd name="connsiteX12" fmla="*/ 77686 w 1525504"/>
                <a:gd name="connsiteY12" fmla="*/ 1019535 h 2957097"/>
                <a:gd name="connsiteX13" fmla="*/ 71041 w 1525504"/>
                <a:gd name="connsiteY13" fmla="*/ 1047440 h 2957097"/>
                <a:gd name="connsiteX14" fmla="*/ 77686 w 1525504"/>
                <a:gd name="connsiteY14" fmla="*/ 1019535 h 2957097"/>
                <a:gd name="connsiteX15" fmla="*/ 381971 w 1525504"/>
                <a:gd name="connsiteY15" fmla="*/ 841481 h 2957097"/>
                <a:gd name="connsiteX16" fmla="*/ 381971 w 1525504"/>
                <a:gd name="connsiteY16" fmla="*/ 841481 h 2957097"/>
                <a:gd name="connsiteX17" fmla="*/ 213512 w 1525504"/>
                <a:gd name="connsiteY17" fmla="*/ 797184 h 2957097"/>
                <a:gd name="connsiteX18" fmla="*/ 186644 w 1525504"/>
                <a:gd name="connsiteY18" fmla="*/ 800290 h 2957097"/>
                <a:gd name="connsiteX19" fmla="*/ 213512 w 1525504"/>
                <a:gd name="connsiteY19" fmla="*/ 797184 h 2957097"/>
                <a:gd name="connsiteX20" fmla="*/ 44466 w 1525504"/>
                <a:gd name="connsiteY20" fmla="*/ 773716 h 2957097"/>
                <a:gd name="connsiteX21" fmla="*/ 72371 w 1525504"/>
                <a:gd name="connsiteY21" fmla="*/ 794975 h 2957097"/>
                <a:gd name="connsiteX22" fmla="*/ 44466 w 1525504"/>
                <a:gd name="connsiteY22" fmla="*/ 773716 h 2957097"/>
                <a:gd name="connsiteX23" fmla="*/ 194617 w 1525504"/>
                <a:gd name="connsiteY23" fmla="*/ 614264 h 2957097"/>
                <a:gd name="connsiteX24" fmla="*/ 124191 w 1525504"/>
                <a:gd name="connsiteY24" fmla="*/ 671400 h 2957097"/>
                <a:gd name="connsiteX25" fmla="*/ 194617 w 1525504"/>
                <a:gd name="connsiteY25" fmla="*/ 614264 h 2957097"/>
                <a:gd name="connsiteX26" fmla="*/ 0 w 1525504"/>
                <a:gd name="connsiteY26" fmla="*/ 0 h 2957097"/>
                <a:gd name="connsiteX27" fmla="*/ 1780 w 1525504"/>
                <a:gd name="connsiteY27" fmla="*/ 2724 h 2957097"/>
                <a:gd name="connsiteX28" fmla="*/ 27192 w 1525504"/>
                <a:gd name="connsiteY28" fmla="*/ 114651 h 2957097"/>
                <a:gd name="connsiteX29" fmla="*/ 20549 w 1525504"/>
                <a:gd name="connsiteY29" fmla="*/ 226266 h 2957097"/>
                <a:gd name="connsiteX30" fmla="*/ 121533 w 1525504"/>
                <a:gd name="connsiteY30" fmla="*/ 216964 h 2957097"/>
                <a:gd name="connsiteX31" fmla="*/ 189302 w 1525504"/>
                <a:gd name="connsiteY31" fmla="*/ 254170 h 2957097"/>
                <a:gd name="connsiteX32" fmla="*/ 105588 w 1525504"/>
                <a:gd name="connsiteY32" fmla="*/ 309977 h 2957097"/>
                <a:gd name="connsiteX33" fmla="*/ 113561 w 1525504"/>
                <a:gd name="connsiteY33" fmla="*/ 408306 h 2957097"/>
                <a:gd name="connsiteX34" fmla="*/ 81671 w 1525504"/>
                <a:gd name="connsiteY34" fmla="*/ 587689 h 2957097"/>
                <a:gd name="connsiteX35" fmla="*/ 383300 w 1525504"/>
                <a:gd name="connsiteY35" fmla="*/ 375087 h 2957097"/>
                <a:gd name="connsiteX36" fmla="*/ 350080 w 1525504"/>
                <a:gd name="connsiteY36" fmla="*/ 538524 h 2957097"/>
                <a:gd name="connsiteX37" fmla="*/ 283643 w 1525504"/>
                <a:gd name="connsiteY37" fmla="*/ 675387 h 2957097"/>
                <a:gd name="connsiteX38" fmla="*/ 275670 w 1525504"/>
                <a:gd name="connsiteY38" fmla="*/ 781688 h 2957097"/>
                <a:gd name="connsiteX39" fmla="*/ 574641 w 1525504"/>
                <a:gd name="connsiteY39" fmla="*/ 889316 h 2957097"/>
                <a:gd name="connsiteX40" fmla="*/ 372670 w 1525504"/>
                <a:gd name="connsiteY40" fmla="*/ 973029 h 2957097"/>
                <a:gd name="connsiteX41" fmla="*/ 154753 w 1525504"/>
                <a:gd name="connsiteY41" fmla="*/ 898619 h 2957097"/>
                <a:gd name="connsiteX42" fmla="*/ 59083 w 1525504"/>
                <a:gd name="connsiteY42" fmla="*/ 873371 h 2957097"/>
                <a:gd name="connsiteX43" fmla="*/ 214547 w 1525504"/>
                <a:gd name="connsiteY43" fmla="*/ 1012892 h 2957097"/>
                <a:gd name="connsiteX44" fmla="*/ 538764 w 1525504"/>
                <a:gd name="connsiteY44" fmla="*/ 1072686 h 2957097"/>
                <a:gd name="connsiteX45" fmla="*/ 702202 w 1525504"/>
                <a:gd name="connsiteY45" fmla="*/ 1119193 h 2957097"/>
                <a:gd name="connsiteX46" fmla="*/ 522819 w 1525504"/>
                <a:gd name="connsiteY46" fmla="*/ 1169685 h 2957097"/>
                <a:gd name="connsiteX47" fmla="*/ 456381 w 1525504"/>
                <a:gd name="connsiteY47" fmla="*/ 1192274 h 2957097"/>
                <a:gd name="connsiteX48" fmla="*/ 247766 w 1525504"/>
                <a:gd name="connsiteY48" fmla="*/ 1218849 h 2957097"/>
                <a:gd name="connsiteX49" fmla="*/ 619819 w 1525504"/>
                <a:gd name="connsiteY49" fmla="*/ 1268014 h 2957097"/>
                <a:gd name="connsiteX50" fmla="*/ 773954 w 1525504"/>
                <a:gd name="connsiteY50" fmla="*/ 1310534 h 2957097"/>
                <a:gd name="connsiteX51" fmla="*/ 740736 w 1525504"/>
                <a:gd name="connsiteY51" fmla="*/ 1410189 h 2957097"/>
                <a:gd name="connsiteX52" fmla="*/ 598559 w 1525504"/>
                <a:gd name="connsiteY52" fmla="*/ 1485931 h 2957097"/>
                <a:gd name="connsiteX53" fmla="*/ 464353 w 1525504"/>
                <a:gd name="connsiteY53" fmla="*/ 1505860 h 2957097"/>
                <a:gd name="connsiteX54" fmla="*/ 209232 w 1525504"/>
                <a:gd name="connsiteY54" fmla="*/ 1485931 h 2957097"/>
                <a:gd name="connsiteX55" fmla="*/ 646394 w 1525504"/>
                <a:gd name="connsiteY55" fmla="*/ 1564326 h 2957097"/>
                <a:gd name="connsiteX56" fmla="*/ 860323 w 1525504"/>
                <a:gd name="connsiteY56" fmla="*/ 1645381 h 2957097"/>
                <a:gd name="connsiteX57" fmla="*/ 824448 w 1525504"/>
                <a:gd name="connsiteY57" fmla="*/ 1811476 h 2957097"/>
                <a:gd name="connsiteX58" fmla="*/ 789367 w 1525504"/>
                <a:gd name="connsiteY58" fmla="*/ 1820093 h 2957097"/>
                <a:gd name="connsiteX59" fmla="*/ 787818 w 1525504"/>
                <a:gd name="connsiteY59" fmla="*/ 1817505 h 2957097"/>
                <a:gd name="connsiteX60" fmla="*/ 775283 w 1525504"/>
                <a:gd name="connsiteY60" fmla="*/ 1810147 h 2957097"/>
                <a:gd name="connsiteX61" fmla="*/ 768852 w 1525504"/>
                <a:gd name="connsiteY61" fmla="*/ 1819793 h 2957097"/>
                <a:gd name="connsiteX62" fmla="*/ 769537 w 1525504"/>
                <a:gd name="connsiteY62" fmla="*/ 1824965 h 2957097"/>
                <a:gd name="connsiteX63" fmla="*/ 724977 w 1525504"/>
                <a:gd name="connsiteY63" fmla="*/ 1835912 h 2957097"/>
                <a:gd name="connsiteX64" fmla="*/ 425819 w 1525504"/>
                <a:gd name="connsiteY64" fmla="*/ 1856653 h 2957097"/>
                <a:gd name="connsiteX65" fmla="*/ 758009 w 1525504"/>
                <a:gd name="connsiteY65" fmla="*/ 1895188 h 2957097"/>
                <a:gd name="connsiteX66" fmla="*/ 784584 w 1525504"/>
                <a:gd name="connsiteY66" fmla="*/ 1961626 h 2957097"/>
                <a:gd name="connsiteX67" fmla="*/ 1005159 w 1525504"/>
                <a:gd name="connsiteY67" fmla="*/ 1994844 h 2957097"/>
                <a:gd name="connsiteX68" fmla="*/ 756681 w 1525504"/>
                <a:gd name="connsiteY68" fmla="*/ 2130377 h 2957097"/>
                <a:gd name="connsiteX69" fmla="*/ 642407 w 1525504"/>
                <a:gd name="connsiteY69" fmla="*/ 2208775 h 2957097"/>
                <a:gd name="connsiteX70" fmla="*/ 936062 w 1525504"/>
                <a:gd name="connsiteY70" fmla="*/ 2263254 h 2957097"/>
                <a:gd name="connsiteX71" fmla="*/ 924104 w 1525504"/>
                <a:gd name="connsiteY71" fmla="*/ 2320391 h 2957097"/>
                <a:gd name="connsiteX72" fmla="*/ 857665 w 1525504"/>
                <a:gd name="connsiteY72" fmla="*/ 2370883 h 2957097"/>
                <a:gd name="connsiteX73" fmla="*/ 1180554 w 1525504"/>
                <a:gd name="connsiteY73" fmla="*/ 2382842 h 2957097"/>
                <a:gd name="connsiteX74" fmla="*/ 869625 w 1525504"/>
                <a:gd name="connsiteY74" fmla="*/ 2566210 h 2957097"/>
                <a:gd name="connsiteX75" fmla="*/ 1253636 w 1525504"/>
                <a:gd name="connsiteY75" fmla="*/ 2657895 h 2957097"/>
                <a:gd name="connsiteX76" fmla="*/ 1199158 w 1525504"/>
                <a:gd name="connsiteY76" fmla="*/ 2749578 h 2957097"/>
                <a:gd name="connsiteX77" fmla="*/ 1159294 w 1525504"/>
                <a:gd name="connsiteY77" fmla="*/ 2786784 h 2957097"/>
                <a:gd name="connsiteX78" fmla="*/ 1007816 w 1525504"/>
                <a:gd name="connsiteY78" fmla="*/ 2834619 h 2957097"/>
                <a:gd name="connsiteX79" fmla="*/ 1446306 w 1525504"/>
                <a:gd name="connsiteY79" fmla="*/ 2922318 h 2957097"/>
                <a:gd name="connsiteX80" fmla="*/ 1478819 w 1525504"/>
                <a:gd name="connsiteY80" fmla="*/ 2941564 h 2957097"/>
                <a:gd name="connsiteX81" fmla="*/ 1446714 w 1525504"/>
                <a:gd name="connsiteY81" fmla="*/ 2957097 h 2957097"/>
                <a:gd name="connsiteX82" fmla="*/ 0 w 1525504"/>
                <a:gd name="connsiteY82" fmla="*/ 2957097 h 29570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Lst>
              <a:rect l="l" t="t" r="r" b="b"/>
              <a:pathLst>
                <a:path w="1525504" h="2957097">
                  <a:moveTo>
                    <a:pt x="1104814" y="2757552"/>
                  </a:moveTo>
                  <a:cubicBezTo>
                    <a:pt x="1127404" y="2802729"/>
                    <a:pt x="1193843" y="2752237"/>
                    <a:pt x="1104814" y="2757552"/>
                  </a:cubicBezTo>
                  <a:close/>
                  <a:moveTo>
                    <a:pt x="1100829" y="2479842"/>
                  </a:moveTo>
                  <a:cubicBezTo>
                    <a:pt x="1059637" y="2497114"/>
                    <a:pt x="1173910" y="2478512"/>
                    <a:pt x="1100829" y="2479842"/>
                  </a:cubicBezTo>
                  <a:close/>
                  <a:moveTo>
                    <a:pt x="811160" y="2420047"/>
                  </a:moveTo>
                  <a:cubicBezTo>
                    <a:pt x="674297" y="2433334"/>
                    <a:pt x="945364" y="2434663"/>
                    <a:pt x="811160" y="2420047"/>
                  </a:cubicBezTo>
                  <a:close/>
                  <a:moveTo>
                    <a:pt x="789367" y="1820093"/>
                  </a:moveTo>
                  <a:lnTo>
                    <a:pt x="791353" y="1823414"/>
                  </a:lnTo>
                  <a:cubicBezTo>
                    <a:pt x="791269" y="1830183"/>
                    <a:pt x="774411" y="1832216"/>
                    <a:pt x="769677" y="1826029"/>
                  </a:cubicBezTo>
                  <a:lnTo>
                    <a:pt x="769537" y="1824965"/>
                  </a:lnTo>
                  <a:close/>
                  <a:moveTo>
                    <a:pt x="83001" y="1192274"/>
                  </a:moveTo>
                  <a:cubicBezTo>
                    <a:pt x="63068" y="1224164"/>
                    <a:pt x="105588" y="1250739"/>
                    <a:pt x="83001" y="1192274"/>
                  </a:cubicBezTo>
                  <a:close/>
                  <a:moveTo>
                    <a:pt x="77686" y="1019535"/>
                  </a:moveTo>
                  <a:lnTo>
                    <a:pt x="71041" y="1047440"/>
                  </a:lnTo>
                  <a:cubicBezTo>
                    <a:pt x="45796" y="1180315"/>
                    <a:pt x="128178" y="1093946"/>
                    <a:pt x="77686" y="1019535"/>
                  </a:cubicBezTo>
                  <a:close/>
                  <a:moveTo>
                    <a:pt x="381971" y="841481"/>
                  </a:moveTo>
                  <a:cubicBezTo>
                    <a:pt x="323505" y="854769"/>
                    <a:pt x="424491" y="869385"/>
                    <a:pt x="381971" y="841481"/>
                  </a:cubicBezTo>
                  <a:close/>
                  <a:moveTo>
                    <a:pt x="213512" y="797184"/>
                  </a:moveTo>
                  <a:cubicBezTo>
                    <a:pt x="207344" y="796636"/>
                    <a:pt x="198603" y="797467"/>
                    <a:pt x="186644" y="800290"/>
                  </a:cubicBezTo>
                  <a:cubicBezTo>
                    <a:pt x="173855" y="872376"/>
                    <a:pt x="256693" y="801017"/>
                    <a:pt x="213512" y="797184"/>
                  </a:cubicBezTo>
                  <a:close/>
                  <a:moveTo>
                    <a:pt x="44466" y="773716"/>
                  </a:moveTo>
                  <a:lnTo>
                    <a:pt x="72371" y="794975"/>
                  </a:lnTo>
                  <a:cubicBezTo>
                    <a:pt x="210562" y="829523"/>
                    <a:pt x="126849" y="783015"/>
                    <a:pt x="44466" y="773716"/>
                  </a:cubicBezTo>
                  <a:close/>
                  <a:moveTo>
                    <a:pt x="194617" y="614264"/>
                  </a:moveTo>
                  <a:cubicBezTo>
                    <a:pt x="166712" y="627551"/>
                    <a:pt x="153424" y="659442"/>
                    <a:pt x="124191" y="671400"/>
                  </a:cubicBezTo>
                  <a:cubicBezTo>
                    <a:pt x="-84424" y="715249"/>
                    <a:pt x="230491" y="711263"/>
                    <a:pt x="194617" y="614264"/>
                  </a:cubicBezTo>
                  <a:close/>
                  <a:moveTo>
                    <a:pt x="0" y="0"/>
                  </a:moveTo>
                  <a:lnTo>
                    <a:pt x="1780" y="2724"/>
                  </a:lnTo>
                  <a:cubicBezTo>
                    <a:pt x="17725" y="49375"/>
                    <a:pt x="-24629" y="121626"/>
                    <a:pt x="27192" y="114651"/>
                  </a:cubicBezTo>
                  <a:cubicBezTo>
                    <a:pt x="194617" y="5692"/>
                    <a:pt x="44466" y="150527"/>
                    <a:pt x="20549" y="226266"/>
                  </a:cubicBezTo>
                  <a:cubicBezTo>
                    <a:pt x="-11342" y="408306"/>
                    <a:pt x="73698" y="149198"/>
                    <a:pt x="121533" y="216964"/>
                  </a:cubicBezTo>
                  <a:cubicBezTo>
                    <a:pt x="190629" y="202349"/>
                    <a:pt x="298260" y="147869"/>
                    <a:pt x="189302" y="254170"/>
                  </a:cubicBezTo>
                  <a:cubicBezTo>
                    <a:pt x="340780" y="296690"/>
                    <a:pt x="158739" y="303335"/>
                    <a:pt x="105588" y="309977"/>
                  </a:cubicBezTo>
                  <a:cubicBezTo>
                    <a:pt x="207904" y="313965"/>
                    <a:pt x="245109" y="414951"/>
                    <a:pt x="113561" y="408306"/>
                  </a:cubicBezTo>
                  <a:cubicBezTo>
                    <a:pt x="-8684" y="295362"/>
                    <a:pt x="-23300" y="607620"/>
                    <a:pt x="81671" y="587689"/>
                  </a:cubicBezTo>
                  <a:cubicBezTo>
                    <a:pt x="172027" y="474744"/>
                    <a:pt x="241123" y="380402"/>
                    <a:pt x="383300" y="375087"/>
                  </a:cubicBezTo>
                  <a:cubicBezTo>
                    <a:pt x="306233" y="445510"/>
                    <a:pt x="481628" y="490689"/>
                    <a:pt x="350080" y="538524"/>
                  </a:cubicBezTo>
                  <a:cubicBezTo>
                    <a:pt x="529463" y="603634"/>
                    <a:pt x="267698" y="627551"/>
                    <a:pt x="283643" y="675387"/>
                  </a:cubicBezTo>
                  <a:cubicBezTo>
                    <a:pt x="413861" y="692660"/>
                    <a:pt x="352737" y="716578"/>
                    <a:pt x="275670" y="781688"/>
                  </a:cubicBezTo>
                  <a:cubicBezTo>
                    <a:pt x="291615" y="765743"/>
                    <a:pt x="500230" y="829523"/>
                    <a:pt x="574641" y="889316"/>
                  </a:cubicBezTo>
                  <a:cubicBezTo>
                    <a:pt x="537435" y="1002262"/>
                    <a:pt x="409875" y="893304"/>
                    <a:pt x="372670" y="973029"/>
                  </a:cubicBezTo>
                  <a:cubicBezTo>
                    <a:pt x="292944" y="850783"/>
                    <a:pt x="205247" y="1044782"/>
                    <a:pt x="154753" y="898619"/>
                  </a:cubicBezTo>
                  <a:cubicBezTo>
                    <a:pt x="160068" y="1008905"/>
                    <a:pt x="72371" y="933166"/>
                    <a:pt x="59083" y="873371"/>
                  </a:cubicBezTo>
                  <a:cubicBezTo>
                    <a:pt x="-28615" y="903934"/>
                    <a:pt x="174684" y="991631"/>
                    <a:pt x="214547" y="1012892"/>
                  </a:cubicBezTo>
                  <a:cubicBezTo>
                    <a:pt x="253081" y="1143111"/>
                    <a:pt x="464353" y="913234"/>
                    <a:pt x="538764" y="1072686"/>
                  </a:cubicBezTo>
                  <a:cubicBezTo>
                    <a:pt x="599886" y="1023522"/>
                    <a:pt x="904173" y="1095274"/>
                    <a:pt x="702202" y="1119193"/>
                  </a:cubicBezTo>
                  <a:cubicBezTo>
                    <a:pt x="715490" y="1173670"/>
                    <a:pt x="606531" y="1230808"/>
                    <a:pt x="522819" y="1169685"/>
                  </a:cubicBezTo>
                  <a:cubicBezTo>
                    <a:pt x="649051" y="1234794"/>
                    <a:pt x="517504" y="1253396"/>
                    <a:pt x="456381" y="1192274"/>
                  </a:cubicBezTo>
                  <a:cubicBezTo>
                    <a:pt x="457711" y="1307876"/>
                    <a:pt x="310217" y="1213534"/>
                    <a:pt x="247766" y="1218849"/>
                  </a:cubicBezTo>
                  <a:cubicBezTo>
                    <a:pt x="315532" y="1341095"/>
                    <a:pt x="509532" y="1370327"/>
                    <a:pt x="619819" y="1268014"/>
                  </a:cubicBezTo>
                  <a:cubicBezTo>
                    <a:pt x="627791" y="1365012"/>
                    <a:pt x="727447" y="1265356"/>
                    <a:pt x="773954" y="1310534"/>
                  </a:cubicBezTo>
                  <a:cubicBezTo>
                    <a:pt x="934734" y="1311862"/>
                    <a:pt x="769968" y="1345081"/>
                    <a:pt x="740736" y="1410189"/>
                  </a:cubicBezTo>
                  <a:cubicBezTo>
                    <a:pt x="623804" y="1331794"/>
                    <a:pt x="700872" y="1481943"/>
                    <a:pt x="598559" y="1485931"/>
                  </a:cubicBezTo>
                  <a:cubicBezTo>
                    <a:pt x="556039" y="1585586"/>
                    <a:pt x="451066" y="1463341"/>
                    <a:pt x="464353" y="1505860"/>
                  </a:cubicBezTo>
                  <a:cubicBezTo>
                    <a:pt x="362040" y="1481943"/>
                    <a:pt x="331477" y="1524463"/>
                    <a:pt x="209232" y="1485931"/>
                  </a:cubicBezTo>
                  <a:cubicBezTo>
                    <a:pt x="239794" y="1548382"/>
                    <a:pt x="517504" y="1666641"/>
                    <a:pt x="646394" y="1564326"/>
                  </a:cubicBezTo>
                  <a:cubicBezTo>
                    <a:pt x="598559" y="1722450"/>
                    <a:pt x="813818" y="1548382"/>
                    <a:pt x="860323" y="1645381"/>
                  </a:cubicBezTo>
                  <a:cubicBezTo>
                    <a:pt x="1072924" y="1667970"/>
                    <a:pt x="785913" y="1710490"/>
                    <a:pt x="824448" y="1811476"/>
                  </a:cubicBezTo>
                  <a:lnTo>
                    <a:pt x="789367" y="1820093"/>
                  </a:lnTo>
                  <a:lnTo>
                    <a:pt x="787818" y="1817505"/>
                  </a:lnTo>
                  <a:cubicBezTo>
                    <a:pt x="785290" y="1815275"/>
                    <a:pt x="781262" y="1812804"/>
                    <a:pt x="775283" y="1810147"/>
                  </a:cubicBezTo>
                  <a:cubicBezTo>
                    <a:pt x="771629" y="1813967"/>
                    <a:pt x="769636" y="1817165"/>
                    <a:pt x="768852" y="1819793"/>
                  </a:cubicBezTo>
                  <a:lnTo>
                    <a:pt x="769537" y="1824965"/>
                  </a:lnTo>
                  <a:lnTo>
                    <a:pt x="724977" y="1835912"/>
                  </a:lnTo>
                  <a:cubicBezTo>
                    <a:pt x="628621" y="1854411"/>
                    <a:pt x="538432" y="1856653"/>
                    <a:pt x="425819" y="1856653"/>
                  </a:cubicBezTo>
                  <a:cubicBezTo>
                    <a:pt x="363367" y="1900503"/>
                    <a:pt x="688913" y="2022749"/>
                    <a:pt x="758009" y="1895188"/>
                  </a:cubicBezTo>
                  <a:cubicBezTo>
                    <a:pt x="783256" y="1940365"/>
                    <a:pt x="873610" y="1903160"/>
                    <a:pt x="784584" y="1961626"/>
                  </a:cubicBezTo>
                  <a:cubicBezTo>
                    <a:pt x="855008" y="1974914"/>
                    <a:pt x="938720" y="1920434"/>
                    <a:pt x="1005159" y="1994844"/>
                  </a:cubicBezTo>
                  <a:cubicBezTo>
                    <a:pt x="1035720" y="2059953"/>
                    <a:pt x="847035" y="2162268"/>
                    <a:pt x="756681" y="2130377"/>
                  </a:cubicBezTo>
                  <a:cubicBezTo>
                    <a:pt x="885570" y="2200803"/>
                    <a:pt x="715490" y="2234020"/>
                    <a:pt x="642407" y="2208775"/>
                  </a:cubicBezTo>
                  <a:cubicBezTo>
                    <a:pt x="577299" y="2283185"/>
                    <a:pt x="857665" y="2277870"/>
                    <a:pt x="936062" y="2263254"/>
                  </a:cubicBezTo>
                  <a:cubicBezTo>
                    <a:pt x="1041035" y="2195487"/>
                    <a:pt x="1001172" y="2336336"/>
                    <a:pt x="924104" y="2320391"/>
                  </a:cubicBezTo>
                  <a:cubicBezTo>
                    <a:pt x="994529" y="2378856"/>
                    <a:pt x="901515" y="2400116"/>
                    <a:pt x="857665" y="2370883"/>
                  </a:cubicBezTo>
                  <a:cubicBezTo>
                    <a:pt x="922775" y="2489142"/>
                    <a:pt x="1079570" y="2396130"/>
                    <a:pt x="1180554" y="2382842"/>
                  </a:cubicBezTo>
                  <a:cubicBezTo>
                    <a:pt x="1175239" y="2570198"/>
                    <a:pt x="1015788" y="2594115"/>
                    <a:pt x="869625" y="2566210"/>
                  </a:cubicBezTo>
                  <a:cubicBezTo>
                    <a:pt x="876268" y="2696428"/>
                    <a:pt x="1152650" y="2598100"/>
                    <a:pt x="1253636" y="2657895"/>
                  </a:cubicBezTo>
                  <a:cubicBezTo>
                    <a:pt x="1452949" y="2584813"/>
                    <a:pt x="1294827" y="2741606"/>
                    <a:pt x="1199158" y="2749578"/>
                  </a:cubicBezTo>
                  <a:cubicBezTo>
                    <a:pt x="1308116" y="2770839"/>
                    <a:pt x="1211115" y="2794757"/>
                    <a:pt x="1159294" y="2786784"/>
                  </a:cubicBezTo>
                  <a:cubicBezTo>
                    <a:pt x="1250979" y="2882455"/>
                    <a:pt x="1038377" y="2764196"/>
                    <a:pt x="1007816" y="2834619"/>
                  </a:cubicBezTo>
                  <a:cubicBezTo>
                    <a:pt x="1128732" y="2902386"/>
                    <a:pt x="1301471" y="2918331"/>
                    <a:pt x="1446306" y="2922318"/>
                  </a:cubicBezTo>
                  <a:cubicBezTo>
                    <a:pt x="1559915" y="2908366"/>
                    <a:pt x="1533008" y="2917584"/>
                    <a:pt x="1478819" y="2941564"/>
                  </a:cubicBezTo>
                  <a:lnTo>
                    <a:pt x="1446714" y="2957097"/>
                  </a:lnTo>
                  <a:lnTo>
                    <a:pt x="0" y="2957097"/>
                  </a:lnTo>
                  <a:close/>
                </a:path>
              </a:pathLst>
            </a:custGeom>
            <a:solidFill>
              <a:schemeClr val="bg1">
                <a:lumMod val="85000"/>
              </a:schemeClr>
            </a:solidFill>
            <a:ln>
              <a:noFill/>
            </a:ln>
            <a:effectLst>
              <a:outerShdw blurRad="127000" dist="12700" dir="16200000" rotWithShape="0">
                <a:prstClr val="black">
                  <a:alpha val="15000"/>
                </a:prstClr>
              </a:outerShdw>
            </a:effectLst>
          </p:spPr>
          <p:txBody>
            <a:bodyPr/>
            <a:lstStyle/>
            <a:p>
              <a:pPr algn="r" rtl="1" eaLnBrk="1" fontAlgn="auto" hangingPunct="1">
                <a:spcBef>
                  <a:spcPts val="0"/>
                </a:spcBef>
                <a:spcAft>
                  <a:spcPts val="0"/>
                </a:spcAft>
                <a:defRPr/>
              </a:pPr>
              <a:endParaRPr lang="en-US" sz="2701">
                <a:latin typeface="+mn-lt"/>
                <a:cs typeface="+mn-cs"/>
              </a:endParaRPr>
            </a:p>
          </p:txBody>
        </p:sp>
        <p:sp>
          <p:nvSpPr>
            <p:cNvPr id="6" name="Freeform: Shape 5"/>
            <p:cNvSpPr/>
            <p:nvPr/>
          </p:nvSpPr>
          <p:spPr>
            <a:xfrm>
              <a:off x="35636" y="1136215"/>
              <a:ext cx="1114321" cy="2991029"/>
            </a:xfrm>
            <a:custGeom>
              <a:avLst/>
              <a:gdLst>
                <a:gd name="connsiteX0" fmla="*/ 807386 w 1113712"/>
                <a:gd name="connsiteY0" fmla="*/ 1975864 h 2991028"/>
                <a:gd name="connsiteX1" fmla="*/ 807386 w 1113712"/>
                <a:gd name="connsiteY1" fmla="*/ 1975864 h 2991028"/>
                <a:gd name="connsiteX2" fmla="*/ 970824 w 1113712"/>
                <a:gd name="connsiteY2" fmla="*/ 1251690 h 2991028"/>
                <a:gd name="connsiteX3" fmla="*/ 970824 w 1113712"/>
                <a:gd name="connsiteY3" fmla="*/ 1251690 h 2991028"/>
                <a:gd name="connsiteX4" fmla="*/ 701085 w 1113712"/>
                <a:gd name="connsiteY4" fmla="*/ 1251690 h 2991028"/>
                <a:gd name="connsiteX5" fmla="*/ 835291 w 1113712"/>
                <a:gd name="connsiteY5" fmla="*/ 1310157 h 2991028"/>
                <a:gd name="connsiteX6" fmla="*/ 701085 w 1113712"/>
                <a:gd name="connsiteY6" fmla="*/ 1251690 h 2991028"/>
                <a:gd name="connsiteX7" fmla="*/ 1035932 w 1113712"/>
                <a:gd name="connsiteY7" fmla="*/ 1229102 h 2991028"/>
                <a:gd name="connsiteX8" fmla="*/ 1035932 w 1113712"/>
                <a:gd name="connsiteY8" fmla="*/ 1229102 h 2991028"/>
                <a:gd name="connsiteX9" fmla="*/ 1091741 w 1113712"/>
                <a:gd name="connsiteY9" fmla="*/ 1199868 h 2991028"/>
                <a:gd name="connsiteX10" fmla="*/ 1091741 w 1113712"/>
                <a:gd name="connsiteY10" fmla="*/ 1199868 h 2991028"/>
                <a:gd name="connsiteX11" fmla="*/ 954879 w 1113712"/>
                <a:gd name="connsiteY11" fmla="*/ 554092 h 2991028"/>
                <a:gd name="connsiteX12" fmla="*/ 973481 w 1113712"/>
                <a:gd name="connsiteY12" fmla="*/ 597942 h 2991028"/>
                <a:gd name="connsiteX13" fmla="*/ 954879 w 1113712"/>
                <a:gd name="connsiteY13" fmla="*/ 554092 h 2991028"/>
                <a:gd name="connsiteX14" fmla="*/ 986769 w 1113712"/>
                <a:gd name="connsiteY14" fmla="*/ 390655 h 2991028"/>
                <a:gd name="connsiteX15" fmla="*/ 1017330 w 1113712"/>
                <a:gd name="connsiteY15" fmla="*/ 446464 h 2991028"/>
                <a:gd name="connsiteX16" fmla="*/ 986769 w 1113712"/>
                <a:gd name="connsiteY16" fmla="*/ 390655 h 2991028"/>
                <a:gd name="connsiteX17" fmla="*/ 1074467 w 1113712"/>
                <a:gd name="connsiteY17" fmla="*/ 0 h 2991028"/>
                <a:gd name="connsiteX18" fmla="*/ 1101955 w 1113712"/>
                <a:gd name="connsiteY18" fmla="*/ 13529 h 2991028"/>
                <a:gd name="connsiteX19" fmla="*/ 1113712 w 1113712"/>
                <a:gd name="connsiteY19" fmla="*/ 31513 h 2991028"/>
                <a:gd name="connsiteX20" fmla="*/ 1113712 w 1113712"/>
                <a:gd name="connsiteY20" fmla="*/ 2991028 h 2991028"/>
                <a:gd name="connsiteX21" fmla="*/ 380617 w 1113712"/>
                <a:gd name="connsiteY21" fmla="*/ 2991028 h 2991028"/>
                <a:gd name="connsiteX22" fmla="*/ 384865 w 1113712"/>
                <a:gd name="connsiteY22" fmla="*/ 2982557 h 2991028"/>
                <a:gd name="connsiteX23" fmla="*/ 370960 w 1113712"/>
                <a:gd name="connsiteY23" fmla="*/ 2976437 h 2991028"/>
                <a:gd name="connsiteX24" fmla="*/ 337023 w 1113712"/>
                <a:gd name="connsiteY24" fmla="*/ 2991028 h 2991028"/>
                <a:gd name="connsiteX25" fmla="*/ 336998 w 1113712"/>
                <a:gd name="connsiteY25" fmla="*/ 2991028 h 2991028"/>
                <a:gd name="connsiteX26" fmla="*/ 312923 w 1113712"/>
                <a:gd name="connsiteY26" fmla="*/ 2971636 h 2991028"/>
                <a:gd name="connsiteX27" fmla="*/ 116432 w 1113712"/>
                <a:gd name="connsiteY27" fmla="*/ 2908653 h 2991028"/>
                <a:gd name="connsiteX28" fmla="*/ 80556 w 1113712"/>
                <a:gd name="connsiteY28" fmla="*/ 2848859 h 2991028"/>
                <a:gd name="connsiteX29" fmla="*/ 135035 w 1113712"/>
                <a:gd name="connsiteY29" fmla="*/ 2814311 h 2991028"/>
                <a:gd name="connsiteX30" fmla="*/ 590799 w 1113712"/>
                <a:gd name="connsiteY30" fmla="*/ 2786407 h 2991028"/>
                <a:gd name="connsiteX31" fmla="*/ 523032 w 1113712"/>
                <a:gd name="connsiteY31" fmla="*/ 2714654 h 2991028"/>
                <a:gd name="connsiteX32" fmla="*/ 410089 w 1113712"/>
                <a:gd name="connsiteY32" fmla="*/ 2664161 h 2991028"/>
                <a:gd name="connsiteX33" fmla="*/ 218747 w 1113712"/>
                <a:gd name="connsiteY33" fmla="*/ 2660175 h 2991028"/>
                <a:gd name="connsiteX34" fmla="*/ 49994 w 1113712"/>
                <a:gd name="connsiteY34" fmla="*/ 2588422 h 2991028"/>
                <a:gd name="connsiteX35" fmla="*/ 53981 w 1113712"/>
                <a:gd name="connsiteY35" fmla="*/ 2494079 h 2991028"/>
                <a:gd name="connsiteX36" fmla="*/ 593457 w 1113712"/>
                <a:gd name="connsiteY36" fmla="*/ 2444916 h 2991028"/>
                <a:gd name="connsiteX37" fmla="*/ 775496 w 1113712"/>
                <a:gd name="connsiteY37" fmla="*/ 2309383 h 2991028"/>
                <a:gd name="connsiteX38" fmla="*/ 625346 w 1113712"/>
                <a:gd name="connsiteY38" fmla="*/ 2314698 h 2991028"/>
                <a:gd name="connsiteX39" fmla="*/ 519047 w 1113712"/>
                <a:gd name="connsiteY39" fmla="*/ 2345259 h 2991028"/>
                <a:gd name="connsiteX40" fmla="*/ 149652 w 1113712"/>
                <a:gd name="connsiteY40" fmla="*/ 2205739 h 2991028"/>
                <a:gd name="connsiteX41" fmla="*/ 612059 w 1113712"/>
                <a:gd name="connsiteY41" fmla="*/ 2064891 h 2991028"/>
                <a:gd name="connsiteX42" fmla="*/ 639963 w 1113712"/>
                <a:gd name="connsiteY42" fmla="*/ 1961248 h 2991028"/>
                <a:gd name="connsiteX43" fmla="*/ 261267 w 1113712"/>
                <a:gd name="connsiteY43" fmla="*/ 1894811 h 2991028"/>
                <a:gd name="connsiteX44" fmla="*/ 491142 w 1113712"/>
                <a:gd name="connsiteY44" fmla="*/ 1817742 h 2991028"/>
                <a:gd name="connsiteX45" fmla="*/ 321060 w 1113712"/>
                <a:gd name="connsiteY45" fmla="*/ 1670249 h 2991028"/>
                <a:gd name="connsiteX46" fmla="*/ 768853 w 1113712"/>
                <a:gd name="connsiteY46" fmla="*/ 1602483 h 2991028"/>
                <a:gd name="connsiteX47" fmla="*/ 513731 w 1113712"/>
                <a:gd name="connsiteY47" fmla="*/ 1478908 h 2991028"/>
                <a:gd name="connsiteX48" fmla="*/ 322390 w 1113712"/>
                <a:gd name="connsiteY48" fmla="*/ 1347361 h 2991028"/>
                <a:gd name="connsiteX49" fmla="*/ 451278 w 1113712"/>
                <a:gd name="connsiteY49" fmla="*/ 1327429 h 2991028"/>
                <a:gd name="connsiteX50" fmla="*/ 544292 w 1113712"/>
                <a:gd name="connsiteY50" fmla="*/ 1263649 h 2991028"/>
                <a:gd name="connsiteX51" fmla="*/ 491142 w 1113712"/>
                <a:gd name="connsiteY51" fmla="*/ 1170636 h 2991028"/>
                <a:gd name="connsiteX52" fmla="*/ 487156 w 1113712"/>
                <a:gd name="connsiteY52" fmla="*/ 1089582 h 2991028"/>
                <a:gd name="connsiteX53" fmla="*/ 691785 w 1113712"/>
                <a:gd name="connsiteY53" fmla="*/ 1048390 h 2991028"/>
                <a:gd name="connsiteX54" fmla="*/ 1071810 w 1113712"/>
                <a:gd name="connsiteY54" fmla="*/ 951392 h 2991028"/>
                <a:gd name="connsiteX55" fmla="*/ 747592 w 1113712"/>
                <a:gd name="connsiteY55" fmla="*/ 1005870 h 2991028"/>
                <a:gd name="connsiteX56" fmla="*/ 628004 w 1113712"/>
                <a:gd name="connsiteY56" fmla="*/ 950062 h 2991028"/>
                <a:gd name="connsiteX57" fmla="*/ 584155 w 1113712"/>
                <a:gd name="connsiteY57" fmla="*/ 895583 h 2991028"/>
                <a:gd name="connsiteX58" fmla="*/ 491142 w 1113712"/>
                <a:gd name="connsiteY58" fmla="*/ 829146 h 2991028"/>
                <a:gd name="connsiteX59" fmla="*/ 771511 w 1113712"/>
                <a:gd name="connsiteY59" fmla="*/ 853063 h 2991028"/>
                <a:gd name="connsiteX60" fmla="*/ 1071810 w 1113712"/>
                <a:gd name="connsiteY60" fmla="*/ 795926 h 2991028"/>
                <a:gd name="connsiteX61" fmla="*/ 905714 w 1113712"/>
                <a:gd name="connsiteY61" fmla="*/ 790611 h 2991028"/>
                <a:gd name="connsiteX62" fmla="*/ 747592 w 1113712"/>
                <a:gd name="connsiteY62" fmla="*/ 742776 h 2991028"/>
                <a:gd name="connsiteX63" fmla="*/ 731647 w 1113712"/>
                <a:gd name="connsiteY63" fmla="*/ 619202 h 2991028"/>
                <a:gd name="connsiteX64" fmla="*/ 705072 w 1113712"/>
                <a:gd name="connsiteY64" fmla="*/ 522202 h 2991028"/>
                <a:gd name="connsiteX65" fmla="*/ 880468 w 1113712"/>
                <a:gd name="connsiteY65" fmla="*/ 447791 h 2991028"/>
                <a:gd name="connsiteX66" fmla="*/ 891098 w 1113712"/>
                <a:gd name="connsiteY66" fmla="*/ 410586 h 2991028"/>
                <a:gd name="connsiteX67" fmla="*/ 913686 w 1113712"/>
                <a:gd name="connsiteY67" fmla="*/ 260437 h 2991028"/>
                <a:gd name="connsiteX68" fmla="*/ 1018659 w 1113712"/>
                <a:gd name="connsiteY68" fmla="*/ 322888 h 2991028"/>
                <a:gd name="connsiteX69" fmla="*/ 982783 w 1113712"/>
                <a:gd name="connsiteY69" fmla="*/ 136862 h 2991028"/>
                <a:gd name="connsiteX70" fmla="*/ 1074467 w 1113712"/>
                <a:gd name="connsiteY70" fmla="*/ 0 h 29910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Lst>
              <a:rect l="l" t="t" r="r" b="b"/>
              <a:pathLst>
                <a:path w="1113712" h="2991028">
                  <a:moveTo>
                    <a:pt x="807386" y="1975864"/>
                  </a:moveTo>
                  <a:cubicBezTo>
                    <a:pt x="657238" y="2001111"/>
                    <a:pt x="706400" y="2051604"/>
                    <a:pt x="807386" y="1975864"/>
                  </a:cubicBezTo>
                  <a:close/>
                  <a:moveTo>
                    <a:pt x="970824" y="1251690"/>
                  </a:moveTo>
                  <a:cubicBezTo>
                    <a:pt x="922989" y="1274279"/>
                    <a:pt x="1014672" y="1270294"/>
                    <a:pt x="970824" y="1251690"/>
                  </a:cubicBezTo>
                  <a:close/>
                  <a:moveTo>
                    <a:pt x="701085" y="1251690"/>
                  </a:moveTo>
                  <a:cubicBezTo>
                    <a:pt x="663880" y="1338060"/>
                    <a:pt x="790113" y="1319456"/>
                    <a:pt x="835291" y="1310157"/>
                  </a:cubicBezTo>
                  <a:cubicBezTo>
                    <a:pt x="1034605" y="1241060"/>
                    <a:pt x="752907" y="1312814"/>
                    <a:pt x="701085" y="1251690"/>
                  </a:cubicBezTo>
                  <a:close/>
                  <a:moveTo>
                    <a:pt x="1035932" y="1229102"/>
                  </a:moveTo>
                  <a:cubicBezTo>
                    <a:pt x="988097" y="1251690"/>
                    <a:pt x="1079782" y="1247704"/>
                    <a:pt x="1035932" y="1229102"/>
                  </a:cubicBezTo>
                  <a:close/>
                  <a:moveTo>
                    <a:pt x="1091741" y="1199868"/>
                  </a:moveTo>
                  <a:cubicBezTo>
                    <a:pt x="1033275" y="1219801"/>
                    <a:pt x="1130274" y="1225116"/>
                    <a:pt x="1091741" y="1199868"/>
                  </a:cubicBezTo>
                  <a:close/>
                  <a:moveTo>
                    <a:pt x="954879" y="554092"/>
                  </a:moveTo>
                  <a:cubicBezTo>
                    <a:pt x="925646" y="556749"/>
                    <a:pt x="974810" y="599269"/>
                    <a:pt x="973481" y="597942"/>
                  </a:cubicBezTo>
                  <a:cubicBezTo>
                    <a:pt x="1071810" y="693613"/>
                    <a:pt x="1050550" y="556749"/>
                    <a:pt x="954879" y="554092"/>
                  </a:cubicBezTo>
                  <a:close/>
                  <a:moveTo>
                    <a:pt x="986769" y="390655"/>
                  </a:moveTo>
                  <a:cubicBezTo>
                    <a:pt x="977467" y="415901"/>
                    <a:pt x="1012015" y="427861"/>
                    <a:pt x="1017330" y="446464"/>
                  </a:cubicBezTo>
                  <a:cubicBezTo>
                    <a:pt x="1057192" y="589969"/>
                    <a:pt x="1077125" y="399956"/>
                    <a:pt x="986769" y="390655"/>
                  </a:cubicBezTo>
                  <a:close/>
                  <a:moveTo>
                    <a:pt x="1074467" y="0"/>
                  </a:moveTo>
                  <a:cubicBezTo>
                    <a:pt x="1086426" y="2990"/>
                    <a:pt x="1095354" y="7661"/>
                    <a:pt x="1101955" y="13529"/>
                  </a:cubicBezTo>
                  <a:lnTo>
                    <a:pt x="1113712" y="31513"/>
                  </a:lnTo>
                  <a:lnTo>
                    <a:pt x="1113712" y="2991028"/>
                  </a:lnTo>
                  <a:lnTo>
                    <a:pt x="380617" y="2991028"/>
                  </a:lnTo>
                  <a:lnTo>
                    <a:pt x="384865" y="2982557"/>
                  </a:lnTo>
                  <a:cubicBezTo>
                    <a:pt x="387715" y="2975254"/>
                    <a:pt x="386090" y="2971491"/>
                    <a:pt x="370960" y="2976437"/>
                  </a:cubicBezTo>
                  <a:lnTo>
                    <a:pt x="337023" y="2991028"/>
                  </a:lnTo>
                  <a:lnTo>
                    <a:pt x="336998" y="2991028"/>
                  </a:lnTo>
                  <a:lnTo>
                    <a:pt x="312923" y="2971636"/>
                  </a:lnTo>
                  <a:cubicBezTo>
                    <a:pt x="249122" y="2938010"/>
                    <a:pt x="138524" y="2977250"/>
                    <a:pt x="116432" y="2908653"/>
                  </a:cubicBezTo>
                  <a:cubicBezTo>
                    <a:pt x="-47004" y="2875434"/>
                    <a:pt x="214761" y="2864804"/>
                    <a:pt x="80556" y="2848859"/>
                  </a:cubicBezTo>
                  <a:cubicBezTo>
                    <a:pt x="-85539" y="2806338"/>
                    <a:pt x="42022" y="2782421"/>
                    <a:pt x="135035" y="2814311"/>
                  </a:cubicBezTo>
                  <a:cubicBezTo>
                    <a:pt x="278540" y="2810325"/>
                    <a:pt x="432676" y="2826269"/>
                    <a:pt x="590799" y="2786407"/>
                  </a:cubicBezTo>
                  <a:cubicBezTo>
                    <a:pt x="739620" y="2754516"/>
                    <a:pt x="609402" y="2701366"/>
                    <a:pt x="523032" y="2714654"/>
                  </a:cubicBezTo>
                  <a:cubicBezTo>
                    <a:pt x="507087" y="2633600"/>
                    <a:pt x="404774" y="2755846"/>
                    <a:pt x="410089" y="2664161"/>
                  </a:cubicBezTo>
                  <a:cubicBezTo>
                    <a:pt x="343650" y="2681435"/>
                    <a:pt x="303788" y="2645558"/>
                    <a:pt x="218747" y="2660175"/>
                  </a:cubicBezTo>
                  <a:cubicBezTo>
                    <a:pt x="254623" y="2584435"/>
                    <a:pt x="-4485" y="2654860"/>
                    <a:pt x="49994" y="2588422"/>
                  </a:cubicBezTo>
                  <a:cubicBezTo>
                    <a:pt x="174897" y="2529957"/>
                    <a:pt x="-49662" y="2540587"/>
                    <a:pt x="53981" y="2494079"/>
                  </a:cubicBezTo>
                  <a:cubicBezTo>
                    <a:pt x="230706" y="2455546"/>
                    <a:pt x="419389" y="2494079"/>
                    <a:pt x="593457" y="2444916"/>
                  </a:cubicBezTo>
                  <a:cubicBezTo>
                    <a:pt x="382184" y="2365191"/>
                    <a:pt x="713045" y="2375821"/>
                    <a:pt x="775496" y="2309383"/>
                  </a:cubicBezTo>
                  <a:cubicBezTo>
                    <a:pt x="717031" y="2240288"/>
                    <a:pt x="677167" y="2342601"/>
                    <a:pt x="625346" y="2314698"/>
                  </a:cubicBezTo>
                  <a:cubicBezTo>
                    <a:pt x="562894" y="2297424"/>
                    <a:pt x="590799" y="2318684"/>
                    <a:pt x="519047" y="2345259"/>
                  </a:cubicBezTo>
                  <a:cubicBezTo>
                    <a:pt x="380855" y="2323999"/>
                    <a:pt x="259938" y="2312040"/>
                    <a:pt x="149652" y="2205739"/>
                  </a:cubicBezTo>
                  <a:cubicBezTo>
                    <a:pt x="225391" y="2135315"/>
                    <a:pt x="479183" y="2126015"/>
                    <a:pt x="612059" y="2064891"/>
                  </a:cubicBezTo>
                  <a:cubicBezTo>
                    <a:pt x="558909" y="1983836"/>
                    <a:pt x="685140" y="1994466"/>
                    <a:pt x="639963" y="1961248"/>
                  </a:cubicBezTo>
                  <a:cubicBezTo>
                    <a:pt x="505758" y="2070206"/>
                    <a:pt x="390156" y="1971878"/>
                    <a:pt x="261267" y="1894811"/>
                  </a:cubicBezTo>
                  <a:cubicBezTo>
                    <a:pt x="230706" y="1811098"/>
                    <a:pt x="701085" y="1910756"/>
                    <a:pt x="491142" y="1817742"/>
                  </a:cubicBezTo>
                  <a:cubicBezTo>
                    <a:pt x="472540" y="1809770"/>
                    <a:pt x="261267" y="1716756"/>
                    <a:pt x="321060" y="1670249"/>
                  </a:cubicBezTo>
                  <a:cubicBezTo>
                    <a:pt x="465896" y="1611784"/>
                    <a:pt x="638634" y="1711441"/>
                    <a:pt x="768853" y="1602483"/>
                  </a:cubicBezTo>
                  <a:cubicBezTo>
                    <a:pt x="718360" y="1648989"/>
                    <a:pt x="614717" y="1476251"/>
                    <a:pt x="513731" y="1478908"/>
                  </a:cubicBezTo>
                  <a:cubicBezTo>
                    <a:pt x="461910" y="1465621"/>
                    <a:pt x="234692" y="1368621"/>
                    <a:pt x="322390" y="1347361"/>
                  </a:cubicBezTo>
                  <a:cubicBezTo>
                    <a:pt x="419389" y="1395197"/>
                    <a:pt x="380855" y="1288897"/>
                    <a:pt x="451278" y="1327429"/>
                  </a:cubicBezTo>
                  <a:cubicBezTo>
                    <a:pt x="590799" y="1416457"/>
                    <a:pt x="459252" y="1262320"/>
                    <a:pt x="544292" y="1263649"/>
                  </a:cubicBezTo>
                  <a:cubicBezTo>
                    <a:pt x="739620" y="1294212"/>
                    <a:pt x="585484" y="1197211"/>
                    <a:pt x="491142" y="1170636"/>
                  </a:cubicBezTo>
                  <a:cubicBezTo>
                    <a:pt x="499115" y="1157348"/>
                    <a:pt x="403444" y="1090911"/>
                    <a:pt x="487156" y="1089582"/>
                  </a:cubicBezTo>
                  <a:cubicBezTo>
                    <a:pt x="546949" y="1021815"/>
                    <a:pt x="775496" y="1136088"/>
                    <a:pt x="691785" y="1048390"/>
                  </a:cubicBezTo>
                  <a:cubicBezTo>
                    <a:pt x="816688" y="1085595"/>
                    <a:pt x="984111" y="1084267"/>
                    <a:pt x="1071810" y="951392"/>
                  </a:cubicBezTo>
                  <a:cubicBezTo>
                    <a:pt x="1058522" y="910199"/>
                    <a:pt x="814031" y="1085595"/>
                    <a:pt x="747592" y="1005870"/>
                  </a:cubicBezTo>
                  <a:cubicBezTo>
                    <a:pt x="915016" y="857049"/>
                    <a:pt x="654580" y="1077622"/>
                    <a:pt x="628004" y="950062"/>
                  </a:cubicBezTo>
                  <a:cubicBezTo>
                    <a:pt x="784798" y="847748"/>
                    <a:pt x="430019" y="1019158"/>
                    <a:pt x="584155" y="895583"/>
                  </a:cubicBezTo>
                  <a:cubicBezTo>
                    <a:pt x="536319" y="904884"/>
                    <a:pt x="303788" y="843761"/>
                    <a:pt x="491142" y="829146"/>
                  </a:cubicBezTo>
                  <a:cubicBezTo>
                    <a:pt x="553594" y="722845"/>
                    <a:pt x="685140" y="857049"/>
                    <a:pt x="771511" y="853063"/>
                  </a:cubicBezTo>
                  <a:cubicBezTo>
                    <a:pt x="699757" y="736132"/>
                    <a:pt x="1114329" y="984610"/>
                    <a:pt x="1071810" y="795926"/>
                  </a:cubicBezTo>
                  <a:cubicBezTo>
                    <a:pt x="988097" y="850406"/>
                    <a:pt x="992084" y="782638"/>
                    <a:pt x="905714" y="790611"/>
                  </a:cubicBezTo>
                  <a:cubicBezTo>
                    <a:pt x="950891" y="712215"/>
                    <a:pt x="812701" y="765365"/>
                    <a:pt x="747592" y="742776"/>
                  </a:cubicBezTo>
                  <a:cubicBezTo>
                    <a:pt x="609402" y="694940"/>
                    <a:pt x="913686" y="682983"/>
                    <a:pt x="731647" y="619202"/>
                  </a:cubicBezTo>
                  <a:cubicBezTo>
                    <a:pt x="618703" y="563394"/>
                    <a:pt x="835291" y="578009"/>
                    <a:pt x="705072" y="522202"/>
                  </a:cubicBezTo>
                  <a:cubicBezTo>
                    <a:pt x="707730" y="475696"/>
                    <a:pt x="1014672" y="631160"/>
                    <a:pt x="880468" y="447791"/>
                  </a:cubicBezTo>
                  <a:cubicBezTo>
                    <a:pt x="964180" y="487655"/>
                    <a:pt x="1000056" y="410586"/>
                    <a:pt x="891098" y="410586"/>
                  </a:cubicBezTo>
                  <a:cubicBezTo>
                    <a:pt x="948234" y="387997"/>
                    <a:pt x="772838" y="205957"/>
                    <a:pt x="913686" y="260437"/>
                  </a:cubicBezTo>
                  <a:cubicBezTo>
                    <a:pt x="954879" y="233862"/>
                    <a:pt x="1004042" y="229874"/>
                    <a:pt x="1018659" y="322888"/>
                  </a:cubicBezTo>
                  <a:cubicBezTo>
                    <a:pt x="1135589" y="429189"/>
                    <a:pt x="965509" y="136862"/>
                    <a:pt x="982783" y="136862"/>
                  </a:cubicBezTo>
                  <a:cubicBezTo>
                    <a:pt x="1107686" y="269738"/>
                    <a:pt x="1059850" y="77069"/>
                    <a:pt x="1074467" y="0"/>
                  </a:cubicBezTo>
                  <a:close/>
                </a:path>
              </a:pathLst>
            </a:custGeom>
            <a:solidFill>
              <a:schemeClr val="bg1">
                <a:lumMod val="95000"/>
              </a:schemeClr>
            </a:solidFill>
            <a:ln>
              <a:noFill/>
            </a:ln>
            <a:effectLst>
              <a:outerShdw blurRad="127000" dist="12700" dir="16200000" rotWithShape="0">
                <a:prstClr val="black">
                  <a:alpha val="15000"/>
                </a:prstClr>
              </a:outerShdw>
            </a:effectLst>
          </p:spPr>
          <p:txBody>
            <a:bodyPr/>
            <a:lstStyle/>
            <a:p>
              <a:pPr algn="r" rtl="1" eaLnBrk="1" fontAlgn="auto" hangingPunct="1">
                <a:spcBef>
                  <a:spcPts val="0"/>
                </a:spcBef>
                <a:spcAft>
                  <a:spcPts val="0"/>
                </a:spcAft>
                <a:defRPr/>
              </a:pPr>
              <a:endParaRPr lang="en-US" sz="2701">
                <a:latin typeface="+mn-lt"/>
                <a:cs typeface="+mn-cs"/>
              </a:endParaRPr>
            </a:p>
          </p:txBody>
        </p:sp>
      </p:grpSp>
      <p:grpSp>
        <p:nvGrpSpPr>
          <p:cNvPr id="7" name="Group 6"/>
          <p:cNvGrpSpPr>
            <a:grpSpLocks/>
          </p:cNvGrpSpPr>
          <p:nvPr userDrawn="1"/>
        </p:nvGrpSpPr>
        <p:grpSpPr bwMode="auto">
          <a:xfrm>
            <a:off x="719138" y="5726113"/>
            <a:ext cx="974725" cy="1122362"/>
            <a:chOff x="276796" y="1136215"/>
            <a:chExt cx="2593938" cy="2991029"/>
          </a:xfrm>
        </p:grpSpPr>
        <p:sp>
          <p:nvSpPr>
            <p:cNvPr id="8" name="Freeform: Shape 7"/>
            <p:cNvSpPr/>
            <p:nvPr/>
          </p:nvSpPr>
          <p:spPr>
            <a:xfrm>
              <a:off x="1345632" y="1170060"/>
              <a:ext cx="1525102" cy="2957184"/>
            </a:xfrm>
            <a:custGeom>
              <a:avLst/>
              <a:gdLst>
                <a:gd name="connsiteX0" fmla="*/ 1104814 w 1525504"/>
                <a:gd name="connsiteY0" fmla="*/ 2757552 h 2957097"/>
                <a:gd name="connsiteX1" fmla="*/ 1104814 w 1525504"/>
                <a:gd name="connsiteY1" fmla="*/ 2757552 h 2957097"/>
                <a:gd name="connsiteX2" fmla="*/ 1100829 w 1525504"/>
                <a:gd name="connsiteY2" fmla="*/ 2479842 h 2957097"/>
                <a:gd name="connsiteX3" fmla="*/ 1100829 w 1525504"/>
                <a:gd name="connsiteY3" fmla="*/ 2479842 h 2957097"/>
                <a:gd name="connsiteX4" fmla="*/ 811160 w 1525504"/>
                <a:gd name="connsiteY4" fmla="*/ 2420047 h 2957097"/>
                <a:gd name="connsiteX5" fmla="*/ 811160 w 1525504"/>
                <a:gd name="connsiteY5" fmla="*/ 2420047 h 2957097"/>
                <a:gd name="connsiteX6" fmla="*/ 789367 w 1525504"/>
                <a:gd name="connsiteY6" fmla="*/ 1820093 h 2957097"/>
                <a:gd name="connsiteX7" fmla="*/ 791353 w 1525504"/>
                <a:gd name="connsiteY7" fmla="*/ 1823414 h 2957097"/>
                <a:gd name="connsiteX8" fmla="*/ 769677 w 1525504"/>
                <a:gd name="connsiteY8" fmla="*/ 1826029 h 2957097"/>
                <a:gd name="connsiteX9" fmla="*/ 769537 w 1525504"/>
                <a:gd name="connsiteY9" fmla="*/ 1824965 h 2957097"/>
                <a:gd name="connsiteX10" fmla="*/ 83001 w 1525504"/>
                <a:gd name="connsiteY10" fmla="*/ 1192274 h 2957097"/>
                <a:gd name="connsiteX11" fmla="*/ 83001 w 1525504"/>
                <a:gd name="connsiteY11" fmla="*/ 1192274 h 2957097"/>
                <a:gd name="connsiteX12" fmla="*/ 77686 w 1525504"/>
                <a:gd name="connsiteY12" fmla="*/ 1019535 h 2957097"/>
                <a:gd name="connsiteX13" fmla="*/ 71041 w 1525504"/>
                <a:gd name="connsiteY13" fmla="*/ 1047440 h 2957097"/>
                <a:gd name="connsiteX14" fmla="*/ 77686 w 1525504"/>
                <a:gd name="connsiteY14" fmla="*/ 1019535 h 2957097"/>
                <a:gd name="connsiteX15" fmla="*/ 381971 w 1525504"/>
                <a:gd name="connsiteY15" fmla="*/ 841481 h 2957097"/>
                <a:gd name="connsiteX16" fmla="*/ 381971 w 1525504"/>
                <a:gd name="connsiteY16" fmla="*/ 841481 h 2957097"/>
                <a:gd name="connsiteX17" fmla="*/ 213512 w 1525504"/>
                <a:gd name="connsiteY17" fmla="*/ 797184 h 2957097"/>
                <a:gd name="connsiteX18" fmla="*/ 186644 w 1525504"/>
                <a:gd name="connsiteY18" fmla="*/ 800290 h 2957097"/>
                <a:gd name="connsiteX19" fmla="*/ 213512 w 1525504"/>
                <a:gd name="connsiteY19" fmla="*/ 797184 h 2957097"/>
                <a:gd name="connsiteX20" fmla="*/ 44466 w 1525504"/>
                <a:gd name="connsiteY20" fmla="*/ 773716 h 2957097"/>
                <a:gd name="connsiteX21" fmla="*/ 72371 w 1525504"/>
                <a:gd name="connsiteY21" fmla="*/ 794975 h 2957097"/>
                <a:gd name="connsiteX22" fmla="*/ 44466 w 1525504"/>
                <a:gd name="connsiteY22" fmla="*/ 773716 h 2957097"/>
                <a:gd name="connsiteX23" fmla="*/ 194617 w 1525504"/>
                <a:gd name="connsiteY23" fmla="*/ 614264 h 2957097"/>
                <a:gd name="connsiteX24" fmla="*/ 124191 w 1525504"/>
                <a:gd name="connsiteY24" fmla="*/ 671400 h 2957097"/>
                <a:gd name="connsiteX25" fmla="*/ 194617 w 1525504"/>
                <a:gd name="connsiteY25" fmla="*/ 614264 h 2957097"/>
                <a:gd name="connsiteX26" fmla="*/ 0 w 1525504"/>
                <a:gd name="connsiteY26" fmla="*/ 0 h 2957097"/>
                <a:gd name="connsiteX27" fmla="*/ 1780 w 1525504"/>
                <a:gd name="connsiteY27" fmla="*/ 2724 h 2957097"/>
                <a:gd name="connsiteX28" fmla="*/ 27192 w 1525504"/>
                <a:gd name="connsiteY28" fmla="*/ 114651 h 2957097"/>
                <a:gd name="connsiteX29" fmla="*/ 20549 w 1525504"/>
                <a:gd name="connsiteY29" fmla="*/ 226266 h 2957097"/>
                <a:gd name="connsiteX30" fmla="*/ 121533 w 1525504"/>
                <a:gd name="connsiteY30" fmla="*/ 216964 h 2957097"/>
                <a:gd name="connsiteX31" fmla="*/ 189302 w 1525504"/>
                <a:gd name="connsiteY31" fmla="*/ 254170 h 2957097"/>
                <a:gd name="connsiteX32" fmla="*/ 105588 w 1525504"/>
                <a:gd name="connsiteY32" fmla="*/ 309977 h 2957097"/>
                <a:gd name="connsiteX33" fmla="*/ 113561 w 1525504"/>
                <a:gd name="connsiteY33" fmla="*/ 408306 h 2957097"/>
                <a:gd name="connsiteX34" fmla="*/ 81671 w 1525504"/>
                <a:gd name="connsiteY34" fmla="*/ 587689 h 2957097"/>
                <a:gd name="connsiteX35" fmla="*/ 383300 w 1525504"/>
                <a:gd name="connsiteY35" fmla="*/ 375087 h 2957097"/>
                <a:gd name="connsiteX36" fmla="*/ 350080 w 1525504"/>
                <a:gd name="connsiteY36" fmla="*/ 538524 h 2957097"/>
                <a:gd name="connsiteX37" fmla="*/ 283643 w 1525504"/>
                <a:gd name="connsiteY37" fmla="*/ 675387 h 2957097"/>
                <a:gd name="connsiteX38" fmla="*/ 275670 w 1525504"/>
                <a:gd name="connsiteY38" fmla="*/ 781688 h 2957097"/>
                <a:gd name="connsiteX39" fmla="*/ 574641 w 1525504"/>
                <a:gd name="connsiteY39" fmla="*/ 889316 h 2957097"/>
                <a:gd name="connsiteX40" fmla="*/ 372670 w 1525504"/>
                <a:gd name="connsiteY40" fmla="*/ 973029 h 2957097"/>
                <a:gd name="connsiteX41" fmla="*/ 154753 w 1525504"/>
                <a:gd name="connsiteY41" fmla="*/ 898619 h 2957097"/>
                <a:gd name="connsiteX42" fmla="*/ 59083 w 1525504"/>
                <a:gd name="connsiteY42" fmla="*/ 873371 h 2957097"/>
                <a:gd name="connsiteX43" fmla="*/ 214547 w 1525504"/>
                <a:gd name="connsiteY43" fmla="*/ 1012892 h 2957097"/>
                <a:gd name="connsiteX44" fmla="*/ 538764 w 1525504"/>
                <a:gd name="connsiteY44" fmla="*/ 1072686 h 2957097"/>
                <a:gd name="connsiteX45" fmla="*/ 702202 w 1525504"/>
                <a:gd name="connsiteY45" fmla="*/ 1119193 h 2957097"/>
                <a:gd name="connsiteX46" fmla="*/ 522819 w 1525504"/>
                <a:gd name="connsiteY46" fmla="*/ 1169685 h 2957097"/>
                <a:gd name="connsiteX47" fmla="*/ 456381 w 1525504"/>
                <a:gd name="connsiteY47" fmla="*/ 1192274 h 2957097"/>
                <a:gd name="connsiteX48" fmla="*/ 247766 w 1525504"/>
                <a:gd name="connsiteY48" fmla="*/ 1218849 h 2957097"/>
                <a:gd name="connsiteX49" fmla="*/ 619819 w 1525504"/>
                <a:gd name="connsiteY49" fmla="*/ 1268014 h 2957097"/>
                <a:gd name="connsiteX50" fmla="*/ 773954 w 1525504"/>
                <a:gd name="connsiteY50" fmla="*/ 1310534 h 2957097"/>
                <a:gd name="connsiteX51" fmla="*/ 740736 w 1525504"/>
                <a:gd name="connsiteY51" fmla="*/ 1410189 h 2957097"/>
                <a:gd name="connsiteX52" fmla="*/ 598559 w 1525504"/>
                <a:gd name="connsiteY52" fmla="*/ 1485931 h 2957097"/>
                <a:gd name="connsiteX53" fmla="*/ 464353 w 1525504"/>
                <a:gd name="connsiteY53" fmla="*/ 1505860 h 2957097"/>
                <a:gd name="connsiteX54" fmla="*/ 209232 w 1525504"/>
                <a:gd name="connsiteY54" fmla="*/ 1485931 h 2957097"/>
                <a:gd name="connsiteX55" fmla="*/ 646394 w 1525504"/>
                <a:gd name="connsiteY55" fmla="*/ 1564326 h 2957097"/>
                <a:gd name="connsiteX56" fmla="*/ 860323 w 1525504"/>
                <a:gd name="connsiteY56" fmla="*/ 1645381 h 2957097"/>
                <a:gd name="connsiteX57" fmla="*/ 824448 w 1525504"/>
                <a:gd name="connsiteY57" fmla="*/ 1811476 h 2957097"/>
                <a:gd name="connsiteX58" fmla="*/ 789367 w 1525504"/>
                <a:gd name="connsiteY58" fmla="*/ 1820093 h 2957097"/>
                <a:gd name="connsiteX59" fmla="*/ 787818 w 1525504"/>
                <a:gd name="connsiteY59" fmla="*/ 1817505 h 2957097"/>
                <a:gd name="connsiteX60" fmla="*/ 775283 w 1525504"/>
                <a:gd name="connsiteY60" fmla="*/ 1810147 h 2957097"/>
                <a:gd name="connsiteX61" fmla="*/ 768852 w 1525504"/>
                <a:gd name="connsiteY61" fmla="*/ 1819793 h 2957097"/>
                <a:gd name="connsiteX62" fmla="*/ 769537 w 1525504"/>
                <a:gd name="connsiteY62" fmla="*/ 1824965 h 2957097"/>
                <a:gd name="connsiteX63" fmla="*/ 724977 w 1525504"/>
                <a:gd name="connsiteY63" fmla="*/ 1835912 h 2957097"/>
                <a:gd name="connsiteX64" fmla="*/ 425819 w 1525504"/>
                <a:gd name="connsiteY64" fmla="*/ 1856653 h 2957097"/>
                <a:gd name="connsiteX65" fmla="*/ 758009 w 1525504"/>
                <a:gd name="connsiteY65" fmla="*/ 1895188 h 2957097"/>
                <a:gd name="connsiteX66" fmla="*/ 784584 w 1525504"/>
                <a:gd name="connsiteY66" fmla="*/ 1961626 h 2957097"/>
                <a:gd name="connsiteX67" fmla="*/ 1005159 w 1525504"/>
                <a:gd name="connsiteY67" fmla="*/ 1994844 h 2957097"/>
                <a:gd name="connsiteX68" fmla="*/ 756681 w 1525504"/>
                <a:gd name="connsiteY68" fmla="*/ 2130377 h 2957097"/>
                <a:gd name="connsiteX69" fmla="*/ 642407 w 1525504"/>
                <a:gd name="connsiteY69" fmla="*/ 2208775 h 2957097"/>
                <a:gd name="connsiteX70" fmla="*/ 936062 w 1525504"/>
                <a:gd name="connsiteY70" fmla="*/ 2263254 h 2957097"/>
                <a:gd name="connsiteX71" fmla="*/ 924104 w 1525504"/>
                <a:gd name="connsiteY71" fmla="*/ 2320391 h 2957097"/>
                <a:gd name="connsiteX72" fmla="*/ 857665 w 1525504"/>
                <a:gd name="connsiteY72" fmla="*/ 2370883 h 2957097"/>
                <a:gd name="connsiteX73" fmla="*/ 1180554 w 1525504"/>
                <a:gd name="connsiteY73" fmla="*/ 2382842 h 2957097"/>
                <a:gd name="connsiteX74" fmla="*/ 869625 w 1525504"/>
                <a:gd name="connsiteY74" fmla="*/ 2566210 h 2957097"/>
                <a:gd name="connsiteX75" fmla="*/ 1253636 w 1525504"/>
                <a:gd name="connsiteY75" fmla="*/ 2657895 h 2957097"/>
                <a:gd name="connsiteX76" fmla="*/ 1199158 w 1525504"/>
                <a:gd name="connsiteY76" fmla="*/ 2749578 h 2957097"/>
                <a:gd name="connsiteX77" fmla="*/ 1159294 w 1525504"/>
                <a:gd name="connsiteY77" fmla="*/ 2786784 h 2957097"/>
                <a:gd name="connsiteX78" fmla="*/ 1007816 w 1525504"/>
                <a:gd name="connsiteY78" fmla="*/ 2834619 h 2957097"/>
                <a:gd name="connsiteX79" fmla="*/ 1446306 w 1525504"/>
                <a:gd name="connsiteY79" fmla="*/ 2922318 h 2957097"/>
                <a:gd name="connsiteX80" fmla="*/ 1478819 w 1525504"/>
                <a:gd name="connsiteY80" fmla="*/ 2941564 h 2957097"/>
                <a:gd name="connsiteX81" fmla="*/ 1446714 w 1525504"/>
                <a:gd name="connsiteY81" fmla="*/ 2957097 h 2957097"/>
                <a:gd name="connsiteX82" fmla="*/ 0 w 1525504"/>
                <a:gd name="connsiteY82" fmla="*/ 2957097 h 29570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Lst>
              <a:rect l="l" t="t" r="r" b="b"/>
              <a:pathLst>
                <a:path w="1525504" h="2957097">
                  <a:moveTo>
                    <a:pt x="1104814" y="2757552"/>
                  </a:moveTo>
                  <a:cubicBezTo>
                    <a:pt x="1127404" y="2802729"/>
                    <a:pt x="1193843" y="2752237"/>
                    <a:pt x="1104814" y="2757552"/>
                  </a:cubicBezTo>
                  <a:close/>
                  <a:moveTo>
                    <a:pt x="1100829" y="2479842"/>
                  </a:moveTo>
                  <a:cubicBezTo>
                    <a:pt x="1059637" y="2497114"/>
                    <a:pt x="1173910" y="2478512"/>
                    <a:pt x="1100829" y="2479842"/>
                  </a:cubicBezTo>
                  <a:close/>
                  <a:moveTo>
                    <a:pt x="811160" y="2420047"/>
                  </a:moveTo>
                  <a:cubicBezTo>
                    <a:pt x="674297" y="2433334"/>
                    <a:pt x="945364" y="2434663"/>
                    <a:pt x="811160" y="2420047"/>
                  </a:cubicBezTo>
                  <a:close/>
                  <a:moveTo>
                    <a:pt x="789367" y="1820093"/>
                  </a:moveTo>
                  <a:lnTo>
                    <a:pt x="791353" y="1823414"/>
                  </a:lnTo>
                  <a:cubicBezTo>
                    <a:pt x="791269" y="1830183"/>
                    <a:pt x="774411" y="1832216"/>
                    <a:pt x="769677" y="1826029"/>
                  </a:cubicBezTo>
                  <a:lnTo>
                    <a:pt x="769537" y="1824965"/>
                  </a:lnTo>
                  <a:close/>
                  <a:moveTo>
                    <a:pt x="83001" y="1192274"/>
                  </a:moveTo>
                  <a:cubicBezTo>
                    <a:pt x="63068" y="1224164"/>
                    <a:pt x="105588" y="1250739"/>
                    <a:pt x="83001" y="1192274"/>
                  </a:cubicBezTo>
                  <a:close/>
                  <a:moveTo>
                    <a:pt x="77686" y="1019535"/>
                  </a:moveTo>
                  <a:lnTo>
                    <a:pt x="71041" y="1047440"/>
                  </a:lnTo>
                  <a:cubicBezTo>
                    <a:pt x="45796" y="1180315"/>
                    <a:pt x="128178" y="1093946"/>
                    <a:pt x="77686" y="1019535"/>
                  </a:cubicBezTo>
                  <a:close/>
                  <a:moveTo>
                    <a:pt x="381971" y="841481"/>
                  </a:moveTo>
                  <a:cubicBezTo>
                    <a:pt x="323505" y="854769"/>
                    <a:pt x="424491" y="869385"/>
                    <a:pt x="381971" y="841481"/>
                  </a:cubicBezTo>
                  <a:close/>
                  <a:moveTo>
                    <a:pt x="213512" y="797184"/>
                  </a:moveTo>
                  <a:cubicBezTo>
                    <a:pt x="207344" y="796636"/>
                    <a:pt x="198603" y="797467"/>
                    <a:pt x="186644" y="800290"/>
                  </a:cubicBezTo>
                  <a:cubicBezTo>
                    <a:pt x="173855" y="872376"/>
                    <a:pt x="256693" y="801017"/>
                    <a:pt x="213512" y="797184"/>
                  </a:cubicBezTo>
                  <a:close/>
                  <a:moveTo>
                    <a:pt x="44466" y="773716"/>
                  </a:moveTo>
                  <a:lnTo>
                    <a:pt x="72371" y="794975"/>
                  </a:lnTo>
                  <a:cubicBezTo>
                    <a:pt x="210562" y="829523"/>
                    <a:pt x="126849" y="783015"/>
                    <a:pt x="44466" y="773716"/>
                  </a:cubicBezTo>
                  <a:close/>
                  <a:moveTo>
                    <a:pt x="194617" y="614264"/>
                  </a:moveTo>
                  <a:cubicBezTo>
                    <a:pt x="166712" y="627551"/>
                    <a:pt x="153424" y="659442"/>
                    <a:pt x="124191" y="671400"/>
                  </a:cubicBezTo>
                  <a:cubicBezTo>
                    <a:pt x="-84424" y="715249"/>
                    <a:pt x="230491" y="711263"/>
                    <a:pt x="194617" y="614264"/>
                  </a:cubicBezTo>
                  <a:close/>
                  <a:moveTo>
                    <a:pt x="0" y="0"/>
                  </a:moveTo>
                  <a:lnTo>
                    <a:pt x="1780" y="2724"/>
                  </a:lnTo>
                  <a:cubicBezTo>
                    <a:pt x="17725" y="49375"/>
                    <a:pt x="-24629" y="121626"/>
                    <a:pt x="27192" y="114651"/>
                  </a:cubicBezTo>
                  <a:cubicBezTo>
                    <a:pt x="194617" y="5692"/>
                    <a:pt x="44466" y="150527"/>
                    <a:pt x="20549" y="226266"/>
                  </a:cubicBezTo>
                  <a:cubicBezTo>
                    <a:pt x="-11342" y="408306"/>
                    <a:pt x="73698" y="149198"/>
                    <a:pt x="121533" y="216964"/>
                  </a:cubicBezTo>
                  <a:cubicBezTo>
                    <a:pt x="190629" y="202349"/>
                    <a:pt x="298260" y="147869"/>
                    <a:pt x="189302" y="254170"/>
                  </a:cubicBezTo>
                  <a:cubicBezTo>
                    <a:pt x="340780" y="296690"/>
                    <a:pt x="158739" y="303335"/>
                    <a:pt x="105588" y="309977"/>
                  </a:cubicBezTo>
                  <a:cubicBezTo>
                    <a:pt x="207904" y="313965"/>
                    <a:pt x="245109" y="414951"/>
                    <a:pt x="113561" y="408306"/>
                  </a:cubicBezTo>
                  <a:cubicBezTo>
                    <a:pt x="-8684" y="295362"/>
                    <a:pt x="-23300" y="607620"/>
                    <a:pt x="81671" y="587689"/>
                  </a:cubicBezTo>
                  <a:cubicBezTo>
                    <a:pt x="172027" y="474744"/>
                    <a:pt x="241123" y="380402"/>
                    <a:pt x="383300" y="375087"/>
                  </a:cubicBezTo>
                  <a:cubicBezTo>
                    <a:pt x="306233" y="445510"/>
                    <a:pt x="481628" y="490689"/>
                    <a:pt x="350080" y="538524"/>
                  </a:cubicBezTo>
                  <a:cubicBezTo>
                    <a:pt x="529463" y="603634"/>
                    <a:pt x="267698" y="627551"/>
                    <a:pt x="283643" y="675387"/>
                  </a:cubicBezTo>
                  <a:cubicBezTo>
                    <a:pt x="413861" y="692660"/>
                    <a:pt x="352737" y="716578"/>
                    <a:pt x="275670" y="781688"/>
                  </a:cubicBezTo>
                  <a:cubicBezTo>
                    <a:pt x="291615" y="765743"/>
                    <a:pt x="500230" y="829523"/>
                    <a:pt x="574641" y="889316"/>
                  </a:cubicBezTo>
                  <a:cubicBezTo>
                    <a:pt x="537435" y="1002262"/>
                    <a:pt x="409875" y="893304"/>
                    <a:pt x="372670" y="973029"/>
                  </a:cubicBezTo>
                  <a:cubicBezTo>
                    <a:pt x="292944" y="850783"/>
                    <a:pt x="205247" y="1044782"/>
                    <a:pt x="154753" y="898619"/>
                  </a:cubicBezTo>
                  <a:cubicBezTo>
                    <a:pt x="160068" y="1008905"/>
                    <a:pt x="72371" y="933166"/>
                    <a:pt x="59083" y="873371"/>
                  </a:cubicBezTo>
                  <a:cubicBezTo>
                    <a:pt x="-28615" y="903934"/>
                    <a:pt x="174684" y="991631"/>
                    <a:pt x="214547" y="1012892"/>
                  </a:cubicBezTo>
                  <a:cubicBezTo>
                    <a:pt x="253081" y="1143111"/>
                    <a:pt x="464353" y="913234"/>
                    <a:pt x="538764" y="1072686"/>
                  </a:cubicBezTo>
                  <a:cubicBezTo>
                    <a:pt x="599886" y="1023522"/>
                    <a:pt x="904173" y="1095274"/>
                    <a:pt x="702202" y="1119193"/>
                  </a:cubicBezTo>
                  <a:cubicBezTo>
                    <a:pt x="715490" y="1173670"/>
                    <a:pt x="606531" y="1230808"/>
                    <a:pt x="522819" y="1169685"/>
                  </a:cubicBezTo>
                  <a:cubicBezTo>
                    <a:pt x="649051" y="1234794"/>
                    <a:pt x="517504" y="1253396"/>
                    <a:pt x="456381" y="1192274"/>
                  </a:cubicBezTo>
                  <a:cubicBezTo>
                    <a:pt x="457711" y="1307876"/>
                    <a:pt x="310217" y="1213534"/>
                    <a:pt x="247766" y="1218849"/>
                  </a:cubicBezTo>
                  <a:cubicBezTo>
                    <a:pt x="315532" y="1341095"/>
                    <a:pt x="509532" y="1370327"/>
                    <a:pt x="619819" y="1268014"/>
                  </a:cubicBezTo>
                  <a:cubicBezTo>
                    <a:pt x="627791" y="1365012"/>
                    <a:pt x="727447" y="1265356"/>
                    <a:pt x="773954" y="1310534"/>
                  </a:cubicBezTo>
                  <a:cubicBezTo>
                    <a:pt x="934734" y="1311862"/>
                    <a:pt x="769968" y="1345081"/>
                    <a:pt x="740736" y="1410189"/>
                  </a:cubicBezTo>
                  <a:cubicBezTo>
                    <a:pt x="623804" y="1331794"/>
                    <a:pt x="700872" y="1481943"/>
                    <a:pt x="598559" y="1485931"/>
                  </a:cubicBezTo>
                  <a:cubicBezTo>
                    <a:pt x="556039" y="1585586"/>
                    <a:pt x="451066" y="1463341"/>
                    <a:pt x="464353" y="1505860"/>
                  </a:cubicBezTo>
                  <a:cubicBezTo>
                    <a:pt x="362040" y="1481943"/>
                    <a:pt x="331477" y="1524463"/>
                    <a:pt x="209232" y="1485931"/>
                  </a:cubicBezTo>
                  <a:cubicBezTo>
                    <a:pt x="239794" y="1548382"/>
                    <a:pt x="517504" y="1666641"/>
                    <a:pt x="646394" y="1564326"/>
                  </a:cubicBezTo>
                  <a:cubicBezTo>
                    <a:pt x="598559" y="1722450"/>
                    <a:pt x="813818" y="1548382"/>
                    <a:pt x="860323" y="1645381"/>
                  </a:cubicBezTo>
                  <a:cubicBezTo>
                    <a:pt x="1072924" y="1667970"/>
                    <a:pt x="785913" y="1710490"/>
                    <a:pt x="824448" y="1811476"/>
                  </a:cubicBezTo>
                  <a:lnTo>
                    <a:pt x="789367" y="1820093"/>
                  </a:lnTo>
                  <a:lnTo>
                    <a:pt x="787818" y="1817505"/>
                  </a:lnTo>
                  <a:cubicBezTo>
                    <a:pt x="785290" y="1815275"/>
                    <a:pt x="781262" y="1812804"/>
                    <a:pt x="775283" y="1810147"/>
                  </a:cubicBezTo>
                  <a:cubicBezTo>
                    <a:pt x="771629" y="1813967"/>
                    <a:pt x="769636" y="1817165"/>
                    <a:pt x="768852" y="1819793"/>
                  </a:cubicBezTo>
                  <a:lnTo>
                    <a:pt x="769537" y="1824965"/>
                  </a:lnTo>
                  <a:lnTo>
                    <a:pt x="724977" y="1835912"/>
                  </a:lnTo>
                  <a:cubicBezTo>
                    <a:pt x="628621" y="1854411"/>
                    <a:pt x="538432" y="1856653"/>
                    <a:pt x="425819" y="1856653"/>
                  </a:cubicBezTo>
                  <a:cubicBezTo>
                    <a:pt x="363367" y="1900503"/>
                    <a:pt x="688913" y="2022749"/>
                    <a:pt x="758009" y="1895188"/>
                  </a:cubicBezTo>
                  <a:cubicBezTo>
                    <a:pt x="783256" y="1940365"/>
                    <a:pt x="873610" y="1903160"/>
                    <a:pt x="784584" y="1961626"/>
                  </a:cubicBezTo>
                  <a:cubicBezTo>
                    <a:pt x="855008" y="1974914"/>
                    <a:pt x="938720" y="1920434"/>
                    <a:pt x="1005159" y="1994844"/>
                  </a:cubicBezTo>
                  <a:cubicBezTo>
                    <a:pt x="1035720" y="2059953"/>
                    <a:pt x="847035" y="2162268"/>
                    <a:pt x="756681" y="2130377"/>
                  </a:cubicBezTo>
                  <a:cubicBezTo>
                    <a:pt x="885570" y="2200803"/>
                    <a:pt x="715490" y="2234020"/>
                    <a:pt x="642407" y="2208775"/>
                  </a:cubicBezTo>
                  <a:cubicBezTo>
                    <a:pt x="577299" y="2283185"/>
                    <a:pt x="857665" y="2277870"/>
                    <a:pt x="936062" y="2263254"/>
                  </a:cubicBezTo>
                  <a:cubicBezTo>
                    <a:pt x="1041035" y="2195487"/>
                    <a:pt x="1001172" y="2336336"/>
                    <a:pt x="924104" y="2320391"/>
                  </a:cubicBezTo>
                  <a:cubicBezTo>
                    <a:pt x="994529" y="2378856"/>
                    <a:pt x="901515" y="2400116"/>
                    <a:pt x="857665" y="2370883"/>
                  </a:cubicBezTo>
                  <a:cubicBezTo>
                    <a:pt x="922775" y="2489142"/>
                    <a:pt x="1079570" y="2396130"/>
                    <a:pt x="1180554" y="2382842"/>
                  </a:cubicBezTo>
                  <a:cubicBezTo>
                    <a:pt x="1175239" y="2570198"/>
                    <a:pt x="1015788" y="2594115"/>
                    <a:pt x="869625" y="2566210"/>
                  </a:cubicBezTo>
                  <a:cubicBezTo>
                    <a:pt x="876268" y="2696428"/>
                    <a:pt x="1152650" y="2598100"/>
                    <a:pt x="1253636" y="2657895"/>
                  </a:cubicBezTo>
                  <a:cubicBezTo>
                    <a:pt x="1452949" y="2584813"/>
                    <a:pt x="1294827" y="2741606"/>
                    <a:pt x="1199158" y="2749578"/>
                  </a:cubicBezTo>
                  <a:cubicBezTo>
                    <a:pt x="1308116" y="2770839"/>
                    <a:pt x="1211115" y="2794757"/>
                    <a:pt x="1159294" y="2786784"/>
                  </a:cubicBezTo>
                  <a:cubicBezTo>
                    <a:pt x="1250979" y="2882455"/>
                    <a:pt x="1038377" y="2764196"/>
                    <a:pt x="1007816" y="2834619"/>
                  </a:cubicBezTo>
                  <a:cubicBezTo>
                    <a:pt x="1128732" y="2902386"/>
                    <a:pt x="1301471" y="2918331"/>
                    <a:pt x="1446306" y="2922318"/>
                  </a:cubicBezTo>
                  <a:cubicBezTo>
                    <a:pt x="1559915" y="2908366"/>
                    <a:pt x="1533008" y="2917584"/>
                    <a:pt x="1478819" y="2941564"/>
                  </a:cubicBezTo>
                  <a:lnTo>
                    <a:pt x="1446714" y="2957097"/>
                  </a:lnTo>
                  <a:lnTo>
                    <a:pt x="0" y="2957097"/>
                  </a:lnTo>
                  <a:close/>
                </a:path>
              </a:pathLst>
            </a:custGeom>
            <a:solidFill>
              <a:schemeClr val="bg1">
                <a:lumMod val="85000"/>
              </a:schemeClr>
            </a:solidFill>
            <a:ln>
              <a:noFill/>
            </a:ln>
            <a:effectLst>
              <a:outerShdw blurRad="127000" dist="12700" dir="16200000" rotWithShape="0">
                <a:prstClr val="black">
                  <a:alpha val="15000"/>
                </a:prstClr>
              </a:outerShdw>
            </a:effectLst>
          </p:spPr>
          <p:txBody>
            <a:bodyPr/>
            <a:lstStyle/>
            <a:p>
              <a:pPr algn="r" rtl="1" eaLnBrk="1" fontAlgn="auto" hangingPunct="1">
                <a:spcBef>
                  <a:spcPts val="0"/>
                </a:spcBef>
                <a:spcAft>
                  <a:spcPts val="0"/>
                </a:spcAft>
                <a:defRPr/>
              </a:pPr>
              <a:endParaRPr lang="en-US" sz="2701">
                <a:latin typeface="+mn-lt"/>
                <a:cs typeface="+mn-cs"/>
              </a:endParaRPr>
            </a:p>
          </p:txBody>
        </p:sp>
        <p:sp>
          <p:nvSpPr>
            <p:cNvPr id="9" name="Freeform: Shape 8"/>
            <p:cNvSpPr/>
            <p:nvPr/>
          </p:nvSpPr>
          <p:spPr>
            <a:xfrm>
              <a:off x="276796" y="1136215"/>
              <a:ext cx="1115309" cy="2991029"/>
            </a:xfrm>
            <a:custGeom>
              <a:avLst/>
              <a:gdLst>
                <a:gd name="connsiteX0" fmla="*/ 807386 w 1113712"/>
                <a:gd name="connsiteY0" fmla="*/ 1975864 h 2991028"/>
                <a:gd name="connsiteX1" fmla="*/ 807386 w 1113712"/>
                <a:gd name="connsiteY1" fmla="*/ 1975864 h 2991028"/>
                <a:gd name="connsiteX2" fmla="*/ 970824 w 1113712"/>
                <a:gd name="connsiteY2" fmla="*/ 1251690 h 2991028"/>
                <a:gd name="connsiteX3" fmla="*/ 970824 w 1113712"/>
                <a:gd name="connsiteY3" fmla="*/ 1251690 h 2991028"/>
                <a:gd name="connsiteX4" fmla="*/ 701085 w 1113712"/>
                <a:gd name="connsiteY4" fmla="*/ 1251690 h 2991028"/>
                <a:gd name="connsiteX5" fmla="*/ 835291 w 1113712"/>
                <a:gd name="connsiteY5" fmla="*/ 1310157 h 2991028"/>
                <a:gd name="connsiteX6" fmla="*/ 701085 w 1113712"/>
                <a:gd name="connsiteY6" fmla="*/ 1251690 h 2991028"/>
                <a:gd name="connsiteX7" fmla="*/ 1035932 w 1113712"/>
                <a:gd name="connsiteY7" fmla="*/ 1229102 h 2991028"/>
                <a:gd name="connsiteX8" fmla="*/ 1035932 w 1113712"/>
                <a:gd name="connsiteY8" fmla="*/ 1229102 h 2991028"/>
                <a:gd name="connsiteX9" fmla="*/ 1091741 w 1113712"/>
                <a:gd name="connsiteY9" fmla="*/ 1199868 h 2991028"/>
                <a:gd name="connsiteX10" fmla="*/ 1091741 w 1113712"/>
                <a:gd name="connsiteY10" fmla="*/ 1199868 h 2991028"/>
                <a:gd name="connsiteX11" fmla="*/ 954879 w 1113712"/>
                <a:gd name="connsiteY11" fmla="*/ 554092 h 2991028"/>
                <a:gd name="connsiteX12" fmla="*/ 973481 w 1113712"/>
                <a:gd name="connsiteY12" fmla="*/ 597942 h 2991028"/>
                <a:gd name="connsiteX13" fmla="*/ 954879 w 1113712"/>
                <a:gd name="connsiteY13" fmla="*/ 554092 h 2991028"/>
                <a:gd name="connsiteX14" fmla="*/ 986769 w 1113712"/>
                <a:gd name="connsiteY14" fmla="*/ 390655 h 2991028"/>
                <a:gd name="connsiteX15" fmla="*/ 1017330 w 1113712"/>
                <a:gd name="connsiteY15" fmla="*/ 446464 h 2991028"/>
                <a:gd name="connsiteX16" fmla="*/ 986769 w 1113712"/>
                <a:gd name="connsiteY16" fmla="*/ 390655 h 2991028"/>
                <a:gd name="connsiteX17" fmla="*/ 1074467 w 1113712"/>
                <a:gd name="connsiteY17" fmla="*/ 0 h 2991028"/>
                <a:gd name="connsiteX18" fmla="*/ 1101955 w 1113712"/>
                <a:gd name="connsiteY18" fmla="*/ 13529 h 2991028"/>
                <a:gd name="connsiteX19" fmla="*/ 1113712 w 1113712"/>
                <a:gd name="connsiteY19" fmla="*/ 31513 h 2991028"/>
                <a:gd name="connsiteX20" fmla="*/ 1113712 w 1113712"/>
                <a:gd name="connsiteY20" fmla="*/ 2991028 h 2991028"/>
                <a:gd name="connsiteX21" fmla="*/ 380617 w 1113712"/>
                <a:gd name="connsiteY21" fmla="*/ 2991028 h 2991028"/>
                <a:gd name="connsiteX22" fmla="*/ 384865 w 1113712"/>
                <a:gd name="connsiteY22" fmla="*/ 2982557 h 2991028"/>
                <a:gd name="connsiteX23" fmla="*/ 370960 w 1113712"/>
                <a:gd name="connsiteY23" fmla="*/ 2976437 h 2991028"/>
                <a:gd name="connsiteX24" fmla="*/ 337023 w 1113712"/>
                <a:gd name="connsiteY24" fmla="*/ 2991028 h 2991028"/>
                <a:gd name="connsiteX25" fmla="*/ 336998 w 1113712"/>
                <a:gd name="connsiteY25" fmla="*/ 2991028 h 2991028"/>
                <a:gd name="connsiteX26" fmla="*/ 312923 w 1113712"/>
                <a:gd name="connsiteY26" fmla="*/ 2971636 h 2991028"/>
                <a:gd name="connsiteX27" fmla="*/ 116432 w 1113712"/>
                <a:gd name="connsiteY27" fmla="*/ 2908653 h 2991028"/>
                <a:gd name="connsiteX28" fmla="*/ 80556 w 1113712"/>
                <a:gd name="connsiteY28" fmla="*/ 2848859 h 2991028"/>
                <a:gd name="connsiteX29" fmla="*/ 135035 w 1113712"/>
                <a:gd name="connsiteY29" fmla="*/ 2814311 h 2991028"/>
                <a:gd name="connsiteX30" fmla="*/ 590799 w 1113712"/>
                <a:gd name="connsiteY30" fmla="*/ 2786407 h 2991028"/>
                <a:gd name="connsiteX31" fmla="*/ 523032 w 1113712"/>
                <a:gd name="connsiteY31" fmla="*/ 2714654 h 2991028"/>
                <a:gd name="connsiteX32" fmla="*/ 410089 w 1113712"/>
                <a:gd name="connsiteY32" fmla="*/ 2664161 h 2991028"/>
                <a:gd name="connsiteX33" fmla="*/ 218747 w 1113712"/>
                <a:gd name="connsiteY33" fmla="*/ 2660175 h 2991028"/>
                <a:gd name="connsiteX34" fmla="*/ 49994 w 1113712"/>
                <a:gd name="connsiteY34" fmla="*/ 2588422 h 2991028"/>
                <a:gd name="connsiteX35" fmla="*/ 53981 w 1113712"/>
                <a:gd name="connsiteY35" fmla="*/ 2494079 h 2991028"/>
                <a:gd name="connsiteX36" fmla="*/ 593457 w 1113712"/>
                <a:gd name="connsiteY36" fmla="*/ 2444916 h 2991028"/>
                <a:gd name="connsiteX37" fmla="*/ 775496 w 1113712"/>
                <a:gd name="connsiteY37" fmla="*/ 2309383 h 2991028"/>
                <a:gd name="connsiteX38" fmla="*/ 625346 w 1113712"/>
                <a:gd name="connsiteY38" fmla="*/ 2314698 h 2991028"/>
                <a:gd name="connsiteX39" fmla="*/ 519047 w 1113712"/>
                <a:gd name="connsiteY39" fmla="*/ 2345259 h 2991028"/>
                <a:gd name="connsiteX40" fmla="*/ 149652 w 1113712"/>
                <a:gd name="connsiteY40" fmla="*/ 2205739 h 2991028"/>
                <a:gd name="connsiteX41" fmla="*/ 612059 w 1113712"/>
                <a:gd name="connsiteY41" fmla="*/ 2064891 h 2991028"/>
                <a:gd name="connsiteX42" fmla="*/ 639963 w 1113712"/>
                <a:gd name="connsiteY42" fmla="*/ 1961248 h 2991028"/>
                <a:gd name="connsiteX43" fmla="*/ 261267 w 1113712"/>
                <a:gd name="connsiteY43" fmla="*/ 1894811 h 2991028"/>
                <a:gd name="connsiteX44" fmla="*/ 491142 w 1113712"/>
                <a:gd name="connsiteY44" fmla="*/ 1817742 h 2991028"/>
                <a:gd name="connsiteX45" fmla="*/ 321060 w 1113712"/>
                <a:gd name="connsiteY45" fmla="*/ 1670249 h 2991028"/>
                <a:gd name="connsiteX46" fmla="*/ 768853 w 1113712"/>
                <a:gd name="connsiteY46" fmla="*/ 1602483 h 2991028"/>
                <a:gd name="connsiteX47" fmla="*/ 513731 w 1113712"/>
                <a:gd name="connsiteY47" fmla="*/ 1478908 h 2991028"/>
                <a:gd name="connsiteX48" fmla="*/ 322390 w 1113712"/>
                <a:gd name="connsiteY48" fmla="*/ 1347361 h 2991028"/>
                <a:gd name="connsiteX49" fmla="*/ 451278 w 1113712"/>
                <a:gd name="connsiteY49" fmla="*/ 1327429 h 2991028"/>
                <a:gd name="connsiteX50" fmla="*/ 544292 w 1113712"/>
                <a:gd name="connsiteY50" fmla="*/ 1263649 h 2991028"/>
                <a:gd name="connsiteX51" fmla="*/ 491142 w 1113712"/>
                <a:gd name="connsiteY51" fmla="*/ 1170636 h 2991028"/>
                <a:gd name="connsiteX52" fmla="*/ 487156 w 1113712"/>
                <a:gd name="connsiteY52" fmla="*/ 1089582 h 2991028"/>
                <a:gd name="connsiteX53" fmla="*/ 691785 w 1113712"/>
                <a:gd name="connsiteY53" fmla="*/ 1048390 h 2991028"/>
                <a:gd name="connsiteX54" fmla="*/ 1071810 w 1113712"/>
                <a:gd name="connsiteY54" fmla="*/ 951392 h 2991028"/>
                <a:gd name="connsiteX55" fmla="*/ 747592 w 1113712"/>
                <a:gd name="connsiteY55" fmla="*/ 1005870 h 2991028"/>
                <a:gd name="connsiteX56" fmla="*/ 628004 w 1113712"/>
                <a:gd name="connsiteY56" fmla="*/ 950062 h 2991028"/>
                <a:gd name="connsiteX57" fmla="*/ 584155 w 1113712"/>
                <a:gd name="connsiteY57" fmla="*/ 895583 h 2991028"/>
                <a:gd name="connsiteX58" fmla="*/ 491142 w 1113712"/>
                <a:gd name="connsiteY58" fmla="*/ 829146 h 2991028"/>
                <a:gd name="connsiteX59" fmla="*/ 771511 w 1113712"/>
                <a:gd name="connsiteY59" fmla="*/ 853063 h 2991028"/>
                <a:gd name="connsiteX60" fmla="*/ 1071810 w 1113712"/>
                <a:gd name="connsiteY60" fmla="*/ 795926 h 2991028"/>
                <a:gd name="connsiteX61" fmla="*/ 905714 w 1113712"/>
                <a:gd name="connsiteY61" fmla="*/ 790611 h 2991028"/>
                <a:gd name="connsiteX62" fmla="*/ 747592 w 1113712"/>
                <a:gd name="connsiteY62" fmla="*/ 742776 h 2991028"/>
                <a:gd name="connsiteX63" fmla="*/ 731647 w 1113712"/>
                <a:gd name="connsiteY63" fmla="*/ 619202 h 2991028"/>
                <a:gd name="connsiteX64" fmla="*/ 705072 w 1113712"/>
                <a:gd name="connsiteY64" fmla="*/ 522202 h 2991028"/>
                <a:gd name="connsiteX65" fmla="*/ 880468 w 1113712"/>
                <a:gd name="connsiteY65" fmla="*/ 447791 h 2991028"/>
                <a:gd name="connsiteX66" fmla="*/ 891098 w 1113712"/>
                <a:gd name="connsiteY66" fmla="*/ 410586 h 2991028"/>
                <a:gd name="connsiteX67" fmla="*/ 913686 w 1113712"/>
                <a:gd name="connsiteY67" fmla="*/ 260437 h 2991028"/>
                <a:gd name="connsiteX68" fmla="*/ 1018659 w 1113712"/>
                <a:gd name="connsiteY68" fmla="*/ 322888 h 2991028"/>
                <a:gd name="connsiteX69" fmla="*/ 982783 w 1113712"/>
                <a:gd name="connsiteY69" fmla="*/ 136862 h 2991028"/>
                <a:gd name="connsiteX70" fmla="*/ 1074467 w 1113712"/>
                <a:gd name="connsiteY70" fmla="*/ 0 h 29910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Lst>
              <a:rect l="l" t="t" r="r" b="b"/>
              <a:pathLst>
                <a:path w="1113712" h="2991028">
                  <a:moveTo>
                    <a:pt x="807386" y="1975864"/>
                  </a:moveTo>
                  <a:cubicBezTo>
                    <a:pt x="657238" y="2001111"/>
                    <a:pt x="706400" y="2051604"/>
                    <a:pt x="807386" y="1975864"/>
                  </a:cubicBezTo>
                  <a:close/>
                  <a:moveTo>
                    <a:pt x="970824" y="1251690"/>
                  </a:moveTo>
                  <a:cubicBezTo>
                    <a:pt x="922989" y="1274279"/>
                    <a:pt x="1014672" y="1270294"/>
                    <a:pt x="970824" y="1251690"/>
                  </a:cubicBezTo>
                  <a:close/>
                  <a:moveTo>
                    <a:pt x="701085" y="1251690"/>
                  </a:moveTo>
                  <a:cubicBezTo>
                    <a:pt x="663880" y="1338060"/>
                    <a:pt x="790113" y="1319456"/>
                    <a:pt x="835291" y="1310157"/>
                  </a:cubicBezTo>
                  <a:cubicBezTo>
                    <a:pt x="1034605" y="1241060"/>
                    <a:pt x="752907" y="1312814"/>
                    <a:pt x="701085" y="1251690"/>
                  </a:cubicBezTo>
                  <a:close/>
                  <a:moveTo>
                    <a:pt x="1035932" y="1229102"/>
                  </a:moveTo>
                  <a:cubicBezTo>
                    <a:pt x="988097" y="1251690"/>
                    <a:pt x="1079782" y="1247704"/>
                    <a:pt x="1035932" y="1229102"/>
                  </a:cubicBezTo>
                  <a:close/>
                  <a:moveTo>
                    <a:pt x="1091741" y="1199868"/>
                  </a:moveTo>
                  <a:cubicBezTo>
                    <a:pt x="1033275" y="1219801"/>
                    <a:pt x="1130274" y="1225116"/>
                    <a:pt x="1091741" y="1199868"/>
                  </a:cubicBezTo>
                  <a:close/>
                  <a:moveTo>
                    <a:pt x="954879" y="554092"/>
                  </a:moveTo>
                  <a:cubicBezTo>
                    <a:pt x="925646" y="556749"/>
                    <a:pt x="974810" y="599269"/>
                    <a:pt x="973481" y="597942"/>
                  </a:cubicBezTo>
                  <a:cubicBezTo>
                    <a:pt x="1071810" y="693613"/>
                    <a:pt x="1050550" y="556749"/>
                    <a:pt x="954879" y="554092"/>
                  </a:cubicBezTo>
                  <a:close/>
                  <a:moveTo>
                    <a:pt x="986769" y="390655"/>
                  </a:moveTo>
                  <a:cubicBezTo>
                    <a:pt x="977467" y="415901"/>
                    <a:pt x="1012015" y="427861"/>
                    <a:pt x="1017330" y="446464"/>
                  </a:cubicBezTo>
                  <a:cubicBezTo>
                    <a:pt x="1057192" y="589969"/>
                    <a:pt x="1077125" y="399956"/>
                    <a:pt x="986769" y="390655"/>
                  </a:cubicBezTo>
                  <a:close/>
                  <a:moveTo>
                    <a:pt x="1074467" y="0"/>
                  </a:moveTo>
                  <a:cubicBezTo>
                    <a:pt x="1086426" y="2990"/>
                    <a:pt x="1095354" y="7661"/>
                    <a:pt x="1101955" y="13529"/>
                  </a:cubicBezTo>
                  <a:lnTo>
                    <a:pt x="1113712" y="31513"/>
                  </a:lnTo>
                  <a:lnTo>
                    <a:pt x="1113712" y="2991028"/>
                  </a:lnTo>
                  <a:lnTo>
                    <a:pt x="380617" y="2991028"/>
                  </a:lnTo>
                  <a:lnTo>
                    <a:pt x="384865" y="2982557"/>
                  </a:lnTo>
                  <a:cubicBezTo>
                    <a:pt x="387715" y="2975254"/>
                    <a:pt x="386090" y="2971491"/>
                    <a:pt x="370960" y="2976437"/>
                  </a:cubicBezTo>
                  <a:lnTo>
                    <a:pt x="337023" y="2991028"/>
                  </a:lnTo>
                  <a:lnTo>
                    <a:pt x="336998" y="2991028"/>
                  </a:lnTo>
                  <a:lnTo>
                    <a:pt x="312923" y="2971636"/>
                  </a:lnTo>
                  <a:cubicBezTo>
                    <a:pt x="249122" y="2938010"/>
                    <a:pt x="138524" y="2977250"/>
                    <a:pt x="116432" y="2908653"/>
                  </a:cubicBezTo>
                  <a:cubicBezTo>
                    <a:pt x="-47004" y="2875434"/>
                    <a:pt x="214761" y="2864804"/>
                    <a:pt x="80556" y="2848859"/>
                  </a:cubicBezTo>
                  <a:cubicBezTo>
                    <a:pt x="-85539" y="2806338"/>
                    <a:pt x="42022" y="2782421"/>
                    <a:pt x="135035" y="2814311"/>
                  </a:cubicBezTo>
                  <a:cubicBezTo>
                    <a:pt x="278540" y="2810325"/>
                    <a:pt x="432676" y="2826269"/>
                    <a:pt x="590799" y="2786407"/>
                  </a:cubicBezTo>
                  <a:cubicBezTo>
                    <a:pt x="739620" y="2754516"/>
                    <a:pt x="609402" y="2701366"/>
                    <a:pt x="523032" y="2714654"/>
                  </a:cubicBezTo>
                  <a:cubicBezTo>
                    <a:pt x="507087" y="2633600"/>
                    <a:pt x="404774" y="2755846"/>
                    <a:pt x="410089" y="2664161"/>
                  </a:cubicBezTo>
                  <a:cubicBezTo>
                    <a:pt x="343650" y="2681435"/>
                    <a:pt x="303788" y="2645558"/>
                    <a:pt x="218747" y="2660175"/>
                  </a:cubicBezTo>
                  <a:cubicBezTo>
                    <a:pt x="254623" y="2584435"/>
                    <a:pt x="-4485" y="2654860"/>
                    <a:pt x="49994" y="2588422"/>
                  </a:cubicBezTo>
                  <a:cubicBezTo>
                    <a:pt x="174897" y="2529957"/>
                    <a:pt x="-49662" y="2540587"/>
                    <a:pt x="53981" y="2494079"/>
                  </a:cubicBezTo>
                  <a:cubicBezTo>
                    <a:pt x="230706" y="2455546"/>
                    <a:pt x="419389" y="2494079"/>
                    <a:pt x="593457" y="2444916"/>
                  </a:cubicBezTo>
                  <a:cubicBezTo>
                    <a:pt x="382184" y="2365191"/>
                    <a:pt x="713045" y="2375821"/>
                    <a:pt x="775496" y="2309383"/>
                  </a:cubicBezTo>
                  <a:cubicBezTo>
                    <a:pt x="717031" y="2240288"/>
                    <a:pt x="677167" y="2342601"/>
                    <a:pt x="625346" y="2314698"/>
                  </a:cubicBezTo>
                  <a:cubicBezTo>
                    <a:pt x="562894" y="2297424"/>
                    <a:pt x="590799" y="2318684"/>
                    <a:pt x="519047" y="2345259"/>
                  </a:cubicBezTo>
                  <a:cubicBezTo>
                    <a:pt x="380855" y="2323999"/>
                    <a:pt x="259938" y="2312040"/>
                    <a:pt x="149652" y="2205739"/>
                  </a:cubicBezTo>
                  <a:cubicBezTo>
                    <a:pt x="225391" y="2135315"/>
                    <a:pt x="479183" y="2126015"/>
                    <a:pt x="612059" y="2064891"/>
                  </a:cubicBezTo>
                  <a:cubicBezTo>
                    <a:pt x="558909" y="1983836"/>
                    <a:pt x="685140" y="1994466"/>
                    <a:pt x="639963" y="1961248"/>
                  </a:cubicBezTo>
                  <a:cubicBezTo>
                    <a:pt x="505758" y="2070206"/>
                    <a:pt x="390156" y="1971878"/>
                    <a:pt x="261267" y="1894811"/>
                  </a:cubicBezTo>
                  <a:cubicBezTo>
                    <a:pt x="230706" y="1811098"/>
                    <a:pt x="701085" y="1910756"/>
                    <a:pt x="491142" y="1817742"/>
                  </a:cubicBezTo>
                  <a:cubicBezTo>
                    <a:pt x="472540" y="1809770"/>
                    <a:pt x="261267" y="1716756"/>
                    <a:pt x="321060" y="1670249"/>
                  </a:cubicBezTo>
                  <a:cubicBezTo>
                    <a:pt x="465896" y="1611784"/>
                    <a:pt x="638634" y="1711441"/>
                    <a:pt x="768853" y="1602483"/>
                  </a:cubicBezTo>
                  <a:cubicBezTo>
                    <a:pt x="718360" y="1648989"/>
                    <a:pt x="614717" y="1476251"/>
                    <a:pt x="513731" y="1478908"/>
                  </a:cubicBezTo>
                  <a:cubicBezTo>
                    <a:pt x="461910" y="1465621"/>
                    <a:pt x="234692" y="1368621"/>
                    <a:pt x="322390" y="1347361"/>
                  </a:cubicBezTo>
                  <a:cubicBezTo>
                    <a:pt x="419389" y="1395197"/>
                    <a:pt x="380855" y="1288897"/>
                    <a:pt x="451278" y="1327429"/>
                  </a:cubicBezTo>
                  <a:cubicBezTo>
                    <a:pt x="590799" y="1416457"/>
                    <a:pt x="459252" y="1262320"/>
                    <a:pt x="544292" y="1263649"/>
                  </a:cubicBezTo>
                  <a:cubicBezTo>
                    <a:pt x="739620" y="1294212"/>
                    <a:pt x="585484" y="1197211"/>
                    <a:pt x="491142" y="1170636"/>
                  </a:cubicBezTo>
                  <a:cubicBezTo>
                    <a:pt x="499115" y="1157348"/>
                    <a:pt x="403444" y="1090911"/>
                    <a:pt x="487156" y="1089582"/>
                  </a:cubicBezTo>
                  <a:cubicBezTo>
                    <a:pt x="546949" y="1021815"/>
                    <a:pt x="775496" y="1136088"/>
                    <a:pt x="691785" y="1048390"/>
                  </a:cubicBezTo>
                  <a:cubicBezTo>
                    <a:pt x="816688" y="1085595"/>
                    <a:pt x="984111" y="1084267"/>
                    <a:pt x="1071810" y="951392"/>
                  </a:cubicBezTo>
                  <a:cubicBezTo>
                    <a:pt x="1058522" y="910199"/>
                    <a:pt x="814031" y="1085595"/>
                    <a:pt x="747592" y="1005870"/>
                  </a:cubicBezTo>
                  <a:cubicBezTo>
                    <a:pt x="915016" y="857049"/>
                    <a:pt x="654580" y="1077622"/>
                    <a:pt x="628004" y="950062"/>
                  </a:cubicBezTo>
                  <a:cubicBezTo>
                    <a:pt x="784798" y="847748"/>
                    <a:pt x="430019" y="1019158"/>
                    <a:pt x="584155" y="895583"/>
                  </a:cubicBezTo>
                  <a:cubicBezTo>
                    <a:pt x="536319" y="904884"/>
                    <a:pt x="303788" y="843761"/>
                    <a:pt x="491142" y="829146"/>
                  </a:cubicBezTo>
                  <a:cubicBezTo>
                    <a:pt x="553594" y="722845"/>
                    <a:pt x="685140" y="857049"/>
                    <a:pt x="771511" y="853063"/>
                  </a:cubicBezTo>
                  <a:cubicBezTo>
                    <a:pt x="699757" y="736132"/>
                    <a:pt x="1114329" y="984610"/>
                    <a:pt x="1071810" y="795926"/>
                  </a:cubicBezTo>
                  <a:cubicBezTo>
                    <a:pt x="988097" y="850406"/>
                    <a:pt x="992084" y="782638"/>
                    <a:pt x="905714" y="790611"/>
                  </a:cubicBezTo>
                  <a:cubicBezTo>
                    <a:pt x="950891" y="712215"/>
                    <a:pt x="812701" y="765365"/>
                    <a:pt x="747592" y="742776"/>
                  </a:cubicBezTo>
                  <a:cubicBezTo>
                    <a:pt x="609402" y="694940"/>
                    <a:pt x="913686" y="682983"/>
                    <a:pt x="731647" y="619202"/>
                  </a:cubicBezTo>
                  <a:cubicBezTo>
                    <a:pt x="618703" y="563394"/>
                    <a:pt x="835291" y="578009"/>
                    <a:pt x="705072" y="522202"/>
                  </a:cubicBezTo>
                  <a:cubicBezTo>
                    <a:pt x="707730" y="475696"/>
                    <a:pt x="1014672" y="631160"/>
                    <a:pt x="880468" y="447791"/>
                  </a:cubicBezTo>
                  <a:cubicBezTo>
                    <a:pt x="964180" y="487655"/>
                    <a:pt x="1000056" y="410586"/>
                    <a:pt x="891098" y="410586"/>
                  </a:cubicBezTo>
                  <a:cubicBezTo>
                    <a:pt x="948234" y="387997"/>
                    <a:pt x="772838" y="205957"/>
                    <a:pt x="913686" y="260437"/>
                  </a:cubicBezTo>
                  <a:cubicBezTo>
                    <a:pt x="954879" y="233862"/>
                    <a:pt x="1004042" y="229874"/>
                    <a:pt x="1018659" y="322888"/>
                  </a:cubicBezTo>
                  <a:cubicBezTo>
                    <a:pt x="1135589" y="429189"/>
                    <a:pt x="965509" y="136862"/>
                    <a:pt x="982783" y="136862"/>
                  </a:cubicBezTo>
                  <a:cubicBezTo>
                    <a:pt x="1107686" y="269738"/>
                    <a:pt x="1059850" y="77069"/>
                    <a:pt x="1074467" y="0"/>
                  </a:cubicBezTo>
                  <a:close/>
                </a:path>
              </a:pathLst>
            </a:custGeom>
            <a:solidFill>
              <a:schemeClr val="bg1">
                <a:lumMod val="95000"/>
              </a:schemeClr>
            </a:solidFill>
            <a:ln>
              <a:noFill/>
            </a:ln>
            <a:effectLst>
              <a:outerShdw blurRad="127000" dist="12700" dir="16200000" rotWithShape="0">
                <a:prstClr val="black">
                  <a:alpha val="15000"/>
                </a:prstClr>
              </a:outerShdw>
            </a:effectLst>
          </p:spPr>
          <p:txBody>
            <a:bodyPr/>
            <a:lstStyle/>
            <a:p>
              <a:pPr algn="r" rtl="1" eaLnBrk="1" fontAlgn="auto" hangingPunct="1">
                <a:spcBef>
                  <a:spcPts val="0"/>
                </a:spcBef>
                <a:spcAft>
                  <a:spcPts val="0"/>
                </a:spcAft>
                <a:defRPr/>
              </a:pPr>
              <a:endParaRPr lang="en-US" sz="2701">
                <a:latin typeface="+mn-lt"/>
                <a:cs typeface="+mn-cs"/>
              </a:endParaRPr>
            </a:p>
          </p:txBody>
        </p:sp>
      </p:grpSp>
      <p:sp>
        <p:nvSpPr>
          <p:cNvPr id="10" name="Rectangle 52"/>
          <p:cNvSpPr/>
          <p:nvPr userDrawn="1"/>
        </p:nvSpPr>
        <p:spPr>
          <a:xfrm>
            <a:off x="2825750" y="0"/>
            <a:ext cx="9366250" cy="6858000"/>
          </a:xfrm>
          <a:prstGeom prst="rect">
            <a:avLst/>
          </a:prstGeom>
          <a:solidFill>
            <a:schemeClr val="bg1">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rtl="1" eaLnBrk="1" fontAlgn="auto" hangingPunct="1">
              <a:spcBef>
                <a:spcPts val="0"/>
              </a:spcBef>
              <a:spcAft>
                <a:spcPts val="0"/>
              </a:spcAft>
              <a:defRPr/>
            </a:pPr>
            <a:endParaRPr lang="en-US"/>
          </a:p>
        </p:txBody>
      </p:sp>
      <p:grpSp>
        <p:nvGrpSpPr>
          <p:cNvPr id="11" name="Group 53"/>
          <p:cNvGrpSpPr>
            <a:grpSpLocks/>
          </p:cNvGrpSpPr>
          <p:nvPr userDrawn="1"/>
        </p:nvGrpSpPr>
        <p:grpSpPr bwMode="auto">
          <a:xfrm>
            <a:off x="815975" y="3200400"/>
            <a:ext cx="1506538" cy="2565400"/>
            <a:chOff x="11521621" y="1903133"/>
            <a:chExt cx="2494544" cy="4251720"/>
          </a:xfrm>
        </p:grpSpPr>
        <p:sp>
          <p:nvSpPr>
            <p:cNvPr id="12" name="Freeform: Shape 54"/>
            <p:cNvSpPr/>
            <p:nvPr/>
          </p:nvSpPr>
          <p:spPr>
            <a:xfrm rot="20249457" flipH="1">
              <a:off x="12312831" y="1903133"/>
              <a:ext cx="877953" cy="1728578"/>
            </a:xfrm>
            <a:custGeom>
              <a:avLst/>
              <a:gdLst>
                <a:gd name="connsiteX0" fmla="*/ 417713 w 666025"/>
                <a:gd name="connsiteY0" fmla="*/ 1803 h 1312853"/>
                <a:gd name="connsiteX1" fmla="*/ 648776 w 666025"/>
                <a:gd name="connsiteY1" fmla="*/ 158461 h 1312853"/>
                <a:gd name="connsiteX2" fmla="*/ 666025 w 666025"/>
                <a:gd name="connsiteY2" fmla="*/ 133883 h 1312853"/>
                <a:gd name="connsiteX3" fmla="*/ 666025 w 666025"/>
                <a:gd name="connsiteY3" fmla="*/ 1307251 h 1312853"/>
                <a:gd name="connsiteX4" fmla="*/ 657567 w 666025"/>
                <a:gd name="connsiteY4" fmla="*/ 1312853 h 1312853"/>
                <a:gd name="connsiteX5" fmla="*/ 417713 w 666025"/>
                <a:gd name="connsiteY5" fmla="*/ 1803 h 1312853"/>
                <a:gd name="connsiteX0" fmla="*/ 417713 w 666025"/>
                <a:gd name="connsiteY0" fmla="*/ 1803 h 1312853"/>
                <a:gd name="connsiteX1" fmla="*/ 648776 w 666025"/>
                <a:gd name="connsiteY1" fmla="*/ 158461 h 1312853"/>
                <a:gd name="connsiteX2" fmla="*/ 666025 w 666025"/>
                <a:gd name="connsiteY2" fmla="*/ 133883 h 1312853"/>
                <a:gd name="connsiteX3" fmla="*/ 666025 w 666025"/>
                <a:gd name="connsiteY3" fmla="*/ 1307251 h 1312853"/>
                <a:gd name="connsiteX4" fmla="*/ 657567 w 666025"/>
                <a:gd name="connsiteY4" fmla="*/ 1312853 h 1312853"/>
                <a:gd name="connsiteX5" fmla="*/ 417713 w 666025"/>
                <a:gd name="connsiteY5" fmla="*/ 1803 h 1312853"/>
                <a:gd name="connsiteX0" fmla="*/ 417713 w 666025"/>
                <a:gd name="connsiteY0" fmla="*/ 1803 h 1312853"/>
                <a:gd name="connsiteX1" fmla="*/ 648776 w 666025"/>
                <a:gd name="connsiteY1" fmla="*/ 158461 h 1312853"/>
                <a:gd name="connsiteX2" fmla="*/ 666025 w 666025"/>
                <a:gd name="connsiteY2" fmla="*/ 1307251 h 1312853"/>
                <a:gd name="connsiteX3" fmla="*/ 657567 w 666025"/>
                <a:gd name="connsiteY3" fmla="*/ 1312853 h 1312853"/>
                <a:gd name="connsiteX4" fmla="*/ 417713 w 666025"/>
                <a:gd name="connsiteY4" fmla="*/ 1803 h 1312853"/>
                <a:gd name="connsiteX0" fmla="*/ 417713 w 666361"/>
                <a:gd name="connsiteY0" fmla="*/ 1803 h 1312853"/>
                <a:gd name="connsiteX1" fmla="*/ 666361 w 666361"/>
                <a:gd name="connsiteY1" fmla="*/ 167253 h 1312853"/>
                <a:gd name="connsiteX2" fmla="*/ 666025 w 666361"/>
                <a:gd name="connsiteY2" fmla="*/ 1307251 h 1312853"/>
                <a:gd name="connsiteX3" fmla="*/ 657567 w 666361"/>
                <a:gd name="connsiteY3" fmla="*/ 1312853 h 1312853"/>
                <a:gd name="connsiteX4" fmla="*/ 417713 w 666361"/>
                <a:gd name="connsiteY4" fmla="*/ 1803 h 13128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66361" h="1312853">
                  <a:moveTo>
                    <a:pt x="417713" y="1803"/>
                  </a:moveTo>
                  <a:cubicBezTo>
                    <a:pt x="504336" y="11478"/>
                    <a:pt x="605290" y="69294"/>
                    <a:pt x="666361" y="167253"/>
                  </a:cubicBezTo>
                  <a:lnTo>
                    <a:pt x="666025" y="1307251"/>
                  </a:lnTo>
                  <a:lnTo>
                    <a:pt x="657567" y="1312853"/>
                  </a:lnTo>
                  <a:cubicBezTo>
                    <a:pt x="-394158" y="656864"/>
                    <a:pt x="42344" y="-40119"/>
                    <a:pt x="417713" y="1803"/>
                  </a:cubicBezTo>
                  <a:close/>
                </a:path>
              </a:pathLst>
            </a:custGeom>
            <a:gradFill flip="none" rotWithShape="1">
              <a:gsLst>
                <a:gs pos="75000">
                  <a:schemeClr val="bg1">
                    <a:lumMod val="85000"/>
                  </a:schemeClr>
                </a:gs>
                <a:gs pos="0">
                  <a:schemeClr val="bg1">
                    <a:lumMod val="95000"/>
                  </a:schemeClr>
                </a:gs>
                <a:gs pos="100000">
                  <a:schemeClr val="bg1">
                    <a:lumMod val="85000"/>
                  </a:schemeClr>
                </a:gs>
              </a:gsLst>
              <a:lin ang="0" scaled="1"/>
              <a:tileRect/>
            </a:gradFill>
            <a:ln>
              <a:noFill/>
            </a:ln>
            <a:effectLst>
              <a:outerShdw blurRad="317500" dist="12700" dir="16200000" rotWithShape="0">
                <a:prstClr val="black">
                  <a:alpha val="15000"/>
                </a:prstClr>
              </a:outerShdw>
            </a:effectLst>
          </p:spPr>
          <p:txBody>
            <a:bodyPr/>
            <a:lstStyle/>
            <a:p>
              <a:pPr algn="r" rtl="1" eaLnBrk="1" fontAlgn="auto" hangingPunct="1">
                <a:spcBef>
                  <a:spcPts val="0"/>
                </a:spcBef>
                <a:spcAft>
                  <a:spcPts val="0"/>
                </a:spcAft>
                <a:defRPr/>
              </a:pPr>
              <a:endParaRPr lang="en-US" sz="2701" dirty="0">
                <a:latin typeface="+mn-lt"/>
                <a:cs typeface="+mn-cs"/>
              </a:endParaRPr>
            </a:p>
          </p:txBody>
        </p:sp>
        <p:grpSp>
          <p:nvGrpSpPr>
            <p:cNvPr id="13" name="Group 55"/>
            <p:cNvGrpSpPr>
              <a:grpSpLocks/>
            </p:cNvGrpSpPr>
            <p:nvPr/>
          </p:nvGrpSpPr>
          <p:grpSpPr bwMode="auto">
            <a:xfrm>
              <a:off x="11521621" y="1969094"/>
              <a:ext cx="2494544" cy="4185759"/>
              <a:chOff x="11521621" y="1969094"/>
              <a:chExt cx="2494544" cy="4185759"/>
            </a:xfrm>
          </p:grpSpPr>
          <p:grpSp>
            <p:nvGrpSpPr>
              <p:cNvPr id="14" name="Group 56"/>
              <p:cNvGrpSpPr>
                <a:grpSpLocks/>
              </p:cNvGrpSpPr>
              <p:nvPr/>
            </p:nvGrpSpPr>
            <p:grpSpPr bwMode="auto">
              <a:xfrm>
                <a:off x="11521621" y="1969094"/>
                <a:ext cx="2494544" cy="2682188"/>
                <a:chOff x="11521621" y="1969094"/>
                <a:chExt cx="2494544" cy="2682188"/>
              </a:xfrm>
            </p:grpSpPr>
            <p:cxnSp>
              <p:nvCxnSpPr>
                <p:cNvPr id="34" name="Straight Connector 76"/>
                <p:cNvCxnSpPr>
                  <a:cxnSpLocks/>
                </p:cNvCxnSpPr>
                <p:nvPr/>
              </p:nvCxnSpPr>
              <p:spPr>
                <a:xfrm flipH="1" flipV="1">
                  <a:off x="12654549" y="3563303"/>
                  <a:ext cx="233945" cy="1076084"/>
                </a:xfrm>
                <a:prstGeom prst="line">
                  <a:avLst/>
                </a:prstGeom>
                <a:ln w="12700">
                  <a:solidFill>
                    <a:schemeClr val="bg1">
                      <a:lumMod val="85000"/>
                    </a:schemeClr>
                  </a:solidFill>
                </a:ln>
                <a:effectLst>
                  <a:outerShdw blurRad="63500" algn="ctr" rotWithShape="0">
                    <a:prstClr val="black">
                      <a:alpha val="25000"/>
                    </a:prstClr>
                  </a:outerShdw>
                </a:effectLst>
              </p:spPr>
              <p:style>
                <a:lnRef idx="1">
                  <a:schemeClr val="accent1"/>
                </a:lnRef>
                <a:fillRef idx="0">
                  <a:schemeClr val="accent1"/>
                </a:fillRef>
                <a:effectRef idx="0">
                  <a:schemeClr val="accent1"/>
                </a:effectRef>
                <a:fontRef idx="minor">
                  <a:schemeClr val="tx1"/>
                </a:fontRef>
              </p:style>
            </p:cxnSp>
            <p:cxnSp>
              <p:nvCxnSpPr>
                <p:cNvPr id="35" name="Straight Connector 77"/>
                <p:cNvCxnSpPr>
                  <a:cxnSpLocks/>
                </p:cNvCxnSpPr>
                <p:nvPr/>
              </p:nvCxnSpPr>
              <p:spPr>
                <a:xfrm flipV="1">
                  <a:off x="12906895" y="3563303"/>
                  <a:ext cx="186630" cy="1065560"/>
                </a:xfrm>
                <a:prstGeom prst="line">
                  <a:avLst/>
                </a:prstGeom>
                <a:ln w="12700">
                  <a:solidFill>
                    <a:schemeClr val="bg1">
                      <a:lumMod val="85000"/>
                    </a:schemeClr>
                  </a:solidFill>
                </a:ln>
                <a:effectLst>
                  <a:outerShdw blurRad="63500" algn="ctr" rotWithShape="0">
                    <a:prstClr val="black">
                      <a:alpha val="25000"/>
                    </a:prstClr>
                  </a:outerShdw>
                </a:effectLst>
              </p:spPr>
              <p:style>
                <a:lnRef idx="1">
                  <a:schemeClr val="accent1"/>
                </a:lnRef>
                <a:fillRef idx="0">
                  <a:schemeClr val="accent1"/>
                </a:fillRef>
                <a:effectRef idx="0">
                  <a:schemeClr val="accent1"/>
                </a:effectRef>
                <a:fontRef idx="minor">
                  <a:schemeClr val="tx1"/>
                </a:fontRef>
              </p:style>
            </p:cxnSp>
            <p:cxnSp>
              <p:nvCxnSpPr>
                <p:cNvPr id="36" name="Straight Connector 78"/>
                <p:cNvCxnSpPr>
                  <a:cxnSpLocks/>
                </p:cNvCxnSpPr>
                <p:nvPr/>
              </p:nvCxnSpPr>
              <p:spPr>
                <a:xfrm flipV="1">
                  <a:off x="12901638" y="3458063"/>
                  <a:ext cx="0" cy="1170801"/>
                </a:xfrm>
                <a:prstGeom prst="line">
                  <a:avLst/>
                </a:prstGeom>
                <a:ln w="12700">
                  <a:solidFill>
                    <a:schemeClr val="bg1">
                      <a:lumMod val="85000"/>
                    </a:schemeClr>
                  </a:solidFill>
                </a:ln>
                <a:effectLst>
                  <a:outerShdw blurRad="63500" algn="ctr" rotWithShape="0">
                    <a:prstClr val="black">
                      <a:alpha val="25000"/>
                    </a:prstClr>
                  </a:outerShdw>
                </a:effectLst>
              </p:spPr>
              <p:style>
                <a:lnRef idx="1">
                  <a:schemeClr val="accent1"/>
                </a:lnRef>
                <a:fillRef idx="0">
                  <a:schemeClr val="accent1"/>
                </a:fillRef>
                <a:effectRef idx="0">
                  <a:schemeClr val="accent1"/>
                </a:effectRef>
                <a:fontRef idx="minor">
                  <a:schemeClr val="tx1"/>
                </a:fontRef>
              </p:style>
            </p:cxnSp>
            <p:sp>
              <p:nvSpPr>
                <p:cNvPr id="37" name="Freeform: Shape 79"/>
                <p:cNvSpPr/>
                <p:nvPr/>
              </p:nvSpPr>
              <p:spPr>
                <a:xfrm rot="20249457">
                  <a:off x="11521621" y="2232010"/>
                  <a:ext cx="877953" cy="1728576"/>
                </a:xfrm>
                <a:custGeom>
                  <a:avLst/>
                  <a:gdLst>
                    <a:gd name="connsiteX0" fmla="*/ 417713 w 666025"/>
                    <a:gd name="connsiteY0" fmla="*/ 1803 h 1312853"/>
                    <a:gd name="connsiteX1" fmla="*/ 648776 w 666025"/>
                    <a:gd name="connsiteY1" fmla="*/ 158461 h 1312853"/>
                    <a:gd name="connsiteX2" fmla="*/ 666025 w 666025"/>
                    <a:gd name="connsiteY2" fmla="*/ 133883 h 1312853"/>
                    <a:gd name="connsiteX3" fmla="*/ 666025 w 666025"/>
                    <a:gd name="connsiteY3" fmla="*/ 1307251 h 1312853"/>
                    <a:gd name="connsiteX4" fmla="*/ 657567 w 666025"/>
                    <a:gd name="connsiteY4" fmla="*/ 1312853 h 1312853"/>
                    <a:gd name="connsiteX5" fmla="*/ 417713 w 666025"/>
                    <a:gd name="connsiteY5" fmla="*/ 1803 h 1312853"/>
                    <a:gd name="connsiteX0" fmla="*/ 417713 w 666025"/>
                    <a:gd name="connsiteY0" fmla="*/ 1803 h 1312853"/>
                    <a:gd name="connsiteX1" fmla="*/ 648776 w 666025"/>
                    <a:gd name="connsiteY1" fmla="*/ 158461 h 1312853"/>
                    <a:gd name="connsiteX2" fmla="*/ 666025 w 666025"/>
                    <a:gd name="connsiteY2" fmla="*/ 133883 h 1312853"/>
                    <a:gd name="connsiteX3" fmla="*/ 666025 w 666025"/>
                    <a:gd name="connsiteY3" fmla="*/ 1307251 h 1312853"/>
                    <a:gd name="connsiteX4" fmla="*/ 657567 w 666025"/>
                    <a:gd name="connsiteY4" fmla="*/ 1312853 h 1312853"/>
                    <a:gd name="connsiteX5" fmla="*/ 417713 w 666025"/>
                    <a:gd name="connsiteY5" fmla="*/ 1803 h 1312853"/>
                    <a:gd name="connsiteX0" fmla="*/ 417713 w 666025"/>
                    <a:gd name="connsiteY0" fmla="*/ 1803 h 1312853"/>
                    <a:gd name="connsiteX1" fmla="*/ 648776 w 666025"/>
                    <a:gd name="connsiteY1" fmla="*/ 158461 h 1312853"/>
                    <a:gd name="connsiteX2" fmla="*/ 666025 w 666025"/>
                    <a:gd name="connsiteY2" fmla="*/ 1307251 h 1312853"/>
                    <a:gd name="connsiteX3" fmla="*/ 657567 w 666025"/>
                    <a:gd name="connsiteY3" fmla="*/ 1312853 h 1312853"/>
                    <a:gd name="connsiteX4" fmla="*/ 417713 w 666025"/>
                    <a:gd name="connsiteY4" fmla="*/ 1803 h 1312853"/>
                    <a:gd name="connsiteX0" fmla="*/ 417713 w 666361"/>
                    <a:gd name="connsiteY0" fmla="*/ 1803 h 1312853"/>
                    <a:gd name="connsiteX1" fmla="*/ 666361 w 666361"/>
                    <a:gd name="connsiteY1" fmla="*/ 167253 h 1312853"/>
                    <a:gd name="connsiteX2" fmla="*/ 666025 w 666361"/>
                    <a:gd name="connsiteY2" fmla="*/ 1307251 h 1312853"/>
                    <a:gd name="connsiteX3" fmla="*/ 657567 w 666361"/>
                    <a:gd name="connsiteY3" fmla="*/ 1312853 h 1312853"/>
                    <a:gd name="connsiteX4" fmla="*/ 417713 w 666361"/>
                    <a:gd name="connsiteY4" fmla="*/ 1803 h 13128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66361" h="1312853">
                      <a:moveTo>
                        <a:pt x="417713" y="1803"/>
                      </a:moveTo>
                      <a:cubicBezTo>
                        <a:pt x="504336" y="11478"/>
                        <a:pt x="605290" y="69294"/>
                        <a:pt x="666361" y="167253"/>
                      </a:cubicBezTo>
                      <a:lnTo>
                        <a:pt x="666025" y="1307251"/>
                      </a:lnTo>
                      <a:lnTo>
                        <a:pt x="657567" y="1312853"/>
                      </a:lnTo>
                      <a:cubicBezTo>
                        <a:pt x="-394158" y="656864"/>
                        <a:pt x="42344" y="-40119"/>
                        <a:pt x="417713" y="1803"/>
                      </a:cubicBezTo>
                      <a:close/>
                    </a:path>
                  </a:pathLst>
                </a:custGeom>
                <a:gradFill flip="none" rotWithShape="1">
                  <a:gsLst>
                    <a:gs pos="25000">
                      <a:schemeClr val="bg1">
                        <a:lumMod val="85000"/>
                      </a:schemeClr>
                    </a:gs>
                    <a:gs pos="0">
                      <a:schemeClr val="bg1">
                        <a:lumMod val="85000"/>
                      </a:schemeClr>
                    </a:gs>
                    <a:gs pos="100000">
                      <a:schemeClr val="bg1">
                        <a:lumMod val="95000"/>
                      </a:schemeClr>
                    </a:gs>
                  </a:gsLst>
                  <a:lin ang="10800000" scaled="1"/>
                  <a:tileRect/>
                </a:gradFill>
                <a:ln>
                  <a:noFill/>
                </a:ln>
                <a:effectLst>
                  <a:outerShdw blurRad="317500" dist="12700" dir="16200000" rotWithShape="0">
                    <a:prstClr val="black">
                      <a:alpha val="15000"/>
                    </a:prstClr>
                  </a:outerShdw>
                </a:effectLst>
              </p:spPr>
              <p:txBody>
                <a:bodyPr/>
                <a:lstStyle/>
                <a:p>
                  <a:pPr algn="r" rtl="1" eaLnBrk="1" fontAlgn="auto" hangingPunct="1">
                    <a:spcBef>
                      <a:spcPts val="0"/>
                    </a:spcBef>
                    <a:spcAft>
                      <a:spcPts val="0"/>
                    </a:spcAft>
                    <a:defRPr/>
                  </a:pPr>
                  <a:endParaRPr lang="en-US" sz="2701" dirty="0">
                    <a:latin typeface="+mn-lt"/>
                    <a:cs typeface="+mn-cs"/>
                  </a:endParaRPr>
                </a:p>
              </p:txBody>
            </p:sp>
            <p:sp>
              <p:nvSpPr>
                <p:cNvPr id="38" name="Freeform: Shape 80"/>
                <p:cNvSpPr/>
                <p:nvPr/>
              </p:nvSpPr>
              <p:spPr>
                <a:xfrm rot="20249457" flipH="1">
                  <a:off x="12331230" y="1968908"/>
                  <a:ext cx="525720" cy="1728576"/>
                </a:xfrm>
                <a:custGeom>
                  <a:avLst/>
                  <a:gdLst>
                    <a:gd name="connsiteX0" fmla="*/ 417713 w 666025"/>
                    <a:gd name="connsiteY0" fmla="*/ 1803 h 1312853"/>
                    <a:gd name="connsiteX1" fmla="*/ 648776 w 666025"/>
                    <a:gd name="connsiteY1" fmla="*/ 158461 h 1312853"/>
                    <a:gd name="connsiteX2" fmla="*/ 666025 w 666025"/>
                    <a:gd name="connsiteY2" fmla="*/ 133883 h 1312853"/>
                    <a:gd name="connsiteX3" fmla="*/ 666025 w 666025"/>
                    <a:gd name="connsiteY3" fmla="*/ 1307251 h 1312853"/>
                    <a:gd name="connsiteX4" fmla="*/ 657567 w 666025"/>
                    <a:gd name="connsiteY4" fmla="*/ 1312853 h 1312853"/>
                    <a:gd name="connsiteX5" fmla="*/ 417713 w 666025"/>
                    <a:gd name="connsiteY5" fmla="*/ 1803 h 1312853"/>
                    <a:gd name="connsiteX0" fmla="*/ 417713 w 666025"/>
                    <a:gd name="connsiteY0" fmla="*/ 1803 h 1312853"/>
                    <a:gd name="connsiteX1" fmla="*/ 648776 w 666025"/>
                    <a:gd name="connsiteY1" fmla="*/ 158461 h 1312853"/>
                    <a:gd name="connsiteX2" fmla="*/ 666025 w 666025"/>
                    <a:gd name="connsiteY2" fmla="*/ 133883 h 1312853"/>
                    <a:gd name="connsiteX3" fmla="*/ 666025 w 666025"/>
                    <a:gd name="connsiteY3" fmla="*/ 1307251 h 1312853"/>
                    <a:gd name="connsiteX4" fmla="*/ 657567 w 666025"/>
                    <a:gd name="connsiteY4" fmla="*/ 1312853 h 1312853"/>
                    <a:gd name="connsiteX5" fmla="*/ 417713 w 666025"/>
                    <a:gd name="connsiteY5" fmla="*/ 1803 h 1312853"/>
                    <a:gd name="connsiteX0" fmla="*/ 417713 w 666025"/>
                    <a:gd name="connsiteY0" fmla="*/ 1803 h 1312853"/>
                    <a:gd name="connsiteX1" fmla="*/ 648776 w 666025"/>
                    <a:gd name="connsiteY1" fmla="*/ 158461 h 1312853"/>
                    <a:gd name="connsiteX2" fmla="*/ 666025 w 666025"/>
                    <a:gd name="connsiteY2" fmla="*/ 1307251 h 1312853"/>
                    <a:gd name="connsiteX3" fmla="*/ 657567 w 666025"/>
                    <a:gd name="connsiteY3" fmla="*/ 1312853 h 1312853"/>
                    <a:gd name="connsiteX4" fmla="*/ 417713 w 666025"/>
                    <a:gd name="connsiteY4" fmla="*/ 1803 h 1312853"/>
                    <a:gd name="connsiteX0" fmla="*/ 417713 w 666361"/>
                    <a:gd name="connsiteY0" fmla="*/ 1803 h 1312853"/>
                    <a:gd name="connsiteX1" fmla="*/ 666361 w 666361"/>
                    <a:gd name="connsiteY1" fmla="*/ 167253 h 1312853"/>
                    <a:gd name="connsiteX2" fmla="*/ 666025 w 666361"/>
                    <a:gd name="connsiteY2" fmla="*/ 1307251 h 1312853"/>
                    <a:gd name="connsiteX3" fmla="*/ 657567 w 666361"/>
                    <a:gd name="connsiteY3" fmla="*/ 1312853 h 1312853"/>
                    <a:gd name="connsiteX4" fmla="*/ 417713 w 666361"/>
                    <a:gd name="connsiteY4" fmla="*/ 1803 h 13128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66361" h="1312853">
                      <a:moveTo>
                        <a:pt x="417713" y="1803"/>
                      </a:moveTo>
                      <a:cubicBezTo>
                        <a:pt x="504336" y="11478"/>
                        <a:pt x="605290" y="69294"/>
                        <a:pt x="666361" y="167253"/>
                      </a:cubicBezTo>
                      <a:lnTo>
                        <a:pt x="666025" y="1307251"/>
                      </a:lnTo>
                      <a:lnTo>
                        <a:pt x="657567" y="1312853"/>
                      </a:lnTo>
                      <a:cubicBezTo>
                        <a:pt x="-394158" y="656864"/>
                        <a:pt x="42344" y="-40119"/>
                        <a:pt x="417713" y="1803"/>
                      </a:cubicBezTo>
                      <a:close/>
                    </a:path>
                  </a:pathLst>
                </a:custGeom>
                <a:gradFill flip="none" rotWithShape="1">
                  <a:gsLst>
                    <a:gs pos="70000">
                      <a:schemeClr val="bg1">
                        <a:lumMod val="85000"/>
                      </a:schemeClr>
                    </a:gs>
                    <a:gs pos="0">
                      <a:schemeClr val="bg1">
                        <a:lumMod val="95000"/>
                      </a:schemeClr>
                    </a:gs>
                    <a:gs pos="100000">
                      <a:schemeClr val="bg1">
                        <a:lumMod val="85000"/>
                      </a:schemeClr>
                    </a:gs>
                  </a:gsLst>
                  <a:lin ang="0" scaled="1"/>
                  <a:tileRect/>
                </a:gradFill>
                <a:ln>
                  <a:noFill/>
                </a:ln>
                <a:effectLst>
                  <a:outerShdw blurRad="317500" dist="12700" dir="16200000" rotWithShape="0">
                    <a:prstClr val="black">
                      <a:alpha val="15000"/>
                    </a:prstClr>
                  </a:outerShdw>
                </a:effectLst>
              </p:spPr>
              <p:txBody>
                <a:bodyPr/>
                <a:lstStyle/>
                <a:p>
                  <a:pPr algn="r" rtl="1" eaLnBrk="1" fontAlgn="auto" hangingPunct="1">
                    <a:spcBef>
                      <a:spcPts val="0"/>
                    </a:spcBef>
                    <a:spcAft>
                      <a:spcPts val="0"/>
                    </a:spcAft>
                    <a:defRPr/>
                  </a:pPr>
                  <a:endParaRPr lang="en-US" sz="2701">
                    <a:latin typeface="+mn-lt"/>
                    <a:cs typeface="+mn-cs"/>
                  </a:endParaRPr>
                </a:p>
              </p:txBody>
            </p:sp>
            <p:sp>
              <p:nvSpPr>
                <p:cNvPr id="39" name="Freeform: Shape 81"/>
                <p:cNvSpPr/>
                <p:nvPr/>
              </p:nvSpPr>
              <p:spPr>
                <a:xfrm rot="20249457">
                  <a:off x="11858082" y="2166234"/>
                  <a:ext cx="523093" cy="1728577"/>
                </a:xfrm>
                <a:custGeom>
                  <a:avLst/>
                  <a:gdLst>
                    <a:gd name="connsiteX0" fmla="*/ 417713 w 666025"/>
                    <a:gd name="connsiteY0" fmla="*/ 1803 h 1312853"/>
                    <a:gd name="connsiteX1" fmla="*/ 648776 w 666025"/>
                    <a:gd name="connsiteY1" fmla="*/ 158461 h 1312853"/>
                    <a:gd name="connsiteX2" fmla="*/ 666025 w 666025"/>
                    <a:gd name="connsiteY2" fmla="*/ 133883 h 1312853"/>
                    <a:gd name="connsiteX3" fmla="*/ 666025 w 666025"/>
                    <a:gd name="connsiteY3" fmla="*/ 1307251 h 1312853"/>
                    <a:gd name="connsiteX4" fmla="*/ 657567 w 666025"/>
                    <a:gd name="connsiteY4" fmla="*/ 1312853 h 1312853"/>
                    <a:gd name="connsiteX5" fmla="*/ 417713 w 666025"/>
                    <a:gd name="connsiteY5" fmla="*/ 1803 h 1312853"/>
                    <a:gd name="connsiteX0" fmla="*/ 417713 w 666025"/>
                    <a:gd name="connsiteY0" fmla="*/ 1803 h 1312853"/>
                    <a:gd name="connsiteX1" fmla="*/ 648776 w 666025"/>
                    <a:gd name="connsiteY1" fmla="*/ 158461 h 1312853"/>
                    <a:gd name="connsiteX2" fmla="*/ 666025 w 666025"/>
                    <a:gd name="connsiteY2" fmla="*/ 133883 h 1312853"/>
                    <a:gd name="connsiteX3" fmla="*/ 666025 w 666025"/>
                    <a:gd name="connsiteY3" fmla="*/ 1307251 h 1312853"/>
                    <a:gd name="connsiteX4" fmla="*/ 657567 w 666025"/>
                    <a:gd name="connsiteY4" fmla="*/ 1312853 h 1312853"/>
                    <a:gd name="connsiteX5" fmla="*/ 417713 w 666025"/>
                    <a:gd name="connsiteY5" fmla="*/ 1803 h 1312853"/>
                    <a:gd name="connsiteX0" fmla="*/ 417713 w 666025"/>
                    <a:gd name="connsiteY0" fmla="*/ 1803 h 1312853"/>
                    <a:gd name="connsiteX1" fmla="*/ 648776 w 666025"/>
                    <a:gd name="connsiteY1" fmla="*/ 158461 h 1312853"/>
                    <a:gd name="connsiteX2" fmla="*/ 666025 w 666025"/>
                    <a:gd name="connsiteY2" fmla="*/ 1307251 h 1312853"/>
                    <a:gd name="connsiteX3" fmla="*/ 657567 w 666025"/>
                    <a:gd name="connsiteY3" fmla="*/ 1312853 h 1312853"/>
                    <a:gd name="connsiteX4" fmla="*/ 417713 w 666025"/>
                    <a:gd name="connsiteY4" fmla="*/ 1803 h 1312853"/>
                    <a:gd name="connsiteX0" fmla="*/ 417713 w 666361"/>
                    <a:gd name="connsiteY0" fmla="*/ 1803 h 1312853"/>
                    <a:gd name="connsiteX1" fmla="*/ 666361 w 666361"/>
                    <a:gd name="connsiteY1" fmla="*/ 167253 h 1312853"/>
                    <a:gd name="connsiteX2" fmla="*/ 666025 w 666361"/>
                    <a:gd name="connsiteY2" fmla="*/ 1307251 h 1312853"/>
                    <a:gd name="connsiteX3" fmla="*/ 657567 w 666361"/>
                    <a:gd name="connsiteY3" fmla="*/ 1312853 h 1312853"/>
                    <a:gd name="connsiteX4" fmla="*/ 417713 w 666361"/>
                    <a:gd name="connsiteY4" fmla="*/ 1803 h 13128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66361" h="1312853">
                      <a:moveTo>
                        <a:pt x="417713" y="1803"/>
                      </a:moveTo>
                      <a:cubicBezTo>
                        <a:pt x="504336" y="11478"/>
                        <a:pt x="605290" y="69294"/>
                        <a:pt x="666361" y="167253"/>
                      </a:cubicBezTo>
                      <a:lnTo>
                        <a:pt x="666025" y="1307251"/>
                      </a:lnTo>
                      <a:lnTo>
                        <a:pt x="657567" y="1312853"/>
                      </a:lnTo>
                      <a:cubicBezTo>
                        <a:pt x="-394158" y="656864"/>
                        <a:pt x="42344" y="-40119"/>
                        <a:pt x="417713" y="1803"/>
                      </a:cubicBezTo>
                      <a:close/>
                    </a:path>
                  </a:pathLst>
                </a:custGeom>
                <a:gradFill flip="none" rotWithShape="1">
                  <a:gsLst>
                    <a:gs pos="30000">
                      <a:schemeClr val="bg1">
                        <a:lumMod val="85000"/>
                      </a:schemeClr>
                    </a:gs>
                    <a:gs pos="0">
                      <a:schemeClr val="bg1">
                        <a:lumMod val="85000"/>
                      </a:schemeClr>
                    </a:gs>
                    <a:gs pos="100000">
                      <a:schemeClr val="bg1">
                        <a:lumMod val="95000"/>
                      </a:schemeClr>
                    </a:gs>
                  </a:gsLst>
                  <a:lin ang="10800000" scaled="1"/>
                  <a:tileRect/>
                </a:gradFill>
                <a:ln>
                  <a:noFill/>
                </a:ln>
                <a:effectLst>
                  <a:outerShdw blurRad="317500" dist="12700" dir="16200000" rotWithShape="0">
                    <a:prstClr val="black">
                      <a:alpha val="15000"/>
                    </a:prstClr>
                  </a:outerShdw>
                </a:effectLst>
              </p:spPr>
              <p:txBody>
                <a:bodyPr/>
                <a:lstStyle/>
                <a:p>
                  <a:pPr algn="r" rtl="1" eaLnBrk="1" fontAlgn="auto" hangingPunct="1">
                    <a:spcBef>
                      <a:spcPts val="0"/>
                    </a:spcBef>
                    <a:spcAft>
                      <a:spcPts val="0"/>
                    </a:spcAft>
                    <a:defRPr/>
                  </a:pPr>
                  <a:endParaRPr lang="en-US" sz="2701" dirty="0">
                    <a:latin typeface="+mn-lt"/>
                    <a:cs typeface="+mn-cs"/>
                  </a:endParaRPr>
                </a:p>
              </p:txBody>
            </p:sp>
            <p:sp>
              <p:nvSpPr>
                <p:cNvPr id="40" name="Freeform: Shape 82"/>
                <p:cNvSpPr/>
                <p:nvPr/>
              </p:nvSpPr>
              <p:spPr>
                <a:xfrm rot="1067215">
                  <a:off x="12580948" y="2145186"/>
                  <a:ext cx="743894" cy="1465476"/>
                </a:xfrm>
                <a:custGeom>
                  <a:avLst/>
                  <a:gdLst>
                    <a:gd name="connsiteX0" fmla="*/ 417713 w 666025"/>
                    <a:gd name="connsiteY0" fmla="*/ 1803 h 1312853"/>
                    <a:gd name="connsiteX1" fmla="*/ 648776 w 666025"/>
                    <a:gd name="connsiteY1" fmla="*/ 158461 h 1312853"/>
                    <a:gd name="connsiteX2" fmla="*/ 666025 w 666025"/>
                    <a:gd name="connsiteY2" fmla="*/ 133883 h 1312853"/>
                    <a:gd name="connsiteX3" fmla="*/ 666025 w 666025"/>
                    <a:gd name="connsiteY3" fmla="*/ 1307251 h 1312853"/>
                    <a:gd name="connsiteX4" fmla="*/ 657567 w 666025"/>
                    <a:gd name="connsiteY4" fmla="*/ 1312853 h 1312853"/>
                    <a:gd name="connsiteX5" fmla="*/ 417713 w 666025"/>
                    <a:gd name="connsiteY5" fmla="*/ 1803 h 1312853"/>
                    <a:gd name="connsiteX0" fmla="*/ 417713 w 666025"/>
                    <a:gd name="connsiteY0" fmla="*/ 1803 h 1312853"/>
                    <a:gd name="connsiteX1" fmla="*/ 648776 w 666025"/>
                    <a:gd name="connsiteY1" fmla="*/ 158461 h 1312853"/>
                    <a:gd name="connsiteX2" fmla="*/ 666025 w 666025"/>
                    <a:gd name="connsiteY2" fmla="*/ 133883 h 1312853"/>
                    <a:gd name="connsiteX3" fmla="*/ 666025 w 666025"/>
                    <a:gd name="connsiteY3" fmla="*/ 1307251 h 1312853"/>
                    <a:gd name="connsiteX4" fmla="*/ 657567 w 666025"/>
                    <a:gd name="connsiteY4" fmla="*/ 1312853 h 1312853"/>
                    <a:gd name="connsiteX5" fmla="*/ 417713 w 666025"/>
                    <a:gd name="connsiteY5" fmla="*/ 1803 h 1312853"/>
                    <a:gd name="connsiteX0" fmla="*/ 417713 w 666025"/>
                    <a:gd name="connsiteY0" fmla="*/ 1803 h 1312853"/>
                    <a:gd name="connsiteX1" fmla="*/ 648776 w 666025"/>
                    <a:gd name="connsiteY1" fmla="*/ 158461 h 1312853"/>
                    <a:gd name="connsiteX2" fmla="*/ 666025 w 666025"/>
                    <a:gd name="connsiteY2" fmla="*/ 1307251 h 1312853"/>
                    <a:gd name="connsiteX3" fmla="*/ 657567 w 666025"/>
                    <a:gd name="connsiteY3" fmla="*/ 1312853 h 1312853"/>
                    <a:gd name="connsiteX4" fmla="*/ 417713 w 666025"/>
                    <a:gd name="connsiteY4" fmla="*/ 1803 h 1312853"/>
                    <a:gd name="connsiteX0" fmla="*/ 417713 w 666361"/>
                    <a:gd name="connsiteY0" fmla="*/ 1803 h 1312853"/>
                    <a:gd name="connsiteX1" fmla="*/ 666361 w 666361"/>
                    <a:gd name="connsiteY1" fmla="*/ 167253 h 1312853"/>
                    <a:gd name="connsiteX2" fmla="*/ 666025 w 666361"/>
                    <a:gd name="connsiteY2" fmla="*/ 1307251 h 1312853"/>
                    <a:gd name="connsiteX3" fmla="*/ 657567 w 666361"/>
                    <a:gd name="connsiteY3" fmla="*/ 1312853 h 1312853"/>
                    <a:gd name="connsiteX4" fmla="*/ 417713 w 666361"/>
                    <a:gd name="connsiteY4" fmla="*/ 1803 h 13128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66361" h="1312853">
                      <a:moveTo>
                        <a:pt x="417713" y="1803"/>
                      </a:moveTo>
                      <a:cubicBezTo>
                        <a:pt x="504336" y="11478"/>
                        <a:pt x="605290" y="69294"/>
                        <a:pt x="666361" y="167253"/>
                      </a:cubicBezTo>
                      <a:lnTo>
                        <a:pt x="666025" y="1307251"/>
                      </a:lnTo>
                      <a:lnTo>
                        <a:pt x="657567" y="1312853"/>
                      </a:lnTo>
                      <a:cubicBezTo>
                        <a:pt x="-394158" y="656864"/>
                        <a:pt x="42344" y="-40119"/>
                        <a:pt x="417713" y="1803"/>
                      </a:cubicBezTo>
                      <a:close/>
                    </a:path>
                  </a:pathLst>
                </a:custGeom>
                <a:gradFill flip="none" rotWithShape="1">
                  <a:gsLst>
                    <a:gs pos="25000">
                      <a:schemeClr val="bg1">
                        <a:lumMod val="85000"/>
                      </a:schemeClr>
                    </a:gs>
                    <a:gs pos="0">
                      <a:schemeClr val="bg1">
                        <a:lumMod val="85000"/>
                      </a:schemeClr>
                    </a:gs>
                    <a:gs pos="100000">
                      <a:schemeClr val="bg1">
                        <a:lumMod val="95000"/>
                      </a:schemeClr>
                    </a:gs>
                  </a:gsLst>
                  <a:lin ang="10800000" scaled="1"/>
                  <a:tileRect/>
                </a:gradFill>
                <a:ln>
                  <a:noFill/>
                </a:ln>
                <a:effectLst>
                  <a:outerShdw blurRad="317500" dist="12700" dir="16200000" rotWithShape="0">
                    <a:prstClr val="black">
                      <a:alpha val="15000"/>
                    </a:prstClr>
                  </a:outerShdw>
                </a:effectLst>
              </p:spPr>
              <p:txBody>
                <a:bodyPr/>
                <a:lstStyle/>
                <a:p>
                  <a:pPr algn="r" rtl="1" eaLnBrk="1" fontAlgn="auto" hangingPunct="1">
                    <a:spcBef>
                      <a:spcPts val="0"/>
                    </a:spcBef>
                    <a:spcAft>
                      <a:spcPts val="0"/>
                    </a:spcAft>
                    <a:defRPr/>
                  </a:pPr>
                  <a:endParaRPr lang="en-US" sz="2701" dirty="0">
                    <a:latin typeface="+mn-lt"/>
                    <a:cs typeface="+mn-cs"/>
                  </a:endParaRPr>
                </a:p>
              </p:txBody>
            </p:sp>
            <p:sp>
              <p:nvSpPr>
                <p:cNvPr id="41" name="Freeform: Shape 83"/>
                <p:cNvSpPr/>
                <p:nvPr/>
              </p:nvSpPr>
              <p:spPr>
                <a:xfrm rot="1067215" flipH="1">
                  <a:off x="13272270" y="2366191"/>
                  <a:ext cx="743895" cy="1465476"/>
                </a:xfrm>
                <a:custGeom>
                  <a:avLst/>
                  <a:gdLst>
                    <a:gd name="connsiteX0" fmla="*/ 417713 w 666025"/>
                    <a:gd name="connsiteY0" fmla="*/ 1803 h 1312853"/>
                    <a:gd name="connsiteX1" fmla="*/ 648776 w 666025"/>
                    <a:gd name="connsiteY1" fmla="*/ 158461 h 1312853"/>
                    <a:gd name="connsiteX2" fmla="*/ 666025 w 666025"/>
                    <a:gd name="connsiteY2" fmla="*/ 133883 h 1312853"/>
                    <a:gd name="connsiteX3" fmla="*/ 666025 w 666025"/>
                    <a:gd name="connsiteY3" fmla="*/ 1307251 h 1312853"/>
                    <a:gd name="connsiteX4" fmla="*/ 657567 w 666025"/>
                    <a:gd name="connsiteY4" fmla="*/ 1312853 h 1312853"/>
                    <a:gd name="connsiteX5" fmla="*/ 417713 w 666025"/>
                    <a:gd name="connsiteY5" fmla="*/ 1803 h 1312853"/>
                    <a:gd name="connsiteX0" fmla="*/ 417713 w 666025"/>
                    <a:gd name="connsiteY0" fmla="*/ 1803 h 1312853"/>
                    <a:gd name="connsiteX1" fmla="*/ 648776 w 666025"/>
                    <a:gd name="connsiteY1" fmla="*/ 158461 h 1312853"/>
                    <a:gd name="connsiteX2" fmla="*/ 666025 w 666025"/>
                    <a:gd name="connsiteY2" fmla="*/ 133883 h 1312853"/>
                    <a:gd name="connsiteX3" fmla="*/ 666025 w 666025"/>
                    <a:gd name="connsiteY3" fmla="*/ 1307251 h 1312853"/>
                    <a:gd name="connsiteX4" fmla="*/ 657567 w 666025"/>
                    <a:gd name="connsiteY4" fmla="*/ 1312853 h 1312853"/>
                    <a:gd name="connsiteX5" fmla="*/ 417713 w 666025"/>
                    <a:gd name="connsiteY5" fmla="*/ 1803 h 1312853"/>
                    <a:gd name="connsiteX0" fmla="*/ 417713 w 666025"/>
                    <a:gd name="connsiteY0" fmla="*/ 1803 h 1312853"/>
                    <a:gd name="connsiteX1" fmla="*/ 648776 w 666025"/>
                    <a:gd name="connsiteY1" fmla="*/ 158461 h 1312853"/>
                    <a:gd name="connsiteX2" fmla="*/ 666025 w 666025"/>
                    <a:gd name="connsiteY2" fmla="*/ 1307251 h 1312853"/>
                    <a:gd name="connsiteX3" fmla="*/ 657567 w 666025"/>
                    <a:gd name="connsiteY3" fmla="*/ 1312853 h 1312853"/>
                    <a:gd name="connsiteX4" fmla="*/ 417713 w 666025"/>
                    <a:gd name="connsiteY4" fmla="*/ 1803 h 1312853"/>
                    <a:gd name="connsiteX0" fmla="*/ 417713 w 666361"/>
                    <a:gd name="connsiteY0" fmla="*/ 1803 h 1312853"/>
                    <a:gd name="connsiteX1" fmla="*/ 666361 w 666361"/>
                    <a:gd name="connsiteY1" fmla="*/ 167253 h 1312853"/>
                    <a:gd name="connsiteX2" fmla="*/ 666025 w 666361"/>
                    <a:gd name="connsiteY2" fmla="*/ 1307251 h 1312853"/>
                    <a:gd name="connsiteX3" fmla="*/ 657567 w 666361"/>
                    <a:gd name="connsiteY3" fmla="*/ 1312853 h 1312853"/>
                    <a:gd name="connsiteX4" fmla="*/ 417713 w 666361"/>
                    <a:gd name="connsiteY4" fmla="*/ 1803 h 13128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66361" h="1312853">
                      <a:moveTo>
                        <a:pt x="417713" y="1803"/>
                      </a:moveTo>
                      <a:cubicBezTo>
                        <a:pt x="504336" y="11478"/>
                        <a:pt x="605290" y="69294"/>
                        <a:pt x="666361" y="167253"/>
                      </a:cubicBezTo>
                      <a:lnTo>
                        <a:pt x="666025" y="1307251"/>
                      </a:lnTo>
                      <a:lnTo>
                        <a:pt x="657567" y="1312853"/>
                      </a:lnTo>
                      <a:cubicBezTo>
                        <a:pt x="-394158" y="656864"/>
                        <a:pt x="42344" y="-40119"/>
                        <a:pt x="417713" y="1803"/>
                      </a:cubicBezTo>
                      <a:close/>
                    </a:path>
                  </a:pathLst>
                </a:custGeom>
                <a:gradFill flip="none" rotWithShape="1">
                  <a:gsLst>
                    <a:gs pos="75000">
                      <a:schemeClr val="bg1">
                        <a:lumMod val="85000"/>
                      </a:schemeClr>
                    </a:gs>
                    <a:gs pos="0">
                      <a:schemeClr val="bg1">
                        <a:lumMod val="95000"/>
                      </a:schemeClr>
                    </a:gs>
                    <a:gs pos="100000">
                      <a:schemeClr val="bg1">
                        <a:lumMod val="85000"/>
                      </a:schemeClr>
                    </a:gs>
                  </a:gsLst>
                  <a:lin ang="0" scaled="1"/>
                  <a:tileRect/>
                </a:gradFill>
                <a:ln>
                  <a:noFill/>
                </a:ln>
                <a:effectLst>
                  <a:outerShdw blurRad="317500" dist="12700" dir="16200000" rotWithShape="0">
                    <a:prstClr val="black">
                      <a:alpha val="15000"/>
                    </a:prstClr>
                  </a:outerShdw>
                </a:effectLst>
              </p:spPr>
              <p:txBody>
                <a:bodyPr/>
                <a:lstStyle/>
                <a:p>
                  <a:pPr algn="r" rtl="1" eaLnBrk="1" fontAlgn="auto" hangingPunct="1">
                    <a:spcBef>
                      <a:spcPts val="0"/>
                    </a:spcBef>
                    <a:spcAft>
                      <a:spcPts val="0"/>
                    </a:spcAft>
                    <a:defRPr/>
                  </a:pPr>
                  <a:endParaRPr lang="en-US" sz="2701" dirty="0">
                    <a:latin typeface="+mn-lt"/>
                    <a:cs typeface="+mn-cs"/>
                  </a:endParaRPr>
                </a:p>
              </p:txBody>
            </p:sp>
            <p:sp>
              <p:nvSpPr>
                <p:cNvPr id="42" name="Freeform: Shape 84"/>
                <p:cNvSpPr/>
                <p:nvPr/>
              </p:nvSpPr>
              <p:spPr>
                <a:xfrm rot="1067215" flipH="1">
                  <a:off x="13282784" y="2321464"/>
                  <a:ext cx="444235" cy="1465474"/>
                </a:xfrm>
                <a:custGeom>
                  <a:avLst/>
                  <a:gdLst>
                    <a:gd name="connsiteX0" fmla="*/ 417713 w 666025"/>
                    <a:gd name="connsiteY0" fmla="*/ 1803 h 1312853"/>
                    <a:gd name="connsiteX1" fmla="*/ 648776 w 666025"/>
                    <a:gd name="connsiteY1" fmla="*/ 158461 h 1312853"/>
                    <a:gd name="connsiteX2" fmla="*/ 666025 w 666025"/>
                    <a:gd name="connsiteY2" fmla="*/ 133883 h 1312853"/>
                    <a:gd name="connsiteX3" fmla="*/ 666025 w 666025"/>
                    <a:gd name="connsiteY3" fmla="*/ 1307251 h 1312853"/>
                    <a:gd name="connsiteX4" fmla="*/ 657567 w 666025"/>
                    <a:gd name="connsiteY4" fmla="*/ 1312853 h 1312853"/>
                    <a:gd name="connsiteX5" fmla="*/ 417713 w 666025"/>
                    <a:gd name="connsiteY5" fmla="*/ 1803 h 1312853"/>
                    <a:gd name="connsiteX0" fmla="*/ 417713 w 666025"/>
                    <a:gd name="connsiteY0" fmla="*/ 1803 h 1312853"/>
                    <a:gd name="connsiteX1" fmla="*/ 648776 w 666025"/>
                    <a:gd name="connsiteY1" fmla="*/ 158461 h 1312853"/>
                    <a:gd name="connsiteX2" fmla="*/ 666025 w 666025"/>
                    <a:gd name="connsiteY2" fmla="*/ 133883 h 1312853"/>
                    <a:gd name="connsiteX3" fmla="*/ 666025 w 666025"/>
                    <a:gd name="connsiteY3" fmla="*/ 1307251 h 1312853"/>
                    <a:gd name="connsiteX4" fmla="*/ 657567 w 666025"/>
                    <a:gd name="connsiteY4" fmla="*/ 1312853 h 1312853"/>
                    <a:gd name="connsiteX5" fmla="*/ 417713 w 666025"/>
                    <a:gd name="connsiteY5" fmla="*/ 1803 h 1312853"/>
                    <a:gd name="connsiteX0" fmla="*/ 417713 w 666025"/>
                    <a:gd name="connsiteY0" fmla="*/ 1803 h 1312853"/>
                    <a:gd name="connsiteX1" fmla="*/ 648776 w 666025"/>
                    <a:gd name="connsiteY1" fmla="*/ 158461 h 1312853"/>
                    <a:gd name="connsiteX2" fmla="*/ 666025 w 666025"/>
                    <a:gd name="connsiteY2" fmla="*/ 1307251 h 1312853"/>
                    <a:gd name="connsiteX3" fmla="*/ 657567 w 666025"/>
                    <a:gd name="connsiteY3" fmla="*/ 1312853 h 1312853"/>
                    <a:gd name="connsiteX4" fmla="*/ 417713 w 666025"/>
                    <a:gd name="connsiteY4" fmla="*/ 1803 h 1312853"/>
                    <a:gd name="connsiteX0" fmla="*/ 417713 w 666361"/>
                    <a:gd name="connsiteY0" fmla="*/ 1803 h 1312853"/>
                    <a:gd name="connsiteX1" fmla="*/ 666361 w 666361"/>
                    <a:gd name="connsiteY1" fmla="*/ 167253 h 1312853"/>
                    <a:gd name="connsiteX2" fmla="*/ 666025 w 666361"/>
                    <a:gd name="connsiteY2" fmla="*/ 1307251 h 1312853"/>
                    <a:gd name="connsiteX3" fmla="*/ 657567 w 666361"/>
                    <a:gd name="connsiteY3" fmla="*/ 1312853 h 1312853"/>
                    <a:gd name="connsiteX4" fmla="*/ 417713 w 666361"/>
                    <a:gd name="connsiteY4" fmla="*/ 1803 h 13128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66361" h="1312853">
                      <a:moveTo>
                        <a:pt x="417713" y="1803"/>
                      </a:moveTo>
                      <a:cubicBezTo>
                        <a:pt x="504336" y="11478"/>
                        <a:pt x="605290" y="69294"/>
                        <a:pt x="666361" y="167253"/>
                      </a:cubicBezTo>
                      <a:lnTo>
                        <a:pt x="666025" y="1307251"/>
                      </a:lnTo>
                      <a:lnTo>
                        <a:pt x="657567" y="1312853"/>
                      </a:lnTo>
                      <a:cubicBezTo>
                        <a:pt x="-394158" y="656864"/>
                        <a:pt x="42344" y="-40119"/>
                        <a:pt x="417713" y="1803"/>
                      </a:cubicBezTo>
                      <a:close/>
                    </a:path>
                  </a:pathLst>
                </a:custGeom>
                <a:gradFill flip="none" rotWithShape="1">
                  <a:gsLst>
                    <a:gs pos="70000">
                      <a:schemeClr val="bg1">
                        <a:lumMod val="85000"/>
                      </a:schemeClr>
                    </a:gs>
                    <a:gs pos="0">
                      <a:schemeClr val="bg1">
                        <a:lumMod val="95000"/>
                      </a:schemeClr>
                    </a:gs>
                    <a:gs pos="100000">
                      <a:schemeClr val="bg1">
                        <a:lumMod val="85000"/>
                      </a:schemeClr>
                    </a:gs>
                  </a:gsLst>
                  <a:lin ang="0" scaled="1"/>
                  <a:tileRect/>
                </a:gradFill>
                <a:ln>
                  <a:noFill/>
                </a:ln>
                <a:effectLst>
                  <a:outerShdw blurRad="317500" dist="12700" dir="16200000" rotWithShape="0">
                    <a:prstClr val="black">
                      <a:alpha val="15000"/>
                    </a:prstClr>
                  </a:outerShdw>
                </a:effectLst>
              </p:spPr>
              <p:txBody>
                <a:bodyPr/>
                <a:lstStyle/>
                <a:p>
                  <a:pPr algn="r" rtl="1" eaLnBrk="1" fontAlgn="auto" hangingPunct="1">
                    <a:spcBef>
                      <a:spcPts val="0"/>
                    </a:spcBef>
                    <a:spcAft>
                      <a:spcPts val="0"/>
                    </a:spcAft>
                    <a:defRPr/>
                  </a:pPr>
                  <a:endParaRPr lang="en-US" sz="2701">
                    <a:latin typeface="+mn-lt"/>
                    <a:cs typeface="+mn-cs"/>
                  </a:endParaRPr>
                </a:p>
              </p:txBody>
            </p:sp>
            <p:sp>
              <p:nvSpPr>
                <p:cNvPr id="43" name="Freeform: Shape 85"/>
                <p:cNvSpPr/>
                <p:nvPr/>
              </p:nvSpPr>
              <p:spPr>
                <a:xfrm rot="1067215">
                  <a:off x="12870095" y="2189914"/>
                  <a:ext cx="444233" cy="1465474"/>
                </a:xfrm>
                <a:custGeom>
                  <a:avLst/>
                  <a:gdLst>
                    <a:gd name="connsiteX0" fmla="*/ 417713 w 666025"/>
                    <a:gd name="connsiteY0" fmla="*/ 1803 h 1312853"/>
                    <a:gd name="connsiteX1" fmla="*/ 648776 w 666025"/>
                    <a:gd name="connsiteY1" fmla="*/ 158461 h 1312853"/>
                    <a:gd name="connsiteX2" fmla="*/ 666025 w 666025"/>
                    <a:gd name="connsiteY2" fmla="*/ 133883 h 1312853"/>
                    <a:gd name="connsiteX3" fmla="*/ 666025 w 666025"/>
                    <a:gd name="connsiteY3" fmla="*/ 1307251 h 1312853"/>
                    <a:gd name="connsiteX4" fmla="*/ 657567 w 666025"/>
                    <a:gd name="connsiteY4" fmla="*/ 1312853 h 1312853"/>
                    <a:gd name="connsiteX5" fmla="*/ 417713 w 666025"/>
                    <a:gd name="connsiteY5" fmla="*/ 1803 h 1312853"/>
                    <a:gd name="connsiteX0" fmla="*/ 417713 w 666025"/>
                    <a:gd name="connsiteY0" fmla="*/ 1803 h 1312853"/>
                    <a:gd name="connsiteX1" fmla="*/ 648776 w 666025"/>
                    <a:gd name="connsiteY1" fmla="*/ 158461 h 1312853"/>
                    <a:gd name="connsiteX2" fmla="*/ 666025 w 666025"/>
                    <a:gd name="connsiteY2" fmla="*/ 133883 h 1312853"/>
                    <a:gd name="connsiteX3" fmla="*/ 666025 w 666025"/>
                    <a:gd name="connsiteY3" fmla="*/ 1307251 h 1312853"/>
                    <a:gd name="connsiteX4" fmla="*/ 657567 w 666025"/>
                    <a:gd name="connsiteY4" fmla="*/ 1312853 h 1312853"/>
                    <a:gd name="connsiteX5" fmla="*/ 417713 w 666025"/>
                    <a:gd name="connsiteY5" fmla="*/ 1803 h 1312853"/>
                    <a:gd name="connsiteX0" fmla="*/ 417713 w 666025"/>
                    <a:gd name="connsiteY0" fmla="*/ 1803 h 1312853"/>
                    <a:gd name="connsiteX1" fmla="*/ 648776 w 666025"/>
                    <a:gd name="connsiteY1" fmla="*/ 158461 h 1312853"/>
                    <a:gd name="connsiteX2" fmla="*/ 666025 w 666025"/>
                    <a:gd name="connsiteY2" fmla="*/ 1307251 h 1312853"/>
                    <a:gd name="connsiteX3" fmla="*/ 657567 w 666025"/>
                    <a:gd name="connsiteY3" fmla="*/ 1312853 h 1312853"/>
                    <a:gd name="connsiteX4" fmla="*/ 417713 w 666025"/>
                    <a:gd name="connsiteY4" fmla="*/ 1803 h 1312853"/>
                    <a:gd name="connsiteX0" fmla="*/ 417713 w 666361"/>
                    <a:gd name="connsiteY0" fmla="*/ 1803 h 1312853"/>
                    <a:gd name="connsiteX1" fmla="*/ 666361 w 666361"/>
                    <a:gd name="connsiteY1" fmla="*/ 167253 h 1312853"/>
                    <a:gd name="connsiteX2" fmla="*/ 666025 w 666361"/>
                    <a:gd name="connsiteY2" fmla="*/ 1307251 h 1312853"/>
                    <a:gd name="connsiteX3" fmla="*/ 657567 w 666361"/>
                    <a:gd name="connsiteY3" fmla="*/ 1312853 h 1312853"/>
                    <a:gd name="connsiteX4" fmla="*/ 417713 w 666361"/>
                    <a:gd name="connsiteY4" fmla="*/ 1803 h 13128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66361" h="1312853">
                      <a:moveTo>
                        <a:pt x="417713" y="1803"/>
                      </a:moveTo>
                      <a:cubicBezTo>
                        <a:pt x="504336" y="11478"/>
                        <a:pt x="605290" y="69294"/>
                        <a:pt x="666361" y="167253"/>
                      </a:cubicBezTo>
                      <a:lnTo>
                        <a:pt x="666025" y="1307251"/>
                      </a:lnTo>
                      <a:lnTo>
                        <a:pt x="657567" y="1312853"/>
                      </a:lnTo>
                      <a:cubicBezTo>
                        <a:pt x="-394158" y="656864"/>
                        <a:pt x="42344" y="-40119"/>
                        <a:pt x="417713" y="1803"/>
                      </a:cubicBezTo>
                      <a:close/>
                    </a:path>
                  </a:pathLst>
                </a:custGeom>
                <a:gradFill flip="none" rotWithShape="1">
                  <a:gsLst>
                    <a:gs pos="30000">
                      <a:schemeClr val="bg1">
                        <a:lumMod val="85000"/>
                      </a:schemeClr>
                    </a:gs>
                    <a:gs pos="0">
                      <a:schemeClr val="bg1">
                        <a:lumMod val="85000"/>
                      </a:schemeClr>
                    </a:gs>
                    <a:gs pos="100000">
                      <a:schemeClr val="bg1">
                        <a:lumMod val="95000"/>
                      </a:schemeClr>
                    </a:gs>
                  </a:gsLst>
                  <a:lin ang="10800000" scaled="1"/>
                  <a:tileRect/>
                </a:gradFill>
                <a:ln>
                  <a:noFill/>
                </a:ln>
                <a:effectLst>
                  <a:outerShdw blurRad="317500" dist="12700" dir="16200000" rotWithShape="0">
                    <a:prstClr val="black">
                      <a:alpha val="15000"/>
                    </a:prstClr>
                  </a:outerShdw>
                </a:effectLst>
              </p:spPr>
              <p:txBody>
                <a:bodyPr/>
                <a:lstStyle/>
                <a:p>
                  <a:pPr algn="r" rtl="1" eaLnBrk="1" fontAlgn="auto" hangingPunct="1">
                    <a:spcBef>
                      <a:spcPts val="0"/>
                    </a:spcBef>
                    <a:spcAft>
                      <a:spcPts val="0"/>
                    </a:spcAft>
                    <a:defRPr/>
                  </a:pPr>
                  <a:endParaRPr lang="en-US" sz="2701" dirty="0">
                    <a:latin typeface="+mn-lt"/>
                    <a:cs typeface="+mn-cs"/>
                  </a:endParaRPr>
                </a:p>
              </p:txBody>
            </p:sp>
            <p:sp>
              <p:nvSpPr>
                <p:cNvPr id="44" name="Freeform: Shape 86"/>
                <p:cNvSpPr/>
                <p:nvPr/>
              </p:nvSpPr>
              <p:spPr>
                <a:xfrm>
                  <a:off x="12315459" y="2613506"/>
                  <a:ext cx="599321" cy="1178695"/>
                </a:xfrm>
                <a:custGeom>
                  <a:avLst/>
                  <a:gdLst>
                    <a:gd name="connsiteX0" fmla="*/ 417713 w 666025"/>
                    <a:gd name="connsiteY0" fmla="*/ 1803 h 1312853"/>
                    <a:gd name="connsiteX1" fmla="*/ 648776 w 666025"/>
                    <a:gd name="connsiteY1" fmla="*/ 158461 h 1312853"/>
                    <a:gd name="connsiteX2" fmla="*/ 666025 w 666025"/>
                    <a:gd name="connsiteY2" fmla="*/ 133883 h 1312853"/>
                    <a:gd name="connsiteX3" fmla="*/ 666025 w 666025"/>
                    <a:gd name="connsiteY3" fmla="*/ 1307251 h 1312853"/>
                    <a:gd name="connsiteX4" fmla="*/ 657567 w 666025"/>
                    <a:gd name="connsiteY4" fmla="*/ 1312853 h 1312853"/>
                    <a:gd name="connsiteX5" fmla="*/ 417713 w 666025"/>
                    <a:gd name="connsiteY5" fmla="*/ 1803 h 1312853"/>
                    <a:gd name="connsiteX0" fmla="*/ 417713 w 666025"/>
                    <a:gd name="connsiteY0" fmla="*/ 1803 h 1312853"/>
                    <a:gd name="connsiteX1" fmla="*/ 648776 w 666025"/>
                    <a:gd name="connsiteY1" fmla="*/ 158461 h 1312853"/>
                    <a:gd name="connsiteX2" fmla="*/ 666025 w 666025"/>
                    <a:gd name="connsiteY2" fmla="*/ 133883 h 1312853"/>
                    <a:gd name="connsiteX3" fmla="*/ 666025 w 666025"/>
                    <a:gd name="connsiteY3" fmla="*/ 1307251 h 1312853"/>
                    <a:gd name="connsiteX4" fmla="*/ 657567 w 666025"/>
                    <a:gd name="connsiteY4" fmla="*/ 1312853 h 1312853"/>
                    <a:gd name="connsiteX5" fmla="*/ 417713 w 666025"/>
                    <a:gd name="connsiteY5" fmla="*/ 1803 h 1312853"/>
                    <a:gd name="connsiteX0" fmla="*/ 417713 w 666025"/>
                    <a:gd name="connsiteY0" fmla="*/ 1803 h 1312853"/>
                    <a:gd name="connsiteX1" fmla="*/ 648776 w 666025"/>
                    <a:gd name="connsiteY1" fmla="*/ 158461 h 1312853"/>
                    <a:gd name="connsiteX2" fmla="*/ 666025 w 666025"/>
                    <a:gd name="connsiteY2" fmla="*/ 1307251 h 1312853"/>
                    <a:gd name="connsiteX3" fmla="*/ 657567 w 666025"/>
                    <a:gd name="connsiteY3" fmla="*/ 1312853 h 1312853"/>
                    <a:gd name="connsiteX4" fmla="*/ 417713 w 666025"/>
                    <a:gd name="connsiteY4" fmla="*/ 1803 h 1312853"/>
                    <a:gd name="connsiteX0" fmla="*/ 417713 w 666361"/>
                    <a:gd name="connsiteY0" fmla="*/ 1803 h 1312853"/>
                    <a:gd name="connsiteX1" fmla="*/ 666361 w 666361"/>
                    <a:gd name="connsiteY1" fmla="*/ 167253 h 1312853"/>
                    <a:gd name="connsiteX2" fmla="*/ 666025 w 666361"/>
                    <a:gd name="connsiteY2" fmla="*/ 1307251 h 1312853"/>
                    <a:gd name="connsiteX3" fmla="*/ 657567 w 666361"/>
                    <a:gd name="connsiteY3" fmla="*/ 1312853 h 1312853"/>
                    <a:gd name="connsiteX4" fmla="*/ 417713 w 666361"/>
                    <a:gd name="connsiteY4" fmla="*/ 1803 h 13128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66361" h="1312853">
                      <a:moveTo>
                        <a:pt x="417713" y="1803"/>
                      </a:moveTo>
                      <a:cubicBezTo>
                        <a:pt x="504336" y="11478"/>
                        <a:pt x="605290" y="69294"/>
                        <a:pt x="666361" y="167253"/>
                      </a:cubicBezTo>
                      <a:lnTo>
                        <a:pt x="666025" y="1307251"/>
                      </a:lnTo>
                      <a:lnTo>
                        <a:pt x="657567" y="1312853"/>
                      </a:lnTo>
                      <a:cubicBezTo>
                        <a:pt x="-394158" y="656864"/>
                        <a:pt x="42344" y="-40119"/>
                        <a:pt x="417713" y="1803"/>
                      </a:cubicBezTo>
                      <a:close/>
                    </a:path>
                  </a:pathLst>
                </a:custGeom>
                <a:gradFill flip="none" rotWithShape="1">
                  <a:gsLst>
                    <a:gs pos="25000">
                      <a:schemeClr val="bg1">
                        <a:lumMod val="85000"/>
                      </a:schemeClr>
                    </a:gs>
                    <a:gs pos="0">
                      <a:schemeClr val="bg1">
                        <a:lumMod val="85000"/>
                      </a:schemeClr>
                    </a:gs>
                    <a:gs pos="100000">
                      <a:schemeClr val="bg1">
                        <a:lumMod val="95000"/>
                      </a:schemeClr>
                    </a:gs>
                  </a:gsLst>
                  <a:lin ang="10800000" scaled="1"/>
                  <a:tileRect/>
                </a:gradFill>
                <a:ln>
                  <a:noFill/>
                </a:ln>
                <a:effectLst>
                  <a:outerShdw blurRad="317500" dist="12700" dir="16200000" rotWithShape="0">
                    <a:prstClr val="black">
                      <a:alpha val="15000"/>
                    </a:prstClr>
                  </a:outerShdw>
                </a:effectLst>
              </p:spPr>
              <p:txBody>
                <a:bodyPr/>
                <a:lstStyle/>
                <a:p>
                  <a:pPr algn="r" rtl="1" eaLnBrk="1" fontAlgn="auto" hangingPunct="1">
                    <a:spcBef>
                      <a:spcPts val="0"/>
                    </a:spcBef>
                    <a:spcAft>
                      <a:spcPts val="0"/>
                    </a:spcAft>
                    <a:defRPr/>
                  </a:pPr>
                  <a:endParaRPr lang="en-US" sz="2701" dirty="0">
                    <a:latin typeface="+mn-lt"/>
                    <a:cs typeface="+mn-cs"/>
                  </a:endParaRPr>
                </a:p>
              </p:txBody>
            </p:sp>
            <p:sp>
              <p:nvSpPr>
                <p:cNvPr id="45" name="Freeform: Shape 87"/>
                <p:cNvSpPr/>
                <p:nvPr/>
              </p:nvSpPr>
              <p:spPr>
                <a:xfrm flipH="1">
                  <a:off x="12901638" y="2613506"/>
                  <a:ext cx="599321" cy="1178695"/>
                </a:xfrm>
                <a:custGeom>
                  <a:avLst/>
                  <a:gdLst>
                    <a:gd name="connsiteX0" fmla="*/ 417713 w 666025"/>
                    <a:gd name="connsiteY0" fmla="*/ 1803 h 1312853"/>
                    <a:gd name="connsiteX1" fmla="*/ 648776 w 666025"/>
                    <a:gd name="connsiteY1" fmla="*/ 158461 h 1312853"/>
                    <a:gd name="connsiteX2" fmla="*/ 666025 w 666025"/>
                    <a:gd name="connsiteY2" fmla="*/ 133883 h 1312853"/>
                    <a:gd name="connsiteX3" fmla="*/ 666025 w 666025"/>
                    <a:gd name="connsiteY3" fmla="*/ 1307251 h 1312853"/>
                    <a:gd name="connsiteX4" fmla="*/ 657567 w 666025"/>
                    <a:gd name="connsiteY4" fmla="*/ 1312853 h 1312853"/>
                    <a:gd name="connsiteX5" fmla="*/ 417713 w 666025"/>
                    <a:gd name="connsiteY5" fmla="*/ 1803 h 1312853"/>
                    <a:gd name="connsiteX0" fmla="*/ 417713 w 666025"/>
                    <a:gd name="connsiteY0" fmla="*/ 1803 h 1312853"/>
                    <a:gd name="connsiteX1" fmla="*/ 648776 w 666025"/>
                    <a:gd name="connsiteY1" fmla="*/ 158461 h 1312853"/>
                    <a:gd name="connsiteX2" fmla="*/ 666025 w 666025"/>
                    <a:gd name="connsiteY2" fmla="*/ 133883 h 1312853"/>
                    <a:gd name="connsiteX3" fmla="*/ 666025 w 666025"/>
                    <a:gd name="connsiteY3" fmla="*/ 1307251 h 1312853"/>
                    <a:gd name="connsiteX4" fmla="*/ 657567 w 666025"/>
                    <a:gd name="connsiteY4" fmla="*/ 1312853 h 1312853"/>
                    <a:gd name="connsiteX5" fmla="*/ 417713 w 666025"/>
                    <a:gd name="connsiteY5" fmla="*/ 1803 h 1312853"/>
                    <a:gd name="connsiteX0" fmla="*/ 417713 w 666025"/>
                    <a:gd name="connsiteY0" fmla="*/ 1803 h 1312853"/>
                    <a:gd name="connsiteX1" fmla="*/ 648776 w 666025"/>
                    <a:gd name="connsiteY1" fmla="*/ 158461 h 1312853"/>
                    <a:gd name="connsiteX2" fmla="*/ 666025 w 666025"/>
                    <a:gd name="connsiteY2" fmla="*/ 1307251 h 1312853"/>
                    <a:gd name="connsiteX3" fmla="*/ 657567 w 666025"/>
                    <a:gd name="connsiteY3" fmla="*/ 1312853 h 1312853"/>
                    <a:gd name="connsiteX4" fmla="*/ 417713 w 666025"/>
                    <a:gd name="connsiteY4" fmla="*/ 1803 h 1312853"/>
                    <a:gd name="connsiteX0" fmla="*/ 417713 w 666361"/>
                    <a:gd name="connsiteY0" fmla="*/ 1803 h 1312853"/>
                    <a:gd name="connsiteX1" fmla="*/ 666361 w 666361"/>
                    <a:gd name="connsiteY1" fmla="*/ 167253 h 1312853"/>
                    <a:gd name="connsiteX2" fmla="*/ 666025 w 666361"/>
                    <a:gd name="connsiteY2" fmla="*/ 1307251 h 1312853"/>
                    <a:gd name="connsiteX3" fmla="*/ 657567 w 666361"/>
                    <a:gd name="connsiteY3" fmla="*/ 1312853 h 1312853"/>
                    <a:gd name="connsiteX4" fmla="*/ 417713 w 666361"/>
                    <a:gd name="connsiteY4" fmla="*/ 1803 h 13128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66361" h="1312853">
                      <a:moveTo>
                        <a:pt x="417713" y="1803"/>
                      </a:moveTo>
                      <a:cubicBezTo>
                        <a:pt x="504336" y="11478"/>
                        <a:pt x="605290" y="69294"/>
                        <a:pt x="666361" y="167253"/>
                      </a:cubicBezTo>
                      <a:lnTo>
                        <a:pt x="666025" y="1307251"/>
                      </a:lnTo>
                      <a:lnTo>
                        <a:pt x="657567" y="1312853"/>
                      </a:lnTo>
                      <a:cubicBezTo>
                        <a:pt x="-394158" y="656864"/>
                        <a:pt x="42344" y="-40119"/>
                        <a:pt x="417713" y="1803"/>
                      </a:cubicBezTo>
                      <a:close/>
                    </a:path>
                  </a:pathLst>
                </a:custGeom>
                <a:gradFill flip="none" rotWithShape="1">
                  <a:gsLst>
                    <a:gs pos="75000">
                      <a:schemeClr val="bg1">
                        <a:lumMod val="85000"/>
                      </a:schemeClr>
                    </a:gs>
                    <a:gs pos="0">
                      <a:schemeClr val="bg1">
                        <a:lumMod val="95000"/>
                      </a:schemeClr>
                    </a:gs>
                    <a:gs pos="100000">
                      <a:schemeClr val="bg1">
                        <a:lumMod val="85000"/>
                      </a:schemeClr>
                    </a:gs>
                  </a:gsLst>
                  <a:lin ang="0" scaled="1"/>
                  <a:tileRect/>
                </a:gradFill>
                <a:ln>
                  <a:noFill/>
                </a:ln>
                <a:effectLst>
                  <a:outerShdw blurRad="317500" dist="12700" dir="16200000" rotWithShape="0">
                    <a:prstClr val="black">
                      <a:alpha val="15000"/>
                    </a:prstClr>
                  </a:outerShdw>
                </a:effectLst>
              </p:spPr>
              <p:txBody>
                <a:bodyPr/>
                <a:lstStyle/>
                <a:p>
                  <a:pPr algn="r" rtl="1" eaLnBrk="1" fontAlgn="auto" hangingPunct="1">
                    <a:spcBef>
                      <a:spcPts val="0"/>
                    </a:spcBef>
                    <a:spcAft>
                      <a:spcPts val="0"/>
                    </a:spcAft>
                    <a:defRPr/>
                  </a:pPr>
                  <a:endParaRPr lang="en-US" sz="2701" dirty="0">
                    <a:latin typeface="+mn-lt"/>
                    <a:cs typeface="+mn-cs"/>
                  </a:endParaRPr>
                </a:p>
              </p:txBody>
            </p:sp>
            <p:sp>
              <p:nvSpPr>
                <p:cNvPr id="46" name="Freeform: Shape 88"/>
                <p:cNvSpPr/>
                <p:nvPr/>
              </p:nvSpPr>
              <p:spPr>
                <a:xfrm flipH="1">
                  <a:off x="12904266" y="2613506"/>
                  <a:ext cx="357490" cy="1178695"/>
                </a:xfrm>
                <a:custGeom>
                  <a:avLst/>
                  <a:gdLst>
                    <a:gd name="connsiteX0" fmla="*/ 417713 w 666025"/>
                    <a:gd name="connsiteY0" fmla="*/ 1803 h 1312853"/>
                    <a:gd name="connsiteX1" fmla="*/ 648776 w 666025"/>
                    <a:gd name="connsiteY1" fmla="*/ 158461 h 1312853"/>
                    <a:gd name="connsiteX2" fmla="*/ 666025 w 666025"/>
                    <a:gd name="connsiteY2" fmla="*/ 133883 h 1312853"/>
                    <a:gd name="connsiteX3" fmla="*/ 666025 w 666025"/>
                    <a:gd name="connsiteY3" fmla="*/ 1307251 h 1312853"/>
                    <a:gd name="connsiteX4" fmla="*/ 657567 w 666025"/>
                    <a:gd name="connsiteY4" fmla="*/ 1312853 h 1312853"/>
                    <a:gd name="connsiteX5" fmla="*/ 417713 w 666025"/>
                    <a:gd name="connsiteY5" fmla="*/ 1803 h 1312853"/>
                    <a:gd name="connsiteX0" fmla="*/ 417713 w 666025"/>
                    <a:gd name="connsiteY0" fmla="*/ 1803 h 1312853"/>
                    <a:gd name="connsiteX1" fmla="*/ 648776 w 666025"/>
                    <a:gd name="connsiteY1" fmla="*/ 158461 h 1312853"/>
                    <a:gd name="connsiteX2" fmla="*/ 666025 w 666025"/>
                    <a:gd name="connsiteY2" fmla="*/ 133883 h 1312853"/>
                    <a:gd name="connsiteX3" fmla="*/ 666025 w 666025"/>
                    <a:gd name="connsiteY3" fmla="*/ 1307251 h 1312853"/>
                    <a:gd name="connsiteX4" fmla="*/ 657567 w 666025"/>
                    <a:gd name="connsiteY4" fmla="*/ 1312853 h 1312853"/>
                    <a:gd name="connsiteX5" fmla="*/ 417713 w 666025"/>
                    <a:gd name="connsiteY5" fmla="*/ 1803 h 1312853"/>
                    <a:gd name="connsiteX0" fmla="*/ 417713 w 666025"/>
                    <a:gd name="connsiteY0" fmla="*/ 1803 h 1312853"/>
                    <a:gd name="connsiteX1" fmla="*/ 648776 w 666025"/>
                    <a:gd name="connsiteY1" fmla="*/ 158461 h 1312853"/>
                    <a:gd name="connsiteX2" fmla="*/ 666025 w 666025"/>
                    <a:gd name="connsiteY2" fmla="*/ 1307251 h 1312853"/>
                    <a:gd name="connsiteX3" fmla="*/ 657567 w 666025"/>
                    <a:gd name="connsiteY3" fmla="*/ 1312853 h 1312853"/>
                    <a:gd name="connsiteX4" fmla="*/ 417713 w 666025"/>
                    <a:gd name="connsiteY4" fmla="*/ 1803 h 1312853"/>
                    <a:gd name="connsiteX0" fmla="*/ 417713 w 666361"/>
                    <a:gd name="connsiteY0" fmla="*/ 1803 h 1312853"/>
                    <a:gd name="connsiteX1" fmla="*/ 666361 w 666361"/>
                    <a:gd name="connsiteY1" fmla="*/ 167253 h 1312853"/>
                    <a:gd name="connsiteX2" fmla="*/ 666025 w 666361"/>
                    <a:gd name="connsiteY2" fmla="*/ 1307251 h 1312853"/>
                    <a:gd name="connsiteX3" fmla="*/ 657567 w 666361"/>
                    <a:gd name="connsiteY3" fmla="*/ 1312853 h 1312853"/>
                    <a:gd name="connsiteX4" fmla="*/ 417713 w 666361"/>
                    <a:gd name="connsiteY4" fmla="*/ 1803 h 13128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66361" h="1312853">
                      <a:moveTo>
                        <a:pt x="417713" y="1803"/>
                      </a:moveTo>
                      <a:cubicBezTo>
                        <a:pt x="504336" y="11478"/>
                        <a:pt x="605290" y="69294"/>
                        <a:pt x="666361" y="167253"/>
                      </a:cubicBezTo>
                      <a:lnTo>
                        <a:pt x="666025" y="1307251"/>
                      </a:lnTo>
                      <a:lnTo>
                        <a:pt x="657567" y="1312853"/>
                      </a:lnTo>
                      <a:cubicBezTo>
                        <a:pt x="-394158" y="656864"/>
                        <a:pt x="42344" y="-40119"/>
                        <a:pt x="417713" y="1803"/>
                      </a:cubicBezTo>
                      <a:close/>
                    </a:path>
                  </a:pathLst>
                </a:custGeom>
                <a:gradFill flip="none" rotWithShape="1">
                  <a:gsLst>
                    <a:gs pos="70000">
                      <a:schemeClr val="bg1">
                        <a:lumMod val="85000"/>
                      </a:schemeClr>
                    </a:gs>
                    <a:gs pos="0">
                      <a:schemeClr val="bg1">
                        <a:lumMod val="95000"/>
                      </a:schemeClr>
                    </a:gs>
                    <a:gs pos="100000">
                      <a:schemeClr val="bg1">
                        <a:lumMod val="85000"/>
                      </a:schemeClr>
                    </a:gs>
                  </a:gsLst>
                  <a:lin ang="0" scaled="1"/>
                  <a:tileRect/>
                </a:gradFill>
                <a:ln>
                  <a:noFill/>
                </a:ln>
                <a:effectLst>
                  <a:outerShdw blurRad="317500" dist="12700" dir="16200000" rotWithShape="0">
                    <a:prstClr val="black">
                      <a:alpha val="15000"/>
                    </a:prstClr>
                  </a:outerShdw>
                </a:effectLst>
              </p:spPr>
              <p:txBody>
                <a:bodyPr/>
                <a:lstStyle/>
                <a:p>
                  <a:pPr algn="r" rtl="1" eaLnBrk="1" fontAlgn="auto" hangingPunct="1">
                    <a:spcBef>
                      <a:spcPts val="0"/>
                    </a:spcBef>
                    <a:spcAft>
                      <a:spcPts val="0"/>
                    </a:spcAft>
                    <a:defRPr/>
                  </a:pPr>
                  <a:endParaRPr lang="en-US" sz="2701">
                    <a:latin typeface="+mn-lt"/>
                    <a:cs typeface="+mn-cs"/>
                  </a:endParaRPr>
                </a:p>
              </p:txBody>
            </p:sp>
            <p:sp>
              <p:nvSpPr>
                <p:cNvPr id="47" name="Freeform: Shape 89"/>
                <p:cNvSpPr/>
                <p:nvPr/>
              </p:nvSpPr>
              <p:spPr>
                <a:xfrm>
                  <a:off x="12554662" y="2613506"/>
                  <a:ext cx="357490" cy="1178695"/>
                </a:xfrm>
                <a:custGeom>
                  <a:avLst/>
                  <a:gdLst>
                    <a:gd name="connsiteX0" fmla="*/ 417713 w 666025"/>
                    <a:gd name="connsiteY0" fmla="*/ 1803 h 1312853"/>
                    <a:gd name="connsiteX1" fmla="*/ 648776 w 666025"/>
                    <a:gd name="connsiteY1" fmla="*/ 158461 h 1312853"/>
                    <a:gd name="connsiteX2" fmla="*/ 666025 w 666025"/>
                    <a:gd name="connsiteY2" fmla="*/ 133883 h 1312853"/>
                    <a:gd name="connsiteX3" fmla="*/ 666025 w 666025"/>
                    <a:gd name="connsiteY3" fmla="*/ 1307251 h 1312853"/>
                    <a:gd name="connsiteX4" fmla="*/ 657567 w 666025"/>
                    <a:gd name="connsiteY4" fmla="*/ 1312853 h 1312853"/>
                    <a:gd name="connsiteX5" fmla="*/ 417713 w 666025"/>
                    <a:gd name="connsiteY5" fmla="*/ 1803 h 1312853"/>
                    <a:gd name="connsiteX0" fmla="*/ 417713 w 666025"/>
                    <a:gd name="connsiteY0" fmla="*/ 1803 h 1312853"/>
                    <a:gd name="connsiteX1" fmla="*/ 648776 w 666025"/>
                    <a:gd name="connsiteY1" fmla="*/ 158461 h 1312853"/>
                    <a:gd name="connsiteX2" fmla="*/ 666025 w 666025"/>
                    <a:gd name="connsiteY2" fmla="*/ 133883 h 1312853"/>
                    <a:gd name="connsiteX3" fmla="*/ 666025 w 666025"/>
                    <a:gd name="connsiteY3" fmla="*/ 1307251 h 1312853"/>
                    <a:gd name="connsiteX4" fmla="*/ 657567 w 666025"/>
                    <a:gd name="connsiteY4" fmla="*/ 1312853 h 1312853"/>
                    <a:gd name="connsiteX5" fmla="*/ 417713 w 666025"/>
                    <a:gd name="connsiteY5" fmla="*/ 1803 h 1312853"/>
                    <a:gd name="connsiteX0" fmla="*/ 417713 w 666025"/>
                    <a:gd name="connsiteY0" fmla="*/ 1803 h 1312853"/>
                    <a:gd name="connsiteX1" fmla="*/ 648776 w 666025"/>
                    <a:gd name="connsiteY1" fmla="*/ 158461 h 1312853"/>
                    <a:gd name="connsiteX2" fmla="*/ 666025 w 666025"/>
                    <a:gd name="connsiteY2" fmla="*/ 1307251 h 1312853"/>
                    <a:gd name="connsiteX3" fmla="*/ 657567 w 666025"/>
                    <a:gd name="connsiteY3" fmla="*/ 1312853 h 1312853"/>
                    <a:gd name="connsiteX4" fmla="*/ 417713 w 666025"/>
                    <a:gd name="connsiteY4" fmla="*/ 1803 h 1312853"/>
                    <a:gd name="connsiteX0" fmla="*/ 417713 w 666361"/>
                    <a:gd name="connsiteY0" fmla="*/ 1803 h 1312853"/>
                    <a:gd name="connsiteX1" fmla="*/ 666361 w 666361"/>
                    <a:gd name="connsiteY1" fmla="*/ 167253 h 1312853"/>
                    <a:gd name="connsiteX2" fmla="*/ 666025 w 666361"/>
                    <a:gd name="connsiteY2" fmla="*/ 1307251 h 1312853"/>
                    <a:gd name="connsiteX3" fmla="*/ 657567 w 666361"/>
                    <a:gd name="connsiteY3" fmla="*/ 1312853 h 1312853"/>
                    <a:gd name="connsiteX4" fmla="*/ 417713 w 666361"/>
                    <a:gd name="connsiteY4" fmla="*/ 1803 h 13128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66361" h="1312853">
                      <a:moveTo>
                        <a:pt x="417713" y="1803"/>
                      </a:moveTo>
                      <a:cubicBezTo>
                        <a:pt x="504336" y="11478"/>
                        <a:pt x="605290" y="69294"/>
                        <a:pt x="666361" y="167253"/>
                      </a:cubicBezTo>
                      <a:lnTo>
                        <a:pt x="666025" y="1307251"/>
                      </a:lnTo>
                      <a:lnTo>
                        <a:pt x="657567" y="1312853"/>
                      </a:lnTo>
                      <a:cubicBezTo>
                        <a:pt x="-394158" y="656864"/>
                        <a:pt x="42344" y="-40119"/>
                        <a:pt x="417713" y="1803"/>
                      </a:cubicBezTo>
                      <a:close/>
                    </a:path>
                  </a:pathLst>
                </a:custGeom>
                <a:gradFill flip="none" rotWithShape="1">
                  <a:gsLst>
                    <a:gs pos="30000">
                      <a:schemeClr val="bg1">
                        <a:lumMod val="85000"/>
                      </a:schemeClr>
                    </a:gs>
                    <a:gs pos="0">
                      <a:schemeClr val="bg1">
                        <a:lumMod val="85000"/>
                      </a:schemeClr>
                    </a:gs>
                    <a:gs pos="100000">
                      <a:schemeClr val="bg1">
                        <a:lumMod val="95000"/>
                      </a:schemeClr>
                    </a:gs>
                  </a:gsLst>
                  <a:lin ang="10800000" scaled="1"/>
                  <a:tileRect/>
                </a:gradFill>
                <a:ln>
                  <a:noFill/>
                </a:ln>
                <a:effectLst>
                  <a:outerShdw blurRad="317500" dist="12700" dir="16200000" rotWithShape="0">
                    <a:prstClr val="black">
                      <a:alpha val="15000"/>
                    </a:prstClr>
                  </a:outerShdw>
                </a:effectLst>
              </p:spPr>
              <p:txBody>
                <a:bodyPr/>
                <a:lstStyle/>
                <a:p>
                  <a:pPr algn="r" rtl="1" eaLnBrk="1" fontAlgn="auto" hangingPunct="1">
                    <a:spcBef>
                      <a:spcPts val="0"/>
                    </a:spcBef>
                    <a:spcAft>
                      <a:spcPts val="0"/>
                    </a:spcAft>
                    <a:defRPr/>
                  </a:pPr>
                  <a:endParaRPr lang="en-US" sz="2701" dirty="0">
                    <a:latin typeface="+mn-lt"/>
                    <a:cs typeface="+mn-cs"/>
                  </a:endParaRPr>
                </a:p>
              </p:txBody>
            </p:sp>
          </p:grpSp>
          <p:grpSp>
            <p:nvGrpSpPr>
              <p:cNvPr id="15" name="Group 57"/>
              <p:cNvGrpSpPr>
                <a:grpSpLocks/>
              </p:cNvGrpSpPr>
              <p:nvPr/>
            </p:nvGrpSpPr>
            <p:grpSpPr bwMode="auto">
              <a:xfrm>
                <a:off x="12470968" y="4604322"/>
                <a:ext cx="839142" cy="1550531"/>
                <a:chOff x="12470968" y="4604322"/>
                <a:chExt cx="839142" cy="1550531"/>
              </a:xfrm>
            </p:grpSpPr>
            <p:grpSp>
              <p:nvGrpSpPr>
                <p:cNvPr id="16" name="Group 58"/>
                <p:cNvGrpSpPr/>
                <p:nvPr/>
              </p:nvGrpSpPr>
              <p:grpSpPr>
                <a:xfrm>
                  <a:off x="12710801" y="4604322"/>
                  <a:ext cx="471270" cy="1549314"/>
                  <a:chOff x="2541356" y="1774680"/>
                  <a:chExt cx="1106202" cy="3636668"/>
                </a:xfrm>
                <a:solidFill>
                  <a:schemeClr val="bg1">
                    <a:lumMod val="75000"/>
                  </a:schemeClr>
                </a:solidFill>
              </p:grpSpPr>
              <p:sp>
                <p:nvSpPr>
                  <p:cNvPr id="23" name="Freeform: Shape 65"/>
                  <p:cNvSpPr/>
                  <p:nvPr/>
                </p:nvSpPr>
                <p:spPr>
                  <a:xfrm>
                    <a:off x="2571096" y="4597937"/>
                    <a:ext cx="402336" cy="182880"/>
                  </a:xfrm>
                  <a:custGeom>
                    <a:avLst/>
                    <a:gdLst>
                      <a:gd name="connsiteX0" fmla="*/ 62916 w 3480752"/>
                      <a:gd name="connsiteY0" fmla="*/ 34213 h 1560620"/>
                      <a:gd name="connsiteX1" fmla="*/ 114391 w 3480752"/>
                      <a:gd name="connsiteY1" fmla="*/ 57191 h 1560620"/>
                      <a:gd name="connsiteX2" fmla="*/ 694512 w 3480752"/>
                      <a:gd name="connsiteY2" fmla="*/ 277806 h 1560620"/>
                      <a:gd name="connsiteX3" fmla="*/ 784810 w 3480752"/>
                      <a:gd name="connsiteY3" fmla="*/ 326909 h 1560620"/>
                      <a:gd name="connsiteX4" fmla="*/ 786764 w 3480752"/>
                      <a:gd name="connsiteY4" fmla="*/ 323526 h 1560620"/>
                      <a:gd name="connsiteX5" fmla="*/ 702687 w 3480752"/>
                      <a:gd name="connsiteY5" fmla="*/ 277806 h 1560620"/>
                      <a:gd name="connsiteX6" fmla="*/ 833420 w 3480752"/>
                      <a:gd name="connsiteY6" fmla="*/ 310489 h 1560620"/>
                      <a:gd name="connsiteX7" fmla="*/ 1241959 w 3480752"/>
                      <a:gd name="connsiteY7" fmla="*/ 343172 h 1560620"/>
                      <a:gd name="connsiteX8" fmla="*/ 3480752 w 3480752"/>
                      <a:gd name="connsiteY8" fmla="*/ 1560620 h 1560620"/>
                      <a:gd name="connsiteX9" fmla="*/ 3064038 w 3480752"/>
                      <a:gd name="connsiteY9" fmla="*/ 1527929 h 1560620"/>
                      <a:gd name="connsiteX10" fmla="*/ 3057133 w 3480752"/>
                      <a:gd name="connsiteY10" fmla="*/ 1524163 h 1560620"/>
                      <a:gd name="connsiteX11" fmla="*/ 2941481 w 3480752"/>
                      <a:gd name="connsiteY11" fmla="*/ 1495246 h 1560620"/>
                      <a:gd name="connsiteX12" fmla="*/ 2881754 w 3480752"/>
                      <a:gd name="connsiteY12" fmla="*/ 1462767 h 1560620"/>
                      <a:gd name="connsiteX13" fmla="*/ 2879802 w 3480752"/>
                      <a:gd name="connsiteY13" fmla="*/ 1466146 h 1560620"/>
                      <a:gd name="connsiteX14" fmla="*/ 2933314 w 3480752"/>
                      <a:gd name="connsiteY14" fmla="*/ 1495246 h 1560620"/>
                      <a:gd name="connsiteX15" fmla="*/ 2353185 w 3480752"/>
                      <a:gd name="connsiteY15" fmla="*/ 1274639 h 1560620"/>
                      <a:gd name="connsiteX16" fmla="*/ 2238794 w 3480752"/>
                      <a:gd name="connsiteY16" fmla="*/ 1217440 h 1560620"/>
                      <a:gd name="connsiteX17" fmla="*/ 0 w 3480752"/>
                      <a:gd name="connsiteY17" fmla="*/ 0 h 1560620"/>
                      <a:gd name="connsiteX18" fmla="*/ 62916 w 3480752"/>
                      <a:gd name="connsiteY18" fmla="*/ 34213 h 1560620"/>
                      <a:gd name="connsiteX19" fmla="*/ 57199 w 3480752"/>
                      <a:gd name="connsiteY19" fmla="*/ 31661 h 1560620"/>
                      <a:gd name="connsiteX20" fmla="*/ 0 w 3480752"/>
                      <a:gd name="connsiteY20" fmla="*/ 0 h 1560620"/>
                      <a:gd name="connsiteX0" fmla="*/ 62916 w 3480752"/>
                      <a:gd name="connsiteY0" fmla="*/ 34213 h 1560620"/>
                      <a:gd name="connsiteX1" fmla="*/ 114391 w 3480752"/>
                      <a:gd name="connsiteY1" fmla="*/ 57191 h 1560620"/>
                      <a:gd name="connsiteX2" fmla="*/ 694512 w 3480752"/>
                      <a:gd name="connsiteY2" fmla="*/ 277806 h 1560620"/>
                      <a:gd name="connsiteX3" fmla="*/ 784810 w 3480752"/>
                      <a:gd name="connsiteY3" fmla="*/ 326909 h 1560620"/>
                      <a:gd name="connsiteX4" fmla="*/ 702687 w 3480752"/>
                      <a:gd name="connsiteY4" fmla="*/ 277806 h 1560620"/>
                      <a:gd name="connsiteX5" fmla="*/ 833420 w 3480752"/>
                      <a:gd name="connsiteY5" fmla="*/ 310489 h 1560620"/>
                      <a:gd name="connsiteX6" fmla="*/ 1241959 w 3480752"/>
                      <a:gd name="connsiteY6" fmla="*/ 343172 h 1560620"/>
                      <a:gd name="connsiteX7" fmla="*/ 3480752 w 3480752"/>
                      <a:gd name="connsiteY7" fmla="*/ 1560620 h 1560620"/>
                      <a:gd name="connsiteX8" fmla="*/ 3064038 w 3480752"/>
                      <a:gd name="connsiteY8" fmla="*/ 1527929 h 1560620"/>
                      <a:gd name="connsiteX9" fmla="*/ 3057133 w 3480752"/>
                      <a:gd name="connsiteY9" fmla="*/ 1524163 h 1560620"/>
                      <a:gd name="connsiteX10" fmla="*/ 2941481 w 3480752"/>
                      <a:gd name="connsiteY10" fmla="*/ 1495246 h 1560620"/>
                      <a:gd name="connsiteX11" fmla="*/ 2881754 w 3480752"/>
                      <a:gd name="connsiteY11" fmla="*/ 1462767 h 1560620"/>
                      <a:gd name="connsiteX12" fmla="*/ 2879802 w 3480752"/>
                      <a:gd name="connsiteY12" fmla="*/ 1466146 h 1560620"/>
                      <a:gd name="connsiteX13" fmla="*/ 2933314 w 3480752"/>
                      <a:gd name="connsiteY13" fmla="*/ 1495246 h 1560620"/>
                      <a:gd name="connsiteX14" fmla="*/ 2353185 w 3480752"/>
                      <a:gd name="connsiteY14" fmla="*/ 1274639 h 1560620"/>
                      <a:gd name="connsiteX15" fmla="*/ 2238794 w 3480752"/>
                      <a:gd name="connsiteY15" fmla="*/ 1217440 h 1560620"/>
                      <a:gd name="connsiteX16" fmla="*/ 62916 w 3480752"/>
                      <a:gd name="connsiteY16" fmla="*/ 34213 h 1560620"/>
                      <a:gd name="connsiteX17" fmla="*/ 0 w 3480752"/>
                      <a:gd name="connsiteY17" fmla="*/ 0 h 1560620"/>
                      <a:gd name="connsiteX18" fmla="*/ 62916 w 3480752"/>
                      <a:gd name="connsiteY18" fmla="*/ 34213 h 1560620"/>
                      <a:gd name="connsiteX19" fmla="*/ 57199 w 3480752"/>
                      <a:gd name="connsiteY19" fmla="*/ 31661 h 1560620"/>
                      <a:gd name="connsiteX20" fmla="*/ 0 w 3480752"/>
                      <a:gd name="connsiteY20" fmla="*/ 0 h 1560620"/>
                      <a:gd name="connsiteX0" fmla="*/ 62916 w 3480752"/>
                      <a:gd name="connsiteY0" fmla="*/ 34213 h 1560620"/>
                      <a:gd name="connsiteX1" fmla="*/ 114391 w 3480752"/>
                      <a:gd name="connsiteY1" fmla="*/ 57191 h 1560620"/>
                      <a:gd name="connsiteX2" fmla="*/ 694512 w 3480752"/>
                      <a:gd name="connsiteY2" fmla="*/ 277806 h 1560620"/>
                      <a:gd name="connsiteX3" fmla="*/ 702687 w 3480752"/>
                      <a:gd name="connsiteY3" fmla="*/ 277806 h 1560620"/>
                      <a:gd name="connsiteX4" fmla="*/ 833420 w 3480752"/>
                      <a:gd name="connsiteY4" fmla="*/ 310489 h 1560620"/>
                      <a:gd name="connsiteX5" fmla="*/ 1241959 w 3480752"/>
                      <a:gd name="connsiteY5" fmla="*/ 343172 h 1560620"/>
                      <a:gd name="connsiteX6" fmla="*/ 3480752 w 3480752"/>
                      <a:gd name="connsiteY6" fmla="*/ 1560620 h 1560620"/>
                      <a:gd name="connsiteX7" fmla="*/ 3064038 w 3480752"/>
                      <a:gd name="connsiteY7" fmla="*/ 1527929 h 1560620"/>
                      <a:gd name="connsiteX8" fmla="*/ 3057133 w 3480752"/>
                      <a:gd name="connsiteY8" fmla="*/ 1524163 h 1560620"/>
                      <a:gd name="connsiteX9" fmla="*/ 2941481 w 3480752"/>
                      <a:gd name="connsiteY9" fmla="*/ 1495246 h 1560620"/>
                      <a:gd name="connsiteX10" fmla="*/ 2881754 w 3480752"/>
                      <a:gd name="connsiteY10" fmla="*/ 1462767 h 1560620"/>
                      <a:gd name="connsiteX11" fmla="*/ 2879802 w 3480752"/>
                      <a:gd name="connsiteY11" fmla="*/ 1466146 h 1560620"/>
                      <a:gd name="connsiteX12" fmla="*/ 2933314 w 3480752"/>
                      <a:gd name="connsiteY12" fmla="*/ 1495246 h 1560620"/>
                      <a:gd name="connsiteX13" fmla="*/ 2353185 w 3480752"/>
                      <a:gd name="connsiteY13" fmla="*/ 1274639 h 1560620"/>
                      <a:gd name="connsiteX14" fmla="*/ 2238794 w 3480752"/>
                      <a:gd name="connsiteY14" fmla="*/ 1217440 h 1560620"/>
                      <a:gd name="connsiteX15" fmla="*/ 62916 w 3480752"/>
                      <a:gd name="connsiteY15" fmla="*/ 34213 h 1560620"/>
                      <a:gd name="connsiteX16" fmla="*/ 0 w 3480752"/>
                      <a:gd name="connsiteY16" fmla="*/ 0 h 1560620"/>
                      <a:gd name="connsiteX17" fmla="*/ 62916 w 3480752"/>
                      <a:gd name="connsiteY17" fmla="*/ 34213 h 1560620"/>
                      <a:gd name="connsiteX18" fmla="*/ 57199 w 3480752"/>
                      <a:gd name="connsiteY18" fmla="*/ 31661 h 1560620"/>
                      <a:gd name="connsiteX19" fmla="*/ 0 w 3480752"/>
                      <a:gd name="connsiteY19" fmla="*/ 0 h 1560620"/>
                      <a:gd name="connsiteX0" fmla="*/ 62916 w 3480752"/>
                      <a:gd name="connsiteY0" fmla="*/ 34213 h 1560620"/>
                      <a:gd name="connsiteX1" fmla="*/ 114391 w 3480752"/>
                      <a:gd name="connsiteY1" fmla="*/ 57191 h 1560620"/>
                      <a:gd name="connsiteX2" fmla="*/ 694512 w 3480752"/>
                      <a:gd name="connsiteY2" fmla="*/ 277806 h 1560620"/>
                      <a:gd name="connsiteX3" fmla="*/ 702687 w 3480752"/>
                      <a:gd name="connsiteY3" fmla="*/ 277806 h 1560620"/>
                      <a:gd name="connsiteX4" fmla="*/ 833420 w 3480752"/>
                      <a:gd name="connsiteY4" fmla="*/ 310489 h 1560620"/>
                      <a:gd name="connsiteX5" fmla="*/ 1241959 w 3480752"/>
                      <a:gd name="connsiteY5" fmla="*/ 343172 h 1560620"/>
                      <a:gd name="connsiteX6" fmla="*/ 3480752 w 3480752"/>
                      <a:gd name="connsiteY6" fmla="*/ 1560620 h 1560620"/>
                      <a:gd name="connsiteX7" fmla="*/ 3064038 w 3480752"/>
                      <a:gd name="connsiteY7" fmla="*/ 1527929 h 1560620"/>
                      <a:gd name="connsiteX8" fmla="*/ 3057133 w 3480752"/>
                      <a:gd name="connsiteY8" fmla="*/ 1524163 h 1560620"/>
                      <a:gd name="connsiteX9" fmla="*/ 2941481 w 3480752"/>
                      <a:gd name="connsiteY9" fmla="*/ 1495246 h 1560620"/>
                      <a:gd name="connsiteX10" fmla="*/ 2881754 w 3480752"/>
                      <a:gd name="connsiteY10" fmla="*/ 1462767 h 1560620"/>
                      <a:gd name="connsiteX11" fmla="*/ 2933314 w 3480752"/>
                      <a:gd name="connsiteY11" fmla="*/ 1495246 h 1560620"/>
                      <a:gd name="connsiteX12" fmla="*/ 2353185 w 3480752"/>
                      <a:gd name="connsiteY12" fmla="*/ 1274639 h 1560620"/>
                      <a:gd name="connsiteX13" fmla="*/ 2238794 w 3480752"/>
                      <a:gd name="connsiteY13" fmla="*/ 1217440 h 1560620"/>
                      <a:gd name="connsiteX14" fmla="*/ 62916 w 3480752"/>
                      <a:gd name="connsiteY14" fmla="*/ 34213 h 1560620"/>
                      <a:gd name="connsiteX15" fmla="*/ 0 w 3480752"/>
                      <a:gd name="connsiteY15" fmla="*/ 0 h 1560620"/>
                      <a:gd name="connsiteX16" fmla="*/ 62916 w 3480752"/>
                      <a:gd name="connsiteY16" fmla="*/ 34213 h 1560620"/>
                      <a:gd name="connsiteX17" fmla="*/ 57199 w 3480752"/>
                      <a:gd name="connsiteY17" fmla="*/ 31661 h 1560620"/>
                      <a:gd name="connsiteX18" fmla="*/ 0 w 3480752"/>
                      <a:gd name="connsiteY18" fmla="*/ 0 h 1560620"/>
                      <a:gd name="connsiteX0" fmla="*/ 62916 w 3480752"/>
                      <a:gd name="connsiteY0" fmla="*/ 34213 h 1560620"/>
                      <a:gd name="connsiteX1" fmla="*/ 114391 w 3480752"/>
                      <a:gd name="connsiteY1" fmla="*/ 57191 h 1560620"/>
                      <a:gd name="connsiteX2" fmla="*/ 694512 w 3480752"/>
                      <a:gd name="connsiteY2" fmla="*/ 277806 h 1560620"/>
                      <a:gd name="connsiteX3" fmla="*/ 702687 w 3480752"/>
                      <a:gd name="connsiteY3" fmla="*/ 277806 h 1560620"/>
                      <a:gd name="connsiteX4" fmla="*/ 833420 w 3480752"/>
                      <a:gd name="connsiteY4" fmla="*/ 310489 h 1560620"/>
                      <a:gd name="connsiteX5" fmla="*/ 1241959 w 3480752"/>
                      <a:gd name="connsiteY5" fmla="*/ 343172 h 1560620"/>
                      <a:gd name="connsiteX6" fmla="*/ 3480752 w 3480752"/>
                      <a:gd name="connsiteY6" fmla="*/ 1560620 h 1560620"/>
                      <a:gd name="connsiteX7" fmla="*/ 3064038 w 3480752"/>
                      <a:gd name="connsiteY7" fmla="*/ 1527929 h 1560620"/>
                      <a:gd name="connsiteX8" fmla="*/ 3057133 w 3480752"/>
                      <a:gd name="connsiteY8" fmla="*/ 1524163 h 1560620"/>
                      <a:gd name="connsiteX9" fmla="*/ 2941481 w 3480752"/>
                      <a:gd name="connsiteY9" fmla="*/ 1495246 h 1560620"/>
                      <a:gd name="connsiteX10" fmla="*/ 2933314 w 3480752"/>
                      <a:gd name="connsiteY10" fmla="*/ 1495246 h 1560620"/>
                      <a:gd name="connsiteX11" fmla="*/ 2353185 w 3480752"/>
                      <a:gd name="connsiteY11" fmla="*/ 1274639 h 1560620"/>
                      <a:gd name="connsiteX12" fmla="*/ 2238794 w 3480752"/>
                      <a:gd name="connsiteY12" fmla="*/ 1217440 h 1560620"/>
                      <a:gd name="connsiteX13" fmla="*/ 62916 w 3480752"/>
                      <a:gd name="connsiteY13" fmla="*/ 34213 h 1560620"/>
                      <a:gd name="connsiteX14" fmla="*/ 0 w 3480752"/>
                      <a:gd name="connsiteY14" fmla="*/ 0 h 1560620"/>
                      <a:gd name="connsiteX15" fmla="*/ 62916 w 3480752"/>
                      <a:gd name="connsiteY15" fmla="*/ 34213 h 1560620"/>
                      <a:gd name="connsiteX16" fmla="*/ 57199 w 3480752"/>
                      <a:gd name="connsiteY16" fmla="*/ 31661 h 1560620"/>
                      <a:gd name="connsiteX17" fmla="*/ 0 w 3480752"/>
                      <a:gd name="connsiteY17" fmla="*/ 0 h 15606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480752" h="1560620">
                        <a:moveTo>
                          <a:pt x="62916" y="34213"/>
                        </a:moveTo>
                        <a:lnTo>
                          <a:pt x="114391" y="57191"/>
                        </a:lnTo>
                        <a:cubicBezTo>
                          <a:pt x="302323" y="147074"/>
                          <a:pt x="498413" y="220606"/>
                          <a:pt x="694512" y="277806"/>
                        </a:cubicBezTo>
                        <a:lnTo>
                          <a:pt x="702687" y="277806"/>
                        </a:lnTo>
                        <a:cubicBezTo>
                          <a:pt x="743545" y="285981"/>
                          <a:pt x="784395" y="302314"/>
                          <a:pt x="833420" y="310489"/>
                        </a:cubicBezTo>
                        <a:lnTo>
                          <a:pt x="1241959" y="343172"/>
                        </a:lnTo>
                        <a:lnTo>
                          <a:pt x="3480752" y="1560620"/>
                        </a:lnTo>
                        <a:lnTo>
                          <a:pt x="3064038" y="1527929"/>
                        </a:lnTo>
                        <a:lnTo>
                          <a:pt x="3057133" y="1524163"/>
                        </a:lnTo>
                        <a:lnTo>
                          <a:pt x="2941481" y="1495246"/>
                        </a:lnTo>
                        <a:lnTo>
                          <a:pt x="2933314" y="1495246"/>
                        </a:lnTo>
                        <a:cubicBezTo>
                          <a:pt x="2737215" y="1446221"/>
                          <a:pt x="2541108" y="1372688"/>
                          <a:pt x="2353185" y="1274639"/>
                        </a:cubicBezTo>
                        <a:cubicBezTo>
                          <a:pt x="2312335" y="1258298"/>
                          <a:pt x="2279652" y="1241956"/>
                          <a:pt x="2238794" y="1217440"/>
                        </a:cubicBezTo>
                        <a:lnTo>
                          <a:pt x="62916" y="34213"/>
                        </a:lnTo>
                        <a:close/>
                        <a:moveTo>
                          <a:pt x="0" y="0"/>
                        </a:moveTo>
                        <a:lnTo>
                          <a:pt x="62916" y="34213"/>
                        </a:lnTo>
                        <a:lnTo>
                          <a:pt x="57199" y="31661"/>
                        </a:lnTo>
                        <a:cubicBezTo>
                          <a:pt x="38815" y="22469"/>
                          <a:pt x="20429" y="12254"/>
                          <a:pt x="0" y="0"/>
                        </a:cubicBezTo>
                        <a:close/>
                      </a:path>
                    </a:pathLst>
                  </a:custGeom>
                  <a:grpFill/>
                  <a:ln w="9525" cap="flat">
                    <a:noFill/>
                    <a:prstDash val="solid"/>
                    <a:miter/>
                  </a:ln>
                </p:spPr>
                <p:txBody>
                  <a:bodyPr anchor="ctr"/>
                  <a:lstStyle/>
                  <a:p>
                    <a:pPr algn="r" rtl="1" eaLnBrk="1" fontAlgn="auto" hangingPunct="1">
                      <a:spcBef>
                        <a:spcPts val="0"/>
                      </a:spcBef>
                      <a:spcAft>
                        <a:spcPts val="0"/>
                      </a:spcAft>
                      <a:defRPr/>
                    </a:pPr>
                    <a:endParaRPr lang="en-US">
                      <a:latin typeface="+mn-lt"/>
                      <a:cs typeface="+mn-cs"/>
                    </a:endParaRPr>
                  </a:p>
                </p:txBody>
              </p:sp>
              <p:sp>
                <p:nvSpPr>
                  <p:cNvPr id="24" name="Freeform: Shape 66"/>
                  <p:cNvSpPr/>
                  <p:nvPr/>
                </p:nvSpPr>
                <p:spPr>
                  <a:xfrm>
                    <a:off x="3023223" y="4576005"/>
                    <a:ext cx="257175" cy="133350"/>
                  </a:xfrm>
                  <a:custGeom>
                    <a:avLst/>
                    <a:gdLst>
                      <a:gd name="connsiteX0" fmla="*/ 260032 w 257175"/>
                      <a:gd name="connsiteY0" fmla="*/ 141922 h 133350"/>
                      <a:gd name="connsiteX1" fmla="*/ 0 w 257175"/>
                      <a:gd name="connsiteY1" fmla="*/ 0 h 133350"/>
                      <a:gd name="connsiteX2" fmla="*/ 952 w 257175"/>
                      <a:gd name="connsiteY2" fmla="*/ 0 h 133350"/>
                      <a:gd name="connsiteX3" fmla="*/ 260032 w 257175"/>
                      <a:gd name="connsiteY3" fmla="*/ 141922 h 133350"/>
                      <a:gd name="connsiteX4" fmla="*/ 260032 w 257175"/>
                      <a:gd name="connsiteY4" fmla="*/ 141922 h 1333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7175" h="133350">
                        <a:moveTo>
                          <a:pt x="260032" y="141922"/>
                        </a:moveTo>
                        <a:lnTo>
                          <a:pt x="0" y="0"/>
                        </a:lnTo>
                        <a:cubicBezTo>
                          <a:pt x="0" y="0"/>
                          <a:pt x="952" y="0"/>
                          <a:pt x="952" y="0"/>
                        </a:cubicBezTo>
                        <a:lnTo>
                          <a:pt x="260032" y="141922"/>
                        </a:lnTo>
                        <a:cubicBezTo>
                          <a:pt x="260985" y="141922"/>
                          <a:pt x="260985" y="141922"/>
                          <a:pt x="260032" y="141922"/>
                        </a:cubicBezTo>
                      </a:path>
                    </a:pathLst>
                  </a:custGeom>
                  <a:grpFill/>
                  <a:ln w="9525" cap="flat">
                    <a:noFill/>
                    <a:prstDash val="solid"/>
                    <a:miter/>
                  </a:ln>
                </p:spPr>
                <p:txBody>
                  <a:bodyPr anchor="ctr"/>
                  <a:lstStyle/>
                  <a:p>
                    <a:pPr algn="r" rtl="1" eaLnBrk="1" fontAlgn="auto" hangingPunct="1">
                      <a:spcBef>
                        <a:spcPts val="0"/>
                      </a:spcBef>
                      <a:spcAft>
                        <a:spcPts val="0"/>
                      </a:spcAft>
                      <a:defRPr/>
                    </a:pPr>
                    <a:endParaRPr lang="en-US">
                      <a:latin typeface="+mn-lt"/>
                      <a:cs typeface="+mn-cs"/>
                    </a:endParaRPr>
                  </a:p>
                </p:txBody>
              </p:sp>
              <p:sp>
                <p:nvSpPr>
                  <p:cNvPr id="25" name="Freeform: Shape 67"/>
                  <p:cNvSpPr/>
                  <p:nvPr/>
                </p:nvSpPr>
                <p:spPr>
                  <a:xfrm>
                    <a:off x="2706138" y="4925573"/>
                    <a:ext cx="257175" cy="485775"/>
                  </a:xfrm>
                  <a:custGeom>
                    <a:avLst/>
                    <a:gdLst>
                      <a:gd name="connsiteX0" fmla="*/ 260033 w 257175"/>
                      <a:gd name="connsiteY0" fmla="*/ 486727 h 485775"/>
                      <a:gd name="connsiteX1" fmla="*/ 0 w 257175"/>
                      <a:gd name="connsiteY1" fmla="*/ 344805 h 485775"/>
                      <a:gd name="connsiteX2" fmla="*/ 953 w 257175"/>
                      <a:gd name="connsiteY2" fmla="*/ 0 h 485775"/>
                      <a:gd name="connsiteX3" fmla="*/ 260985 w 257175"/>
                      <a:gd name="connsiteY3" fmla="*/ 141922 h 485775"/>
                    </a:gdLst>
                    <a:ahLst/>
                    <a:cxnLst>
                      <a:cxn ang="0">
                        <a:pos x="connsiteX0" y="connsiteY0"/>
                      </a:cxn>
                      <a:cxn ang="0">
                        <a:pos x="connsiteX1" y="connsiteY1"/>
                      </a:cxn>
                      <a:cxn ang="0">
                        <a:pos x="connsiteX2" y="connsiteY2"/>
                      </a:cxn>
                      <a:cxn ang="0">
                        <a:pos x="connsiteX3" y="connsiteY3"/>
                      </a:cxn>
                    </a:cxnLst>
                    <a:rect l="l" t="t" r="r" b="b"/>
                    <a:pathLst>
                      <a:path w="257175" h="485775">
                        <a:moveTo>
                          <a:pt x="260033" y="486727"/>
                        </a:moveTo>
                        <a:lnTo>
                          <a:pt x="0" y="344805"/>
                        </a:lnTo>
                        <a:lnTo>
                          <a:pt x="953" y="0"/>
                        </a:lnTo>
                        <a:lnTo>
                          <a:pt x="260985" y="141922"/>
                        </a:lnTo>
                        <a:close/>
                      </a:path>
                    </a:pathLst>
                  </a:custGeom>
                  <a:grpFill/>
                  <a:ln w="9525" cap="flat">
                    <a:noFill/>
                    <a:prstDash val="solid"/>
                    <a:miter/>
                  </a:ln>
                </p:spPr>
                <p:txBody>
                  <a:bodyPr anchor="ctr"/>
                  <a:lstStyle/>
                  <a:p>
                    <a:pPr algn="r" rtl="1" eaLnBrk="1" fontAlgn="auto" hangingPunct="1">
                      <a:spcBef>
                        <a:spcPts val="0"/>
                      </a:spcBef>
                      <a:spcAft>
                        <a:spcPts val="0"/>
                      </a:spcAft>
                      <a:defRPr/>
                    </a:pPr>
                    <a:endParaRPr lang="en-US">
                      <a:latin typeface="+mn-lt"/>
                      <a:cs typeface="+mn-cs"/>
                    </a:endParaRPr>
                  </a:p>
                </p:txBody>
              </p:sp>
              <p:sp>
                <p:nvSpPr>
                  <p:cNvPr id="26" name="Freeform: Shape 68"/>
                  <p:cNvSpPr/>
                  <p:nvPr/>
                </p:nvSpPr>
                <p:spPr>
                  <a:xfrm>
                    <a:off x="2987522" y="3640652"/>
                    <a:ext cx="660036" cy="1102854"/>
                  </a:xfrm>
                  <a:custGeom>
                    <a:avLst/>
                    <a:gdLst>
                      <a:gd name="connsiteX0" fmla="*/ 359092 w 661035"/>
                      <a:gd name="connsiteY0" fmla="*/ 597218 h 1099185"/>
                      <a:gd name="connsiteX1" fmla="*/ 620078 w 661035"/>
                      <a:gd name="connsiteY1" fmla="*/ 739140 h 1099185"/>
                      <a:gd name="connsiteX2" fmla="*/ 584835 w 661035"/>
                      <a:gd name="connsiteY2" fmla="*/ 818198 h 1099185"/>
                      <a:gd name="connsiteX3" fmla="*/ 584836 w 661035"/>
                      <a:gd name="connsiteY3" fmla="*/ 818198 h 1099185"/>
                      <a:gd name="connsiteX4" fmla="*/ 545783 w 661035"/>
                      <a:gd name="connsiteY4" fmla="*/ 882015 h 1099185"/>
                      <a:gd name="connsiteX5" fmla="*/ 538930 w 661035"/>
                      <a:gd name="connsiteY5" fmla="*/ 891439 h 1099185"/>
                      <a:gd name="connsiteX6" fmla="*/ 539116 w 661035"/>
                      <a:gd name="connsiteY6" fmla="*/ 891540 h 1099185"/>
                      <a:gd name="connsiteX7" fmla="*/ 500063 w 661035"/>
                      <a:gd name="connsiteY7" fmla="*/ 940118 h 1099185"/>
                      <a:gd name="connsiteX8" fmla="*/ 452605 w 661035"/>
                      <a:gd name="connsiteY8" fmla="*/ 914311 h 1099185"/>
                      <a:gd name="connsiteX9" fmla="*/ 451949 w 661035"/>
                      <a:gd name="connsiteY9" fmla="*/ 914906 h 1099185"/>
                      <a:gd name="connsiteX10" fmla="*/ 500063 w 661035"/>
                      <a:gd name="connsiteY10" fmla="*/ 941070 h 1099185"/>
                      <a:gd name="connsiteX11" fmla="*/ 451485 w 661035"/>
                      <a:gd name="connsiteY11" fmla="*/ 989648 h 1099185"/>
                      <a:gd name="connsiteX12" fmla="*/ 396629 w 661035"/>
                      <a:gd name="connsiteY12" fmla="*/ 1033155 h 1099185"/>
                      <a:gd name="connsiteX13" fmla="*/ 397193 w 661035"/>
                      <a:gd name="connsiteY13" fmla="*/ 1033462 h 1099185"/>
                      <a:gd name="connsiteX14" fmla="*/ 320041 w 661035"/>
                      <a:gd name="connsiteY14" fmla="*/ 1076325 h 1099185"/>
                      <a:gd name="connsiteX15" fmla="*/ 291343 w 661035"/>
                      <a:gd name="connsiteY15" fmla="*/ 1060767 h 1099185"/>
                      <a:gd name="connsiteX16" fmla="*/ 290403 w 661035"/>
                      <a:gd name="connsiteY16" fmla="*/ 1061621 h 1099185"/>
                      <a:gd name="connsiteX17" fmla="*/ 319088 w 661035"/>
                      <a:gd name="connsiteY17" fmla="*/ 1077277 h 1099185"/>
                      <a:gd name="connsiteX18" fmla="*/ 260985 w 661035"/>
                      <a:gd name="connsiteY18" fmla="*/ 1099185 h 1099185"/>
                      <a:gd name="connsiteX19" fmla="*/ 0 w 661035"/>
                      <a:gd name="connsiteY19" fmla="*/ 957262 h 1099185"/>
                      <a:gd name="connsiteX20" fmla="*/ 59055 w 661035"/>
                      <a:gd name="connsiteY20" fmla="*/ 935355 h 1099185"/>
                      <a:gd name="connsiteX21" fmla="*/ 284314 w 661035"/>
                      <a:gd name="connsiteY21" fmla="*/ 1058298 h 1099185"/>
                      <a:gd name="connsiteX22" fmla="*/ 284516 w 661035"/>
                      <a:gd name="connsiteY22" fmla="*/ 1057066 h 1099185"/>
                      <a:gd name="connsiteX23" fmla="*/ 60008 w 661035"/>
                      <a:gd name="connsiteY23" fmla="*/ 935355 h 1099185"/>
                      <a:gd name="connsiteX24" fmla="*/ 135745 w 661035"/>
                      <a:gd name="connsiteY24" fmla="*/ 891807 h 1099185"/>
                      <a:gd name="connsiteX25" fmla="*/ 135255 w 661035"/>
                      <a:gd name="connsiteY25" fmla="*/ 891540 h 1099185"/>
                      <a:gd name="connsiteX26" fmla="*/ 190500 w 661035"/>
                      <a:gd name="connsiteY26" fmla="*/ 847725 h 1099185"/>
                      <a:gd name="connsiteX27" fmla="*/ 239078 w 661035"/>
                      <a:gd name="connsiteY27" fmla="*/ 799148 h 1099185"/>
                      <a:gd name="connsiteX28" fmla="*/ 319738 w 661035"/>
                      <a:gd name="connsiteY28" fmla="*/ 843010 h 1099185"/>
                      <a:gd name="connsiteX29" fmla="*/ 319882 w 661035"/>
                      <a:gd name="connsiteY29" fmla="*/ 842137 h 1099185"/>
                      <a:gd name="connsiteX30" fmla="*/ 239078 w 661035"/>
                      <a:gd name="connsiteY30" fmla="*/ 798196 h 1099185"/>
                      <a:gd name="connsiteX31" fmla="*/ 277307 w 661035"/>
                      <a:gd name="connsiteY31" fmla="*/ 750642 h 1099185"/>
                      <a:gd name="connsiteX32" fmla="*/ 277178 w 661035"/>
                      <a:gd name="connsiteY32" fmla="*/ 750571 h 1099185"/>
                      <a:gd name="connsiteX33" fmla="*/ 284798 w 661035"/>
                      <a:gd name="connsiteY33" fmla="*/ 740093 h 1099185"/>
                      <a:gd name="connsiteX34" fmla="*/ 323850 w 661035"/>
                      <a:gd name="connsiteY34" fmla="*/ 676275 h 1099185"/>
                      <a:gd name="connsiteX35" fmla="*/ 359092 w 661035"/>
                      <a:gd name="connsiteY35" fmla="*/ 597218 h 1099185"/>
                      <a:gd name="connsiteX36" fmla="*/ 220980 w 661035"/>
                      <a:gd name="connsiteY36" fmla="*/ 0 h 1099185"/>
                      <a:gd name="connsiteX37" fmla="*/ 481965 w 661035"/>
                      <a:gd name="connsiteY37" fmla="*/ 141922 h 1099185"/>
                      <a:gd name="connsiteX38" fmla="*/ 575310 w 661035"/>
                      <a:gd name="connsiteY38" fmla="*/ 214313 h 1099185"/>
                      <a:gd name="connsiteX39" fmla="*/ 661035 w 661035"/>
                      <a:gd name="connsiteY39" fmla="*/ 504825 h 1099185"/>
                      <a:gd name="connsiteX40" fmla="*/ 621030 w 661035"/>
                      <a:gd name="connsiteY40" fmla="*/ 739140 h 1099185"/>
                      <a:gd name="connsiteX41" fmla="*/ 360045 w 661035"/>
                      <a:gd name="connsiteY41" fmla="*/ 597218 h 1099185"/>
                      <a:gd name="connsiteX42" fmla="*/ 400050 w 661035"/>
                      <a:gd name="connsiteY42" fmla="*/ 362902 h 1099185"/>
                      <a:gd name="connsiteX43" fmla="*/ 314325 w 661035"/>
                      <a:gd name="connsiteY43" fmla="*/ 72390 h 1099185"/>
                      <a:gd name="connsiteX44" fmla="*/ 220980 w 661035"/>
                      <a:gd name="connsiteY44" fmla="*/ 0 h 1099185"/>
                      <a:gd name="connsiteX0" fmla="*/ 359092 w 661035"/>
                      <a:gd name="connsiteY0" fmla="*/ 597218 h 1099185"/>
                      <a:gd name="connsiteX1" fmla="*/ 620078 w 661035"/>
                      <a:gd name="connsiteY1" fmla="*/ 739140 h 1099185"/>
                      <a:gd name="connsiteX2" fmla="*/ 584835 w 661035"/>
                      <a:gd name="connsiteY2" fmla="*/ 818198 h 1099185"/>
                      <a:gd name="connsiteX3" fmla="*/ 584836 w 661035"/>
                      <a:gd name="connsiteY3" fmla="*/ 818198 h 1099185"/>
                      <a:gd name="connsiteX4" fmla="*/ 545783 w 661035"/>
                      <a:gd name="connsiteY4" fmla="*/ 882015 h 1099185"/>
                      <a:gd name="connsiteX5" fmla="*/ 538930 w 661035"/>
                      <a:gd name="connsiteY5" fmla="*/ 891439 h 1099185"/>
                      <a:gd name="connsiteX6" fmla="*/ 539116 w 661035"/>
                      <a:gd name="connsiteY6" fmla="*/ 891540 h 1099185"/>
                      <a:gd name="connsiteX7" fmla="*/ 500063 w 661035"/>
                      <a:gd name="connsiteY7" fmla="*/ 940118 h 1099185"/>
                      <a:gd name="connsiteX8" fmla="*/ 452605 w 661035"/>
                      <a:gd name="connsiteY8" fmla="*/ 914311 h 1099185"/>
                      <a:gd name="connsiteX9" fmla="*/ 451949 w 661035"/>
                      <a:gd name="connsiteY9" fmla="*/ 914906 h 1099185"/>
                      <a:gd name="connsiteX10" fmla="*/ 500063 w 661035"/>
                      <a:gd name="connsiteY10" fmla="*/ 941070 h 1099185"/>
                      <a:gd name="connsiteX11" fmla="*/ 451485 w 661035"/>
                      <a:gd name="connsiteY11" fmla="*/ 989648 h 1099185"/>
                      <a:gd name="connsiteX12" fmla="*/ 396629 w 661035"/>
                      <a:gd name="connsiteY12" fmla="*/ 1033155 h 1099185"/>
                      <a:gd name="connsiteX13" fmla="*/ 397193 w 661035"/>
                      <a:gd name="connsiteY13" fmla="*/ 1033462 h 1099185"/>
                      <a:gd name="connsiteX14" fmla="*/ 320041 w 661035"/>
                      <a:gd name="connsiteY14" fmla="*/ 1076325 h 1099185"/>
                      <a:gd name="connsiteX15" fmla="*/ 291343 w 661035"/>
                      <a:gd name="connsiteY15" fmla="*/ 1060767 h 1099185"/>
                      <a:gd name="connsiteX16" fmla="*/ 290403 w 661035"/>
                      <a:gd name="connsiteY16" fmla="*/ 1061621 h 1099185"/>
                      <a:gd name="connsiteX17" fmla="*/ 319088 w 661035"/>
                      <a:gd name="connsiteY17" fmla="*/ 1077277 h 1099185"/>
                      <a:gd name="connsiteX18" fmla="*/ 260985 w 661035"/>
                      <a:gd name="connsiteY18" fmla="*/ 1099185 h 1099185"/>
                      <a:gd name="connsiteX19" fmla="*/ 0 w 661035"/>
                      <a:gd name="connsiteY19" fmla="*/ 957262 h 1099185"/>
                      <a:gd name="connsiteX20" fmla="*/ 59055 w 661035"/>
                      <a:gd name="connsiteY20" fmla="*/ 935355 h 1099185"/>
                      <a:gd name="connsiteX21" fmla="*/ 284314 w 661035"/>
                      <a:gd name="connsiteY21" fmla="*/ 1058298 h 1099185"/>
                      <a:gd name="connsiteX22" fmla="*/ 284516 w 661035"/>
                      <a:gd name="connsiteY22" fmla="*/ 1057066 h 1099185"/>
                      <a:gd name="connsiteX23" fmla="*/ 60008 w 661035"/>
                      <a:gd name="connsiteY23" fmla="*/ 935355 h 1099185"/>
                      <a:gd name="connsiteX24" fmla="*/ 135745 w 661035"/>
                      <a:gd name="connsiteY24" fmla="*/ 891807 h 1099185"/>
                      <a:gd name="connsiteX25" fmla="*/ 135255 w 661035"/>
                      <a:gd name="connsiteY25" fmla="*/ 891540 h 1099185"/>
                      <a:gd name="connsiteX26" fmla="*/ 190500 w 661035"/>
                      <a:gd name="connsiteY26" fmla="*/ 847725 h 1099185"/>
                      <a:gd name="connsiteX27" fmla="*/ 239078 w 661035"/>
                      <a:gd name="connsiteY27" fmla="*/ 799148 h 1099185"/>
                      <a:gd name="connsiteX28" fmla="*/ 319738 w 661035"/>
                      <a:gd name="connsiteY28" fmla="*/ 843010 h 1099185"/>
                      <a:gd name="connsiteX29" fmla="*/ 239078 w 661035"/>
                      <a:gd name="connsiteY29" fmla="*/ 798196 h 1099185"/>
                      <a:gd name="connsiteX30" fmla="*/ 277307 w 661035"/>
                      <a:gd name="connsiteY30" fmla="*/ 750642 h 1099185"/>
                      <a:gd name="connsiteX31" fmla="*/ 277178 w 661035"/>
                      <a:gd name="connsiteY31" fmla="*/ 750571 h 1099185"/>
                      <a:gd name="connsiteX32" fmla="*/ 284798 w 661035"/>
                      <a:gd name="connsiteY32" fmla="*/ 740093 h 1099185"/>
                      <a:gd name="connsiteX33" fmla="*/ 323850 w 661035"/>
                      <a:gd name="connsiteY33" fmla="*/ 676275 h 1099185"/>
                      <a:gd name="connsiteX34" fmla="*/ 359092 w 661035"/>
                      <a:gd name="connsiteY34" fmla="*/ 597218 h 1099185"/>
                      <a:gd name="connsiteX35" fmla="*/ 220980 w 661035"/>
                      <a:gd name="connsiteY35" fmla="*/ 0 h 1099185"/>
                      <a:gd name="connsiteX36" fmla="*/ 481965 w 661035"/>
                      <a:gd name="connsiteY36" fmla="*/ 141922 h 1099185"/>
                      <a:gd name="connsiteX37" fmla="*/ 575310 w 661035"/>
                      <a:gd name="connsiteY37" fmla="*/ 214313 h 1099185"/>
                      <a:gd name="connsiteX38" fmla="*/ 661035 w 661035"/>
                      <a:gd name="connsiteY38" fmla="*/ 504825 h 1099185"/>
                      <a:gd name="connsiteX39" fmla="*/ 621030 w 661035"/>
                      <a:gd name="connsiteY39" fmla="*/ 739140 h 1099185"/>
                      <a:gd name="connsiteX40" fmla="*/ 360045 w 661035"/>
                      <a:gd name="connsiteY40" fmla="*/ 597218 h 1099185"/>
                      <a:gd name="connsiteX41" fmla="*/ 400050 w 661035"/>
                      <a:gd name="connsiteY41" fmla="*/ 362902 h 1099185"/>
                      <a:gd name="connsiteX42" fmla="*/ 314325 w 661035"/>
                      <a:gd name="connsiteY42" fmla="*/ 72390 h 1099185"/>
                      <a:gd name="connsiteX43" fmla="*/ 220980 w 661035"/>
                      <a:gd name="connsiteY43" fmla="*/ 0 h 1099185"/>
                      <a:gd name="connsiteX0" fmla="*/ 359092 w 661035"/>
                      <a:gd name="connsiteY0" fmla="*/ 597218 h 1099185"/>
                      <a:gd name="connsiteX1" fmla="*/ 620078 w 661035"/>
                      <a:gd name="connsiteY1" fmla="*/ 739140 h 1099185"/>
                      <a:gd name="connsiteX2" fmla="*/ 584835 w 661035"/>
                      <a:gd name="connsiteY2" fmla="*/ 818198 h 1099185"/>
                      <a:gd name="connsiteX3" fmla="*/ 584836 w 661035"/>
                      <a:gd name="connsiteY3" fmla="*/ 818198 h 1099185"/>
                      <a:gd name="connsiteX4" fmla="*/ 545783 w 661035"/>
                      <a:gd name="connsiteY4" fmla="*/ 882015 h 1099185"/>
                      <a:gd name="connsiteX5" fmla="*/ 538930 w 661035"/>
                      <a:gd name="connsiteY5" fmla="*/ 891439 h 1099185"/>
                      <a:gd name="connsiteX6" fmla="*/ 539116 w 661035"/>
                      <a:gd name="connsiteY6" fmla="*/ 891540 h 1099185"/>
                      <a:gd name="connsiteX7" fmla="*/ 500063 w 661035"/>
                      <a:gd name="connsiteY7" fmla="*/ 940118 h 1099185"/>
                      <a:gd name="connsiteX8" fmla="*/ 452605 w 661035"/>
                      <a:gd name="connsiteY8" fmla="*/ 914311 h 1099185"/>
                      <a:gd name="connsiteX9" fmla="*/ 500063 w 661035"/>
                      <a:gd name="connsiteY9" fmla="*/ 941070 h 1099185"/>
                      <a:gd name="connsiteX10" fmla="*/ 451485 w 661035"/>
                      <a:gd name="connsiteY10" fmla="*/ 989648 h 1099185"/>
                      <a:gd name="connsiteX11" fmla="*/ 396629 w 661035"/>
                      <a:gd name="connsiteY11" fmla="*/ 1033155 h 1099185"/>
                      <a:gd name="connsiteX12" fmla="*/ 397193 w 661035"/>
                      <a:gd name="connsiteY12" fmla="*/ 1033462 h 1099185"/>
                      <a:gd name="connsiteX13" fmla="*/ 320041 w 661035"/>
                      <a:gd name="connsiteY13" fmla="*/ 1076325 h 1099185"/>
                      <a:gd name="connsiteX14" fmla="*/ 291343 w 661035"/>
                      <a:gd name="connsiteY14" fmla="*/ 1060767 h 1099185"/>
                      <a:gd name="connsiteX15" fmla="*/ 290403 w 661035"/>
                      <a:gd name="connsiteY15" fmla="*/ 1061621 h 1099185"/>
                      <a:gd name="connsiteX16" fmla="*/ 319088 w 661035"/>
                      <a:gd name="connsiteY16" fmla="*/ 1077277 h 1099185"/>
                      <a:gd name="connsiteX17" fmla="*/ 260985 w 661035"/>
                      <a:gd name="connsiteY17" fmla="*/ 1099185 h 1099185"/>
                      <a:gd name="connsiteX18" fmla="*/ 0 w 661035"/>
                      <a:gd name="connsiteY18" fmla="*/ 957262 h 1099185"/>
                      <a:gd name="connsiteX19" fmla="*/ 59055 w 661035"/>
                      <a:gd name="connsiteY19" fmla="*/ 935355 h 1099185"/>
                      <a:gd name="connsiteX20" fmla="*/ 284314 w 661035"/>
                      <a:gd name="connsiteY20" fmla="*/ 1058298 h 1099185"/>
                      <a:gd name="connsiteX21" fmla="*/ 284516 w 661035"/>
                      <a:gd name="connsiteY21" fmla="*/ 1057066 h 1099185"/>
                      <a:gd name="connsiteX22" fmla="*/ 60008 w 661035"/>
                      <a:gd name="connsiteY22" fmla="*/ 935355 h 1099185"/>
                      <a:gd name="connsiteX23" fmla="*/ 135745 w 661035"/>
                      <a:gd name="connsiteY23" fmla="*/ 891807 h 1099185"/>
                      <a:gd name="connsiteX24" fmla="*/ 135255 w 661035"/>
                      <a:gd name="connsiteY24" fmla="*/ 891540 h 1099185"/>
                      <a:gd name="connsiteX25" fmla="*/ 190500 w 661035"/>
                      <a:gd name="connsiteY25" fmla="*/ 847725 h 1099185"/>
                      <a:gd name="connsiteX26" fmla="*/ 239078 w 661035"/>
                      <a:gd name="connsiteY26" fmla="*/ 799148 h 1099185"/>
                      <a:gd name="connsiteX27" fmla="*/ 319738 w 661035"/>
                      <a:gd name="connsiteY27" fmla="*/ 843010 h 1099185"/>
                      <a:gd name="connsiteX28" fmla="*/ 239078 w 661035"/>
                      <a:gd name="connsiteY28" fmla="*/ 798196 h 1099185"/>
                      <a:gd name="connsiteX29" fmla="*/ 277307 w 661035"/>
                      <a:gd name="connsiteY29" fmla="*/ 750642 h 1099185"/>
                      <a:gd name="connsiteX30" fmla="*/ 277178 w 661035"/>
                      <a:gd name="connsiteY30" fmla="*/ 750571 h 1099185"/>
                      <a:gd name="connsiteX31" fmla="*/ 284798 w 661035"/>
                      <a:gd name="connsiteY31" fmla="*/ 740093 h 1099185"/>
                      <a:gd name="connsiteX32" fmla="*/ 323850 w 661035"/>
                      <a:gd name="connsiteY32" fmla="*/ 676275 h 1099185"/>
                      <a:gd name="connsiteX33" fmla="*/ 359092 w 661035"/>
                      <a:gd name="connsiteY33" fmla="*/ 597218 h 1099185"/>
                      <a:gd name="connsiteX34" fmla="*/ 220980 w 661035"/>
                      <a:gd name="connsiteY34" fmla="*/ 0 h 1099185"/>
                      <a:gd name="connsiteX35" fmla="*/ 481965 w 661035"/>
                      <a:gd name="connsiteY35" fmla="*/ 141922 h 1099185"/>
                      <a:gd name="connsiteX36" fmla="*/ 575310 w 661035"/>
                      <a:gd name="connsiteY36" fmla="*/ 214313 h 1099185"/>
                      <a:gd name="connsiteX37" fmla="*/ 661035 w 661035"/>
                      <a:gd name="connsiteY37" fmla="*/ 504825 h 1099185"/>
                      <a:gd name="connsiteX38" fmla="*/ 621030 w 661035"/>
                      <a:gd name="connsiteY38" fmla="*/ 739140 h 1099185"/>
                      <a:gd name="connsiteX39" fmla="*/ 360045 w 661035"/>
                      <a:gd name="connsiteY39" fmla="*/ 597218 h 1099185"/>
                      <a:gd name="connsiteX40" fmla="*/ 400050 w 661035"/>
                      <a:gd name="connsiteY40" fmla="*/ 362902 h 1099185"/>
                      <a:gd name="connsiteX41" fmla="*/ 314325 w 661035"/>
                      <a:gd name="connsiteY41" fmla="*/ 72390 h 1099185"/>
                      <a:gd name="connsiteX42" fmla="*/ 220980 w 661035"/>
                      <a:gd name="connsiteY42" fmla="*/ 0 h 1099185"/>
                      <a:gd name="connsiteX0" fmla="*/ 359092 w 661035"/>
                      <a:gd name="connsiteY0" fmla="*/ 597218 h 1099185"/>
                      <a:gd name="connsiteX1" fmla="*/ 620078 w 661035"/>
                      <a:gd name="connsiteY1" fmla="*/ 739140 h 1099185"/>
                      <a:gd name="connsiteX2" fmla="*/ 584835 w 661035"/>
                      <a:gd name="connsiteY2" fmla="*/ 818198 h 1099185"/>
                      <a:gd name="connsiteX3" fmla="*/ 584836 w 661035"/>
                      <a:gd name="connsiteY3" fmla="*/ 818198 h 1099185"/>
                      <a:gd name="connsiteX4" fmla="*/ 545783 w 661035"/>
                      <a:gd name="connsiteY4" fmla="*/ 882015 h 1099185"/>
                      <a:gd name="connsiteX5" fmla="*/ 538930 w 661035"/>
                      <a:gd name="connsiteY5" fmla="*/ 891439 h 1099185"/>
                      <a:gd name="connsiteX6" fmla="*/ 539116 w 661035"/>
                      <a:gd name="connsiteY6" fmla="*/ 891540 h 1099185"/>
                      <a:gd name="connsiteX7" fmla="*/ 500063 w 661035"/>
                      <a:gd name="connsiteY7" fmla="*/ 940118 h 1099185"/>
                      <a:gd name="connsiteX8" fmla="*/ 500063 w 661035"/>
                      <a:gd name="connsiteY8" fmla="*/ 941070 h 1099185"/>
                      <a:gd name="connsiteX9" fmla="*/ 451485 w 661035"/>
                      <a:gd name="connsiteY9" fmla="*/ 989648 h 1099185"/>
                      <a:gd name="connsiteX10" fmla="*/ 396629 w 661035"/>
                      <a:gd name="connsiteY10" fmla="*/ 1033155 h 1099185"/>
                      <a:gd name="connsiteX11" fmla="*/ 397193 w 661035"/>
                      <a:gd name="connsiteY11" fmla="*/ 1033462 h 1099185"/>
                      <a:gd name="connsiteX12" fmla="*/ 320041 w 661035"/>
                      <a:gd name="connsiteY12" fmla="*/ 1076325 h 1099185"/>
                      <a:gd name="connsiteX13" fmla="*/ 291343 w 661035"/>
                      <a:gd name="connsiteY13" fmla="*/ 1060767 h 1099185"/>
                      <a:gd name="connsiteX14" fmla="*/ 290403 w 661035"/>
                      <a:gd name="connsiteY14" fmla="*/ 1061621 h 1099185"/>
                      <a:gd name="connsiteX15" fmla="*/ 319088 w 661035"/>
                      <a:gd name="connsiteY15" fmla="*/ 1077277 h 1099185"/>
                      <a:gd name="connsiteX16" fmla="*/ 260985 w 661035"/>
                      <a:gd name="connsiteY16" fmla="*/ 1099185 h 1099185"/>
                      <a:gd name="connsiteX17" fmla="*/ 0 w 661035"/>
                      <a:gd name="connsiteY17" fmla="*/ 957262 h 1099185"/>
                      <a:gd name="connsiteX18" fmla="*/ 59055 w 661035"/>
                      <a:gd name="connsiteY18" fmla="*/ 935355 h 1099185"/>
                      <a:gd name="connsiteX19" fmla="*/ 284314 w 661035"/>
                      <a:gd name="connsiteY19" fmla="*/ 1058298 h 1099185"/>
                      <a:gd name="connsiteX20" fmla="*/ 284516 w 661035"/>
                      <a:gd name="connsiteY20" fmla="*/ 1057066 h 1099185"/>
                      <a:gd name="connsiteX21" fmla="*/ 60008 w 661035"/>
                      <a:gd name="connsiteY21" fmla="*/ 935355 h 1099185"/>
                      <a:gd name="connsiteX22" fmla="*/ 135745 w 661035"/>
                      <a:gd name="connsiteY22" fmla="*/ 891807 h 1099185"/>
                      <a:gd name="connsiteX23" fmla="*/ 135255 w 661035"/>
                      <a:gd name="connsiteY23" fmla="*/ 891540 h 1099185"/>
                      <a:gd name="connsiteX24" fmla="*/ 190500 w 661035"/>
                      <a:gd name="connsiteY24" fmla="*/ 847725 h 1099185"/>
                      <a:gd name="connsiteX25" fmla="*/ 239078 w 661035"/>
                      <a:gd name="connsiteY25" fmla="*/ 799148 h 1099185"/>
                      <a:gd name="connsiteX26" fmla="*/ 319738 w 661035"/>
                      <a:gd name="connsiteY26" fmla="*/ 843010 h 1099185"/>
                      <a:gd name="connsiteX27" fmla="*/ 239078 w 661035"/>
                      <a:gd name="connsiteY27" fmla="*/ 798196 h 1099185"/>
                      <a:gd name="connsiteX28" fmla="*/ 277307 w 661035"/>
                      <a:gd name="connsiteY28" fmla="*/ 750642 h 1099185"/>
                      <a:gd name="connsiteX29" fmla="*/ 277178 w 661035"/>
                      <a:gd name="connsiteY29" fmla="*/ 750571 h 1099185"/>
                      <a:gd name="connsiteX30" fmla="*/ 284798 w 661035"/>
                      <a:gd name="connsiteY30" fmla="*/ 740093 h 1099185"/>
                      <a:gd name="connsiteX31" fmla="*/ 323850 w 661035"/>
                      <a:gd name="connsiteY31" fmla="*/ 676275 h 1099185"/>
                      <a:gd name="connsiteX32" fmla="*/ 359092 w 661035"/>
                      <a:gd name="connsiteY32" fmla="*/ 597218 h 1099185"/>
                      <a:gd name="connsiteX33" fmla="*/ 220980 w 661035"/>
                      <a:gd name="connsiteY33" fmla="*/ 0 h 1099185"/>
                      <a:gd name="connsiteX34" fmla="*/ 481965 w 661035"/>
                      <a:gd name="connsiteY34" fmla="*/ 141922 h 1099185"/>
                      <a:gd name="connsiteX35" fmla="*/ 575310 w 661035"/>
                      <a:gd name="connsiteY35" fmla="*/ 214313 h 1099185"/>
                      <a:gd name="connsiteX36" fmla="*/ 661035 w 661035"/>
                      <a:gd name="connsiteY36" fmla="*/ 504825 h 1099185"/>
                      <a:gd name="connsiteX37" fmla="*/ 621030 w 661035"/>
                      <a:gd name="connsiteY37" fmla="*/ 739140 h 1099185"/>
                      <a:gd name="connsiteX38" fmla="*/ 360045 w 661035"/>
                      <a:gd name="connsiteY38" fmla="*/ 597218 h 1099185"/>
                      <a:gd name="connsiteX39" fmla="*/ 400050 w 661035"/>
                      <a:gd name="connsiteY39" fmla="*/ 362902 h 1099185"/>
                      <a:gd name="connsiteX40" fmla="*/ 314325 w 661035"/>
                      <a:gd name="connsiteY40" fmla="*/ 72390 h 1099185"/>
                      <a:gd name="connsiteX41" fmla="*/ 220980 w 661035"/>
                      <a:gd name="connsiteY41" fmla="*/ 0 h 1099185"/>
                      <a:gd name="connsiteX0" fmla="*/ 359092 w 661035"/>
                      <a:gd name="connsiteY0" fmla="*/ 597218 h 1099185"/>
                      <a:gd name="connsiteX1" fmla="*/ 620078 w 661035"/>
                      <a:gd name="connsiteY1" fmla="*/ 739140 h 1099185"/>
                      <a:gd name="connsiteX2" fmla="*/ 584835 w 661035"/>
                      <a:gd name="connsiteY2" fmla="*/ 818198 h 1099185"/>
                      <a:gd name="connsiteX3" fmla="*/ 584836 w 661035"/>
                      <a:gd name="connsiteY3" fmla="*/ 818198 h 1099185"/>
                      <a:gd name="connsiteX4" fmla="*/ 545783 w 661035"/>
                      <a:gd name="connsiteY4" fmla="*/ 882015 h 1099185"/>
                      <a:gd name="connsiteX5" fmla="*/ 538930 w 661035"/>
                      <a:gd name="connsiteY5" fmla="*/ 891439 h 1099185"/>
                      <a:gd name="connsiteX6" fmla="*/ 539116 w 661035"/>
                      <a:gd name="connsiteY6" fmla="*/ 891540 h 1099185"/>
                      <a:gd name="connsiteX7" fmla="*/ 500063 w 661035"/>
                      <a:gd name="connsiteY7" fmla="*/ 940118 h 1099185"/>
                      <a:gd name="connsiteX8" fmla="*/ 500063 w 661035"/>
                      <a:gd name="connsiteY8" fmla="*/ 941070 h 1099185"/>
                      <a:gd name="connsiteX9" fmla="*/ 451485 w 661035"/>
                      <a:gd name="connsiteY9" fmla="*/ 989648 h 1099185"/>
                      <a:gd name="connsiteX10" fmla="*/ 396629 w 661035"/>
                      <a:gd name="connsiteY10" fmla="*/ 1033155 h 1099185"/>
                      <a:gd name="connsiteX11" fmla="*/ 397193 w 661035"/>
                      <a:gd name="connsiteY11" fmla="*/ 1033462 h 1099185"/>
                      <a:gd name="connsiteX12" fmla="*/ 320041 w 661035"/>
                      <a:gd name="connsiteY12" fmla="*/ 1076325 h 1099185"/>
                      <a:gd name="connsiteX13" fmla="*/ 291343 w 661035"/>
                      <a:gd name="connsiteY13" fmla="*/ 1060767 h 1099185"/>
                      <a:gd name="connsiteX14" fmla="*/ 290403 w 661035"/>
                      <a:gd name="connsiteY14" fmla="*/ 1061621 h 1099185"/>
                      <a:gd name="connsiteX15" fmla="*/ 319088 w 661035"/>
                      <a:gd name="connsiteY15" fmla="*/ 1077277 h 1099185"/>
                      <a:gd name="connsiteX16" fmla="*/ 260985 w 661035"/>
                      <a:gd name="connsiteY16" fmla="*/ 1099185 h 1099185"/>
                      <a:gd name="connsiteX17" fmla="*/ 0 w 661035"/>
                      <a:gd name="connsiteY17" fmla="*/ 957262 h 1099185"/>
                      <a:gd name="connsiteX18" fmla="*/ 59055 w 661035"/>
                      <a:gd name="connsiteY18" fmla="*/ 935355 h 1099185"/>
                      <a:gd name="connsiteX19" fmla="*/ 284314 w 661035"/>
                      <a:gd name="connsiteY19" fmla="*/ 1058298 h 1099185"/>
                      <a:gd name="connsiteX20" fmla="*/ 284516 w 661035"/>
                      <a:gd name="connsiteY20" fmla="*/ 1057066 h 1099185"/>
                      <a:gd name="connsiteX21" fmla="*/ 60008 w 661035"/>
                      <a:gd name="connsiteY21" fmla="*/ 935355 h 1099185"/>
                      <a:gd name="connsiteX22" fmla="*/ 135745 w 661035"/>
                      <a:gd name="connsiteY22" fmla="*/ 891807 h 1099185"/>
                      <a:gd name="connsiteX23" fmla="*/ 135255 w 661035"/>
                      <a:gd name="connsiteY23" fmla="*/ 891540 h 1099185"/>
                      <a:gd name="connsiteX24" fmla="*/ 190500 w 661035"/>
                      <a:gd name="connsiteY24" fmla="*/ 847725 h 1099185"/>
                      <a:gd name="connsiteX25" fmla="*/ 239078 w 661035"/>
                      <a:gd name="connsiteY25" fmla="*/ 799148 h 1099185"/>
                      <a:gd name="connsiteX26" fmla="*/ 239078 w 661035"/>
                      <a:gd name="connsiteY26" fmla="*/ 798196 h 1099185"/>
                      <a:gd name="connsiteX27" fmla="*/ 277307 w 661035"/>
                      <a:gd name="connsiteY27" fmla="*/ 750642 h 1099185"/>
                      <a:gd name="connsiteX28" fmla="*/ 277178 w 661035"/>
                      <a:gd name="connsiteY28" fmla="*/ 750571 h 1099185"/>
                      <a:gd name="connsiteX29" fmla="*/ 284798 w 661035"/>
                      <a:gd name="connsiteY29" fmla="*/ 740093 h 1099185"/>
                      <a:gd name="connsiteX30" fmla="*/ 323850 w 661035"/>
                      <a:gd name="connsiteY30" fmla="*/ 676275 h 1099185"/>
                      <a:gd name="connsiteX31" fmla="*/ 359092 w 661035"/>
                      <a:gd name="connsiteY31" fmla="*/ 597218 h 1099185"/>
                      <a:gd name="connsiteX32" fmla="*/ 220980 w 661035"/>
                      <a:gd name="connsiteY32" fmla="*/ 0 h 1099185"/>
                      <a:gd name="connsiteX33" fmla="*/ 481965 w 661035"/>
                      <a:gd name="connsiteY33" fmla="*/ 141922 h 1099185"/>
                      <a:gd name="connsiteX34" fmla="*/ 575310 w 661035"/>
                      <a:gd name="connsiteY34" fmla="*/ 214313 h 1099185"/>
                      <a:gd name="connsiteX35" fmla="*/ 661035 w 661035"/>
                      <a:gd name="connsiteY35" fmla="*/ 504825 h 1099185"/>
                      <a:gd name="connsiteX36" fmla="*/ 621030 w 661035"/>
                      <a:gd name="connsiteY36" fmla="*/ 739140 h 1099185"/>
                      <a:gd name="connsiteX37" fmla="*/ 360045 w 661035"/>
                      <a:gd name="connsiteY37" fmla="*/ 597218 h 1099185"/>
                      <a:gd name="connsiteX38" fmla="*/ 400050 w 661035"/>
                      <a:gd name="connsiteY38" fmla="*/ 362902 h 1099185"/>
                      <a:gd name="connsiteX39" fmla="*/ 314325 w 661035"/>
                      <a:gd name="connsiteY39" fmla="*/ 72390 h 1099185"/>
                      <a:gd name="connsiteX40" fmla="*/ 220980 w 661035"/>
                      <a:gd name="connsiteY40" fmla="*/ 0 h 1099185"/>
                      <a:gd name="connsiteX0" fmla="*/ 359092 w 661035"/>
                      <a:gd name="connsiteY0" fmla="*/ 597218 h 1099185"/>
                      <a:gd name="connsiteX1" fmla="*/ 620078 w 661035"/>
                      <a:gd name="connsiteY1" fmla="*/ 739140 h 1099185"/>
                      <a:gd name="connsiteX2" fmla="*/ 584835 w 661035"/>
                      <a:gd name="connsiteY2" fmla="*/ 818198 h 1099185"/>
                      <a:gd name="connsiteX3" fmla="*/ 584836 w 661035"/>
                      <a:gd name="connsiteY3" fmla="*/ 818198 h 1099185"/>
                      <a:gd name="connsiteX4" fmla="*/ 545783 w 661035"/>
                      <a:gd name="connsiteY4" fmla="*/ 882015 h 1099185"/>
                      <a:gd name="connsiteX5" fmla="*/ 538930 w 661035"/>
                      <a:gd name="connsiteY5" fmla="*/ 891439 h 1099185"/>
                      <a:gd name="connsiteX6" fmla="*/ 539116 w 661035"/>
                      <a:gd name="connsiteY6" fmla="*/ 891540 h 1099185"/>
                      <a:gd name="connsiteX7" fmla="*/ 500063 w 661035"/>
                      <a:gd name="connsiteY7" fmla="*/ 940118 h 1099185"/>
                      <a:gd name="connsiteX8" fmla="*/ 500063 w 661035"/>
                      <a:gd name="connsiteY8" fmla="*/ 941070 h 1099185"/>
                      <a:gd name="connsiteX9" fmla="*/ 451485 w 661035"/>
                      <a:gd name="connsiteY9" fmla="*/ 989648 h 1099185"/>
                      <a:gd name="connsiteX10" fmla="*/ 396629 w 661035"/>
                      <a:gd name="connsiteY10" fmla="*/ 1033155 h 1099185"/>
                      <a:gd name="connsiteX11" fmla="*/ 397193 w 661035"/>
                      <a:gd name="connsiteY11" fmla="*/ 1033462 h 1099185"/>
                      <a:gd name="connsiteX12" fmla="*/ 320041 w 661035"/>
                      <a:gd name="connsiteY12" fmla="*/ 1076325 h 1099185"/>
                      <a:gd name="connsiteX13" fmla="*/ 291343 w 661035"/>
                      <a:gd name="connsiteY13" fmla="*/ 1060767 h 1099185"/>
                      <a:gd name="connsiteX14" fmla="*/ 290403 w 661035"/>
                      <a:gd name="connsiteY14" fmla="*/ 1061621 h 1099185"/>
                      <a:gd name="connsiteX15" fmla="*/ 319088 w 661035"/>
                      <a:gd name="connsiteY15" fmla="*/ 1077277 h 1099185"/>
                      <a:gd name="connsiteX16" fmla="*/ 260985 w 661035"/>
                      <a:gd name="connsiteY16" fmla="*/ 1099185 h 1099185"/>
                      <a:gd name="connsiteX17" fmla="*/ 0 w 661035"/>
                      <a:gd name="connsiteY17" fmla="*/ 957262 h 1099185"/>
                      <a:gd name="connsiteX18" fmla="*/ 59055 w 661035"/>
                      <a:gd name="connsiteY18" fmla="*/ 935355 h 1099185"/>
                      <a:gd name="connsiteX19" fmla="*/ 284314 w 661035"/>
                      <a:gd name="connsiteY19" fmla="*/ 1058298 h 1099185"/>
                      <a:gd name="connsiteX20" fmla="*/ 60008 w 661035"/>
                      <a:gd name="connsiteY20" fmla="*/ 935355 h 1099185"/>
                      <a:gd name="connsiteX21" fmla="*/ 135745 w 661035"/>
                      <a:gd name="connsiteY21" fmla="*/ 891807 h 1099185"/>
                      <a:gd name="connsiteX22" fmla="*/ 135255 w 661035"/>
                      <a:gd name="connsiteY22" fmla="*/ 891540 h 1099185"/>
                      <a:gd name="connsiteX23" fmla="*/ 190500 w 661035"/>
                      <a:gd name="connsiteY23" fmla="*/ 847725 h 1099185"/>
                      <a:gd name="connsiteX24" fmla="*/ 239078 w 661035"/>
                      <a:gd name="connsiteY24" fmla="*/ 799148 h 1099185"/>
                      <a:gd name="connsiteX25" fmla="*/ 239078 w 661035"/>
                      <a:gd name="connsiteY25" fmla="*/ 798196 h 1099185"/>
                      <a:gd name="connsiteX26" fmla="*/ 277307 w 661035"/>
                      <a:gd name="connsiteY26" fmla="*/ 750642 h 1099185"/>
                      <a:gd name="connsiteX27" fmla="*/ 277178 w 661035"/>
                      <a:gd name="connsiteY27" fmla="*/ 750571 h 1099185"/>
                      <a:gd name="connsiteX28" fmla="*/ 284798 w 661035"/>
                      <a:gd name="connsiteY28" fmla="*/ 740093 h 1099185"/>
                      <a:gd name="connsiteX29" fmla="*/ 323850 w 661035"/>
                      <a:gd name="connsiteY29" fmla="*/ 676275 h 1099185"/>
                      <a:gd name="connsiteX30" fmla="*/ 359092 w 661035"/>
                      <a:gd name="connsiteY30" fmla="*/ 597218 h 1099185"/>
                      <a:gd name="connsiteX31" fmla="*/ 220980 w 661035"/>
                      <a:gd name="connsiteY31" fmla="*/ 0 h 1099185"/>
                      <a:gd name="connsiteX32" fmla="*/ 481965 w 661035"/>
                      <a:gd name="connsiteY32" fmla="*/ 141922 h 1099185"/>
                      <a:gd name="connsiteX33" fmla="*/ 575310 w 661035"/>
                      <a:gd name="connsiteY33" fmla="*/ 214313 h 1099185"/>
                      <a:gd name="connsiteX34" fmla="*/ 661035 w 661035"/>
                      <a:gd name="connsiteY34" fmla="*/ 504825 h 1099185"/>
                      <a:gd name="connsiteX35" fmla="*/ 621030 w 661035"/>
                      <a:gd name="connsiteY35" fmla="*/ 739140 h 1099185"/>
                      <a:gd name="connsiteX36" fmla="*/ 360045 w 661035"/>
                      <a:gd name="connsiteY36" fmla="*/ 597218 h 1099185"/>
                      <a:gd name="connsiteX37" fmla="*/ 400050 w 661035"/>
                      <a:gd name="connsiteY37" fmla="*/ 362902 h 1099185"/>
                      <a:gd name="connsiteX38" fmla="*/ 314325 w 661035"/>
                      <a:gd name="connsiteY38" fmla="*/ 72390 h 1099185"/>
                      <a:gd name="connsiteX39" fmla="*/ 220980 w 661035"/>
                      <a:gd name="connsiteY39" fmla="*/ 0 h 1099185"/>
                      <a:gd name="connsiteX0" fmla="*/ 359092 w 661035"/>
                      <a:gd name="connsiteY0" fmla="*/ 597218 h 1099185"/>
                      <a:gd name="connsiteX1" fmla="*/ 620078 w 661035"/>
                      <a:gd name="connsiteY1" fmla="*/ 739140 h 1099185"/>
                      <a:gd name="connsiteX2" fmla="*/ 584835 w 661035"/>
                      <a:gd name="connsiteY2" fmla="*/ 818198 h 1099185"/>
                      <a:gd name="connsiteX3" fmla="*/ 584836 w 661035"/>
                      <a:gd name="connsiteY3" fmla="*/ 818198 h 1099185"/>
                      <a:gd name="connsiteX4" fmla="*/ 545783 w 661035"/>
                      <a:gd name="connsiteY4" fmla="*/ 882015 h 1099185"/>
                      <a:gd name="connsiteX5" fmla="*/ 538930 w 661035"/>
                      <a:gd name="connsiteY5" fmla="*/ 891439 h 1099185"/>
                      <a:gd name="connsiteX6" fmla="*/ 539116 w 661035"/>
                      <a:gd name="connsiteY6" fmla="*/ 891540 h 1099185"/>
                      <a:gd name="connsiteX7" fmla="*/ 500063 w 661035"/>
                      <a:gd name="connsiteY7" fmla="*/ 940118 h 1099185"/>
                      <a:gd name="connsiteX8" fmla="*/ 500063 w 661035"/>
                      <a:gd name="connsiteY8" fmla="*/ 941070 h 1099185"/>
                      <a:gd name="connsiteX9" fmla="*/ 451485 w 661035"/>
                      <a:gd name="connsiteY9" fmla="*/ 989648 h 1099185"/>
                      <a:gd name="connsiteX10" fmla="*/ 396629 w 661035"/>
                      <a:gd name="connsiteY10" fmla="*/ 1033155 h 1099185"/>
                      <a:gd name="connsiteX11" fmla="*/ 397193 w 661035"/>
                      <a:gd name="connsiteY11" fmla="*/ 1033462 h 1099185"/>
                      <a:gd name="connsiteX12" fmla="*/ 320041 w 661035"/>
                      <a:gd name="connsiteY12" fmla="*/ 1076325 h 1099185"/>
                      <a:gd name="connsiteX13" fmla="*/ 291343 w 661035"/>
                      <a:gd name="connsiteY13" fmla="*/ 1060767 h 1099185"/>
                      <a:gd name="connsiteX14" fmla="*/ 290403 w 661035"/>
                      <a:gd name="connsiteY14" fmla="*/ 1061621 h 1099185"/>
                      <a:gd name="connsiteX15" fmla="*/ 319088 w 661035"/>
                      <a:gd name="connsiteY15" fmla="*/ 1077277 h 1099185"/>
                      <a:gd name="connsiteX16" fmla="*/ 260985 w 661035"/>
                      <a:gd name="connsiteY16" fmla="*/ 1099185 h 1099185"/>
                      <a:gd name="connsiteX17" fmla="*/ 0 w 661035"/>
                      <a:gd name="connsiteY17" fmla="*/ 957262 h 1099185"/>
                      <a:gd name="connsiteX18" fmla="*/ 59055 w 661035"/>
                      <a:gd name="connsiteY18" fmla="*/ 935355 h 1099185"/>
                      <a:gd name="connsiteX19" fmla="*/ 60008 w 661035"/>
                      <a:gd name="connsiteY19" fmla="*/ 935355 h 1099185"/>
                      <a:gd name="connsiteX20" fmla="*/ 135745 w 661035"/>
                      <a:gd name="connsiteY20" fmla="*/ 891807 h 1099185"/>
                      <a:gd name="connsiteX21" fmla="*/ 135255 w 661035"/>
                      <a:gd name="connsiteY21" fmla="*/ 891540 h 1099185"/>
                      <a:gd name="connsiteX22" fmla="*/ 190500 w 661035"/>
                      <a:gd name="connsiteY22" fmla="*/ 847725 h 1099185"/>
                      <a:gd name="connsiteX23" fmla="*/ 239078 w 661035"/>
                      <a:gd name="connsiteY23" fmla="*/ 799148 h 1099185"/>
                      <a:gd name="connsiteX24" fmla="*/ 239078 w 661035"/>
                      <a:gd name="connsiteY24" fmla="*/ 798196 h 1099185"/>
                      <a:gd name="connsiteX25" fmla="*/ 277307 w 661035"/>
                      <a:gd name="connsiteY25" fmla="*/ 750642 h 1099185"/>
                      <a:gd name="connsiteX26" fmla="*/ 277178 w 661035"/>
                      <a:gd name="connsiteY26" fmla="*/ 750571 h 1099185"/>
                      <a:gd name="connsiteX27" fmla="*/ 284798 w 661035"/>
                      <a:gd name="connsiteY27" fmla="*/ 740093 h 1099185"/>
                      <a:gd name="connsiteX28" fmla="*/ 323850 w 661035"/>
                      <a:gd name="connsiteY28" fmla="*/ 676275 h 1099185"/>
                      <a:gd name="connsiteX29" fmla="*/ 359092 w 661035"/>
                      <a:gd name="connsiteY29" fmla="*/ 597218 h 1099185"/>
                      <a:gd name="connsiteX30" fmla="*/ 220980 w 661035"/>
                      <a:gd name="connsiteY30" fmla="*/ 0 h 1099185"/>
                      <a:gd name="connsiteX31" fmla="*/ 481965 w 661035"/>
                      <a:gd name="connsiteY31" fmla="*/ 141922 h 1099185"/>
                      <a:gd name="connsiteX32" fmla="*/ 575310 w 661035"/>
                      <a:gd name="connsiteY32" fmla="*/ 214313 h 1099185"/>
                      <a:gd name="connsiteX33" fmla="*/ 661035 w 661035"/>
                      <a:gd name="connsiteY33" fmla="*/ 504825 h 1099185"/>
                      <a:gd name="connsiteX34" fmla="*/ 621030 w 661035"/>
                      <a:gd name="connsiteY34" fmla="*/ 739140 h 1099185"/>
                      <a:gd name="connsiteX35" fmla="*/ 360045 w 661035"/>
                      <a:gd name="connsiteY35" fmla="*/ 597218 h 1099185"/>
                      <a:gd name="connsiteX36" fmla="*/ 400050 w 661035"/>
                      <a:gd name="connsiteY36" fmla="*/ 362902 h 1099185"/>
                      <a:gd name="connsiteX37" fmla="*/ 314325 w 661035"/>
                      <a:gd name="connsiteY37" fmla="*/ 72390 h 1099185"/>
                      <a:gd name="connsiteX38" fmla="*/ 220980 w 661035"/>
                      <a:gd name="connsiteY38" fmla="*/ 0 h 1099185"/>
                      <a:gd name="connsiteX0" fmla="*/ 359092 w 661035"/>
                      <a:gd name="connsiteY0" fmla="*/ 597218 h 1099185"/>
                      <a:gd name="connsiteX1" fmla="*/ 620078 w 661035"/>
                      <a:gd name="connsiteY1" fmla="*/ 739140 h 1099185"/>
                      <a:gd name="connsiteX2" fmla="*/ 584835 w 661035"/>
                      <a:gd name="connsiteY2" fmla="*/ 818198 h 1099185"/>
                      <a:gd name="connsiteX3" fmla="*/ 584836 w 661035"/>
                      <a:gd name="connsiteY3" fmla="*/ 818198 h 1099185"/>
                      <a:gd name="connsiteX4" fmla="*/ 545783 w 661035"/>
                      <a:gd name="connsiteY4" fmla="*/ 882015 h 1099185"/>
                      <a:gd name="connsiteX5" fmla="*/ 538930 w 661035"/>
                      <a:gd name="connsiteY5" fmla="*/ 891439 h 1099185"/>
                      <a:gd name="connsiteX6" fmla="*/ 539116 w 661035"/>
                      <a:gd name="connsiteY6" fmla="*/ 891540 h 1099185"/>
                      <a:gd name="connsiteX7" fmla="*/ 500063 w 661035"/>
                      <a:gd name="connsiteY7" fmla="*/ 940118 h 1099185"/>
                      <a:gd name="connsiteX8" fmla="*/ 500063 w 661035"/>
                      <a:gd name="connsiteY8" fmla="*/ 941070 h 1099185"/>
                      <a:gd name="connsiteX9" fmla="*/ 451485 w 661035"/>
                      <a:gd name="connsiteY9" fmla="*/ 989648 h 1099185"/>
                      <a:gd name="connsiteX10" fmla="*/ 396629 w 661035"/>
                      <a:gd name="connsiteY10" fmla="*/ 1033155 h 1099185"/>
                      <a:gd name="connsiteX11" fmla="*/ 397193 w 661035"/>
                      <a:gd name="connsiteY11" fmla="*/ 1033462 h 1099185"/>
                      <a:gd name="connsiteX12" fmla="*/ 320041 w 661035"/>
                      <a:gd name="connsiteY12" fmla="*/ 1076325 h 1099185"/>
                      <a:gd name="connsiteX13" fmla="*/ 291343 w 661035"/>
                      <a:gd name="connsiteY13" fmla="*/ 1060767 h 1099185"/>
                      <a:gd name="connsiteX14" fmla="*/ 319088 w 661035"/>
                      <a:gd name="connsiteY14" fmla="*/ 1077277 h 1099185"/>
                      <a:gd name="connsiteX15" fmla="*/ 260985 w 661035"/>
                      <a:gd name="connsiteY15" fmla="*/ 1099185 h 1099185"/>
                      <a:gd name="connsiteX16" fmla="*/ 0 w 661035"/>
                      <a:gd name="connsiteY16" fmla="*/ 957262 h 1099185"/>
                      <a:gd name="connsiteX17" fmla="*/ 59055 w 661035"/>
                      <a:gd name="connsiteY17" fmla="*/ 935355 h 1099185"/>
                      <a:gd name="connsiteX18" fmla="*/ 60008 w 661035"/>
                      <a:gd name="connsiteY18" fmla="*/ 935355 h 1099185"/>
                      <a:gd name="connsiteX19" fmla="*/ 135745 w 661035"/>
                      <a:gd name="connsiteY19" fmla="*/ 891807 h 1099185"/>
                      <a:gd name="connsiteX20" fmla="*/ 135255 w 661035"/>
                      <a:gd name="connsiteY20" fmla="*/ 891540 h 1099185"/>
                      <a:gd name="connsiteX21" fmla="*/ 190500 w 661035"/>
                      <a:gd name="connsiteY21" fmla="*/ 847725 h 1099185"/>
                      <a:gd name="connsiteX22" fmla="*/ 239078 w 661035"/>
                      <a:gd name="connsiteY22" fmla="*/ 799148 h 1099185"/>
                      <a:gd name="connsiteX23" fmla="*/ 239078 w 661035"/>
                      <a:gd name="connsiteY23" fmla="*/ 798196 h 1099185"/>
                      <a:gd name="connsiteX24" fmla="*/ 277307 w 661035"/>
                      <a:gd name="connsiteY24" fmla="*/ 750642 h 1099185"/>
                      <a:gd name="connsiteX25" fmla="*/ 277178 w 661035"/>
                      <a:gd name="connsiteY25" fmla="*/ 750571 h 1099185"/>
                      <a:gd name="connsiteX26" fmla="*/ 284798 w 661035"/>
                      <a:gd name="connsiteY26" fmla="*/ 740093 h 1099185"/>
                      <a:gd name="connsiteX27" fmla="*/ 323850 w 661035"/>
                      <a:gd name="connsiteY27" fmla="*/ 676275 h 1099185"/>
                      <a:gd name="connsiteX28" fmla="*/ 359092 w 661035"/>
                      <a:gd name="connsiteY28" fmla="*/ 597218 h 1099185"/>
                      <a:gd name="connsiteX29" fmla="*/ 220980 w 661035"/>
                      <a:gd name="connsiteY29" fmla="*/ 0 h 1099185"/>
                      <a:gd name="connsiteX30" fmla="*/ 481965 w 661035"/>
                      <a:gd name="connsiteY30" fmla="*/ 141922 h 1099185"/>
                      <a:gd name="connsiteX31" fmla="*/ 575310 w 661035"/>
                      <a:gd name="connsiteY31" fmla="*/ 214313 h 1099185"/>
                      <a:gd name="connsiteX32" fmla="*/ 661035 w 661035"/>
                      <a:gd name="connsiteY32" fmla="*/ 504825 h 1099185"/>
                      <a:gd name="connsiteX33" fmla="*/ 621030 w 661035"/>
                      <a:gd name="connsiteY33" fmla="*/ 739140 h 1099185"/>
                      <a:gd name="connsiteX34" fmla="*/ 360045 w 661035"/>
                      <a:gd name="connsiteY34" fmla="*/ 597218 h 1099185"/>
                      <a:gd name="connsiteX35" fmla="*/ 400050 w 661035"/>
                      <a:gd name="connsiteY35" fmla="*/ 362902 h 1099185"/>
                      <a:gd name="connsiteX36" fmla="*/ 314325 w 661035"/>
                      <a:gd name="connsiteY36" fmla="*/ 72390 h 1099185"/>
                      <a:gd name="connsiteX37" fmla="*/ 220980 w 661035"/>
                      <a:gd name="connsiteY37" fmla="*/ 0 h 1099185"/>
                      <a:gd name="connsiteX0" fmla="*/ 359092 w 661035"/>
                      <a:gd name="connsiteY0" fmla="*/ 597218 h 1099185"/>
                      <a:gd name="connsiteX1" fmla="*/ 620078 w 661035"/>
                      <a:gd name="connsiteY1" fmla="*/ 739140 h 1099185"/>
                      <a:gd name="connsiteX2" fmla="*/ 584835 w 661035"/>
                      <a:gd name="connsiteY2" fmla="*/ 818198 h 1099185"/>
                      <a:gd name="connsiteX3" fmla="*/ 584836 w 661035"/>
                      <a:gd name="connsiteY3" fmla="*/ 818198 h 1099185"/>
                      <a:gd name="connsiteX4" fmla="*/ 545783 w 661035"/>
                      <a:gd name="connsiteY4" fmla="*/ 882015 h 1099185"/>
                      <a:gd name="connsiteX5" fmla="*/ 538930 w 661035"/>
                      <a:gd name="connsiteY5" fmla="*/ 891439 h 1099185"/>
                      <a:gd name="connsiteX6" fmla="*/ 539116 w 661035"/>
                      <a:gd name="connsiteY6" fmla="*/ 891540 h 1099185"/>
                      <a:gd name="connsiteX7" fmla="*/ 500063 w 661035"/>
                      <a:gd name="connsiteY7" fmla="*/ 940118 h 1099185"/>
                      <a:gd name="connsiteX8" fmla="*/ 500063 w 661035"/>
                      <a:gd name="connsiteY8" fmla="*/ 941070 h 1099185"/>
                      <a:gd name="connsiteX9" fmla="*/ 451485 w 661035"/>
                      <a:gd name="connsiteY9" fmla="*/ 989648 h 1099185"/>
                      <a:gd name="connsiteX10" fmla="*/ 396629 w 661035"/>
                      <a:gd name="connsiteY10" fmla="*/ 1033155 h 1099185"/>
                      <a:gd name="connsiteX11" fmla="*/ 397193 w 661035"/>
                      <a:gd name="connsiteY11" fmla="*/ 1033462 h 1099185"/>
                      <a:gd name="connsiteX12" fmla="*/ 320041 w 661035"/>
                      <a:gd name="connsiteY12" fmla="*/ 1076325 h 1099185"/>
                      <a:gd name="connsiteX13" fmla="*/ 319088 w 661035"/>
                      <a:gd name="connsiteY13" fmla="*/ 1077277 h 1099185"/>
                      <a:gd name="connsiteX14" fmla="*/ 260985 w 661035"/>
                      <a:gd name="connsiteY14" fmla="*/ 1099185 h 1099185"/>
                      <a:gd name="connsiteX15" fmla="*/ 0 w 661035"/>
                      <a:gd name="connsiteY15" fmla="*/ 957262 h 1099185"/>
                      <a:gd name="connsiteX16" fmla="*/ 59055 w 661035"/>
                      <a:gd name="connsiteY16" fmla="*/ 935355 h 1099185"/>
                      <a:gd name="connsiteX17" fmla="*/ 60008 w 661035"/>
                      <a:gd name="connsiteY17" fmla="*/ 935355 h 1099185"/>
                      <a:gd name="connsiteX18" fmla="*/ 135745 w 661035"/>
                      <a:gd name="connsiteY18" fmla="*/ 891807 h 1099185"/>
                      <a:gd name="connsiteX19" fmla="*/ 135255 w 661035"/>
                      <a:gd name="connsiteY19" fmla="*/ 891540 h 1099185"/>
                      <a:gd name="connsiteX20" fmla="*/ 190500 w 661035"/>
                      <a:gd name="connsiteY20" fmla="*/ 847725 h 1099185"/>
                      <a:gd name="connsiteX21" fmla="*/ 239078 w 661035"/>
                      <a:gd name="connsiteY21" fmla="*/ 799148 h 1099185"/>
                      <a:gd name="connsiteX22" fmla="*/ 239078 w 661035"/>
                      <a:gd name="connsiteY22" fmla="*/ 798196 h 1099185"/>
                      <a:gd name="connsiteX23" fmla="*/ 277307 w 661035"/>
                      <a:gd name="connsiteY23" fmla="*/ 750642 h 1099185"/>
                      <a:gd name="connsiteX24" fmla="*/ 277178 w 661035"/>
                      <a:gd name="connsiteY24" fmla="*/ 750571 h 1099185"/>
                      <a:gd name="connsiteX25" fmla="*/ 284798 w 661035"/>
                      <a:gd name="connsiteY25" fmla="*/ 740093 h 1099185"/>
                      <a:gd name="connsiteX26" fmla="*/ 323850 w 661035"/>
                      <a:gd name="connsiteY26" fmla="*/ 676275 h 1099185"/>
                      <a:gd name="connsiteX27" fmla="*/ 359092 w 661035"/>
                      <a:gd name="connsiteY27" fmla="*/ 597218 h 1099185"/>
                      <a:gd name="connsiteX28" fmla="*/ 220980 w 661035"/>
                      <a:gd name="connsiteY28" fmla="*/ 0 h 1099185"/>
                      <a:gd name="connsiteX29" fmla="*/ 481965 w 661035"/>
                      <a:gd name="connsiteY29" fmla="*/ 141922 h 1099185"/>
                      <a:gd name="connsiteX30" fmla="*/ 575310 w 661035"/>
                      <a:gd name="connsiteY30" fmla="*/ 214313 h 1099185"/>
                      <a:gd name="connsiteX31" fmla="*/ 661035 w 661035"/>
                      <a:gd name="connsiteY31" fmla="*/ 504825 h 1099185"/>
                      <a:gd name="connsiteX32" fmla="*/ 621030 w 661035"/>
                      <a:gd name="connsiteY32" fmla="*/ 739140 h 1099185"/>
                      <a:gd name="connsiteX33" fmla="*/ 360045 w 661035"/>
                      <a:gd name="connsiteY33" fmla="*/ 597218 h 1099185"/>
                      <a:gd name="connsiteX34" fmla="*/ 400050 w 661035"/>
                      <a:gd name="connsiteY34" fmla="*/ 362902 h 1099185"/>
                      <a:gd name="connsiteX35" fmla="*/ 314325 w 661035"/>
                      <a:gd name="connsiteY35" fmla="*/ 72390 h 1099185"/>
                      <a:gd name="connsiteX36" fmla="*/ 220980 w 661035"/>
                      <a:gd name="connsiteY36" fmla="*/ 0 h 1099185"/>
                      <a:gd name="connsiteX0" fmla="*/ 359092 w 661035"/>
                      <a:gd name="connsiteY0" fmla="*/ 597218 h 1112468"/>
                      <a:gd name="connsiteX1" fmla="*/ 620078 w 661035"/>
                      <a:gd name="connsiteY1" fmla="*/ 739140 h 1112468"/>
                      <a:gd name="connsiteX2" fmla="*/ 584835 w 661035"/>
                      <a:gd name="connsiteY2" fmla="*/ 818198 h 1112468"/>
                      <a:gd name="connsiteX3" fmla="*/ 584836 w 661035"/>
                      <a:gd name="connsiteY3" fmla="*/ 818198 h 1112468"/>
                      <a:gd name="connsiteX4" fmla="*/ 545783 w 661035"/>
                      <a:gd name="connsiteY4" fmla="*/ 882015 h 1112468"/>
                      <a:gd name="connsiteX5" fmla="*/ 538930 w 661035"/>
                      <a:gd name="connsiteY5" fmla="*/ 891439 h 1112468"/>
                      <a:gd name="connsiteX6" fmla="*/ 539116 w 661035"/>
                      <a:gd name="connsiteY6" fmla="*/ 891540 h 1112468"/>
                      <a:gd name="connsiteX7" fmla="*/ 500063 w 661035"/>
                      <a:gd name="connsiteY7" fmla="*/ 940118 h 1112468"/>
                      <a:gd name="connsiteX8" fmla="*/ 500063 w 661035"/>
                      <a:gd name="connsiteY8" fmla="*/ 941070 h 1112468"/>
                      <a:gd name="connsiteX9" fmla="*/ 451485 w 661035"/>
                      <a:gd name="connsiteY9" fmla="*/ 989648 h 1112468"/>
                      <a:gd name="connsiteX10" fmla="*/ 396629 w 661035"/>
                      <a:gd name="connsiteY10" fmla="*/ 1033155 h 1112468"/>
                      <a:gd name="connsiteX11" fmla="*/ 397193 w 661035"/>
                      <a:gd name="connsiteY11" fmla="*/ 1033462 h 1112468"/>
                      <a:gd name="connsiteX12" fmla="*/ 320041 w 661035"/>
                      <a:gd name="connsiteY12" fmla="*/ 1076325 h 1112468"/>
                      <a:gd name="connsiteX13" fmla="*/ 319088 w 661035"/>
                      <a:gd name="connsiteY13" fmla="*/ 1077277 h 1112468"/>
                      <a:gd name="connsiteX14" fmla="*/ 247796 w 661035"/>
                      <a:gd name="connsiteY14" fmla="*/ 1112468 h 1112468"/>
                      <a:gd name="connsiteX15" fmla="*/ 0 w 661035"/>
                      <a:gd name="connsiteY15" fmla="*/ 957262 h 1112468"/>
                      <a:gd name="connsiteX16" fmla="*/ 59055 w 661035"/>
                      <a:gd name="connsiteY16" fmla="*/ 935355 h 1112468"/>
                      <a:gd name="connsiteX17" fmla="*/ 60008 w 661035"/>
                      <a:gd name="connsiteY17" fmla="*/ 935355 h 1112468"/>
                      <a:gd name="connsiteX18" fmla="*/ 135745 w 661035"/>
                      <a:gd name="connsiteY18" fmla="*/ 891807 h 1112468"/>
                      <a:gd name="connsiteX19" fmla="*/ 135255 w 661035"/>
                      <a:gd name="connsiteY19" fmla="*/ 891540 h 1112468"/>
                      <a:gd name="connsiteX20" fmla="*/ 190500 w 661035"/>
                      <a:gd name="connsiteY20" fmla="*/ 847725 h 1112468"/>
                      <a:gd name="connsiteX21" fmla="*/ 239078 w 661035"/>
                      <a:gd name="connsiteY21" fmla="*/ 799148 h 1112468"/>
                      <a:gd name="connsiteX22" fmla="*/ 239078 w 661035"/>
                      <a:gd name="connsiteY22" fmla="*/ 798196 h 1112468"/>
                      <a:gd name="connsiteX23" fmla="*/ 277307 w 661035"/>
                      <a:gd name="connsiteY23" fmla="*/ 750642 h 1112468"/>
                      <a:gd name="connsiteX24" fmla="*/ 277178 w 661035"/>
                      <a:gd name="connsiteY24" fmla="*/ 750571 h 1112468"/>
                      <a:gd name="connsiteX25" fmla="*/ 284798 w 661035"/>
                      <a:gd name="connsiteY25" fmla="*/ 740093 h 1112468"/>
                      <a:gd name="connsiteX26" fmla="*/ 323850 w 661035"/>
                      <a:gd name="connsiteY26" fmla="*/ 676275 h 1112468"/>
                      <a:gd name="connsiteX27" fmla="*/ 359092 w 661035"/>
                      <a:gd name="connsiteY27" fmla="*/ 597218 h 1112468"/>
                      <a:gd name="connsiteX28" fmla="*/ 220980 w 661035"/>
                      <a:gd name="connsiteY28" fmla="*/ 0 h 1112468"/>
                      <a:gd name="connsiteX29" fmla="*/ 481965 w 661035"/>
                      <a:gd name="connsiteY29" fmla="*/ 141922 h 1112468"/>
                      <a:gd name="connsiteX30" fmla="*/ 575310 w 661035"/>
                      <a:gd name="connsiteY30" fmla="*/ 214313 h 1112468"/>
                      <a:gd name="connsiteX31" fmla="*/ 661035 w 661035"/>
                      <a:gd name="connsiteY31" fmla="*/ 504825 h 1112468"/>
                      <a:gd name="connsiteX32" fmla="*/ 621030 w 661035"/>
                      <a:gd name="connsiteY32" fmla="*/ 739140 h 1112468"/>
                      <a:gd name="connsiteX33" fmla="*/ 360045 w 661035"/>
                      <a:gd name="connsiteY33" fmla="*/ 597218 h 1112468"/>
                      <a:gd name="connsiteX34" fmla="*/ 400050 w 661035"/>
                      <a:gd name="connsiteY34" fmla="*/ 362902 h 1112468"/>
                      <a:gd name="connsiteX35" fmla="*/ 314325 w 661035"/>
                      <a:gd name="connsiteY35" fmla="*/ 72390 h 1112468"/>
                      <a:gd name="connsiteX36" fmla="*/ 220980 w 661035"/>
                      <a:gd name="connsiteY36" fmla="*/ 0 h 1112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661035" h="1112468">
                        <a:moveTo>
                          <a:pt x="359092" y="597218"/>
                        </a:moveTo>
                        <a:lnTo>
                          <a:pt x="620078" y="739140"/>
                        </a:lnTo>
                        <a:lnTo>
                          <a:pt x="584835" y="818198"/>
                        </a:lnTo>
                        <a:lnTo>
                          <a:pt x="584836" y="818198"/>
                        </a:lnTo>
                        <a:cubicBezTo>
                          <a:pt x="573405" y="840105"/>
                          <a:pt x="560070" y="861060"/>
                          <a:pt x="545783" y="882015"/>
                        </a:cubicBezTo>
                        <a:lnTo>
                          <a:pt x="538930" y="891439"/>
                        </a:lnTo>
                        <a:lnTo>
                          <a:pt x="539116" y="891540"/>
                        </a:lnTo>
                        <a:cubicBezTo>
                          <a:pt x="525780" y="908686"/>
                          <a:pt x="513398" y="924878"/>
                          <a:pt x="500063" y="940118"/>
                        </a:cubicBezTo>
                        <a:lnTo>
                          <a:pt x="500063" y="941070"/>
                        </a:lnTo>
                        <a:cubicBezTo>
                          <a:pt x="483870" y="958215"/>
                          <a:pt x="467678" y="974408"/>
                          <a:pt x="451485" y="989648"/>
                        </a:cubicBezTo>
                        <a:lnTo>
                          <a:pt x="396629" y="1033155"/>
                        </a:lnTo>
                        <a:lnTo>
                          <a:pt x="397193" y="1033462"/>
                        </a:lnTo>
                        <a:cubicBezTo>
                          <a:pt x="371475" y="1049655"/>
                          <a:pt x="346711" y="1063943"/>
                          <a:pt x="320041" y="1076325"/>
                        </a:cubicBezTo>
                        <a:lnTo>
                          <a:pt x="319088" y="1077277"/>
                        </a:lnTo>
                        <a:lnTo>
                          <a:pt x="247796" y="1112468"/>
                        </a:lnTo>
                        <a:lnTo>
                          <a:pt x="0" y="957262"/>
                        </a:lnTo>
                        <a:lnTo>
                          <a:pt x="59055" y="935355"/>
                        </a:lnTo>
                        <a:lnTo>
                          <a:pt x="60008" y="935355"/>
                        </a:lnTo>
                        <a:lnTo>
                          <a:pt x="135745" y="891807"/>
                        </a:lnTo>
                        <a:lnTo>
                          <a:pt x="135255" y="891540"/>
                        </a:lnTo>
                        <a:cubicBezTo>
                          <a:pt x="154305" y="878205"/>
                          <a:pt x="173355" y="863918"/>
                          <a:pt x="190500" y="847725"/>
                        </a:cubicBezTo>
                        <a:cubicBezTo>
                          <a:pt x="207645" y="832486"/>
                          <a:pt x="222885" y="816293"/>
                          <a:pt x="239078" y="799148"/>
                        </a:cubicBezTo>
                        <a:lnTo>
                          <a:pt x="239078" y="798196"/>
                        </a:lnTo>
                        <a:lnTo>
                          <a:pt x="277307" y="750642"/>
                        </a:lnTo>
                        <a:lnTo>
                          <a:pt x="277178" y="750571"/>
                        </a:lnTo>
                        <a:cubicBezTo>
                          <a:pt x="280036" y="746761"/>
                          <a:pt x="281941" y="743903"/>
                          <a:pt x="284798" y="740093"/>
                        </a:cubicBezTo>
                        <a:cubicBezTo>
                          <a:pt x="299086" y="719138"/>
                          <a:pt x="312420" y="698183"/>
                          <a:pt x="323850" y="676275"/>
                        </a:cubicBezTo>
                        <a:cubicBezTo>
                          <a:pt x="337185" y="650558"/>
                          <a:pt x="349567" y="623888"/>
                          <a:pt x="359092" y="597218"/>
                        </a:cubicBezTo>
                        <a:close/>
                        <a:moveTo>
                          <a:pt x="220980" y="0"/>
                        </a:moveTo>
                        <a:lnTo>
                          <a:pt x="481965" y="141922"/>
                        </a:lnTo>
                        <a:cubicBezTo>
                          <a:pt x="521970" y="163830"/>
                          <a:pt x="553403" y="187642"/>
                          <a:pt x="575310" y="214313"/>
                        </a:cubicBezTo>
                        <a:cubicBezTo>
                          <a:pt x="632460" y="281940"/>
                          <a:pt x="661035" y="379095"/>
                          <a:pt x="661035" y="504825"/>
                        </a:cubicBezTo>
                        <a:cubicBezTo>
                          <a:pt x="660083" y="588645"/>
                          <a:pt x="646748" y="666750"/>
                          <a:pt x="621030" y="739140"/>
                        </a:cubicBezTo>
                        <a:lnTo>
                          <a:pt x="360045" y="597218"/>
                        </a:lnTo>
                        <a:cubicBezTo>
                          <a:pt x="386715" y="524827"/>
                          <a:pt x="400050" y="446722"/>
                          <a:pt x="400050" y="362902"/>
                        </a:cubicBezTo>
                        <a:cubicBezTo>
                          <a:pt x="400050" y="237172"/>
                          <a:pt x="371475" y="140970"/>
                          <a:pt x="314325" y="72390"/>
                        </a:cubicBezTo>
                        <a:cubicBezTo>
                          <a:pt x="291465" y="45720"/>
                          <a:pt x="260985" y="20955"/>
                          <a:pt x="220980" y="0"/>
                        </a:cubicBezTo>
                        <a:close/>
                      </a:path>
                    </a:pathLst>
                  </a:custGeom>
                  <a:grpFill/>
                  <a:ln w="9525" cap="flat">
                    <a:noFill/>
                    <a:prstDash val="solid"/>
                    <a:miter/>
                  </a:ln>
                </p:spPr>
                <p:txBody>
                  <a:bodyPr anchor="ctr"/>
                  <a:lstStyle/>
                  <a:p>
                    <a:pPr algn="r" rtl="1" eaLnBrk="1" fontAlgn="auto" hangingPunct="1">
                      <a:spcBef>
                        <a:spcPts val="0"/>
                      </a:spcBef>
                      <a:spcAft>
                        <a:spcPts val="0"/>
                      </a:spcAft>
                      <a:defRPr/>
                    </a:pPr>
                    <a:endParaRPr lang="en-US" dirty="0">
                      <a:latin typeface="+mn-lt"/>
                      <a:cs typeface="+mn-cs"/>
                    </a:endParaRPr>
                  </a:p>
                </p:txBody>
              </p:sp>
              <p:sp>
                <p:nvSpPr>
                  <p:cNvPr id="27" name="Freeform: Shape 69"/>
                  <p:cNvSpPr/>
                  <p:nvPr/>
                </p:nvSpPr>
                <p:spPr>
                  <a:xfrm>
                    <a:off x="2967026" y="3229268"/>
                    <a:ext cx="673417" cy="247650"/>
                  </a:xfrm>
                  <a:custGeom>
                    <a:avLst/>
                    <a:gdLst>
                      <a:gd name="connsiteX0" fmla="*/ 261937 w 673417"/>
                      <a:gd name="connsiteY0" fmla="*/ 45720 h 247650"/>
                      <a:gd name="connsiteX1" fmla="*/ 288607 w 673417"/>
                      <a:gd name="connsiteY1" fmla="*/ 53340 h 247650"/>
                      <a:gd name="connsiteX2" fmla="*/ 387667 w 673417"/>
                      <a:gd name="connsiteY2" fmla="*/ 93345 h 247650"/>
                      <a:gd name="connsiteX3" fmla="*/ 412432 w 673417"/>
                      <a:gd name="connsiteY3" fmla="*/ 105728 h 247650"/>
                      <a:gd name="connsiteX4" fmla="*/ 673417 w 673417"/>
                      <a:gd name="connsiteY4" fmla="*/ 247650 h 247650"/>
                      <a:gd name="connsiteX5" fmla="*/ 647700 w 673417"/>
                      <a:gd name="connsiteY5" fmla="*/ 235267 h 247650"/>
                      <a:gd name="connsiteX6" fmla="*/ 644991 w 673417"/>
                      <a:gd name="connsiteY6" fmla="*/ 233789 h 247650"/>
                      <a:gd name="connsiteX7" fmla="*/ 549592 w 673417"/>
                      <a:gd name="connsiteY7" fmla="*/ 195262 h 247650"/>
                      <a:gd name="connsiteX8" fmla="*/ 522922 w 673417"/>
                      <a:gd name="connsiteY8" fmla="*/ 186690 h 247650"/>
                      <a:gd name="connsiteX9" fmla="*/ 0 w 673417"/>
                      <a:gd name="connsiteY9" fmla="*/ 0 h 247650"/>
                      <a:gd name="connsiteX10" fmla="*/ 80010 w 673417"/>
                      <a:gd name="connsiteY10" fmla="*/ 11430 h 247650"/>
                      <a:gd name="connsiteX11" fmla="*/ 80421 w 673417"/>
                      <a:gd name="connsiteY11" fmla="*/ 11654 h 247650"/>
                      <a:gd name="connsiteX12" fmla="*/ 185499 w 673417"/>
                      <a:gd name="connsiteY12" fmla="*/ 28933 h 247650"/>
                      <a:gd name="connsiteX13" fmla="*/ 261937 w 673417"/>
                      <a:gd name="connsiteY13" fmla="*/ 45720 h 247650"/>
                      <a:gd name="connsiteX14" fmla="*/ 522922 w 673417"/>
                      <a:gd name="connsiteY14" fmla="*/ 187643 h 247650"/>
                      <a:gd name="connsiteX15" fmla="*/ 340042 w 673417"/>
                      <a:gd name="connsiteY15" fmla="*/ 153353 h 247650"/>
                      <a:gd name="connsiteX16" fmla="*/ 260985 w 673417"/>
                      <a:gd name="connsiteY16" fmla="*/ 141923 h 2476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673417" h="247650">
                        <a:moveTo>
                          <a:pt x="261937" y="45720"/>
                        </a:moveTo>
                        <a:cubicBezTo>
                          <a:pt x="271462" y="48578"/>
                          <a:pt x="280987" y="50483"/>
                          <a:pt x="288607" y="53340"/>
                        </a:cubicBezTo>
                        <a:cubicBezTo>
                          <a:pt x="323850" y="64770"/>
                          <a:pt x="357187" y="79058"/>
                          <a:pt x="387667" y="93345"/>
                        </a:cubicBezTo>
                        <a:cubicBezTo>
                          <a:pt x="396240" y="97155"/>
                          <a:pt x="404812" y="101917"/>
                          <a:pt x="412432" y="105728"/>
                        </a:cubicBezTo>
                        <a:lnTo>
                          <a:pt x="673417" y="247650"/>
                        </a:lnTo>
                        <a:cubicBezTo>
                          <a:pt x="664845" y="243840"/>
                          <a:pt x="656272" y="239078"/>
                          <a:pt x="647700" y="235267"/>
                        </a:cubicBezTo>
                        <a:lnTo>
                          <a:pt x="644991" y="233789"/>
                        </a:lnTo>
                        <a:lnTo>
                          <a:pt x="549592" y="195262"/>
                        </a:lnTo>
                        <a:cubicBezTo>
                          <a:pt x="541972" y="192405"/>
                          <a:pt x="532447" y="189548"/>
                          <a:pt x="522922" y="186690"/>
                        </a:cubicBezTo>
                        <a:close/>
                        <a:moveTo>
                          <a:pt x="0" y="0"/>
                        </a:moveTo>
                        <a:lnTo>
                          <a:pt x="80010" y="11430"/>
                        </a:lnTo>
                        <a:lnTo>
                          <a:pt x="80421" y="11654"/>
                        </a:lnTo>
                        <a:lnTo>
                          <a:pt x="185499" y="28933"/>
                        </a:lnTo>
                        <a:cubicBezTo>
                          <a:pt x="215979" y="34528"/>
                          <a:pt x="241458" y="40005"/>
                          <a:pt x="261937" y="45720"/>
                        </a:cubicBezTo>
                        <a:lnTo>
                          <a:pt x="522922" y="187643"/>
                        </a:lnTo>
                        <a:cubicBezTo>
                          <a:pt x="481965" y="176213"/>
                          <a:pt x="421004" y="164783"/>
                          <a:pt x="340042" y="153353"/>
                        </a:cubicBezTo>
                        <a:lnTo>
                          <a:pt x="260985" y="141923"/>
                        </a:lnTo>
                        <a:close/>
                      </a:path>
                    </a:pathLst>
                  </a:custGeom>
                  <a:grpFill/>
                  <a:ln w="9525" cap="flat">
                    <a:noFill/>
                    <a:prstDash val="solid"/>
                    <a:miter/>
                  </a:ln>
                </p:spPr>
                <p:txBody>
                  <a:bodyPr anchor="ctr"/>
                  <a:lstStyle/>
                  <a:p>
                    <a:pPr algn="r" rtl="1" eaLnBrk="1" fontAlgn="auto" hangingPunct="1">
                      <a:spcBef>
                        <a:spcPts val="0"/>
                      </a:spcBef>
                      <a:spcAft>
                        <a:spcPts val="0"/>
                      </a:spcAft>
                      <a:defRPr/>
                    </a:pPr>
                    <a:endParaRPr lang="en-US">
                      <a:latin typeface="+mn-lt"/>
                      <a:cs typeface="+mn-cs"/>
                    </a:endParaRPr>
                  </a:p>
                </p:txBody>
              </p:sp>
              <p:sp>
                <p:nvSpPr>
                  <p:cNvPr id="28" name="Freeform: Shape 70"/>
                  <p:cNvSpPr/>
                  <p:nvPr/>
                </p:nvSpPr>
                <p:spPr>
                  <a:xfrm>
                    <a:off x="2707091" y="3532163"/>
                    <a:ext cx="257175" cy="1238250"/>
                  </a:xfrm>
                  <a:custGeom>
                    <a:avLst/>
                    <a:gdLst>
                      <a:gd name="connsiteX0" fmla="*/ 260985 w 257175"/>
                      <a:gd name="connsiteY0" fmla="*/ 1244918 h 1238250"/>
                      <a:gd name="connsiteX1" fmla="*/ 0 w 257175"/>
                      <a:gd name="connsiteY1" fmla="*/ 1102995 h 1238250"/>
                      <a:gd name="connsiteX2" fmla="*/ 1905 w 257175"/>
                      <a:gd name="connsiteY2" fmla="*/ 0 h 1238250"/>
                      <a:gd name="connsiteX3" fmla="*/ 262890 w 257175"/>
                      <a:gd name="connsiteY3" fmla="*/ 141922 h 1238250"/>
                    </a:gdLst>
                    <a:ahLst/>
                    <a:cxnLst>
                      <a:cxn ang="0">
                        <a:pos x="connsiteX0" y="connsiteY0"/>
                      </a:cxn>
                      <a:cxn ang="0">
                        <a:pos x="connsiteX1" y="connsiteY1"/>
                      </a:cxn>
                      <a:cxn ang="0">
                        <a:pos x="connsiteX2" y="connsiteY2"/>
                      </a:cxn>
                      <a:cxn ang="0">
                        <a:pos x="connsiteX3" y="connsiteY3"/>
                      </a:cxn>
                    </a:cxnLst>
                    <a:rect l="l" t="t" r="r" b="b"/>
                    <a:pathLst>
                      <a:path w="257175" h="1238250">
                        <a:moveTo>
                          <a:pt x="260985" y="1244918"/>
                        </a:moveTo>
                        <a:lnTo>
                          <a:pt x="0" y="1102995"/>
                        </a:lnTo>
                        <a:lnTo>
                          <a:pt x="1905" y="0"/>
                        </a:lnTo>
                        <a:lnTo>
                          <a:pt x="262890" y="141922"/>
                        </a:lnTo>
                        <a:close/>
                      </a:path>
                    </a:pathLst>
                  </a:custGeom>
                  <a:grpFill/>
                  <a:ln w="9525" cap="flat">
                    <a:noFill/>
                    <a:prstDash val="solid"/>
                    <a:miter/>
                  </a:ln>
                </p:spPr>
                <p:txBody>
                  <a:bodyPr anchor="ctr"/>
                  <a:lstStyle/>
                  <a:p>
                    <a:pPr algn="r" rtl="1" eaLnBrk="1" fontAlgn="auto" hangingPunct="1">
                      <a:spcBef>
                        <a:spcPts val="0"/>
                      </a:spcBef>
                      <a:spcAft>
                        <a:spcPts val="0"/>
                      </a:spcAft>
                      <a:defRPr/>
                    </a:pPr>
                    <a:endParaRPr lang="en-US">
                      <a:latin typeface="+mn-lt"/>
                      <a:cs typeface="+mn-cs"/>
                    </a:endParaRPr>
                  </a:p>
                </p:txBody>
              </p:sp>
              <p:sp>
                <p:nvSpPr>
                  <p:cNvPr id="29" name="Freeform: Shape 71"/>
                  <p:cNvSpPr/>
                  <p:nvPr/>
                </p:nvSpPr>
                <p:spPr>
                  <a:xfrm>
                    <a:off x="3110832" y="2270955"/>
                    <a:ext cx="457201" cy="495301"/>
                  </a:xfrm>
                  <a:custGeom>
                    <a:avLst/>
                    <a:gdLst>
                      <a:gd name="connsiteX0" fmla="*/ 459105 w 457200"/>
                      <a:gd name="connsiteY0" fmla="*/ 500063 h 495300"/>
                      <a:gd name="connsiteX1" fmla="*/ 198120 w 457200"/>
                      <a:gd name="connsiteY1" fmla="*/ 358140 h 495300"/>
                      <a:gd name="connsiteX2" fmla="*/ 80963 w 457200"/>
                      <a:gd name="connsiteY2" fmla="*/ 62865 h 495300"/>
                      <a:gd name="connsiteX3" fmla="*/ 0 w 457200"/>
                      <a:gd name="connsiteY3" fmla="*/ 0 h 495300"/>
                      <a:gd name="connsiteX4" fmla="*/ 260985 w 457200"/>
                      <a:gd name="connsiteY4" fmla="*/ 141923 h 495300"/>
                      <a:gd name="connsiteX5" fmla="*/ 341948 w 457200"/>
                      <a:gd name="connsiteY5" fmla="*/ 204788 h 495300"/>
                      <a:gd name="connsiteX6" fmla="*/ 459105 w 457200"/>
                      <a:gd name="connsiteY6" fmla="*/ 500063 h 495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57200" h="495300">
                        <a:moveTo>
                          <a:pt x="459105" y="500063"/>
                        </a:moveTo>
                        <a:lnTo>
                          <a:pt x="198120" y="358140"/>
                        </a:lnTo>
                        <a:cubicBezTo>
                          <a:pt x="179070" y="224790"/>
                          <a:pt x="140017" y="126683"/>
                          <a:pt x="80963" y="62865"/>
                        </a:cubicBezTo>
                        <a:cubicBezTo>
                          <a:pt x="57150" y="38100"/>
                          <a:pt x="30480" y="17145"/>
                          <a:pt x="0" y="0"/>
                        </a:cubicBezTo>
                        <a:lnTo>
                          <a:pt x="260985" y="141923"/>
                        </a:lnTo>
                        <a:cubicBezTo>
                          <a:pt x="291465" y="158115"/>
                          <a:pt x="318135" y="179070"/>
                          <a:pt x="341948" y="204788"/>
                        </a:cubicBezTo>
                        <a:cubicBezTo>
                          <a:pt x="401955" y="268605"/>
                          <a:pt x="441008" y="366713"/>
                          <a:pt x="459105" y="500063"/>
                        </a:cubicBezTo>
                      </a:path>
                    </a:pathLst>
                  </a:custGeom>
                  <a:grpFill/>
                  <a:ln w="9525" cap="flat">
                    <a:noFill/>
                    <a:prstDash val="solid"/>
                    <a:miter/>
                  </a:ln>
                </p:spPr>
                <p:txBody>
                  <a:bodyPr anchor="ctr"/>
                  <a:lstStyle/>
                  <a:p>
                    <a:pPr algn="r" rtl="1" eaLnBrk="1" fontAlgn="auto" hangingPunct="1">
                      <a:spcBef>
                        <a:spcPts val="0"/>
                      </a:spcBef>
                      <a:spcAft>
                        <a:spcPts val="0"/>
                      </a:spcAft>
                      <a:defRPr/>
                    </a:pPr>
                    <a:endParaRPr lang="en-US">
                      <a:latin typeface="+mn-lt"/>
                      <a:cs typeface="+mn-cs"/>
                    </a:endParaRPr>
                  </a:p>
                </p:txBody>
              </p:sp>
              <p:sp>
                <p:nvSpPr>
                  <p:cNvPr id="30" name="Freeform: Shape 72"/>
                  <p:cNvSpPr/>
                  <p:nvPr/>
                </p:nvSpPr>
                <p:spPr>
                  <a:xfrm>
                    <a:off x="2541356" y="3138780"/>
                    <a:ext cx="428625" cy="200026"/>
                  </a:xfrm>
                  <a:custGeom>
                    <a:avLst/>
                    <a:gdLst>
                      <a:gd name="connsiteX0" fmla="*/ 0 w 428625"/>
                      <a:gd name="connsiteY0" fmla="*/ 0 h 200026"/>
                      <a:gd name="connsiteX1" fmla="*/ 17145 w 428625"/>
                      <a:gd name="connsiteY1" fmla="*/ 8573 h 200026"/>
                      <a:gd name="connsiteX2" fmla="*/ 109538 w 428625"/>
                      <a:gd name="connsiteY2" fmla="*/ 44768 h 200026"/>
                      <a:gd name="connsiteX3" fmla="*/ 370023 w 428625"/>
                      <a:gd name="connsiteY3" fmla="*/ 186418 h 200026"/>
                      <a:gd name="connsiteX4" fmla="*/ 110490 w 428625"/>
                      <a:gd name="connsiteY4" fmla="*/ 44768 h 200026"/>
                      <a:gd name="connsiteX5" fmla="*/ 168592 w 428625"/>
                      <a:gd name="connsiteY5" fmla="*/ 59056 h 200026"/>
                      <a:gd name="connsiteX6" fmla="*/ 428625 w 428625"/>
                      <a:gd name="connsiteY6" fmla="*/ 200026 h 200026"/>
                      <a:gd name="connsiteX7" fmla="*/ 370523 w 428625"/>
                      <a:gd name="connsiteY7" fmla="*/ 186691 h 200026"/>
                      <a:gd name="connsiteX8" fmla="*/ 370517 w 428625"/>
                      <a:gd name="connsiteY8" fmla="*/ 186688 h 200026"/>
                      <a:gd name="connsiteX9" fmla="*/ 278130 w 428625"/>
                      <a:gd name="connsiteY9" fmla="*/ 150495 h 200026"/>
                      <a:gd name="connsiteX10" fmla="*/ 260985 w 428625"/>
                      <a:gd name="connsiteY10" fmla="*/ 141923 h 2000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28625" h="200026">
                        <a:moveTo>
                          <a:pt x="0" y="0"/>
                        </a:moveTo>
                        <a:cubicBezTo>
                          <a:pt x="5715" y="2858"/>
                          <a:pt x="11430" y="5715"/>
                          <a:pt x="17145" y="8573"/>
                        </a:cubicBezTo>
                        <a:cubicBezTo>
                          <a:pt x="44767" y="21908"/>
                          <a:pt x="75248" y="34290"/>
                          <a:pt x="109538" y="44768"/>
                        </a:cubicBezTo>
                        <a:lnTo>
                          <a:pt x="370023" y="186418"/>
                        </a:lnTo>
                        <a:lnTo>
                          <a:pt x="110490" y="44768"/>
                        </a:lnTo>
                        <a:lnTo>
                          <a:pt x="168592" y="59056"/>
                        </a:lnTo>
                        <a:lnTo>
                          <a:pt x="428625" y="200026"/>
                        </a:lnTo>
                        <a:lnTo>
                          <a:pt x="370523" y="186691"/>
                        </a:lnTo>
                        <a:lnTo>
                          <a:pt x="370517" y="186688"/>
                        </a:lnTo>
                        <a:lnTo>
                          <a:pt x="278130" y="150495"/>
                        </a:lnTo>
                        <a:cubicBezTo>
                          <a:pt x="272415" y="147638"/>
                          <a:pt x="266700" y="144780"/>
                          <a:pt x="260985" y="141923"/>
                        </a:cubicBezTo>
                        <a:close/>
                      </a:path>
                    </a:pathLst>
                  </a:custGeom>
                  <a:grpFill/>
                  <a:ln w="9525" cap="flat">
                    <a:noFill/>
                    <a:prstDash val="solid"/>
                    <a:miter/>
                  </a:ln>
                </p:spPr>
                <p:txBody>
                  <a:bodyPr anchor="ctr"/>
                  <a:lstStyle/>
                  <a:p>
                    <a:pPr algn="r" rtl="1" eaLnBrk="1" fontAlgn="auto" hangingPunct="1">
                      <a:spcBef>
                        <a:spcPts val="0"/>
                      </a:spcBef>
                      <a:spcAft>
                        <a:spcPts val="0"/>
                      </a:spcAft>
                      <a:defRPr/>
                    </a:pPr>
                    <a:endParaRPr lang="en-US">
                      <a:latin typeface="+mn-lt"/>
                      <a:cs typeface="+mn-cs"/>
                    </a:endParaRPr>
                  </a:p>
                </p:txBody>
              </p:sp>
              <p:sp>
                <p:nvSpPr>
                  <p:cNvPr id="31" name="Freeform: Shape 73"/>
                  <p:cNvSpPr/>
                  <p:nvPr/>
                </p:nvSpPr>
                <p:spPr>
                  <a:xfrm>
                    <a:off x="2969883" y="1938632"/>
                    <a:ext cx="618767" cy="219303"/>
                  </a:xfrm>
                  <a:custGeom>
                    <a:avLst/>
                    <a:gdLst>
                      <a:gd name="connsiteX0" fmla="*/ 323751 w 603786"/>
                      <a:gd name="connsiteY0" fmla="*/ 66771 h 218219"/>
                      <a:gd name="connsiteX1" fmla="*/ 342801 w 603786"/>
                      <a:gd name="connsiteY1" fmla="*/ 76296 h 218219"/>
                      <a:gd name="connsiteX2" fmla="*/ 603786 w 603786"/>
                      <a:gd name="connsiteY2" fmla="*/ 218219 h 218219"/>
                      <a:gd name="connsiteX3" fmla="*/ 584736 w 603786"/>
                      <a:gd name="connsiteY3" fmla="*/ 208694 h 218219"/>
                      <a:gd name="connsiteX4" fmla="*/ 0 w 603786"/>
                      <a:gd name="connsiteY4" fmla="*/ 0 h 218219"/>
                      <a:gd name="connsiteX5" fmla="*/ 100965 w 603786"/>
                      <a:gd name="connsiteY5" fmla="*/ 2857 h 218219"/>
                      <a:gd name="connsiteX6" fmla="*/ 102772 w 603786"/>
                      <a:gd name="connsiteY6" fmla="*/ 3833 h 218219"/>
                      <a:gd name="connsiteX7" fmla="*/ 214213 w 603786"/>
                      <a:gd name="connsiteY7" fmla="*/ 22860 h 218219"/>
                      <a:gd name="connsiteX8" fmla="*/ 236092 w 603786"/>
                      <a:gd name="connsiteY8" fmla="*/ 34757 h 218219"/>
                      <a:gd name="connsiteX9" fmla="*/ 323751 w 603786"/>
                      <a:gd name="connsiteY9" fmla="*/ 66772 h 218219"/>
                      <a:gd name="connsiteX10" fmla="*/ 584736 w 603786"/>
                      <a:gd name="connsiteY10" fmla="*/ 208695 h 218219"/>
                      <a:gd name="connsiteX11" fmla="*/ 475198 w 603786"/>
                      <a:gd name="connsiteY11" fmla="*/ 168690 h 218219"/>
                      <a:gd name="connsiteX12" fmla="*/ 464489 w 603786"/>
                      <a:gd name="connsiteY12" fmla="*/ 162866 h 218219"/>
                      <a:gd name="connsiteX13" fmla="*/ 358041 w 603786"/>
                      <a:gd name="connsiteY13" fmla="*/ 143827 h 218219"/>
                      <a:gd name="connsiteX14" fmla="*/ 357901 w 603786"/>
                      <a:gd name="connsiteY14" fmla="*/ 143751 h 218219"/>
                      <a:gd name="connsiteX15" fmla="*/ 260033 w 603786"/>
                      <a:gd name="connsiteY15" fmla="*/ 141922 h 218219"/>
                      <a:gd name="connsiteX0" fmla="*/ 323751 w 603786"/>
                      <a:gd name="connsiteY0" fmla="*/ 66771 h 218219"/>
                      <a:gd name="connsiteX1" fmla="*/ 342801 w 603786"/>
                      <a:gd name="connsiteY1" fmla="*/ 76296 h 218219"/>
                      <a:gd name="connsiteX2" fmla="*/ 603786 w 603786"/>
                      <a:gd name="connsiteY2" fmla="*/ 218219 h 218219"/>
                      <a:gd name="connsiteX3" fmla="*/ 584736 w 603786"/>
                      <a:gd name="connsiteY3" fmla="*/ 208694 h 218219"/>
                      <a:gd name="connsiteX4" fmla="*/ 323751 w 603786"/>
                      <a:gd name="connsiteY4" fmla="*/ 66771 h 218219"/>
                      <a:gd name="connsiteX5" fmla="*/ 0 w 603786"/>
                      <a:gd name="connsiteY5" fmla="*/ 0 h 218219"/>
                      <a:gd name="connsiteX6" fmla="*/ 100965 w 603786"/>
                      <a:gd name="connsiteY6" fmla="*/ 2857 h 218219"/>
                      <a:gd name="connsiteX7" fmla="*/ 102772 w 603786"/>
                      <a:gd name="connsiteY7" fmla="*/ 3833 h 218219"/>
                      <a:gd name="connsiteX8" fmla="*/ 214213 w 603786"/>
                      <a:gd name="connsiteY8" fmla="*/ 22860 h 218219"/>
                      <a:gd name="connsiteX9" fmla="*/ 323751 w 603786"/>
                      <a:gd name="connsiteY9" fmla="*/ 66772 h 218219"/>
                      <a:gd name="connsiteX10" fmla="*/ 584736 w 603786"/>
                      <a:gd name="connsiteY10" fmla="*/ 208695 h 218219"/>
                      <a:gd name="connsiteX11" fmla="*/ 475198 w 603786"/>
                      <a:gd name="connsiteY11" fmla="*/ 168690 h 218219"/>
                      <a:gd name="connsiteX12" fmla="*/ 464489 w 603786"/>
                      <a:gd name="connsiteY12" fmla="*/ 162866 h 218219"/>
                      <a:gd name="connsiteX13" fmla="*/ 358041 w 603786"/>
                      <a:gd name="connsiteY13" fmla="*/ 143827 h 218219"/>
                      <a:gd name="connsiteX14" fmla="*/ 357901 w 603786"/>
                      <a:gd name="connsiteY14" fmla="*/ 143751 h 218219"/>
                      <a:gd name="connsiteX15" fmla="*/ 260033 w 603786"/>
                      <a:gd name="connsiteY15" fmla="*/ 141922 h 218219"/>
                      <a:gd name="connsiteX16" fmla="*/ 0 w 603786"/>
                      <a:gd name="connsiteY16" fmla="*/ 0 h 218219"/>
                      <a:gd name="connsiteX0" fmla="*/ 323751 w 603786"/>
                      <a:gd name="connsiteY0" fmla="*/ 66771 h 218219"/>
                      <a:gd name="connsiteX1" fmla="*/ 603786 w 603786"/>
                      <a:gd name="connsiteY1" fmla="*/ 218219 h 218219"/>
                      <a:gd name="connsiteX2" fmla="*/ 584736 w 603786"/>
                      <a:gd name="connsiteY2" fmla="*/ 208694 h 218219"/>
                      <a:gd name="connsiteX3" fmla="*/ 323751 w 603786"/>
                      <a:gd name="connsiteY3" fmla="*/ 66771 h 218219"/>
                      <a:gd name="connsiteX4" fmla="*/ 0 w 603786"/>
                      <a:gd name="connsiteY4" fmla="*/ 0 h 218219"/>
                      <a:gd name="connsiteX5" fmla="*/ 100965 w 603786"/>
                      <a:gd name="connsiteY5" fmla="*/ 2857 h 218219"/>
                      <a:gd name="connsiteX6" fmla="*/ 102772 w 603786"/>
                      <a:gd name="connsiteY6" fmla="*/ 3833 h 218219"/>
                      <a:gd name="connsiteX7" fmla="*/ 214213 w 603786"/>
                      <a:gd name="connsiteY7" fmla="*/ 22860 h 218219"/>
                      <a:gd name="connsiteX8" fmla="*/ 323751 w 603786"/>
                      <a:gd name="connsiteY8" fmla="*/ 66772 h 218219"/>
                      <a:gd name="connsiteX9" fmla="*/ 584736 w 603786"/>
                      <a:gd name="connsiteY9" fmla="*/ 208695 h 218219"/>
                      <a:gd name="connsiteX10" fmla="*/ 475198 w 603786"/>
                      <a:gd name="connsiteY10" fmla="*/ 168690 h 218219"/>
                      <a:gd name="connsiteX11" fmla="*/ 464489 w 603786"/>
                      <a:gd name="connsiteY11" fmla="*/ 162866 h 218219"/>
                      <a:gd name="connsiteX12" fmla="*/ 358041 w 603786"/>
                      <a:gd name="connsiteY12" fmla="*/ 143827 h 218219"/>
                      <a:gd name="connsiteX13" fmla="*/ 357901 w 603786"/>
                      <a:gd name="connsiteY13" fmla="*/ 143751 h 218219"/>
                      <a:gd name="connsiteX14" fmla="*/ 260033 w 603786"/>
                      <a:gd name="connsiteY14" fmla="*/ 141922 h 218219"/>
                      <a:gd name="connsiteX15" fmla="*/ 0 w 603786"/>
                      <a:gd name="connsiteY15" fmla="*/ 0 h 218219"/>
                      <a:gd name="connsiteX0" fmla="*/ 323751 w 584736"/>
                      <a:gd name="connsiteY0" fmla="*/ 66771 h 208695"/>
                      <a:gd name="connsiteX1" fmla="*/ 584736 w 584736"/>
                      <a:gd name="connsiteY1" fmla="*/ 208694 h 208695"/>
                      <a:gd name="connsiteX2" fmla="*/ 323751 w 584736"/>
                      <a:gd name="connsiteY2" fmla="*/ 66771 h 208695"/>
                      <a:gd name="connsiteX3" fmla="*/ 0 w 584736"/>
                      <a:gd name="connsiteY3" fmla="*/ 0 h 208695"/>
                      <a:gd name="connsiteX4" fmla="*/ 100965 w 584736"/>
                      <a:gd name="connsiteY4" fmla="*/ 2857 h 208695"/>
                      <a:gd name="connsiteX5" fmla="*/ 102772 w 584736"/>
                      <a:gd name="connsiteY5" fmla="*/ 3833 h 208695"/>
                      <a:gd name="connsiteX6" fmla="*/ 214213 w 584736"/>
                      <a:gd name="connsiteY6" fmla="*/ 22860 h 208695"/>
                      <a:gd name="connsiteX7" fmla="*/ 323751 w 584736"/>
                      <a:gd name="connsiteY7" fmla="*/ 66772 h 208695"/>
                      <a:gd name="connsiteX8" fmla="*/ 584736 w 584736"/>
                      <a:gd name="connsiteY8" fmla="*/ 208695 h 208695"/>
                      <a:gd name="connsiteX9" fmla="*/ 475198 w 584736"/>
                      <a:gd name="connsiteY9" fmla="*/ 168690 h 208695"/>
                      <a:gd name="connsiteX10" fmla="*/ 464489 w 584736"/>
                      <a:gd name="connsiteY10" fmla="*/ 162866 h 208695"/>
                      <a:gd name="connsiteX11" fmla="*/ 358041 w 584736"/>
                      <a:gd name="connsiteY11" fmla="*/ 143827 h 208695"/>
                      <a:gd name="connsiteX12" fmla="*/ 357901 w 584736"/>
                      <a:gd name="connsiteY12" fmla="*/ 143751 h 208695"/>
                      <a:gd name="connsiteX13" fmla="*/ 260033 w 584736"/>
                      <a:gd name="connsiteY13" fmla="*/ 141922 h 208695"/>
                      <a:gd name="connsiteX14" fmla="*/ 0 w 584736"/>
                      <a:gd name="connsiteY14" fmla="*/ 0 h 208695"/>
                      <a:gd name="connsiteX0" fmla="*/ 323751 w 615997"/>
                      <a:gd name="connsiteY0" fmla="*/ 66771 h 216510"/>
                      <a:gd name="connsiteX1" fmla="*/ 584736 w 615997"/>
                      <a:gd name="connsiteY1" fmla="*/ 208694 h 216510"/>
                      <a:gd name="connsiteX2" fmla="*/ 323751 w 615997"/>
                      <a:gd name="connsiteY2" fmla="*/ 66771 h 216510"/>
                      <a:gd name="connsiteX3" fmla="*/ 0 w 615997"/>
                      <a:gd name="connsiteY3" fmla="*/ 0 h 216510"/>
                      <a:gd name="connsiteX4" fmla="*/ 100965 w 615997"/>
                      <a:gd name="connsiteY4" fmla="*/ 2857 h 216510"/>
                      <a:gd name="connsiteX5" fmla="*/ 102772 w 615997"/>
                      <a:gd name="connsiteY5" fmla="*/ 3833 h 216510"/>
                      <a:gd name="connsiteX6" fmla="*/ 214213 w 615997"/>
                      <a:gd name="connsiteY6" fmla="*/ 22860 h 216510"/>
                      <a:gd name="connsiteX7" fmla="*/ 323751 w 615997"/>
                      <a:gd name="connsiteY7" fmla="*/ 66772 h 216510"/>
                      <a:gd name="connsiteX8" fmla="*/ 615997 w 615997"/>
                      <a:gd name="connsiteY8" fmla="*/ 216510 h 216510"/>
                      <a:gd name="connsiteX9" fmla="*/ 475198 w 615997"/>
                      <a:gd name="connsiteY9" fmla="*/ 168690 h 216510"/>
                      <a:gd name="connsiteX10" fmla="*/ 464489 w 615997"/>
                      <a:gd name="connsiteY10" fmla="*/ 162866 h 216510"/>
                      <a:gd name="connsiteX11" fmla="*/ 358041 w 615997"/>
                      <a:gd name="connsiteY11" fmla="*/ 143827 h 216510"/>
                      <a:gd name="connsiteX12" fmla="*/ 357901 w 615997"/>
                      <a:gd name="connsiteY12" fmla="*/ 143751 h 216510"/>
                      <a:gd name="connsiteX13" fmla="*/ 260033 w 615997"/>
                      <a:gd name="connsiteY13" fmla="*/ 141922 h 216510"/>
                      <a:gd name="connsiteX14" fmla="*/ 0 w 615997"/>
                      <a:gd name="connsiteY14" fmla="*/ 0 h 216510"/>
                      <a:gd name="connsiteX0" fmla="*/ 323751 w 618767"/>
                      <a:gd name="connsiteY0" fmla="*/ 66771 h 219303"/>
                      <a:gd name="connsiteX1" fmla="*/ 584736 w 618767"/>
                      <a:gd name="connsiteY1" fmla="*/ 208694 h 219303"/>
                      <a:gd name="connsiteX2" fmla="*/ 323751 w 618767"/>
                      <a:gd name="connsiteY2" fmla="*/ 66771 h 219303"/>
                      <a:gd name="connsiteX3" fmla="*/ 0 w 618767"/>
                      <a:gd name="connsiteY3" fmla="*/ 0 h 219303"/>
                      <a:gd name="connsiteX4" fmla="*/ 100965 w 618767"/>
                      <a:gd name="connsiteY4" fmla="*/ 2857 h 219303"/>
                      <a:gd name="connsiteX5" fmla="*/ 102772 w 618767"/>
                      <a:gd name="connsiteY5" fmla="*/ 3833 h 219303"/>
                      <a:gd name="connsiteX6" fmla="*/ 214213 w 618767"/>
                      <a:gd name="connsiteY6" fmla="*/ 22860 h 219303"/>
                      <a:gd name="connsiteX7" fmla="*/ 323751 w 618767"/>
                      <a:gd name="connsiteY7" fmla="*/ 66772 h 219303"/>
                      <a:gd name="connsiteX8" fmla="*/ 615997 w 618767"/>
                      <a:gd name="connsiteY8" fmla="*/ 216510 h 219303"/>
                      <a:gd name="connsiteX9" fmla="*/ 464489 w 618767"/>
                      <a:gd name="connsiteY9" fmla="*/ 162866 h 219303"/>
                      <a:gd name="connsiteX10" fmla="*/ 358041 w 618767"/>
                      <a:gd name="connsiteY10" fmla="*/ 143827 h 219303"/>
                      <a:gd name="connsiteX11" fmla="*/ 357901 w 618767"/>
                      <a:gd name="connsiteY11" fmla="*/ 143751 h 219303"/>
                      <a:gd name="connsiteX12" fmla="*/ 260033 w 618767"/>
                      <a:gd name="connsiteY12" fmla="*/ 141922 h 219303"/>
                      <a:gd name="connsiteX13" fmla="*/ 0 w 618767"/>
                      <a:gd name="connsiteY13" fmla="*/ 0 h 2193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18767" h="219303">
                        <a:moveTo>
                          <a:pt x="323751" y="66771"/>
                        </a:moveTo>
                        <a:lnTo>
                          <a:pt x="584736" y="208694"/>
                        </a:lnTo>
                        <a:lnTo>
                          <a:pt x="323751" y="66771"/>
                        </a:lnTo>
                        <a:close/>
                        <a:moveTo>
                          <a:pt x="0" y="0"/>
                        </a:moveTo>
                        <a:lnTo>
                          <a:pt x="100965" y="2857"/>
                        </a:lnTo>
                        <a:lnTo>
                          <a:pt x="102772" y="3833"/>
                        </a:lnTo>
                        <a:lnTo>
                          <a:pt x="214213" y="22860"/>
                        </a:lnTo>
                        <a:lnTo>
                          <a:pt x="323751" y="66772"/>
                        </a:lnTo>
                        <a:lnTo>
                          <a:pt x="615997" y="216510"/>
                        </a:lnTo>
                        <a:cubicBezTo>
                          <a:pt x="639453" y="232526"/>
                          <a:pt x="507482" y="174980"/>
                          <a:pt x="464489" y="162866"/>
                        </a:cubicBezTo>
                        <a:lnTo>
                          <a:pt x="358041" y="143827"/>
                        </a:lnTo>
                        <a:cubicBezTo>
                          <a:pt x="357994" y="143802"/>
                          <a:pt x="357948" y="143776"/>
                          <a:pt x="357901" y="143751"/>
                        </a:cubicBezTo>
                        <a:lnTo>
                          <a:pt x="260033" y="141922"/>
                        </a:lnTo>
                        <a:lnTo>
                          <a:pt x="0" y="0"/>
                        </a:lnTo>
                        <a:close/>
                      </a:path>
                    </a:pathLst>
                  </a:custGeom>
                  <a:grpFill/>
                  <a:ln w="9525" cap="flat">
                    <a:noFill/>
                    <a:prstDash val="solid"/>
                    <a:miter/>
                  </a:ln>
                </p:spPr>
                <p:txBody>
                  <a:bodyPr anchor="ctr"/>
                  <a:lstStyle/>
                  <a:p>
                    <a:pPr algn="r" rtl="1" eaLnBrk="1" fontAlgn="auto" hangingPunct="1">
                      <a:spcBef>
                        <a:spcPts val="0"/>
                      </a:spcBef>
                      <a:spcAft>
                        <a:spcPts val="0"/>
                      </a:spcAft>
                      <a:defRPr/>
                    </a:pPr>
                    <a:endParaRPr lang="en-US">
                      <a:latin typeface="+mn-lt"/>
                      <a:cs typeface="+mn-cs"/>
                    </a:endParaRPr>
                  </a:p>
                </p:txBody>
              </p:sp>
              <p:sp>
                <p:nvSpPr>
                  <p:cNvPr id="32" name="Freeform: Shape 74"/>
                  <p:cNvSpPr/>
                  <p:nvPr/>
                </p:nvSpPr>
                <p:spPr>
                  <a:xfrm>
                    <a:off x="2709948" y="2277720"/>
                    <a:ext cx="257175" cy="1066800"/>
                  </a:xfrm>
                  <a:custGeom>
                    <a:avLst/>
                    <a:gdLst>
                      <a:gd name="connsiteX0" fmla="*/ 260033 w 257175"/>
                      <a:gd name="connsiteY0" fmla="*/ 1070610 h 1066800"/>
                      <a:gd name="connsiteX1" fmla="*/ 0 w 257175"/>
                      <a:gd name="connsiteY1" fmla="*/ 929640 h 1066800"/>
                      <a:gd name="connsiteX2" fmla="*/ 1905 w 257175"/>
                      <a:gd name="connsiteY2" fmla="*/ 0 h 1066800"/>
                      <a:gd name="connsiteX3" fmla="*/ 261938 w 257175"/>
                      <a:gd name="connsiteY3" fmla="*/ 141922 h 1066800"/>
                    </a:gdLst>
                    <a:ahLst/>
                    <a:cxnLst>
                      <a:cxn ang="0">
                        <a:pos x="connsiteX0" y="connsiteY0"/>
                      </a:cxn>
                      <a:cxn ang="0">
                        <a:pos x="connsiteX1" y="connsiteY1"/>
                      </a:cxn>
                      <a:cxn ang="0">
                        <a:pos x="connsiteX2" y="connsiteY2"/>
                      </a:cxn>
                      <a:cxn ang="0">
                        <a:pos x="connsiteX3" y="connsiteY3"/>
                      </a:cxn>
                    </a:cxnLst>
                    <a:rect l="l" t="t" r="r" b="b"/>
                    <a:pathLst>
                      <a:path w="257175" h="1066800">
                        <a:moveTo>
                          <a:pt x="260033" y="1070610"/>
                        </a:moveTo>
                        <a:lnTo>
                          <a:pt x="0" y="929640"/>
                        </a:lnTo>
                        <a:lnTo>
                          <a:pt x="1905" y="0"/>
                        </a:lnTo>
                        <a:lnTo>
                          <a:pt x="261938" y="141922"/>
                        </a:lnTo>
                        <a:close/>
                      </a:path>
                    </a:pathLst>
                  </a:custGeom>
                  <a:grpFill/>
                  <a:ln w="9525" cap="flat">
                    <a:noFill/>
                    <a:prstDash val="solid"/>
                    <a:miter/>
                  </a:ln>
                </p:spPr>
                <p:txBody>
                  <a:bodyPr anchor="ctr"/>
                  <a:lstStyle/>
                  <a:p>
                    <a:pPr algn="r" rtl="1" eaLnBrk="1" fontAlgn="auto" hangingPunct="1">
                      <a:spcBef>
                        <a:spcPts val="0"/>
                      </a:spcBef>
                      <a:spcAft>
                        <a:spcPts val="0"/>
                      </a:spcAft>
                      <a:defRPr/>
                    </a:pPr>
                    <a:endParaRPr lang="en-US">
                      <a:latin typeface="+mn-lt"/>
                      <a:cs typeface="+mn-cs"/>
                    </a:endParaRPr>
                  </a:p>
                </p:txBody>
              </p:sp>
              <p:sp>
                <p:nvSpPr>
                  <p:cNvPr id="33" name="Freeform: Shape 75"/>
                  <p:cNvSpPr/>
                  <p:nvPr/>
                </p:nvSpPr>
                <p:spPr>
                  <a:xfrm>
                    <a:off x="2708898" y="1774680"/>
                    <a:ext cx="521969" cy="178118"/>
                  </a:xfrm>
                  <a:custGeom>
                    <a:avLst/>
                    <a:gdLst>
                      <a:gd name="connsiteX0" fmla="*/ 230505 w 521970"/>
                      <a:gd name="connsiteY0" fmla="*/ 2858 h 178118"/>
                      <a:gd name="connsiteX1" fmla="*/ 490537 w 521970"/>
                      <a:gd name="connsiteY1" fmla="*/ 144781 h 178118"/>
                      <a:gd name="connsiteX2" fmla="*/ 302895 w 521970"/>
                      <a:gd name="connsiteY2" fmla="*/ 172403 h 178118"/>
                      <a:gd name="connsiteX3" fmla="*/ 260032 w 521970"/>
                      <a:gd name="connsiteY3" fmla="*/ 178118 h 178118"/>
                      <a:gd name="connsiteX4" fmla="*/ 0 w 521970"/>
                      <a:gd name="connsiteY4" fmla="*/ 37148 h 178118"/>
                      <a:gd name="connsiteX5" fmla="*/ 41910 w 521970"/>
                      <a:gd name="connsiteY5" fmla="*/ 30480 h 178118"/>
                      <a:gd name="connsiteX6" fmla="*/ 41912 w 521970"/>
                      <a:gd name="connsiteY6" fmla="*/ 30481 h 178118"/>
                      <a:gd name="connsiteX7" fmla="*/ 260985 w 521970"/>
                      <a:gd name="connsiteY7" fmla="*/ 0 h 178118"/>
                      <a:gd name="connsiteX8" fmla="*/ 521970 w 521970"/>
                      <a:gd name="connsiteY8" fmla="*/ 141923 h 178118"/>
                      <a:gd name="connsiteX9" fmla="*/ 490537 w 521970"/>
                      <a:gd name="connsiteY9" fmla="*/ 144780 h 178118"/>
                      <a:gd name="connsiteX10" fmla="*/ 230505 w 521970"/>
                      <a:gd name="connsiteY10" fmla="*/ 2858 h 1781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21970" h="178118">
                        <a:moveTo>
                          <a:pt x="230505" y="2858"/>
                        </a:moveTo>
                        <a:lnTo>
                          <a:pt x="490537" y="144781"/>
                        </a:lnTo>
                        <a:lnTo>
                          <a:pt x="302895" y="172403"/>
                        </a:lnTo>
                        <a:lnTo>
                          <a:pt x="260032" y="178118"/>
                        </a:lnTo>
                        <a:lnTo>
                          <a:pt x="0" y="37148"/>
                        </a:lnTo>
                        <a:lnTo>
                          <a:pt x="41910" y="30480"/>
                        </a:lnTo>
                        <a:lnTo>
                          <a:pt x="41912" y="30481"/>
                        </a:lnTo>
                        <a:close/>
                        <a:moveTo>
                          <a:pt x="260985" y="0"/>
                        </a:moveTo>
                        <a:lnTo>
                          <a:pt x="521970" y="141923"/>
                        </a:lnTo>
                        <a:lnTo>
                          <a:pt x="490537" y="144780"/>
                        </a:lnTo>
                        <a:lnTo>
                          <a:pt x="230505" y="2858"/>
                        </a:lnTo>
                        <a:close/>
                      </a:path>
                    </a:pathLst>
                  </a:custGeom>
                  <a:solidFill>
                    <a:schemeClr val="bg1">
                      <a:lumMod val="95000"/>
                    </a:schemeClr>
                  </a:solidFill>
                  <a:ln w="9525" cap="flat">
                    <a:noFill/>
                    <a:prstDash val="solid"/>
                    <a:miter/>
                  </a:ln>
                </p:spPr>
                <p:txBody>
                  <a:bodyPr anchor="ctr"/>
                  <a:lstStyle/>
                  <a:p>
                    <a:pPr algn="r" rtl="1" eaLnBrk="1" fontAlgn="auto" hangingPunct="1">
                      <a:spcBef>
                        <a:spcPts val="0"/>
                      </a:spcBef>
                      <a:spcAft>
                        <a:spcPts val="0"/>
                      </a:spcAft>
                      <a:defRPr/>
                    </a:pPr>
                    <a:endParaRPr lang="en-US">
                      <a:latin typeface="+mn-lt"/>
                      <a:cs typeface="+mn-cs"/>
                    </a:endParaRPr>
                  </a:p>
                </p:txBody>
              </p:sp>
            </p:grpSp>
            <p:sp>
              <p:nvSpPr>
                <p:cNvPr id="17" name="Freeform: Shape 59"/>
                <p:cNvSpPr/>
                <p:nvPr/>
              </p:nvSpPr>
              <p:spPr>
                <a:xfrm>
                  <a:off x="12578319" y="4663068"/>
                  <a:ext cx="730751" cy="1491785"/>
                </a:xfrm>
                <a:custGeom>
                  <a:avLst/>
                  <a:gdLst>
                    <a:gd name="connsiteX0" fmla="*/ 1669733 w 1714500"/>
                    <a:gd name="connsiteY0" fmla="*/ 1870710 h 3505200"/>
                    <a:gd name="connsiteX1" fmla="*/ 1720215 w 1714500"/>
                    <a:gd name="connsiteY1" fmla="*/ 2166938 h 3505200"/>
                    <a:gd name="connsiteX2" fmla="*/ 1507808 w 1714500"/>
                    <a:gd name="connsiteY2" fmla="*/ 2795588 h 3505200"/>
                    <a:gd name="connsiteX3" fmla="*/ 1121093 w 1714500"/>
                    <a:gd name="connsiteY3" fmla="*/ 3084195 h 3505200"/>
                    <a:gd name="connsiteX4" fmla="*/ 991553 w 1714500"/>
                    <a:gd name="connsiteY4" fmla="*/ 3120390 h 3505200"/>
                    <a:gd name="connsiteX5" fmla="*/ 990600 w 1714500"/>
                    <a:gd name="connsiteY5" fmla="*/ 3466148 h 3505200"/>
                    <a:gd name="connsiteX6" fmla="*/ 960120 w 1714500"/>
                    <a:gd name="connsiteY6" fmla="*/ 3470910 h 3505200"/>
                    <a:gd name="connsiteX7" fmla="*/ 772478 w 1714500"/>
                    <a:gd name="connsiteY7" fmla="*/ 3505200 h 3505200"/>
                    <a:gd name="connsiteX8" fmla="*/ 729615 w 1714500"/>
                    <a:gd name="connsiteY8" fmla="*/ 3503295 h 3505200"/>
                    <a:gd name="connsiteX9" fmla="*/ 730568 w 1714500"/>
                    <a:gd name="connsiteY9" fmla="*/ 3158490 h 3505200"/>
                    <a:gd name="connsiteX10" fmla="*/ 659130 w 1714500"/>
                    <a:gd name="connsiteY10" fmla="*/ 3156585 h 3505200"/>
                    <a:gd name="connsiteX11" fmla="*/ 383858 w 1714500"/>
                    <a:gd name="connsiteY11" fmla="*/ 3098483 h 3505200"/>
                    <a:gd name="connsiteX12" fmla="*/ 125730 w 1714500"/>
                    <a:gd name="connsiteY12" fmla="*/ 2865120 h 3505200"/>
                    <a:gd name="connsiteX13" fmla="*/ 0 w 1714500"/>
                    <a:gd name="connsiteY13" fmla="*/ 2427923 h 3505200"/>
                    <a:gd name="connsiteX14" fmla="*/ 320993 w 1714500"/>
                    <a:gd name="connsiteY14" fmla="*/ 2317433 h 3505200"/>
                    <a:gd name="connsiteX15" fmla="*/ 451485 w 1714500"/>
                    <a:gd name="connsiteY15" fmla="*/ 2707958 h 3505200"/>
                    <a:gd name="connsiteX16" fmla="*/ 682943 w 1714500"/>
                    <a:gd name="connsiteY16" fmla="*/ 2860358 h 3505200"/>
                    <a:gd name="connsiteX17" fmla="*/ 730568 w 1714500"/>
                    <a:gd name="connsiteY17" fmla="*/ 2864168 h 3505200"/>
                    <a:gd name="connsiteX18" fmla="*/ 732473 w 1714500"/>
                    <a:gd name="connsiteY18" fmla="*/ 1761173 h 3505200"/>
                    <a:gd name="connsiteX19" fmla="*/ 576263 w 1714500"/>
                    <a:gd name="connsiteY19" fmla="*/ 1735455 h 3505200"/>
                    <a:gd name="connsiteX20" fmla="*/ 372428 w 1714500"/>
                    <a:gd name="connsiteY20" fmla="*/ 1660208 h 3505200"/>
                    <a:gd name="connsiteX21" fmla="*/ 138113 w 1714500"/>
                    <a:gd name="connsiteY21" fmla="*/ 1438275 h 3505200"/>
                    <a:gd name="connsiteX22" fmla="*/ 56198 w 1714500"/>
                    <a:gd name="connsiteY22" fmla="*/ 1079183 h 3505200"/>
                    <a:gd name="connsiteX23" fmla="*/ 298133 w 1714500"/>
                    <a:gd name="connsiteY23" fmla="*/ 448628 h 3505200"/>
                    <a:gd name="connsiteX24" fmla="*/ 628650 w 1714500"/>
                    <a:gd name="connsiteY24" fmla="*/ 239077 h 3505200"/>
                    <a:gd name="connsiteX25" fmla="*/ 735330 w 1714500"/>
                    <a:gd name="connsiteY25" fmla="*/ 206693 h 3505200"/>
                    <a:gd name="connsiteX26" fmla="*/ 735330 w 1714500"/>
                    <a:gd name="connsiteY26" fmla="*/ 36195 h 3505200"/>
                    <a:gd name="connsiteX27" fmla="*/ 778193 w 1714500"/>
                    <a:gd name="connsiteY27" fmla="*/ 30480 h 3505200"/>
                    <a:gd name="connsiteX28" fmla="*/ 965835 w 1714500"/>
                    <a:gd name="connsiteY28" fmla="*/ 2858 h 3505200"/>
                    <a:gd name="connsiteX29" fmla="*/ 996315 w 1714500"/>
                    <a:gd name="connsiteY29" fmla="*/ 0 h 3505200"/>
                    <a:gd name="connsiteX30" fmla="*/ 996315 w 1714500"/>
                    <a:gd name="connsiteY30" fmla="*/ 168593 h 3505200"/>
                    <a:gd name="connsiteX31" fmla="*/ 1097280 w 1714500"/>
                    <a:gd name="connsiteY31" fmla="*/ 171450 h 3505200"/>
                    <a:gd name="connsiteX32" fmla="*/ 1406843 w 1714500"/>
                    <a:gd name="connsiteY32" fmla="*/ 282893 h 3505200"/>
                    <a:gd name="connsiteX33" fmla="*/ 1657350 w 1714500"/>
                    <a:gd name="connsiteY33" fmla="*/ 763905 h 3505200"/>
                    <a:gd name="connsiteX34" fmla="*/ 1326833 w 1714500"/>
                    <a:gd name="connsiteY34" fmla="*/ 863918 h 3505200"/>
                    <a:gd name="connsiteX35" fmla="*/ 1209675 w 1714500"/>
                    <a:gd name="connsiteY35" fmla="*/ 568643 h 3505200"/>
                    <a:gd name="connsiteX36" fmla="*/ 1038225 w 1714500"/>
                    <a:gd name="connsiteY36" fmla="*/ 471488 h 3505200"/>
                    <a:gd name="connsiteX37" fmla="*/ 995363 w 1714500"/>
                    <a:gd name="connsiteY37" fmla="*/ 464820 h 3505200"/>
                    <a:gd name="connsiteX38" fmla="*/ 993458 w 1714500"/>
                    <a:gd name="connsiteY38" fmla="*/ 1460183 h 3505200"/>
                    <a:gd name="connsiteX39" fmla="*/ 1073468 w 1714500"/>
                    <a:gd name="connsiteY39" fmla="*/ 1471613 h 3505200"/>
                    <a:gd name="connsiteX40" fmla="*/ 1282065 w 1714500"/>
                    <a:gd name="connsiteY40" fmla="*/ 1513523 h 3505200"/>
                    <a:gd name="connsiteX41" fmla="*/ 1524953 w 1714500"/>
                    <a:gd name="connsiteY41" fmla="*/ 1651635 h 3505200"/>
                    <a:gd name="connsiteX42" fmla="*/ 1669733 w 1714500"/>
                    <a:gd name="connsiteY42" fmla="*/ 1870710 h 3505200"/>
                    <a:gd name="connsiteX43" fmla="*/ 1268730 w 1714500"/>
                    <a:gd name="connsiteY43" fmla="*/ 2624138 h 3505200"/>
                    <a:gd name="connsiteX44" fmla="*/ 1390650 w 1714500"/>
                    <a:gd name="connsiteY44" fmla="*/ 2236470 h 3505200"/>
                    <a:gd name="connsiteX45" fmla="*/ 1304925 w 1714500"/>
                    <a:gd name="connsiteY45" fmla="*/ 1945958 h 3505200"/>
                    <a:gd name="connsiteX46" fmla="*/ 1080135 w 1714500"/>
                    <a:gd name="connsiteY46" fmla="*/ 1820228 h 3505200"/>
                    <a:gd name="connsiteX47" fmla="*/ 992505 w 1714500"/>
                    <a:gd name="connsiteY47" fmla="*/ 1798320 h 3505200"/>
                    <a:gd name="connsiteX48" fmla="*/ 990600 w 1714500"/>
                    <a:gd name="connsiteY48" fmla="*/ 2830830 h 3505200"/>
                    <a:gd name="connsiteX49" fmla="*/ 1048703 w 1714500"/>
                    <a:gd name="connsiteY49" fmla="*/ 2808923 h 3505200"/>
                    <a:gd name="connsiteX50" fmla="*/ 1268730 w 1714500"/>
                    <a:gd name="connsiteY50" fmla="*/ 2624138 h 3505200"/>
                    <a:gd name="connsiteX51" fmla="*/ 732473 w 1714500"/>
                    <a:gd name="connsiteY51" fmla="*/ 1425893 h 3505200"/>
                    <a:gd name="connsiteX52" fmla="*/ 734378 w 1714500"/>
                    <a:gd name="connsiteY52" fmla="*/ 497205 h 3505200"/>
                    <a:gd name="connsiteX53" fmla="*/ 688658 w 1714500"/>
                    <a:gd name="connsiteY53" fmla="*/ 514350 h 3505200"/>
                    <a:gd name="connsiteX54" fmla="*/ 482917 w 1714500"/>
                    <a:gd name="connsiteY54" fmla="*/ 682943 h 3505200"/>
                    <a:gd name="connsiteX55" fmla="*/ 375285 w 1714500"/>
                    <a:gd name="connsiteY55" fmla="*/ 1006793 h 3505200"/>
                    <a:gd name="connsiteX56" fmla="*/ 465773 w 1714500"/>
                    <a:gd name="connsiteY56" fmla="*/ 1289685 h 3505200"/>
                    <a:gd name="connsiteX57" fmla="*/ 674370 w 1714500"/>
                    <a:gd name="connsiteY57" fmla="*/ 1411605 h 3505200"/>
                    <a:gd name="connsiteX58" fmla="*/ 732473 w 1714500"/>
                    <a:gd name="connsiteY58" fmla="*/ 1425893 h 3505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Lst>
                  <a:rect l="l" t="t" r="r" b="b"/>
                  <a:pathLst>
                    <a:path w="1714500" h="3505200">
                      <a:moveTo>
                        <a:pt x="1669733" y="1870710"/>
                      </a:moveTo>
                      <a:cubicBezTo>
                        <a:pt x="1703070" y="1959293"/>
                        <a:pt x="1720215" y="2058353"/>
                        <a:pt x="1720215" y="2166938"/>
                      </a:cubicBezTo>
                      <a:cubicBezTo>
                        <a:pt x="1720215" y="2406015"/>
                        <a:pt x="1648778" y="2615565"/>
                        <a:pt x="1507808" y="2795588"/>
                      </a:cubicBezTo>
                      <a:cubicBezTo>
                        <a:pt x="1402080" y="2930843"/>
                        <a:pt x="1273493" y="3027045"/>
                        <a:pt x="1121093" y="3084195"/>
                      </a:cubicBezTo>
                      <a:lnTo>
                        <a:pt x="991553" y="3120390"/>
                      </a:lnTo>
                      <a:lnTo>
                        <a:pt x="990600" y="3466148"/>
                      </a:lnTo>
                      <a:lnTo>
                        <a:pt x="960120" y="3470910"/>
                      </a:lnTo>
                      <a:lnTo>
                        <a:pt x="772478" y="3505200"/>
                      </a:lnTo>
                      <a:lnTo>
                        <a:pt x="729615" y="3503295"/>
                      </a:lnTo>
                      <a:lnTo>
                        <a:pt x="730568" y="3158490"/>
                      </a:lnTo>
                      <a:lnTo>
                        <a:pt x="659130" y="3156585"/>
                      </a:lnTo>
                      <a:cubicBezTo>
                        <a:pt x="550545" y="3148965"/>
                        <a:pt x="459105" y="3129915"/>
                        <a:pt x="383858" y="3098483"/>
                      </a:cubicBezTo>
                      <a:cubicBezTo>
                        <a:pt x="283845" y="3056573"/>
                        <a:pt x="198120" y="2979420"/>
                        <a:pt x="125730" y="2865120"/>
                      </a:cubicBezTo>
                      <a:cubicBezTo>
                        <a:pt x="53340" y="2750820"/>
                        <a:pt x="11430" y="2606040"/>
                        <a:pt x="0" y="2427923"/>
                      </a:cubicBezTo>
                      <a:lnTo>
                        <a:pt x="320993" y="2317433"/>
                      </a:lnTo>
                      <a:cubicBezTo>
                        <a:pt x="345758" y="2499360"/>
                        <a:pt x="388620" y="2629853"/>
                        <a:pt x="451485" y="2707958"/>
                      </a:cubicBezTo>
                      <a:cubicBezTo>
                        <a:pt x="519113" y="2790825"/>
                        <a:pt x="596265" y="2841308"/>
                        <a:pt x="682943" y="2860358"/>
                      </a:cubicBezTo>
                      <a:lnTo>
                        <a:pt x="730568" y="2864168"/>
                      </a:lnTo>
                      <a:lnTo>
                        <a:pt x="732473" y="1761173"/>
                      </a:lnTo>
                      <a:lnTo>
                        <a:pt x="576263" y="1735455"/>
                      </a:lnTo>
                      <a:cubicBezTo>
                        <a:pt x="509588" y="1717358"/>
                        <a:pt x="441008" y="1692593"/>
                        <a:pt x="372428" y="1660208"/>
                      </a:cubicBezTo>
                      <a:cubicBezTo>
                        <a:pt x="270510" y="1612583"/>
                        <a:pt x="192405" y="1539240"/>
                        <a:pt x="138113" y="1438275"/>
                      </a:cubicBezTo>
                      <a:cubicBezTo>
                        <a:pt x="82868" y="1337310"/>
                        <a:pt x="56198" y="1217295"/>
                        <a:pt x="56198" y="1079183"/>
                      </a:cubicBezTo>
                      <a:cubicBezTo>
                        <a:pt x="56198" y="833438"/>
                        <a:pt x="137160" y="622935"/>
                        <a:pt x="298133" y="448628"/>
                      </a:cubicBezTo>
                      <a:cubicBezTo>
                        <a:pt x="379095" y="360998"/>
                        <a:pt x="488633" y="290513"/>
                        <a:pt x="628650" y="239077"/>
                      </a:cubicBezTo>
                      <a:lnTo>
                        <a:pt x="735330" y="206693"/>
                      </a:lnTo>
                      <a:lnTo>
                        <a:pt x="735330" y="36195"/>
                      </a:lnTo>
                      <a:lnTo>
                        <a:pt x="778193" y="30480"/>
                      </a:lnTo>
                      <a:lnTo>
                        <a:pt x="965835" y="2858"/>
                      </a:lnTo>
                      <a:lnTo>
                        <a:pt x="996315" y="0"/>
                      </a:lnTo>
                      <a:lnTo>
                        <a:pt x="996315" y="168593"/>
                      </a:lnTo>
                      <a:lnTo>
                        <a:pt x="1097280" y="171450"/>
                      </a:lnTo>
                      <a:cubicBezTo>
                        <a:pt x="1222058" y="182880"/>
                        <a:pt x="1324928" y="220027"/>
                        <a:pt x="1406843" y="282893"/>
                      </a:cubicBezTo>
                      <a:cubicBezTo>
                        <a:pt x="1545908" y="388620"/>
                        <a:pt x="1629728" y="548640"/>
                        <a:pt x="1657350" y="763905"/>
                      </a:cubicBezTo>
                      <a:lnTo>
                        <a:pt x="1326833" y="863918"/>
                      </a:lnTo>
                      <a:cubicBezTo>
                        <a:pt x="1307783" y="730568"/>
                        <a:pt x="1268730" y="632460"/>
                        <a:pt x="1209675" y="568643"/>
                      </a:cubicBezTo>
                      <a:cubicBezTo>
                        <a:pt x="1164908" y="521017"/>
                        <a:pt x="1107758" y="488633"/>
                        <a:pt x="1038225" y="471488"/>
                      </a:cubicBezTo>
                      <a:lnTo>
                        <a:pt x="995363" y="464820"/>
                      </a:lnTo>
                      <a:lnTo>
                        <a:pt x="993458" y="1460183"/>
                      </a:lnTo>
                      <a:lnTo>
                        <a:pt x="1073468" y="1471613"/>
                      </a:lnTo>
                      <a:cubicBezTo>
                        <a:pt x="1173480" y="1486853"/>
                        <a:pt x="1243013" y="1500188"/>
                        <a:pt x="1282065" y="1513523"/>
                      </a:cubicBezTo>
                      <a:cubicBezTo>
                        <a:pt x="1381125" y="1546860"/>
                        <a:pt x="1462088" y="1592580"/>
                        <a:pt x="1524953" y="1651635"/>
                      </a:cubicBezTo>
                      <a:cubicBezTo>
                        <a:pt x="1587818" y="1708785"/>
                        <a:pt x="1635443" y="1782128"/>
                        <a:pt x="1669733" y="1870710"/>
                      </a:cubicBezTo>
                      <a:close/>
                      <a:moveTo>
                        <a:pt x="1268730" y="2624138"/>
                      </a:moveTo>
                      <a:cubicBezTo>
                        <a:pt x="1349693" y="2512695"/>
                        <a:pt x="1390650" y="2384108"/>
                        <a:pt x="1390650" y="2236470"/>
                      </a:cubicBezTo>
                      <a:cubicBezTo>
                        <a:pt x="1390650" y="2110740"/>
                        <a:pt x="1362075" y="2014538"/>
                        <a:pt x="1304925" y="1945958"/>
                      </a:cubicBezTo>
                      <a:cubicBezTo>
                        <a:pt x="1262063" y="1894523"/>
                        <a:pt x="1186815" y="1852613"/>
                        <a:pt x="1080135" y="1820228"/>
                      </a:cubicBezTo>
                      <a:lnTo>
                        <a:pt x="992505" y="1798320"/>
                      </a:lnTo>
                      <a:lnTo>
                        <a:pt x="990600" y="2830830"/>
                      </a:lnTo>
                      <a:lnTo>
                        <a:pt x="1048703" y="2808923"/>
                      </a:lnTo>
                      <a:cubicBezTo>
                        <a:pt x="1135380" y="2768918"/>
                        <a:pt x="1207770" y="2707005"/>
                        <a:pt x="1268730" y="2624138"/>
                      </a:cubicBezTo>
                      <a:moveTo>
                        <a:pt x="732473" y="1425893"/>
                      </a:moveTo>
                      <a:lnTo>
                        <a:pt x="734378" y="497205"/>
                      </a:lnTo>
                      <a:lnTo>
                        <a:pt x="688658" y="514350"/>
                      </a:lnTo>
                      <a:cubicBezTo>
                        <a:pt x="604838" y="554355"/>
                        <a:pt x="537210" y="609600"/>
                        <a:pt x="482917" y="682943"/>
                      </a:cubicBezTo>
                      <a:cubicBezTo>
                        <a:pt x="411480" y="780098"/>
                        <a:pt x="375285" y="887730"/>
                        <a:pt x="375285" y="1006793"/>
                      </a:cubicBezTo>
                      <a:cubicBezTo>
                        <a:pt x="375285" y="1124903"/>
                        <a:pt x="405765" y="1219200"/>
                        <a:pt x="465773" y="1289685"/>
                      </a:cubicBezTo>
                      <a:cubicBezTo>
                        <a:pt x="511492" y="1343025"/>
                        <a:pt x="581025" y="1383030"/>
                        <a:pt x="674370" y="1411605"/>
                      </a:cubicBezTo>
                      <a:lnTo>
                        <a:pt x="732473" y="1425893"/>
                      </a:lnTo>
                    </a:path>
                  </a:pathLst>
                </a:custGeom>
                <a:solidFill>
                  <a:schemeClr val="bg1">
                    <a:lumMod val="95000"/>
                  </a:schemeClr>
                </a:solidFill>
                <a:ln w="9525" cap="flat">
                  <a:noFill/>
                  <a:prstDash val="solid"/>
                  <a:miter/>
                </a:ln>
              </p:spPr>
              <p:txBody>
                <a:bodyPr anchor="ctr"/>
                <a:lstStyle/>
                <a:p>
                  <a:pPr algn="r" rtl="1" eaLnBrk="1" fontAlgn="auto" hangingPunct="1">
                    <a:spcBef>
                      <a:spcPts val="0"/>
                    </a:spcBef>
                    <a:spcAft>
                      <a:spcPts val="0"/>
                    </a:spcAft>
                    <a:defRPr/>
                  </a:pPr>
                  <a:endParaRPr lang="en-US">
                    <a:latin typeface="+mn-lt"/>
                    <a:cs typeface="+mn-cs"/>
                  </a:endParaRPr>
                </a:p>
              </p:txBody>
            </p:sp>
            <p:grpSp>
              <p:nvGrpSpPr>
                <p:cNvPr id="18" name="Group 60"/>
                <p:cNvGrpSpPr/>
                <p:nvPr/>
              </p:nvGrpSpPr>
              <p:grpSpPr>
                <a:xfrm>
                  <a:off x="12470968" y="4620148"/>
                  <a:ext cx="435759" cy="1352099"/>
                  <a:chOff x="1968987" y="1811829"/>
                  <a:chExt cx="1022846" cy="3173751"/>
                </a:xfrm>
                <a:solidFill>
                  <a:schemeClr val="bg1"/>
                </a:solidFill>
              </p:grpSpPr>
              <p:sp>
                <p:nvSpPr>
                  <p:cNvPr id="19" name="Freeform: Shape 61"/>
                  <p:cNvSpPr/>
                  <p:nvPr/>
                </p:nvSpPr>
                <p:spPr>
                  <a:xfrm>
                    <a:off x="1975571" y="4195005"/>
                    <a:ext cx="600075" cy="790575"/>
                  </a:xfrm>
                  <a:custGeom>
                    <a:avLst/>
                    <a:gdLst>
                      <a:gd name="connsiteX0" fmla="*/ 601980 w 600075"/>
                      <a:gd name="connsiteY0" fmla="*/ 791528 h 790575"/>
                      <a:gd name="connsiteX1" fmla="*/ 340995 w 600075"/>
                      <a:gd name="connsiteY1" fmla="*/ 649605 h 790575"/>
                      <a:gd name="connsiteX2" fmla="*/ 125730 w 600075"/>
                      <a:gd name="connsiteY2" fmla="*/ 437197 h 790575"/>
                      <a:gd name="connsiteX3" fmla="*/ 0 w 600075"/>
                      <a:gd name="connsiteY3" fmla="*/ 0 h 790575"/>
                      <a:gd name="connsiteX4" fmla="*/ 260985 w 600075"/>
                      <a:gd name="connsiteY4" fmla="*/ 141922 h 790575"/>
                      <a:gd name="connsiteX5" fmla="*/ 386715 w 600075"/>
                      <a:gd name="connsiteY5" fmla="*/ 579120 h 790575"/>
                      <a:gd name="connsiteX6" fmla="*/ 601980 w 600075"/>
                      <a:gd name="connsiteY6" fmla="*/ 791528 h 7905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00075" h="790575">
                        <a:moveTo>
                          <a:pt x="601980" y="791528"/>
                        </a:moveTo>
                        <a:lnTo>
                          <a:pt x="340995" y="649605"/>
                        </a:lnTo>
                        <a:cubicBezTo>
                          <a:pt x="259080" y="604838"/>
                          <a:pt x="187643" y="534353"/>
                          <a:pt x="125730" y="437197"/>
                        </a:cubicBezTo>
                        <a:cubicBezTo>
                          <a:pt x="53340" y="323850"/>
                          <a:pt x="11430" y="178118"/>
                          <a:pt x="0" y="0"/>
                        </a:cubicBezTo>
                        <a:lnTo>
                          <a:pt x="260985" y="141922"/>
                        </a:lnTo>
                        <a:cubicBezTo>
                          <a:pt x="272415" y="319088"/>
                          <a:pt x="314325" y="464820"/>
                          <a:pt x="386715" y="579120"/>
                        </a:cubicBezTo>
                        <a:cubicBezTo>
                          <a:pt x="448628" y="676275"/>
                          <a:pt x="520065" y="747713"/>
                          <a:pt x="601980" y="791528"/>
                        </a:cubicBezTo>
                      </a:path>
                    </a:pathLst>
                  </a:custGeom>
                  <a:grpFill/>
                  <a:ln w="9525" cap="flat">
                    <a:noFill/>
                    <a:prstDash val="solid"/>
                    <a:miter/>
                  </a:ln>
                </p:spPr>
                <p:txBody>
                  <a:bodyPr anchor="ctr"/>
                  <a:lstStyle/>
                  <a:p>
                    <a:pPr algn="r" rtl="1" eaLnBrk="1" fontAlgn="auto" hangingPunct="1">
                      <a:spcBef>
                        <a:spcPts val="0"/>
                      </a:spcBef>
                      <a:spcAft>
                        <a:spcPts val="0"/>
                      </a:spcAft>
                      <a:defRPr/>
                    </a:pPr>
                    <a:endParaRPr lang="en-US">
                      <a:latin typeface="+mn-lt"/>
                      <a:cs typeface="+mn-cs"/>
                    </a:endParaRPr>
                  </a:p>
                </p:txBody>
              </p:sp>
              <p:sp>
                <p:nvSpPr>
                  <p:cNvPr id="20" name="Freeform: Shape 62"/>
                  <p:cNvSpPr/>
                  <p:nvPr/>
                </p:nvSpPr>
                <p:spPr>
                  <a:xfrm>
                    <a:off x="1968987" y="4089376"/>
                    <a:ext cx="581026" cy="247649"/>
                  </a:xfrm>
                  <a:custGeom>
                    <a:avLst/>
                    <a:gdLst>
                      <a:gd name="connsiteX0" fmla="*/ 260985 w 581025"/>
                      <a:gd name="connsiteY0" fmla="*/ 251460 h 247650"/>
                      <a:gd name="connsiteX1" fmla="*/ 0 w 581025"/>
                      <a:gd name="connsiteY1" fmla="*/ 109538 h 247650"/>
                      <a:gd name="connsiteX2" fmla="*/ 320993 w 581025"/>
                      <a:gd name="connsiteY2" fmla="*/ 0 h 247650"/>
                      <a:gd name="connsiteX3" fmla="*/ 581978 w 581025"/>
                      <a:gd name="connsiteY3" fmla="*/ 140970 h 247650"/>
                    </a:gdLst>
                    <a:ahLst/>
                    <a:cxnLst>
                      <a:cxn ang="0">
                        <a:pos x="connsiteX0" y="connsiteY0"/>
                      </a:cxn>
                      <a:cxn ang="0">
                        <a:pos x="connsiteX1" y="connsiteY1"/>
                      </a:cxn>
                      <a:cxn ang="0">
                        <a:pos x="connsiteX2" y="connsiteY2"/>
                      </a:cxn>
                      <a:cxn ang="0">
                        <a:pos x="connsiteX3" y="connsiteY3"/>
                      </a:cxn>
                    </a:cxnLst>
                    <a:rect l="l" t="t" r="r" b="b"/>
                    <a:pathLst>
                      <a:path w="581025" h="247650">
                        <a:moveTo>
                          <a:pt x="260985" y="251460"/>
                        </a:moveTo>
                        <a:lnTo>
                          <a:pt x="0" y="109538"/>
                        </a:lnTo>
                        <a:lnTo>
                          <a:pt x="320993" y="0"/>
                        </a:lnTo>
                        <a:lnTo>
                          <a:pt x="581978" y="140970"/>
                        </a:lnTo>
                        <a:close/>
                      </a:path>
                    </a:pathLst>
                  </a:custGeom>
                  <a:grpFill/>
                  <a:ln w="9525" cap="flat">
                    <a:noFill/>
                    <a:prstDash val="solid"/>
                    <a:miter/>
                  </a:ln>
                </p:spPr>
                <p:txBody>
                  <a:bodyPr anchor="ctr"/>
                  <a:lstStyle/>
                  <a:p>
                    <a:pPr algn="r" rtl="1" eaLnBrk="1" fontAlgn="auto" hangingPunct="1">
                      <a:spcBef>
                        <a:spcPts val="0"/>
                      </a:spcBef>
                      <a:spcAft>
                        <a:spcPts val="0"/>
                      </a:spcAft>
                      <a:defRPr/>
                    </a:pPr>
                    <a:endParaRPr lang="en-US">
                      <a:latin typeface="+mn-lt"/>
                      <a:cs typeface="+mn-cs"/>
                    </a:endParaRPr>
                  </a:p>
                </p:txBody>
              </p:sp>
              <p:sp>
                <p:nvSpPr>
                  <p:cNvPr id="21" name="Freeform: Shape 63"/>
                  <p:cNvSpPr/>
                  <p:nvPr/>
                </p:nvSpPr>
                <p:spPr>
                  <a:xfrm>
                    <a:off x="2051714" y="1973775"/>
                    <a:ext cx="940119" cy="1580196"/>
                  </a:xfrm>
                  <a:custGeom>
                    <a:avLst/>
                    <a:gdLst>
                      <a:gd name="connsiteX0" fmla="*/ 812750 w 940118"/>
                      <a:gd name="connsiteY0" fmla="*/ 163017 h 1580197"/>
                      <a:gd name="connsiteX1" fmla="*/ 812706 w 940118"/>
                      <a:gd name="connsiteY1" fmla="*/ 163034 h 1580197"/>
                      <a:gd name="connsiteX2" fmla="*/ 832937 w 940118"/>
                      <a:gd name="connsiteY2" fmla="*/ 174035 h 1580197"/>
                      <a:gd name="connsiteX3" fmla="*/ 679133 w 940118"/>
                      <a:gd name="connsiteY3" fmla="*/ 0 h 1580197"/>
                      <a:gd name="connsiteX4" fmla="*/ 940118 w 940118"/>
                      <a:gd name="connsiteY4" fmla="*/ 140970 h 1580197"/>
                      <a:gd name="connsiteX5" fmla="*/ 833438 w 940118"/>
                      <a:gd name="connsiteY5" fmla="*/ 174308 h 1580197"/>
                      <a:gd name="connsiteX6" fmla="*/ 833437 w 940118"/>
                      <a:gd name="connsiteY6" fmla="*/ 174308 h 1580197"/>
                      <a:gd name="connsiteX7" fmla="*/ 747299 w 940118"/>
                      <a:gd name="connsiteY7" fmla="*/ 210278 h 1580197"/>
                      <a:gd name="connsiteX8" fmla="*/ 747713 w 940118"/>
                      <a:gd name="connsiteY8" fmla="*/ 210503 h 1580197"/>
                      <a:gd name="connsiteX9" fmla="*/ 620078 w 940118"/>
                      <a:gd name="connsiteY9" fmla="*/ 282893 h 1580197"/>
                      <a:gd name="connsiteX10" fmla="*/ 592976 w 940118"/>
                      <a:gd name="connsiteY10" fmla="*/ 268101 h 1580197"/>
                      <a:gd name="connsiteX11" fmla="*/ 592932 w 940118"/>
                      <a:gd name="connsiteY11" fmla="*/ 268132 h 1580197"/>
                      <a:gd name="connsiteX12" fmla="*/ 620077 w 940118"/>
                      <a:gd name="connsiteY12" fmla="*/ 282893 h 1580197"/>
                      <a:gd name="connsiteX13" fmla="*/ 548076 w 940118"/>
                      <a:gd name="connsiteY13" fmla="*/ 339736 h 1580197"/>
                      <a:gd name="connsiteX14" fmla="*/ 548640 w 940118"/>
                      <a:gd name="connsiteY14" fmla="*/ 340043 h 1580197"/>
                      <a:gd name="connsiteX15" fmla="*/ 503873 w 940118"/>
                      <a:gd name="connsiteY15" fmla="*/ 383858 h 1580197"/>
                      <a:gd name="connsiteX16" fmla="*/ 488633 w 940118"/>
                      <a:gd name="connsiteY16" fmla="*/ 399098 h 1580197"/>
                      <a:gd name="connsiteX17" fmla="*/ 455232 w 940118"/>
                      <a:gd name="connsiteY17" fmla="*/ 380990 h 1580197"/>
                      <a:gd name="connsiteX18" fmla="*/ 454648 w 940118"/>
                      <a:gd name="connsiteY18" fmla="*/ 381569 h 1580197"/>
                      <a:gd name="connsiteX19" fmla="*/ 488633 w 940118"/>
                      <a:gd name="connsiteY19" fmla="*/ 400050 h 1580197"/>
                      <a:gd name="connsiteX20" fmla="*/ 422910 w 940118"/>
                      <a:gd name="connsiteY20" fmla="*/ 482918 h 1580197"/>
                      <a:gd name="connsiteX21" fmla="*/ 391243 w 940118"/>
                      <a:gd name="connsiteY21" fmla="*/ 465814 h 1580197"/>
                      <a:gd name="connsiteX22" fmla="*/ 390818 w 940118"/>
                      <a:gd name="connsiteY22" fmla="*/ 466419 h 1580197"/>
                      <a:gd name="connsiteX23" fmla="*/ 422910 w 940118"/>
                      <a:gd name="connsiteY23" fmla="*/ 483870 h 1580197"/>
                      <a:gd name="connsiteX24" fmla="*/ 367665 w 940118"/>
                      <a:gd name="connsiteY24" fmla="*/ 572453 h 1580197"/>
                      <a:gd name="connsiteX25" fmla="*/ 368618 w 940118"/>
                      <a:gd name="connsiteY25" fmla="*/ 573405 h 1580197"/>
                      <a:gd name="connsiteX26" fmla="*/ 317183 w 940118"/>
                      <a:gd name="connsiteY26" fmla="*/ 684847 h 1580197"/>
                      <a:gd name="connsiteX27" fmla="*/ 305241 w 940118"/>
                      <a:gd name="connsiteY27" fmla="*/ 678329 h 1580197"/>
                      <a:gd name="connsiteX28" fmla="*/ 305235 w 940118"/>
                      <a:gd name="connsiteY28" fmla="*/ 678350 h 1580197"/>
                      <a:gd name="connsiteX29" fmla="*/ 317183 w 940118"/>
                      <a:gd name="connsiteY29" fmla="*/ 684847 h 1580197"/>
                      <a:gd name="connsiteX30" fmla="*/ 260985 w 940118"/>
                      <a:gd name="connsiteY30" fmla="*/ 1014413 h 1580197"/>
                      <a:gd name="connsiteX31" fmla="*/ 342900 w 940118"/>
                      <a:gd name="connsiteY31" fmla="*/ 1373505 h 1580197"/>
                      <a:gd name="connsiteX32" fmla="*/ 546735 w 940118"/>
                      <a:gd name="connsiteY32" fmla="*/ 1580197 h 1580197"/>
                      <a:gd name="connsiteX33" fmla="*/ 285750 w 940118"/>
                      <a:gd name="connsiteY33" fmla="*/ 1438275 h 1580197"/>
                      <a:gd name="connsiteX34" fmla="*/ 81915 w 940118"/>
                      <a:gd name="connsiteY34" fmla="*/ 1231583 h 1580197"/>
                      <a:gd name="connsiteX35" fmla="*/ 0 w 940118"/>
                      <a:gd name="connsiteY35" fmla="*/ 872490 h 1580197"/>
                      <a:gd name="connsiteX36" fmla="*/ 56197 w 940118"/>
                      <a:gd name="connsiteY36" fmla="*/ 542925 h 1580197"/>
                      <a:gd name="connsiteX37" fmla="*/ 62441 w 940118"/>
                      <a:gd name="connsiteY37" fmla="*/ 546321 h 1580197"/>
                      <a:gd name="connsiteX38" fmla="*/ 62617 w 940118"/>
                      <a:gd name="connsiteY38" fmla="*/ 545909 h 1580197"/>
                      <a:gd name="connsiteX39" fmla="*/ 57150 w 940118"/>
                      <a:gd name="connsiteY39" fmla="*/ 542925 h 1580197"/>
                      <a:gd name="connsiteX40" fmla="*/ 107444 w 940118"/>
                      <a:gd name="connsiteY40" fmla="*/ 431896 h 1580197"/>
                      <a:gd name="connsiteX41" fmla="*/ 106680 w 940118"/>
                      <a:gd name="connsiteY41" fmla="*/ 431483 h 1580197"/>
                      <a:gd name="connsiteX42" fmla="*/ 161925 w 940118"/>
                      <a:gd name="connsiteY42" fmla="*/ 341948 h 1580197"/>
                      <a:gd name="connsiteX43" fmla="*/ 171758 w 940118"/>
                      <a:gd name="connsiteY43" fmla="*/ 347295 h 1580197"/>
                      <a:gd name="connsiteX44" fmla="*/ 171778 w 940118"/>
                      <a:gd name="connsiteY44" fmla="*/ 347270 h 1580197"/>
                      <a:gd name="connsiteX45" fmla="*/ 161925 w 940118"/>
                      <a:gd name="connsiteY45" fmla="*/ 341948 h 1580197"/>
                      <a:gd name="connsiteX46" fmla="*/ 227648 w 940118"/>
                      <a:gd name="connsiteY46" fmla="*/ 258128 h 1580197"/>
                      <a:gd name="connsiteX47" fmla="*/ 239906 w 940118"/>
                      <a:gd name="connsiteY47" fmla="*/ 264794 h 1580197"/>
                      <a:gd name="connsiteX48" fmla="*/ 240267 w 940118"/>
                      <a:gd name="connsiteY48" fmla="*/ 264453 h 1580197"/>
                      <a:gd name="connsiteX49" fmla="*/ 228600 w 940118"/>
                      <a:gd name="connsiteY49" fmla="*/ 258128 h 1580197"/>
                      <a:gd name="connsiteX50" fmla="*/ 242888 w 940118"/>
                      <a:gd name="connsiteY50" fmla="*/ 241935 h 1580197"/>
                      <a:gd name="connsiteX51" fmla="*/ 287315 w 940118"/>
                      <a:gd name="connsiteY51" fmla="*/ 198453 h 1580197"/>
                      <a:gd name="connsiteX52" fmla="*/ 286702 w 940118"/>
                      <a:gd name="connsiteY52" fmla="*/ 198120 h 1580197"/>
                      <a:gd name="connsiteX53" fmla="*/ 359092 w 940118"/>
                      <a:gd name="connsiteY53" fmla="*/ 140970 h 1580197"/>
                      <a:gd name="connsiteX54" fmla="*/ 378434 w 940118"/>
                      <a:gd name="connsiteY54" fmla="*/ 151488 h 1580197"/>
                      <a:gd name="connsiteX55" fmla="*/ 378837 w 940118"/>
                      <a:gd name="connsiteY55" fmla="*/ 151226 h 1580197"/>
                      <a:gd name="connsiteX56" fmla="*/ 360045 w 940118"/>
                      <a:gd name="connsiteY56" fmla="*/ 140970 h 1580197"/>
                      <a:gd name="connsiteX57" fmla="*/ 486263 w 940118"/>
                      <a:gd name="connsiteY57" fmla="*/ 68845 h 1580197"/>
                      <a:gd name="connsiteX58" fmla="*/ 485775 w 940118"/>
                      <a:gd name="connsiteY58" fmla="*/ 68580 h 1580197"/>
                      <a:gd name="connsiteX59" fmla="*/ 572452 w 940118"/>
                      <a:gd name="connsiteY59" fmla="*/ 32385 h 1580197"/>
                      <a:gd name="connsiteX60" fmla="*/ 595123 w 940118"/>
                      <a:gd name="connsiteY60" fmla="*/ 44713 h 1580197"/>
                      <a:gd name="connsiteX61" fmla="*/ 595672 w 940118"/>
                      <a:gd name="connsiteY61" fmla="*/ 44538 h 1580197"/>
                      <a:gd name="connsiteX62" fmla="*/ 573405 w 940118"/>
                      <a:gd name="connsiteY62" fmla="*/ 32385 h 1580197"/>
                      <a:gd name="connsiteX0" fmla="*/ 812750 w 940118"/>
                      <a:gd name="connsiteY0" fmla="*/ 163017 h 1580197"/>
                      <a:gd name="connsiteX1" fmla="*/ 812706 w 940118"/>
                      <a:gd name="connsiteY1" fmla="*/ 163034 h 1580197"/>
                      <a:gd name="connsiteX2" fmla="*/ 832937 w 940118"/>
                      <a:gd name="connsiteY2" fmla="*/ 174035 h 1580197"/>
                      <a:gd name="connsiteX3" fmla="*/ 812750 w 940118"/>
                      <a:gd name="connsiteY3" fmla="*/ 163017 h 1580197"/>
                      <a:gd name="connsiteX4" fmla="*/ 679133 w 940118"/>
                      <a:gd name="connsiteY4" fmla="*/ 0 h 1580197"/>
                      <a:gd name="connsiteX5" fmla="*/ 940118 w 940118"/>
                      <a:gd name="connsiteY5" fmla="*/ 140970 h 1580197"/>
                      <a:gd name="connsiteX6" fmla="*/ 833438 w 940118"/>
                      <a:gd name="connsiteY6" fmla="*/ 174308 h 1580197"/>
                      <a:gd name="connsiteX7" fmla="*/ 833437 w 940118"/>
                      <a:gd name="connsiteY7" fmla="*/ 174308 h 1580197"/>
                      <a:gd name="connsiteX8" fmla="*/ 747299 w 940118"/>
                      <a:gd name="connsiteY8" fmla="*/ 210278 h 1580197"/>
                      <a:gd name="connsiteX9" fmla="*/ 747713 w 940118"/>
                      <a:gd name="connsiteY9" fmla="*/ 210503 h 1580197"/>
                      <a:gd name="connsiteX10" fmla="*/ 620078 w 940118"/>
                      <a:gd name="connsiteY10" fmla="*/ 282893 h 1580197"/>
                      <a:gd name="connsiteX11" fmla="*/ 592976 w 940118"/>
                      <a:gd name="connsiteY11" fmla="*/ 268101 h 1580197"/>
                      <a:gd name="connsiteX12" fmla="*/ 592932 w 940118"/>
                      <a:gd name="connsiteY12" fmla="*/ 268132 h 1580197"/>
                      <a:gd name="connsiteX13" fmla="*/ 620077 w 940118"/>
                      <a:gd name="connsiteY13" fmla="*/ 282893 h 1580197"/>
                      <a:gd name="connsiteX14" fmla="*/ 548076 w 940118"/>
                      <a:gd name="connsiteY14" fmla="*/ 339736 h 1580197"/>
                      <a:gd name="connsiteX15" fmla="*/ 548640 w 940118"/>
                      <a:gd name="connsiteY15" fmla="*/ 340043 h 1580197"/>
                      <a:gd name="connsiteX16" fmla="*/ 503873 w 940118"/>
                      <a:gd name="connsiteY16" fmla="*/ 383858 h 1580197"/>
                      <a:gd name="connsiteX17" fmla="*/ 488633 w 940118"/>
                      <a:gd name="connsiteY17" fmla="*/ 399098 h 1580197"/>
                      <a:gd name="connsiteX18" fmla="*/ 455232 w 940118"/>
                      <a:gd name="connsiteY18" fmla="*/ 380990 h 1580197"/>
                      <a:gd name="connsiteX19" fmla="*/ 488633 w 940118"/>
                      <a:gd name="connsiteY19" fmla="*/ 400050 h 1580197"/>
                      <a:gd name="connsiteX20" fmla="*/ 422910 w 940118"/>
                      <a:gd name="connsiteY20" fmla="*/ 482918 h 1580197"/>
                      <a:gd name="connsiteX21" fmla="*/ 391243 w 940118"/>
                      <a:gd name="connsiteY21" fmla="*/ 465814 h 1580197"/>
                      <a:gd name="connsiteX22" fmla="*/ 390818 w 940118"/>
                      <a:gd name="connsiteY22" fmla="*/ 466419 h 1580197"/>
                      <a:gd name="connsiteX23" fmla="*/ 422910 w 940118"/>
                      <a:gd name="connsiteY23" fmla="*/ 483870 h 1580197"/>
                      <a:gd name="connsiteX24" fmla="*/ 367665 w 940118"/>
                      <a:gd name="connsiteY24" fmla="*/ 572453 h 1580197"/>
                      <a:gd name="connsiteX25" fmla="*/ 368618 w 940118"/>
                      <a:gd name="connsiteY25" fmla="*/ 573405 h 1580197"/>
                      <a:gd name="connsiteX26" fmla="*/ 317183 w 940118"/>
                      <a:gd name="connsiteY26" fmla="*/ 684847 h 1580197"/>
                      <a:gd name="connsiteX27" fmla="*/ 305241 w 940118"/>
                      <a:gd name="connsiteY27" fmla="*/ 678329 h 1580197"/>
                      <a:gd name="connsiteX28" fmla="*/ 305235 w 940118"/>
                      <a:gd name="connsiteY28" fmla="*/ 678350 h 1580197"/>
                      <a:gd name="connsiteX29" fmla="*/ 317183 w 940118"/>
                      <a:gd name="connsiteY29" fmla="*/ 684847 h 1580197"/>
                      <a:gd name="connsiteX30" fmla="*/ 260985 w 940118"/>
                      <a:gd name="connsiteY30" fmla="*/ 1014413 h 1580197"/>
                      <a:gd name="connsiteX31" fmla="*/ 342900 w 940118"/>
                      <a:gd name="connsiteY31" fmla="*/ 1373505 h 1580197"/>
                      <a:gd name="connsiteX32" fmla="*/ 546735 w 940118"/>
                      <a:gd name="connsiteY32" fmla="*/ 1580197 h 1580197"/>
                      <a:gd name="connsiteX33" fmla="*/ 285750 w 940118"/>
                      <a:gd name="connsiteY33" fmla="*/ 1438275 h 1580197"/>
                      <a:gd name="connsiteX34" fmla="*/ 81915 w 940118"/>
                      <a:gd name="connsiteY34" fmla="*/ 1231583 h 1580197"/>
                      <a:gd name="connsiteX35" fmla="*/ 0 w 940118"/>
                      <a:gd name="connsiteY35" fmla="*/ 872490 h 1580197"/>
                      <a:gd name="connsiteX36" fmla="*/ 56197 w 940118"/>
                      <a:gd name="connsiteY36" fmla="*/ 542925 h 1580197"/>
                      <a:gd name="connsiteX37" fmla="*/ 62441 w 940118"/>
                      <a:gd name="connsiteY37" fmla="*/ 546321 h 1580197"/>
                      <a:gd name="connsiteX38" fmla="*/ 62617 w 940118"/>
                      <a:gd name="connsiteY38" fmla="*/ 545909 h 1580197"/>
                      <a:gd name="connsiteX39" fmla="*/ 57150 w 940118"/>
                      <a:gd name="connsiteY39" fmla="*/ 542925 h 1580197"/>
                      <a:gd name="connsiteX40" fmla="*/ 107444 w 940118"/>
                      <a:gd name="connsiteY40" fmla="*/ 431896 h 1580197"/>
                      <a:gd name="connsiteX41" fmla="*/ 106680 w 940118"/>
                      <a:gd name="connsiteY41" fmla="*/ 431483 h 1580197"/>
                      <a:gd name="connsiteX42" fmla="*/ 161925 w 940118"/>
                      <a:gd name="connsiteY42" fmla="*/ 341948 h 1580197"/>
                      <a:gd name="connsiteX43" fmla="*/ 171758 w 940118"/>
                      <a:gd name="connsiteY43" fmla="*/ 347295 h 1580197"/>
                      <a:gd name="connsiteX44" fmla="*/ 171778 w 940118"/>
                      <a:gd name="connsiteY44" fmla="*/ 347270 h 1580197"/>
                      <a:gd name="connsiteX45" fmla="*/ 161925 w 940118"/>
                      <a:gd name="connsiteY45" fmla="*/ 341948 h 1580197"/>
                      <a:gd name="connsiteX46" fmla="*/ 227648 w 940118"/>
                      <a:gd name="connsiteY46" fmla="*/ 258128 h 1580197"/>
                      <a:gd name="connsiteX47" fmla="*/ 239906 w 940118"/>
                      <a:gd name="connsiteY47" fmla="*/ 264794 h 1580197"/>
                      <a:gd name="connsiteX48" fmla="*/ 240267 w 940118"/>
                      <a:gd name="connsiteY48" fmla="*/ 264453 h 1580197"/>
                      <a:gd name="connsiteX49" fmla="*/ 228600 w 940118"/>
                      <a:gd name="connsiteY49" fmla="*/ 258128 h 1580197"/>
                      <a:gd name="connsiteX50" fmla="*/ 242888 w 940118"/>
                      <a:gd name="connsiteY50" fmla="*/ 241935 h 1580197"/>
                      <a:gd name="connsiteX51" fmla="*/ 287315 w 940118"/>
                      <a:gd name="connsiteY51" fmla="*/ 198453 h 1580197"/>
                      <a:gd name="connsiteX52" fmla="*/ 286702 w 940118"/>
                      <a:gd name="connsiteY52" fmla="*/ 198120 h 1580197"/>
                      <a:gd name="connsiteX53" fmla="*/ 359092 w 940118"/>
                      <a:gd name="connsiteY53" fmla="*/ 140970 h 1580197"/>
                      <a:gd name="connsiteX54" fmla="*/ 378434 w 940118"/>
                      <a:gd name="connsiteY54" fmla="*/ 151488 h 1580197"/>
                      <a:gd name="connsiteX55" fmla="*/ 378837 w 940118"/>
                      <a:gd name="connsiteY55" fmla="*/ 151226 h 1580197"/>
                      <a:gd name="connsiteX56" fmla="*/ 360045 w 940118"/>
                      <a:gd name="connsiteY56" fmla="*/ 140970 h 1580197"/>
                      <a:gd name="connsiteX57" fmla="*/ 486263 w 940118"/>
                      <a:gd name="connsiteY57" fmla="*/ 68845 h 1580197"/>
                      <a:gd name="connsiteX58" fmla="*/ 485775 w 940118"/>
                      <a:gd name="connsiteY58" fmla="*/ 68580 h 1580197"/>
                      <a:gd name="connsiteX59" fmla="*/ 572452 w 940118"/>
                      <a:gd name="connsiteY59" fmla="*/ 32385 h 1580197"/>
                      <a:gd name="connsiteX60" fmla="*/ 595123 w 940118"/>
                      <a:gd name="connsiteY60" fmla="*/ 44713 h 1580197"/>
                      <a:gd name="connsiteX61" fmla="*/ 595672 w 940118"/>
                      <a:gd name="connsiteY61" fmla="*/ 44538 h 1580197"/>
                      <a:gd name="connsiteX62" fmla="*/ 573405 w 940118"/>
                      <a:gd name="connsiteY62" fmla="*/ 32385 h 1580197"/>
                      <a:gd name="connsiteX63" fmla="*/ 679133 w 940118"/>
                      <a:gd name="connsiteY63" fmla="*/ 0 h 1580197"/>
                      <a:gd name="connsiteX0" fmla="*/ 812750 w 940118"/>
                      <a:gd name="connsiteY0" fmla="*/ 163017 h 1580197"/>
                      <a:gd name="connsiteX1" fmla="*/ 812706 w 940118"/>
                      <a:gd name="connsiteY1" fmla="*/ 163034 h 1580197"/>
                      <a:gd name="connsiteX2" fmla="*/ 832937 w 940118"/>
                      <a:gd name="connsiteY2" fmla="*/ 174035 h 1580197"/>
                      <a:gd name="connsiteX3" fmla="*/ 812750 w 940118"/>
                      <a:gd name="connsiteY3" fmla="*/ 163017 h 1580197"/>
                      <a:gd name="connsiteX4" fmla="*/ 679133 w 940118"/>
                      <a:gd name="connsiteY4" fmla="*/ 0 h 1580197"/>
                      <a:gd name="connsiteX5" fmla="*/ 940118 w 940118"/>
                      <a:gd name="connsiteY5" fmla="*/ 140970 h 1580197"/>
                      <a:gd name="connsiteX6" fmla="*/ 833438 w 940118"/>
                      <a:gd name="connsiteY6" fmla="*/ 174308 h 1580197"/>
                      <a:gd name="connsiteX7" fmla="*/ 833437 w 940118"/>
                      <a:gd name="connsiteY7" fmla="*/ 174308 h 1580197"/>
                      <a:gd name="connsiteX8" fmla="*/ 747299 w 940118"/>
                      <a:gd name="connsiteY8" fmla="*/ 210278 h 1580197"/>
                      <a:gd name="connsiteX9" fmla="*/ 747713 w 940118"/>
                      <a:gd name="connsiteY9" fmla="*/ 210503 h 1580197"/>
                      <a:gd name="connsiteX10" fmla="*/ 620078 w 940118"/>
                      <a:gd name="connsiteY10" fmla="*/ 282893 h 1580197"/>
                      <a:gd name="connsiteX11" fmla="*/ 592976 w 940118"/>
                      <a:gd name="connsiteY11" fmla="*/ 268101 h 1580197"/>
                      <a:gd name="connsiteX12" fmla="*/ 592932 w 940118"/>
                      <a:gd name="connsiteY12" fmla="*/ 268132 h 1580197"/>
                      <a:gd name="connsiteX13" fmla="*/ 620077 w 940118"/>
                      <a:gd name="connsiteY13" fmla="*/ 282893 h 1580197"/>
                      <a:gd name="connsiteX14" fmla="*/ 548076 w 940118"/>
                      <a:gd name="connsiteY14" fmla="*/ 339736 h 1580197"/>
                      <a:gd name="connsiteX15" fmla="*/ 548640 w 940118"/>
                      <a:gd name="connsiteY15" fmla="*/ 340043 h 1580197"/>
                      <a:gd name="connsiteX16" fmla="*/ 503873 w 940118"/>
                      <a:gd name="connsiteY16" fmla="*/ 383858 h 1580197"/>
                      <a:gd name="connsiteX17" fmla="*/ 488633 w 940118"/>
                      <a:gd name="connsiteY17" fmla="*/ 399098 h 1580197"/>
                      <a:gd name="connsiteX18" fmla="*/ 455232 w 940118"/>
                      <a:gd name="connsiteY18" fmla="*/ 380990 h 1580197"/>
                      <a:gd name="connsiteX19" fmla="*/ 488633 w 940118"/>
                      <a:gd name="connsiteY19" fmla="*/ 400050 h 1580197"/>
                      <a:gd name="connsiteX20" fmla="*/ 422910 w 940118"/>
                      <a:gd name="connsiteY20" fmla="*/ 482918 h 1580197"/>
                      <a:gd name="connsiteX21" fmla="*/ 391243 w 940118"/>
                      <a:gd name="connsiteY21" fmla="*/ 465814 h 1580197"/>
                      <a:gd name="connsiteX22" fmla="*/ 422910 w 940118"/>
                      <a:gd name="connsiteY22" fmla="*/ 483870 h 1580197"/>
                      <a:gd name="connsiteX23" fmla="*/ 367665 w 940118"/>
                      <a:gd name="connsiteY23" fmla="*/ 572453 h 1580197"/>
                      <a:gd name="connsiteX24" fmla="*/ 368618 w 940118"/>
                      <a:gd name="connsiteY24" fmla="*/ 573405 h 1580197"/>
                      <a:gd name="connsiteX25" fmla="*/ 317183 w 940118"/>
                      <a:gd name="connsiteY25" fmla="*/ 684847 h 1580197"/>
                      <a:gd name="connsiteX26" fmla="*/ 305241 w 940118"/>
                      <a:gd name="connsiteY26" fmla="*/ 678329 h 1580197"/>
                      <a:gd name="connsiteX27" fmla="*/ 305235 w 940118"/>
                      <a:gd name="connsiteY27" fmla="*/ 678350 h 1580197"/>
                      <a:gd name="connsiteX28" fmla="*/ 317183 w 940118"/>
                      <a:gd name="connsiteY28" fmla="*/ 684847 h 1580197"/>
                      <a:gd name="connsiteX29" fmla="*/ 260985 w 940118"/>
                      <a:gd name="connsiteY29" fmla="*/ 1014413 h 1580197"/>
                      <a:gd name="connsiteX30" fmla="*/ 342900 w 940118"/>
                      <a:gd name="connsiteY30" fmla="*/ 1373505 h 1580197"/>
                      <a:gd name="connsiteX31" fmla="*/ 546735 w 940118"/>
                      <a:gd name="connsiteY31" fmla="*/ 1580197 h 1580197"/>
                      <a:gd name="connsiteX32" fmla="*/ 285750 w 940118"/>
                      <a:gd name="connsiteY32" fmla="*/ 1438275 h 1580197"/>
                      <a:gd name="connsiteX33" fmla="*/ 81915 w 940118"/>
                      <a:gd name="connsiteY33" fmla="*/ 1231583 h 1580197"/>
                      <a:gd name="connsiteX34" fmla="*/ 0 w 940118"/>
                      <a:gd name="connsiteY34" fmla="*/ 872490 h 1580197"/>
                      <a:gd name="connsiteX35" fmla="*/ 56197 w 940118"/>
                      <a:gd name="connsiteY35" fmla="*/ 542925 h 1580197"/>
                      <a:gd name="connsiteX36" fmla="*/ 62441 w 940118"/>
                      <a:gd name="connsiteY36" fmla="*/ 546321 h 1580197"/>
                      <a:gd name="connsiteX37" fmla="*/ 62617 w 940118"/>
                      <a:gd name="connsiteY37" fmla="*/ 545909 h 1580197"/>
                      <a:gd name="connsiteX38" fmla="*/ 57150 w 940118"/>
                      <a:gd name="connsiteY38" fmla="*/ 542925 h 1580197"/>
                      <a:gd name="connsiteX39" fmla="*/ 107444 w 940118"/>
                      <a:gd name="connsiteY39" fmla="*/ 431896 h 1580197"/>
                      <a:gd name="connsiteX40" fmla="*/ 106680 w 940118"/>
                      <a:gd name="connsiteY40" fmla="*/ 431483 h 1580197"/>
                      <a:gd name="connsiteX41" fmla="*/ 161925 w 940118"/>
                      <a:gd name="connsiteY41" fmla="*/ 341948 h 1580197"/>
                      <a:gd name="connsiteX42" fmla="*/ 171758 w 940118"/>
                      <a:gd name="connsiteY42" fmla="*/ 347295 h 1580197"/>
                      <a:gd name="connsiteX43" fmla="*/ 171778 w 940118"/>
                      <a:gd name="connsiteY43" fmla="*/ 347270 h 1580197"/>
                      <a:gd name="connsiteX44" fmla="*/ 161925 w 940118"/>
                      <a:gd name="connsiteY44" fmla="*/ 341948 h 1580197"/>
                      <a:gd name="connsiteX45" fmla="*/ 227648 w 940118"/>
                      <a:gd name="connsiteY45" fmla="*/ 258128 h 1580197"/>
                      <a:gd name="connsiteX46" fmla="*/ 239906 w 940118"/>
                      <a:gd name="connsiteY46" fmla="*/ 264794 h 1580197"/>
                      <a:gd name="connsiteX47" fmla="*/ 240267 w 940118"/>
                      <a:gd name="connsiteY47" fmla="*/ 264453 h 1580197"/>
                      <a:gd name="connsiteX48" fmla="*/ 228600 w 940118"/>
                      <a:gd name="connsiteY48" fmla="*/ 258128 h 1580197"/>
                      <a:gd name="connsiteX49" fmla="*/ 242888 w 940118"/>
                      <a:gd name="connsiteY49" fmla="*/ 241935 h 1580197"/>
                      <a:gd name="connsiteX50" fmla="*/ 287315 w 940118"/>
                      <a:gd name="connsiteY50" fmla="*/ 198453 h 1580197"/>
                      <a:gd name="connsiteX51" fmla="*/ 286702 w 940118"/>
                      <a:gd name="connsiteY51" fmla="*/ 198120 h 1580197"/>
                      <a:gd name="connsiteX52" fmla="*/ 359092 w 940118"/>
                      <a:gd name="connsiteY52" fmla="*/ 140970 h 1580197"/>
                      <a:gd name="connsiteX53" fmla="*/ 378434 w 940118"/>
                      <a:gd name="connsiteY53" fmla="*/ 151488 h 1580197"/>
                      <a:gd name="connsiteX54" fmla="*/ 378837 w 940118"/>
                      <a:gd name="connsiteY54" fmla="*/ 151226 h 1580197"/>
                      <a:gd name="connsiteX55" fmla="*/ 360045 w 940118"/>
                      <a:gd name="connsiteY55" fmla="*/ 140970 h 1580197"/>
                      <a:gd name="connsiteX56" fmla="*/ 486263 w 940118"/>
                      <a:gd name="connsiteY56" fmla="*/ 68845 h 1580197"/>
                      <a:gd name="connsiteX57" fmla="*/ 485775 w 940118"/>
                      <a:gd name="connsiteY57" fmla="*/ 68580 h 1580197"/>
                      <a:gd name="connsiteX58" fmla="*/ 572452 w 940118"/>
                      <a:gd name="connsiteY58" fmla="*/ 32385 h 1580197"/>
                      <a:gd name="connsiteX59" fmla="*/ 595123 w 940118"/>
                      <a:gd name="connsiteY59" fmla="*/ 44713 h 1580197"/>
                      <a:gd name="connsiteX60" fmla="*/ 595672 w 940118"/>
                      <a:gd name="connsiteY60" fmla="*/ 44538 h 1580197"/>
                      <a:gd name="connsiteX61" fmla="*/ 573405 w 940118"/>
                      <a:gd name="connsiteY61" fmla="*/ 32385 h 1580197"/>
                      <a:gd name="connsiteX62" fmla="*/ 679133 w 940118"/>
                      <a:gd name="connsiteY62" fmla="*/ 0 h 1580197"/>
                      <a:gd name="connsiteX0" fmla="*/ 812750 w 940118"/>
                      <a:gd name="connsiteY0" fmla="*/ 163017 h 1580197"/>
                      <a:gd name="connsiteX1" fmla="*/ 812706 w 940118"/>
                      <a:gd name="connsiteY1" fmla="*/ 163034 h 1580197"/>
                      <a:gd name="connsiteX2" fmla="*/ 832937 w 940118"/>
                      <a:gd name="connsiteY2" fmla="*/ 174035 h 1580197"/>
                      <a:gd name="connsiteX3" fmla="*/ 812750 w 940118"/>
                      <a:gd name="connsiteY3" fmla="*/ 163017 h 1580197"/>
                      <a:gd name="connsiteX4" fmla="*/ 679133 w 940118"/>
                      <a:gd name="connsiteY4" fmla="*/ 0 h 1580197"/>
                      <a:gd name="connsiteX5" fmla="*/ 940118 w 940118"/>
                      <a:gd name="connsiteY5" fmla="*/ 140970 h 1580197"/>
                      <a:gd name="connsiteX6" fmla="*/ 833438 w 940118"/>
                      <a:gd name="connsiteY6" fmla="*/ 174308 h 1580197"/>
                      <a:gd name="connsiteX7" fmla="*/ 833437 w 940118"/>
                      <a:gd name="connsiteY7" fmla="*/ 174308 h 1580197"/>
                      <a:gd name="connsiteX8" fmla="*/ 747299 w 940118"/>
                      <a:gd name="connsiteY8" fmla="*/ 210278 h 1580197"/>
                      <a:gd name="connsiteX9" fmla="*/ 747713 w 940118"/>
                      <a:gd name="connsiteY9" fmla="*/ 210503 h 1580197"/>
                      <a:gd name="connsiteX10" fmla="*/ 620078 w 940118"/>
                      <a:gd name="connsiteY10" fmla="*/ 282893 h 1580197"/>
                      <a:gd name="connsiteX11" fmla="*/ 592976 w 940118"/>
                      <a:gd name="connsiteY11" fmla="*/ 268101 h 1580197"/>
                      <a:gd name="connsiteX12" fmla="*/ 592932 w 940118"/>
                      <a:gd name="connsiteY12" fmla="*/ 268132 h 1580197"/>
                      <a:gd name="connsiteX13" fmla="*/ 620077 w 940118"/>
                      <a:gd name="connsiteY13" fmla="*/ 282893 h 1580197"/>
                      <a:gd name="connsiteX14" fmla="*/ 548076 w 940118"/>
                      <a:gd name="connsiteY14" fmla="*/ 339736 h 1580197"/>
                      <a:gd name="connsiteX15" fmla="*/ 548640 w 940118"/>
                      <a:gd name="connsiteY15" fmla="*/ 340043 h 1580197"/>
                      <a:gd name="connsiteX16" fmla="*/ 503873 w 940118"/>
                      <a:gd name="connsiteY16" fmla="*/ 383858 h 1580197"/>
                      <a:gd name="connsiteX17" fmla="*/ 488633 w 940118"/>
                      <a:gd name="connsiteY17" fmla="*/ 399098 h 1580197"/>
                      <a:gd name="connsiteX18" fmla="*/ 488633 w 940118"/>
                      <a:gd name="connsiteY18" fmla="*/ 400050 h 1580197"/>
                      <a:gd name="connsiteX19" fmla="*/ 422910 w 940118"/>
                      <a:gd name="connsiteY19" fmla="*/ 482918 h 1580197"/>
                      <a:gd name="connsiteX20" fmla="*/ 391243 w 940118"/>
                      <a:gd name="connsiteY20" fmla="*/ 465814 h 1580197"/>
                      <a:gd name="connsiteX21" fmla="*/ 422910 w 940118"/>
                      <a:gd name="connsiteY21" fmla="*/ 483870 h 1580197"/>
                      <a:gd name="connsiteX22" fmla="*/ 367665 w 940118"/>
                      <a:gd name="connsiteY22" fmla="*/ 572453 h 1580197"/>
                      <a:gd name="connsiteX23" fmla="*/ 368618 w 940118"/>
                      <a:gd name="connsiteY23" fmla="*/ 573405 h 1580197"/>
                      <a:gd name="connsiteX24" fmla="*/ 317183 w 940118"/>
                      <a:gd name="connsiteY24" fmla="*/ 684847 h 1580197"/>
                      <a:gd name="connsiteX25" fmla="*/ 305241 w 940118"/>
                      <a:gd name="connsiteY25" fmla="*/ 678329 h 1580197"/>
                      <a:gd name="connsiteX26" fmla="*/ 305235 w 940118"/>
                      <a:gd name="connsiteY26" fmla="*/ 678350 h 1580197"/>
                      <a:gd name="connsiteX27" fmla="*/ 317183 w 940118"/>
                      <a:gd name="connsiteY27" fmla="*/ 684847 h 1580197"/>
                      <a:gd name="connsiteX28" fmla="*/ 260985 w 940118"/>
                      <a:gd name="connsiteY28" fmla="*/ 1014413 h 1580197"/>
                      <a:gd name="connsiteX29" fmla="*/ 342900 w 940118"/>
                      <a:gd name="connsiteY29" fmla="*/ 1373505 h 1580197"/>
                      <a:gd name="connsiteX30" fmla="*/ 546735 w 940118"/>
                      <a:gd name="connsiteY30" fmla="*/ 1580197 h 1580197"/>
                      <a:gd name="connsiteX31" fmla="*/ 285750 w 940118"/>
                      <a:gd name="connsiteY31" fmla="*/ 1438275 h 1580197"/>
                      <a:gd name="connsiteX32" fmla="*/ 81915 w 940118"/>
                      <a:gd name="connsiteY32" fmla="*/ 1231583 h 1580197"/>
                      <a:gd name="connsiteX33" fmla="*/ 0 w 940118"/>
                      <a:gd name="connsiteY33" fmla="*/ 872490 h 1580197"/>
                      <a:gd name="connsiteX34" fmla="*/ 56197 w 940118"/>
                      <a:gd name="connsiteY34" fmla="*/ 542925 h 1580197"/>
                      <a:gd name="connsiteX35" fmla="*/ 62441 w 940118"/>
                      <a:gd name="connsiteY35" fmla="*/ 546321 h 1580197"/>
                      <a:gd name="connsiteX36" fmla="*/ 62617 w 940118"/>
                      <a:gd name="connsiteY36" fmla="*/ 545909 h 1580197"/>
                      <a:gd name="connsiteX37" fmla="*/ 57150 w 940118"/>
                      <a:gd name="connsiteY37" fmla="*/ 542925 h 1580197"/>
                      <a:gd name="connsiteX38" fmla="*/ 107444 w 940118"/>
                      <a:gd name="connsiteY38" fmla="*/ 431896 h 1580197"/>
                      <a:gd name="connsiteX39" fmla="*/ 106680 w 940118"/>
                      <a:gd name="connsiteY39" fmla="*/ 431483 h 1580197"/>
                      <a:gd name="connsiteX40" fmla="*/ 161925 w 940118"/>
                      <a:gd name="connsiteY40" fmla="*/ 341948 h 1580197"/>
                      <a:gd name="connsiteX41" fmla="*/ 171758 w 940118"/>
                      <a:gd name="connsiteY41" fmla="*/ 347295 h 1580197"/>
                      <a:gd name="connsiteX42" fmla="*/ 171778 w 940118"/>
                      <a:gd name="connsiteY42" fmla="*/ 347270 h 1580197"/>
                      <a:gd name="connsiteX43" fmla="*/ 161925 w 940118"/>
                      <a:gd name="connsiteY43" fmla="*/ 341948 h 1580197"/>
                      <a:gd name="connsiteX44" fmla="*/ 227648 w 940118"/>
                      <a:gd name="connsiteY44" fmla="*/ 258128 h 1580197"/>
                      <a:gd name="connsiteX45" fmla="*/ 239906 w 940118"/>
                      <a:gd name="connsiteY45" fmla="*/ 264794 h 1580197"/>
                      <a:gd name="connsiteX46" fmla="*/ 240267 w 940118"/>
                      <a:gd name="connsiteY46" fmla="*/ 264453 h 1580197"/>
                      <a:gd name="connsiteX47" fmla="*/ 228600 w 940118"/>
                      <a:gd name="connsiteY47" fmla="*/ 258128 h 1580197"/>
                      <a:gd name="connsiteX48" fmla="*/ 242888 w 940118"/>
                      <a:gd name="connsiteY48" fmla="*/ 241935 h 1580197"/>
                      <a:gd name="connsiteX49" fmla="*/ 287315 w 940118"/>
                      <a:gd name="connsiteY49" fmla="*/ 198453 h 1580197"/>
                      <a:gd name="connsiteX50" fmla="*/ 286702 w 940118"/>
                      <a:gd name="connsiteY50" fmla="*/ 198120 h 1580197"/>
                      <a:gd name="connsiteX51" fmla="*/ 359092 w 940118"/>
                      <a:gd name="connsiteY51" fmla="*/ 140970 h 1580197"/>
                      <a:gd name="connsiteX52" fmla="*/ 378434 w 940118"/>
                      <a:gd name="connsiteY52" fmla="*/ 151488 h 1580197"/>
                      <a:gd name="connsiteX53" fmla="*/ 378837 w 940118"/>
                      <a:gd name="connsiteY53" fmla="*/ 151226 h 1580197"/>
                      <a:gd name="connsiteX54" fmla="*/ 360045 w 940118"/>
                      <a:gd name="connsiteY54" fmla="*/ 140970 h 1580197"/>
                      <a:gd name="connsiteX55" fmla="*/ 486263 w 940118"/>
                      <a:gd name="connsiteY55" fmla="*/ 68845 h 1580197"/>
                      <a:gd name="connsiteX56" fmla="*/ 485775 w 940118"/>
                      <a:gd name="connsiteY56" fmla="*/ 68580 h 1580197"/>
                      <a:gd name="connsiteX57" fmla="*/ 572452 w 940118"/>
                      <a:gd name="connsiteY57" fmla="*/ 32385 h 1580197"/>
                      <a:gd name="connsiteX58" fmla="*/ 595123 w 940118"/>
                      <a:gd name="connsiteY58" fmla="*/ 44713 h 1580197"/>
                      <a:gd name="connsiteX59" fmla="*/ 595672 w 940118"/>
                      <a:gd name="connsiteY59" fmla="*/ 44538 h 1580197"/>
                      <a:gd name="connsiteX60" fmla="*/ 573405 w 940118"/>
                      <a:gd name="connsiteY60" fmla="*/ 32385 h 1580197"/>
                      <a:gd name="connsiteX61" fmla="*/ 679133 w 940118"/>
                      <a:gd name="connsiteY61" fmla="*/ 0 h 1580197"/>
                      <a:gd name="connsiteX0" fmla="*/ 812750 w 940118"/>
                      <a:gd name="connsiteY0" fmla="*/ 163017 h 1580197"/>
                      <a:gd name="connsiteX1" fmla="*/ 812706 w 940118"/>
                      <a:gd name="connsiteY1" fmla="*/ 163034 h 1580197"/>
                      <a:gd name="connsiteX2" fmla="*/ 832937 w 940118"/>
                      <a:gd name="connsiteY2" fmla="*/ 174035 h 1580197"/>
                      <a:gd name="connsiteX3" fmla="*/ 812750 w 940118"/>
                      <a:gd name="connsiteY3" fmla="*/ 163017 h 1580197"/>
                      <a:gd name="connsiteX4" fmla="*/ 679133 w 940118"/>
                      <a:gd name="connsiteY4" fmla="*/ 0 h 1580197"/>
                      <a:gd name="connsiteX5" fmla="*/ 940118 w 940118"/>
                      <a:gd name="connsiteY5" fmla="*/ 140970 h 1580197"/>
                      <a:gd name="connsiteX6" fmla="*/ 833438 w 940118"/>
                      <a:gd name="connsiteY6" fmla="*/ 174308 h 1580197"/>
                      <a:gd name="connsiteX7" fmla="*/ 833437 w 940118"/>
                      <a:gd name="connsiteY7" fmla="*/ 174308 h 1580197"/>
                      <a:gd name="connsiteX8" fmla="*/ 747299 w 940118"/>
                      <a:gd name="connsiteY8" fmla="*/ 210278 h 1580197"/>
                      <a:gd name="connsiteX9" fmla="*/ 747713 w 940118"/>
                      <a:gd name="connsiteY9" fmla="*/ 210503 h 1580197"/>
                      <a:gd name="connsiteX10" fmla="*/ 620078 w 940118"/>
                      <a:gd name="connsiteY10" fmla="*/ 282893 h 1580197"/>
                      <a:gd name="connsiteX11" fmla="*/ 592976 w 940118"/>
                      <a:gd name="connsiteY11" fmla="*/ 268101 h 1580197"/>
                      <a:gd name="connsiteX12" fmla="*/ 592932 w 940118"/>
                      <a:gd name="connsiteY12" fmla="*/ 268132 h 1580197"/>
                      <a:gd name="connsiteX13" fmla="*/ 620077 w 940118"/>
                      <a:gd name="connsiteY13" fmla="*/ 282893 h 1580197"/>
                      <a:gd name="connsiteX14" fmla="*/ 548076 w 940118"/>
                      <a:gd name="connsiteY14" fmla="*/ 339736 h 1580197"/>
                      <a:gd name="connsiteX15" fmla="*/ 548640 w 940118"/>
                      <a:gd name="connsiteY15" fmla="*/ 340043 h 1580197"/>
                      <a:gd name="connsiteX16" fmla="*/ 503873 w 940118"/>
                      <a:gd name="connsiteY16" fmla="*/ 383858 h 1580197"/>
                      <a:gd name="connsiteX17" fmla="*/ 488633 w 940118"/>
                      <a:gd name="connsiteY17" fmla="*/ 399098 h 1580197"/>
                      <a:gd name="connsiteX18" fmla="*/ 488633 w 940118"/>
                      <a:gd name="connsiteY18" fmla="*/ 400050 h 1580197"/>
                      <a:gd name="connsiteX19" fmla="*/ 422910 w 940118"/>
                      <a:gd name="connsiteY19" fmla="*/ 482918 h 1580197"/>
                      <a:gd name="connsiteX20" fmla="*/ 422910 w 940118"/>
                      <a:gd name="connsiteY20" fmla="*/ 483870 h 1580197"/>
                      <a:gd name="connsiteX21" fmla="*/ 367665 w 940118"/>
                      <a:gd name="connsiteY21" fmla="*/ 572453 h 1580197"/>
                      <a:gd name="connsiteX22" fmla="*/ 368618 w 940118"/>
                      <a:gd name="connsiteY22" fmla="*/ 573405 h 1580197"/>
                      <a:gd name="connsiteX23" fmla="*/ 317183 w 940118"/>
                      <a:gd name="connsiteY23" fmla="*/ 684847 h 1580197"/>
                      <a:gd name="connsiteX24" fmla="*/ 305241 w 940118"/>
                      <a:gd name="connsiteY24" fmla="*/ 678329 h 1580197"/>
                      <a:gd name="connsiteX25" fmla="*/ 305235 w 940118"/>
                      <a:gd name="connsiteY25" fmla="*/ 678350 h 1580197"/>
                      <a:gd name="connsiteX26" fmla="*/ 317183 w 940118"/>
                      <a:gd name="connsiteY26" fmla="*/ 684847 h 1580197"/>
                      <a:gd name="connsiteX27" fmla="*/ 260985 w 940118"/>
                      <a:gd name="connsiteY27" fmla="*/ 1014413 h 1580197"/>
                      <a:gd name="connsiteX28" fmla="*/ 342900 w 940118"/>
                      <a:gd name="connsiteY28" fmla="*/ 1373505 h 1580197"/>
                      <a:gd name="connsiteX29" fmla="*/ 546735 w 940118"/>
                      <a:gd name="connsiteY29" fmla="*/ 1580197 h 1580197"/>
                      <a:gd name="connsiteX30" fmla="*/ 285750 w 940118"/>
                      <a:gd name="connsiteY30" fmla="*/ 1438275 h 1580197"/>
                      <a:gd name="connsiteX31" fmla="*/ 81915 w 940118"/>
                      <a:gd name="connsiteY31" fmla="*/ 1231583 h 1580197"/>
                      <a:gd name="connsiteX32" fmla="*/ 0 w 940118"/>
                      <a:gd name="connsiteY32" fmla="*/ 872490 h 1580197"/>
                      <a:gd name="connsiteX33" fmla="*/ 56197 w 940118"/>
                      <a:gd name="connsiteY33" fmla="*/ 542925 h 1580197"/>
                      <a:gd name="connsiteX34" fmla="*/ 62441 w 940118"/>
                      <a:gd name="connsiteY34" fmla="*/ 546321 h 1580197"/>
                      <a:gd name="connsiteX35" fmla="*/ 62617 w 940118"/>
                      <a:gd name="connsiteY35" fmla="*/ 545909 h 1580197"/>
                      <a:gd name="connsiteX36" fmla="*/ 57150 w 940118"/>
                      <a:gd name="connsiteY36" fmla="*/ 542925 h 1580197"/>
                      <a:gd name="connsiteX37" fmla="*/ 107444 w 940118"/>
                      <a:gd name="connsiteY37" fmla="*/ 431896 h 1580197"/>
                      <a:gd name="connsiteX38" fmla="*/ 106680 w 940118"/>
                      <a:gd name="connsiteY38" fmla="*/ 431483 h 1580197"/>
                      <a:gd name="connsiteX39" fmla="*/ 161925 w 940118"/>
                      <a:gd name="connsiteY39" fmla="*/ 341948 h 1580197"/>
                      <a:gd name="connsiteX40" fmla="*/ 171758 w 940118"/>
                      <a:gd name="connsiteY40" fmla="*/ 347295 h 1580197"/>
                      <a:gd name="connsiteX41" fmla="*/ 171778 w 940118"/>
                      <a:gd name="connsiteY41" fmla="*/ 347270 h 1580197"/>
                      <a:gd name="connsiteX42" fmla="*/ 161925 w 940118"/>
                      <a:gd name="connsiteY42" fmla="*/ 341948 h 1580197"/>
                      <a:gd name="connsiteX43" fmla="*/ 227648 w 940118"/>
                      <a:gd name="connsiteY43" fmla="*/ 258128 h 1580197"/>
                      <a:gd name="connsiteX44" fmla="*/ 239906 w 940118"/>
                      <a:gd name="connsiteY44" fmla="*/ 264794 h 1580197"/>
                      <a:gd name="connsiteX45" fmla="*/ 240267 w 940118"/>
                      <a:gd name="connsiteY45" fmla="*/ 264453 h 1580197"/>
                      <a:gd name="connsiteX46" fmla="*/ 228600 w 940118"/>
                      <a:gd name="connsiteY46" fmla="*/ 258128 h 1580197"/>
                      <a:gd name="connsiteX47" fmla="*/ 242888 w 940118"/>
                      <a:gd name="connsiteY47" fmla="*/ 241935 h 1580197"/>
                      <a:gd name="connsiteX48" fmla="*/ 287315 w 940118"/>
                      <a:gd name="connsiteY48" fmla="*/ 198453 h 1580197"/>
                      <a:gd name="connsiteX49" fmla="*/ 286702 w 940118"/>
                      <a:gd name="connsiteY49" fmla="*/ 198120 h 1580197"/>
                      <a:gd name="connsiteX50" fmla="*/ 359092 w 940118"/>
                      <a:gd name="connsiteY50" fmla="*/ 140970 h 1580197"/>
                      <a:gd name="connsiteX51" fmla="*/ 378434 w 940118"/>
                      <a:gd name="connsiteY51" fmla="*/ 151488 h 1580197"/>
                      <a:gd name="connsiteX52" fmla="*/ 378837 w 940118"/>
                      <a:gd name="connsiteY52" fmla="*/ 151226 h 1580197"/>
                      <a:gd name="connsiteX53" fmla="*/ 360045 w 940118"/>
                      <a:gd name="connsiteY53" fmla="*/ 140970 h 1580197"/>
                      <a:gd name="connsiteX54" fmla="*/ 486263 w 940118"/>
                      <a:gd name="connsiteY54" fmla="*/ 68845 h 1580197"/>
                      <a:gd name="connsiteX55" fmla="*/ 485775 w 940118"/>
                      <a:gd name="connsiteY55" fmla="*/ 68580 h 1580197"/>
                      <a:gd name="connsiteX56" fmla="*/ 572452 w 940118"/>
                      <a:gd name="connsiteY56" fmla="*/ 32385 h 1580197"/>
                      <a:gd name="connsiteX57" fmla="*/ 595123 w 940118"/>
                      <a:gd name="connsiteY57" fmla="*/ 44713 h 1580197"/>
                      <a:gd name="connsiteX58" fmla="*/ 595672 w 940118"/>
                      <a:gd name="connsiteY58" fmla="*/ 44538 h 1580197"/>
                      <a:gd name="connsiteX59" fmla="*/ 573405 w 940118"/>
                      <a:gd name="connsiteY59" fmla="*/ 32385 h 1580197"/>
                      <a:gd name="connsiteX60" fmla="*/ 679133 w 940118"/>
                      <a:gd name="connsiteY60" fmla="*/ 0 h 1580197"/>
                      <a:gd name="connsiteX0" fmla="*/ 812750 w 940118"/>
                      <a:gd name="connsiteY0" fmla="*/ 163017 h 1580197"/>
                      <a:gd name="connsiteX1" fmla="*/ 812706 w 940118"/>
                      <a:gd name="connsiteY1" fmla="*/ 163034 h 1580197"/>
                      <a:gd name="connsiteX2" fmla="*/ 832937 w 940118"/>
                      <a:gd name="connsiteY2" fmla="*/ 174035 h 1580197"/>
                      <a:gd name="connsiteX3" fmla="*/ 812750 w 940118"/>
                      <a:gd name="connsiteY3" fmla="*/ 163017 h 1580197"/>
                      <a:gd name="connsiteX4" fmla="*/ 679133 w 940118"/>
                      <a:gd name="connsiteY4" fmla="*/ 0 h 1580197"/>
                      <a:gd name="connsiteX5" fmla="*/ 940118 w 940118"/>
                      <a:gd name="connsiteY5" fmla="*/ 140970 h 1580197"/>
                      <a:gd name="connsiteX6" fmla="*/ 833438 w 940118"/>
                      <a:gd name="connsiteY6" fmla="*/ 174308 h 1580197"/>
                      <a:gd name="connsiteX7" fmla="*/ 833437 w 940118"/>
                      <a:gd name="connsiteY7" fmla="*/ 174308 h 1580197"/>
                      <a:gd name="connsiteX8" fmla="*/ 747299 w 940118"/>
                      <a:gd name="connsiteY8" fmla="*/ 210278 h 1580197"/>
                      <a:gd name="connsiteX9" fmla="*/ 747713 w 940118"/>
                      <a:gd name="connsiteY9" fmla="*/ 210503 h 1580197"/>
                      <a:gd name="connsiteX10" fmla="*/ 620078 w 940118"/>
                      <a:gd name="connsiteY10" fmla="*/ 282893 h 1580197"/>
                      <a:gd name="connsiteX11" fmla="*/ 592976 w 940118"/>
                      <a:gd name="connsiteY11" fmla="*/ 268101 h 1580197"/>
                      <a:gd name="connsiteX12" fmla="*/ 620077 w 940118"/>
                      <a:gd name="connsiteY12" fmla="*/ 282893 h 1580197"/>
                      <a:gd name="connsiteX13" fmla="*/ 548076 w 940118"/>
                      <a:gd name="connsiteY13" fmla="*/ 339736 h 1580197"/>
                      <a:gd name="connsiteX14" fmla="*/ 548640 w 940118"/>
                      <a:gd name="connsiteY14" fmla="*/ 340043 h 1580197"/>
                      <a:gd name="connsiteX15" fmla="*/ 503873 w 940118"/>
                      <a:gd name="connsiteY15" fmla="*/ 383858 h 1580197"/>
                      <a:gd name="connsiteX16" fmla="*/ 488633 w 940118"/>
                      <a:gd name="connsiteY16" fmla="*/ 399098 h 1580197"/>
                      <a:gd name="connsiteX17" fmla="*/ 488633 w 940118"/>
                      <a:gd name="connsiteY17" fmla="*/ 400050 h 1580197"/>
                      <a:gd name="connsiteX18" fmla="*/ 422910 w 940118"/>
                      <a:gd name="connsiteY18" fmla="*/ 482918 h 1580197"/>
                      <a:gd name="connsiteX19" fmla="*/ 422910 w 940118"/>
                      <a:gd name="connsiteY19" fmla="*/ 483870 h 1580197"/>
                      <a:gd name="connsiteX20" fmla="*/ 367665 w 940118"/>
                      <a:gd name="connsiteY20" fmla="*/ 572453 h 1580197"/>
                      <a:gd name="connsiteX21" fmla="*/ 368618 w 940118"/>
                      <a:gd name="connsiteY21" fmla="*/ 573405 h 1580197"/>
                      <a:gd name="connsiteX22" fmla="*/ 317183 w 940118"/>
                      <a:gd name="connsiteY22" fmla="*/ 684847 h 1580197"/>
                      <a:gd name="connsiteX23" fmla="*/ 305241 w 940118"/>
                      <a:gd name="connsiteY23" fmla="*/ 678329 h 1580197"/>
                      <a:gd name="connsiteX24" fmla="*/ 305235 w 940118"/>
                      <a:gd name="connsiteY24" fmla="*/ 678350 h 1580197"/>
                      <a:gd name="connsiteX25" fmla="*/ 317183 w 940118"/>
                      <a:gd name="connsiteY25" fmla="*/ 684847 h 1580197"/>
                      <a:gd name="connsiteX26" fmla="*/ 260985 w 940118"/>
                      <a:gd name="connsiteY26" fmla="*/ 1014413 h 1580197"/>
                      <a:gd name="connsiteX27" fmla="*/ 342900 w 940118"/>
                      <a:gd name="connsiteY27" fmla="*/ 1373505 h 1580197"/>
                      <a:gd name="connsiteX28" fmla="*/ 546735 w 940118"/>
                      <a:gd name="connsiteY28" fmla="*/ 1580197 h 1580197"/>
                      <a:gd name="connsiteX29" fmla="*/ 285750 w 940118"/>
                      <a:gd name="connsiteY29" fmla="*/ 1438275 h 1580197"/>
                      <a:gd name="connsiteX30" fmla="*/ 81915 w 940118"/>
                      <a:gd name="connsiteY30" fmla="*/ 1231583 h 1580197"/>
                      <a:gd name="connsiteX31" fmla="*/ 0 w 940118"/>
                      <a:gd name="connsiteY31" fmla="*/ 872490 h 1580197"/>
                      <a:gd name="connsiteX32" fmla="*/ 56197 w 940118"/>
                      <a:gd name="connsiteY32" fmla="*/ 542925 h 1580197"/>
                      <a:gd name="connsiteX33" fmla="*/ 62441 w 940118"/>
                      <a:gd name="connsiteY33" fmla="*/ 546321 h 1580197"/>
                      <a:gd name="connsiteX34" fmla="*/ 62617 w 940118"/>
                      <a:gd name="connsiteY34" fmla="*/ 545909 h 1580197"/>
                      <a:gd name="connsiteX35" fmla="*/ 57150 w 940118"/>
                      <a:gd name="connsiteY35" fmla="*/ 542925 h 1580197"/>
                      <a:gd name="connsiteX36" fmla="*/ 107444 w 940118"/>
                      <a:gd name="connsiteY36" fmla="*/ 431896 h 1580197"/>
                      <a:gd name="connsiteX37" fmla="*/ 106680 w 940118"/>
                      <a:gd name="connsiteY37" fmla="*/ 431483 h 1580197"/>
                      <a:gd name="connsiteX38" fmla="*/ 161925 w 940118"/>
                      <a:gd name="connsiteY38" fmla="*/ 341948 h 1580197"/>
                      <a:gd name="connsiteX39" fmla="*/ 171758 w 940118"/>
                      <a:gd name="connsiteY39" fmla="*/ 347295 h 1580197"/>
                      <a:gd name="connsiteX40" fmla="*/ 171778 w 940118"/>
                      <a:gd name="connsiteY40" fmla="*/ 347270 h 1580197"/>
                      <a:gd name="connsiteX41" fmla="*/ 161925 w 940118"/>
                      <a:gd name="connsiteY41" fmla="*/ 341948 h 1580197"/>
                      <a:gd name="connsiteX42" fmla="*/ 227648 w 940118"/>
                      <a:gd name="connsiteY42" fmla="*/ 258128 h 1580197"/>
                      <a:gd name="connsiteX43" fmla="*/ 239906 w 940118"/>
                      <a:gd name="connsiteY43" fmla="*/ 264794 h 1580197"/>
                      <a:gd name="connsiteX44" fmla="*/ 240267 w 940118"/>
                      <a:gd name="connsiteY44" fmla="*/ 264453 h 1580197"/>
                      <a:gd name="connsiteX45" fmla="*/ 228600 w 940118"/>
                      <a:gd name="connsiteY45" fmla="*/ 258128 h 1580197"/>
                      <a:gd name="connsiteX46" fmla="*/ 242888 w 940118"/>
                      <a:gd name="connsiteY46" fmla="*/ 241935 h 1580197"/>
                      <a:gd name="connsiteX47" fmla="*/ 287315 w 940118"/>
                      <a:gd name="connsiteY47" fmla="*/ 198453 h 1580197"/>
                      <a:gd name="connsiteX48" fmla="*/ 286702 w 940118"/>
                      <a:gd name="connsiteY48" fmla="*/ 198120 h 1580197"/>
                      <a:gd name="connsiteX49" fmla="*/ 359092 w 940118"/>
                      <a:gd name="connsiteY49" fmla="*/ 140970 h 1580197"/>
                      <a:gd name="connsiteX50" fmla="*/ 378434 w 940118"/>
                      <a:gd name="connsiteY50" fmla="*/ 151488 h 1580197"/>
                      <a:gd name="connsiteX51" fmla="*/ 378837 w 940118"/>
                      <a:gd name="connsiteY51" fmla="*/ 151226 h 1580197"/>
                      <a:gd name="connsiteX52" fmla="*/ 360045 w 940118"/>
                      <a:gd name="connsiteY52" fmla="*/ 140970 h 1580197"/>
                      <a:gd name="connsiteX53" fmla="*/ 486263 w 940118"/>
                      <a:gd name="connsiteY53" fmla="*/ 68845 h 1580197"/>
                      <a:gd name="connsiteX54" fmla="*/ 485775 w 940118"/>
                      <a:gd name="connsiteY54" fmla="*/ 68580 h 1580197"/>
                      <a:gd name="connsiteX55" fmla="*/ 572452 w 940118"/>
                      <a:gd name="connsiteY55" fmla="*/ 32385 h 1580197"/>
                      <a:gd name="connsiteX56" fmla="*/ 595123 w 940118"/>
                      <a:gd name="connsiteY56" fmla="*/ 44713 h 1580197"/>
                      <a:gd name="connsiteX57" fmla="*/ 595672 w 940118"/>
                      <a:gd name="connsiteY57" fmla="*/ 44538 h 1580197"/>
                      <a:gd name="connsiteX58" fmla="*/ 573405 w 940118"/>
                      <a:gd name="connsiteY58" fmla="*/ 32385 h 1580197"/>
                      <a:gd name="connsiteX59" fmla="*/ 679133 w 940118"/>
                      <a:gd name="connsiteY59" fmla="*/ 0 h 1580197"/>
                      <a:gd name="connsiteX0" fmla="*/ 812750 w 940118"/>
                      <a:gd name="connsiteY0" fmla="*/ 163017 h 1580197"/>
                      <a:gd name="connsiteX1" fmla="*/ 812706 w 940118"/>
                      <a:gd name="connsiteY1" fmla="*/ 163034 h 1580197"/>
                      <a:gd name="connsiteX2" fmla="*/ 832937 w 940118"/>
                      <a:gd name="connsiteY2" fmla="*/ 174035 h 1580197"/>
                      <a:gd name="connsiteX3" fmla="*/ 812750 w 940118"/>
                      <a:gd name="connsiteY3" fmla="*/ 163017 h 1580197"/>
                      <a:gd name="connsiteX4" fmla="*/ 679133 w 940118"/>
                      <a:gd name="connsiteY4" fmla="*/ 0 h 1580197"/>
                      <a:gd name="connsiteX5" fmla="*/ 940118 w 940118"/>
                      <a:gd name="connsiteY5" fmla="*/ 140970 h 1580197"/>
                      <a:gd name="connsiteX6" fmla="*/ 833438 w 940118"/>
                      <a:gd name="connsiteY6" fmla="*/ 174308 h 1580197"/>
                      <a:gd name="connsiteX7" fmla="*/ 833437 w 940118"/>
                      <a:gd name="connsiteY7" fmla="*/ 174308 h 1580197"/>
                      <a:gd name="connsiteX8" fmla="*/ 747299 w 940118"/>
                      <a:gd name="connsiteY8" fmla="*/ 210278 h 1580197"/>
                      <a:gd name="connsiteX9" fmla="*/ 747713 w 940118"/>
                      <a:gd name="connsiteY9" fmla="*/ 210503 h 1580197"/>
                      <a:gd name="connsiteX10" fmla="*/ 620078 w 940118"/>
                      <a:gd name="connsiteY10" fmla="*/ 282893 h 1580197"/>
                      <a:gd name="connsiteX11" fmla="*/ 620077 w 940118"/>
                      <a:gd name="connsiteY11" fmla="*/ 282893 h 1580197"/>
                      <a:gd name="connsiteX12" fmla="*/ 548076 w 940118"/>
                      <a:gd name="connsiteY12" fmla="*/ 339736 h 1580197"/>
                      <a:gd name="connsiteX13" fmla="*/ 548640 w 940118"/>
                      <a:gd name="connsiteY13" fmla="*/ 340043 h 1580197"/>
                      <a:gd name="connsiteX14" fmla="*/ 503873 w 940118"/>
                      <a:gd name="connsiteY14" fmla="*/ 383858 h 1580197"/>
                      <a:gd name="connsiteX15" fmla="*/ 488633 w 940118"/>
                      <a:gd name="connsiteY15" fmla="*/ 399098 h 1580197"/>
                      <a:gd name="connsiteX16" fmla="*/ 488633 w 940118"/>
                      <a:gd name="connsiteY16" fmla="*/ 400050 h 1580197"/>
                      <a:gd name="connsiteX17" fmla="*/ 422910 w 940118"/>
                      <a:gd name="connsiteY17" fmla="*/ 482918 h 1580197"/>
                      <a:gd name="connsiteX18" fmla="*/ 422910 w 940118"/>
                      <a:gd name="connsiteY18" fmla="*/ 483870 h 1580197"/>
                      <a:gd name="connsiteX19" fmla="*/ 367665 w 940118"/>
                      <a:gd name="connsiteY19" fmla="*/ 572453 h 1580197"/>
                      <a:gd name="connsiteX20" fmla="*/ 368618 w 940118"/>
                      <a:gd name="connsiteY20" fmla="*/ 573405 h 1580197"/>
                      <a:gd name="connsiteX21" fmla="*/ 317183 w 940118"/>
                      <a:gd name="connsiteY21" fmla="*/ 684847 h 1580197"/>
                      <a:gd name="connsiteX22" fmla="*/ 305241 w 940118"/>
                      <a:gd name="connsiteY22" fmla="*/ 678329 h 1580197"/>
                      <a:gd name="connsiteX23" fmla="*/ 305235 w 940118"/>
                      <a:gd name="connsiteY23" fmla="*/ 678350 h 1580197"/>
                      <a:gd name="connsiteX24" fmla="*/ 317183 w 940118"/>
                      <a:gd name="connsiteY24" fmla="*/ 684847 h 1580197"/>
                      <a:gd name="connsiteX25" fmla="*/ 260985 w 940118"/>
                      <a:gd name="connsiteY25" fmla="*/ 1014413 h 1580197"/>
                      <a:gd name="connsiteX26" fmla="*/ 342900 w 940118"/>
                      <a:gd name="connsiteY26" fmla="*/ 1373505 h 1580197"/>
                      <a:gd name="connsiteX27" fmla="*/ 546735 w 940118"/>
                      <a:gd name="connsiteY27" fmla="*/ 1580197 h 1580197"/>
                      <a:gd name="connsiteX28" fmla="*/ 285750 w 940118"/>
                      <a:gd name="connsiteY28" fmla="*/ 1438275 h 1580197"/>
                      <a:gd name="connsiteX29" fmla="*/ 81915 w 940118"/>
                      <a:gd name="connsiteY29" fmla="*/ 1231583 h 1580197"/>
                      <a:gd name="connsiteX30" fmla="*/ 0 w 940118"/>
                      <a:gd name="connsiteY30" fmla="*/ 872490 h 1580197"/>
                      <a:gd name="connsiteX31" fmla="*/ 56197 w 940118"/>
                      <a:gd name="connsiteY31" fmla="*/ 542925 h 1580197"/>
                      <a:gd name="connsiteX32" fmla="*/ 62441 w 940118"/>
                      <a:gd name="connsiteY32" fmla="*/ 546321 h 1580197"/>
                      <a:gd name="connsiteX33" fmla="*/ 62617 w 940118"/>
                      <a:gd name="connsiteY33" fmla="*/ 545909 h 1580197"/>
                      <a:gd name="connsiteX34" fmla="*/ 57150 w 940118"/>
                      <a:gd name="connsiteY34" fmla="*/ 542925 h 1580197"/>
                      <a:gd name="connsiteX35" fmla="*/ 107444 w 940118"/>
                      <a:gd name="connsiteY35" fmla="*/ 431896 h 1580197"/>
                      <a:gd name="connsiteX36" fmla="*/ 106680 w 940118"/>
                      <a:gd name="connsiteY36" fmla="*/ 431483 h 1580197"/>
                      <a:gd name="connsiteX37" fmla="*/ 161925 w 940118"/>
                      <a:gd name="connsiteY37" fmla="*/ 341948 h 1580197"/>
                      <a:gd name="connsiteX38" fmla="*/ 171758 w 940118"/>
                      <a:gd name="connsiteY38" fmla="*/ 347295 h 1580197"/>
                      <a:gd name="connsiteX39" fmla="*/ 171778 w 940118"/>
                      <a:gd name="connsiteY39" fmla="*/ 347270 h 1580197"/>
                      <a:gd name="connsiteX40" fmla="*/ 161925 w 940118"/>
                      <a:gd name="connsiteY40" fmla="*/ 341948 h 1580197"/>
                      <a:gd name="connsiteX41" fmla="*/ 227648 w 940118"/>
                      <a:gd name="connsiteY41" fmla="*/ 258128 h 1580197"/>
                      <a:gd name="connsiteX42" fmla="*/ 239906 w 940118"/>
                      <a:gd name="connsiteY42" fmla="*/ 264794 h 1580197"/>
                      <a:gd name="connsiteX43" fmla="*/ 240267 w 940118"/>
                      <a:gd name="connsiteY43" fmla="*/ 264453 h 1580197"/>
                      <a:gd name="connsiteX44" fmla="*/ 228600 w 940118"/>
                      <a:gd name="connsiteY44" fmla="*/ 258128 h 1580197"/>
                      <a:gd name="connsiteX45" fmla="*/ 242888 w 940118"/>
                      <a:gd name="connsiteY45" fmla="*/ 241935 h 1580197"/>
                      <a:gd name="connsiteX46" fmla="*/ 287315 w 940118"/>
                      <a:gd name="connsiteY46" fmla="*/ 198453 h 1580197"/>
                      <a:gd name="connsiteX47" fmla="*/ 286702 w 940118"/>
                      <a:gd name="connsiteY47" fmla="*/ 198120 h 1580197"/>
                      <a:gd name="connsiteX48" fmla="*/ 359092 w 940118"/>
                      <a:gd name="connsiteY48" fmla="*/ 140970 h 1580197"/>
                      <a:gd name="connsiteX49" fmla="*/ 378434 w 940118"/>
                      <a:gd name="connsiteY49" fmla="*/ 151488 h 1580197"/>
                      <a:gd name="connsiteX50" fmla="*/ 378837 w 940118"/>
                      <a:gd name="connsiteY50" fmla="*/ 151226 h 1580197"/>
                      <a:gd name="connsiteX51" fmla="*/ 360045 w 940118"/>
                      <a:gd name="connsiteY51" fmla="*/ 140970 h 1580197"/>
                      <a:gd name="connsiteX52" fmla="*/ 486263 w 940118"/>
                      <a:gd name="connsiteY52" fmla="*/ 68845 h 1580197"/>
                      <a:gd name="connsiteX53" fmla="*/ 485775 w 940118"/>
                      <a:gd name="connsiteY53" fmla="*/ 68580 h 1580197"/>
                      <a:gd name="connsiteX54" fmla="*/ 572452 w 940118"/>
                      <a:gd name="connsiteY54" fmla="*/ 32385 h 1580197"/>
                      <a:gd name="connsiteX55" fmla="*/ 595123 w 940118"/>
                      <a:gd name="connsiteY55" fmla="*/ 44713 h 1580197"/>
                      <a:gd name="connsiteX56" fmla="*/ 595672 w 940118"/>
                      <a:gd name="connsiteY56" fmla="*/ 44538 h 1580197"/>
                      <a:gd name="connsiteX57" fmla="*/ 573405 w 940118"/>
                      <a:gd name="connsiteY57" fmla="*/ 32385 h 1580197"/>
                      <a:gd name="connsiteX58" fmla="*/ 679133 w 940118"/>
                      <a:gd name="connsiteY58" fmla="*/ 0 h 1580197"/>
                      <a:gd name="connsiteX0" fmla="*/ 812750 w 940118"/>
                      <a:gd name="connsiteY0" fmla="*/ 163017 h 1580197"/>
                      <a:gd name="connsiteX1" fmla="*/ 812706 w 940118"/>
                      <a:gd name="connsiteY1" fmla="*/ 163034 h 1580197"/>
                      <a:gd name="connsiteX2" fmla="*/ 832937 w 940118"/>
                      <a:gd name="connsiteY2" fmla="*/ 174035 h 1580197"/>
                      <a:gd name="connsiteX3" fmla="*/ 812750 w 940118"/>
                      <a:gd name="connsiteY3" fmla="*/ 163017 h 1580197"/>
                      <a:gd name="connsiteX4" fmla="*/ 679133 w 940118"/>
                      <a:gd name="connsiteY4" fmla="*/ 0 h 1580197"/>
                      <a:gd name="connsiteX5" fmla="*/ 940118 w 940118"/>
                      <a:gd name="connsiteY5" fmla="*/ 140970 h 1580197"/>
                      <a:gd name="connsiteX6" fmla="*/ 833438 w 940118"/>
                      <a:gd name="connsiteY6" fmla="*/ 174308 h 1580197"/>
                      <a:gd name="connsiteX7" fmla="*/ 747299 w 940118"/>
                      <a:gd name="connsiteY7" fmla="*/ 210278 h 1580197"/>
                      <a:gd name="connsiteX8" fmla="*/ 747713 w 940118"/>
                      <a:gd name="connsiteY8" fmla="*/ 210503 h 1580197"/>
                      <a:gd name="connsiteX9" fmla="*/ 620078 w 940118"/>
                      <a:gd name="connsiteY9" fmla="*/ 282893 h 1580197"/>
                      <a:gd name="connsiteX10" fmla="*/ 620077 w 940118"/>
                      <a:gd name="connsiteY10" fmla="*/ 282893 h 1580197"/>
                      <a:gd name="connsiteX11" fmla="*/ 548076 w 940118"/>
                      <a:gd name="connsiteY11" fmla="*/ 339736 h 1580197"/>
                      <a:gd name="connsiteX12" fmla="*/ 548640 w 940118"/>
                      <a:gd name="connsiteY12" fmla="*/ 340043 h 1580197"/>
                      <a:gd name="connsiteX13" fmla="*/ 503873 w 940118"/>
                      <a:gd name="connsiteY13" fmla="*/ 383858 h 1580197"/>
                      <a:gd name="connsiteX14" fmla="*/ 488633 w 940118"/>
                      <a:gd name="connsiteY14" fmla="*/ 399098 h 1580197"/>
                      <a:gd name="connsiteX15" fmla="*/ 488633 w 940118"/>
                      <a:gd name="connsiteY15" fmla="*/ 400050 h 1580197"/>
                      <a:gd name="connsiteX16" fmla="*/ 422910 w 940118"/>
                      <a:gd name="connsiteY16" fmla="*/ 482918 h 1580197"/>
                      <a:gd name="connsiteX17" fmla="*/ 422910 w 940118"/>
                      <a:gd name="connsiteY17" fmla="*/ 483870 h 1580197"/>
                      <a:gd name="connsiteX18" fmla="*/ 367665 w 940118"/>
                      <a:gd name="connsiteY18" fmla="*/ 572453 h 1580197"/>
                      <a:gd name="connsiteX19" fmla="*/ 368618 w 940118"/>
                      <a:gd name="connsiteY19" fmla="*/ 573405 h 1580197"/>
                      <a:gd name="connsiteX20" fmla="*/ 317183 w 940118"/>
                      <a:gd name="connsiteY20" fmla="*/ 684847 h 1580197"/>
                      <a:gd name="connsiteX21" fmla="*/ 305241 w 940118"/>
                      <a:gd name="connsiteY21" fmla="*/ 678329 h 1580197"/>
                      <a:gd name="connsiteX22" fmla="*/ 305235 w 940118"/>
                      <a:gd name="connsiteY22" fmla="*/ 678350 h 1580197"/>
                      <a:gd name="connsiteX23" fmla="*/ 317183 w 940118"/>
                      <a:gd name="connsiteY23" fmla="*/ 684847 h 1580197"/>
                      <a:gd name="connsiteX24" fmla="*/ 260985 w 940118"/>
                      <a:gd name="connsiteY24" fmla="*/ 1014413 h 1580197"/>
                      <a:gd name="connsiteX25" fmla="*/ 342900 w 940118"/>
                      <a:gd name="connsiteY25" fmla="*/ 1373505 h 1580197"/>
                      <a:gd name="connsiteX26" fmla="*/ 546735 w 940118"/>
                      <a:gd name="connsiteY26" fmla="*/ 1580197 h 1580197"/>
                      <a:gd name="connsiteX27" fmla="*/ 285750 w 940118"/>
                      <a:gd name="connsiteY27" fmla="*/ 1438275 h 1580197"/>
                      <a:gd name="connsiteX28" fmla="*/ 81915 w 940118"/>
                      <a:gd name="connsiteY28" fmla="*/ 1231583 h 1580197"/>
                      <a:gd name="connsiteX29" fmla="*/ 0 w 940118"/>
                      <a:gd name="connsiteY29" fmla="*/ 872490 h 1580197"/>
                      <a:gd name="connsiteX30" fmla="*/ 56197 w 940118"/>
                      <a:gd name="connsiteY30" fmla="*/ 542925 h 1580197"/>
                      <a:gd name="connsiteX31" fmla="*/ 62441 w 940118"/>
                      <a:gd name="connsiteY31" fmla="*/ 546321 h 1580197"/>
                      <a:gd name="connsiteX32" fmla="*/ 62617 w 940118"/>
                      <a:gd name="connsiteY32" fmla="*/ 545909 h 1580197"/>
                      <a:gd name="connsiteX33" fmla="*/ 57150 w 940118"/>
                      <a:gd name="connsiteY33" fmla="*/ 542925 h 1580197"/>
                      <a:gd name="connsiteX34" fmla="*/ 107444 w 940118"/>
                      <a:gd name="connsiteY34" fmla="*/ 431896 h 1580197"/>
                      <a:gd name="connsiteX35" fmla="*/ 106680 w 940118"/>
                      <a:gd name="connsiteY35" fmla="*/ 431483 h 1580197"/>
                      <a:gd name="connsiteX36" fmla="*/ 161925 w 940118"/>
                      <a:gd name="connsiteY36" fmla="*/ 341948 h 1580197"/>
                      <a:gd name="connsiteX37" fmla="*/ 171758 w 940118"/>
                      <a:gd name="connsiteY37" fmla="*/ 347295 h 1580197"/>
                      <a:gd name="connsiteX38" fmla="*/ 171778 w 940118"/>
                      <a:gd name="connsiteY38" fmla="*/ 347270 h 1580197"/>
                      <a:gd name="connsiteX39" fmla="*/ 161925 w 940118"/>
                      <a:gd name="connsiteY39" fmla="*/ 341948 h 1580197"/>
                      <a:gd name="connsiteX40" fmla="*/ 227648 w 940118"/>
                      <a:gd name="connsiteY40" fmla="*/ 258128 h 1580197"/>
                      <a:gd name="connsiteX41" fmla="*/ 239906 w 940118"/>
                      <a:gd name="connsiteY41" fmla="*/ 264794 h 1580197"/>
                      <a:gd name="connsiteX42" fmla="*/ 240267 w 940118"/>
                      <a:gd name="connsiteY42" fmla="*/ 264453 h 1580197"/>
                      <a:gd name="connsiteX43" fmla="*/ 228600 w 940118"/>
                      <a:gd name="connsiteY43" fmla="*/ 258128 h 1580197"/>
                      <a:gd name="connsiteX44" fmla="*/ 242888 w 940118"/>
                      <a:gd name="connsiteY44" fmla="*/ 241935 h 1580197"/>
                      <a:gd name="connsiteX45" fmla="*/ 287315 w 940118"/>
                      <a:gd name="connsiteY45" fmla="*/ 198453 h 1580197"/>
                      <a:gd name="connsiteX46" fmla="*/ 286702 w 940118"/>
                      <a:gd name="connsiteY46" fmla="*/ 198120 h 1580197"/>
                      <a:gd name="connsiteX47" fmla="*/ 359092 w 940118"/>
                      <a:gd name="connsiteY47" fmla="*/ 140970 h 1580197"/>
                      <a:gd name="connsiteX48" fmla="*/ 378434 w 940118"/>
                      <a:gd name="connsiteY48" fmla="*/ 151488 h 1580197"/>
                      <a:gd name="connsiteX49" fmla="*/ 378837 w 940118"/>
                      <a:gd name="connsiteY49" fmla="*/ 151226 h 1580197"/>
                      <a:gd name="connsiteX50" fmla="*/ 360045 w 940118"/>
                      <a:gd name="connsiteY50" fmla="*/ 140970 h 1580197"/>
                      <a:gd name="connsiteX51" fmla="*/ 486263 w 940118"/>
                      <a:gd name="connsiteY51" fmla="*/ 68845 h 1580197"/>
                      <a:gd name="connsiteX52" fmla="*/ 485775 w 940118"/>
                      <a:gd name="connsiteY52" fmla="*/ 68580 h 1580197"/>
                      <a:gd name="connsiteX53" fmla="*/ 572452 w 940118"/>
                      <a:gd name="connsiteY53" fmla="*/ 32385 h 1580197"/>
                      <a:gd name="connsiteX54" fmla="*/ 595123 w 940118"/>
                      <a:gd name="connsiteY54" fmla="*/ 44713 h 1580197"/>
                      <a:gd name="connsiteX55" fmla="*/ 595672 w 940118"/>
                      <a:gd name="connsiteY55" fmla="*/ 44538 h 1580197"/>
                      <a:gd name="connsiteX56" fmla="*/ 573405 w 940118"/>
                      <a:gd name="connsiteY56" fmla="*/ 32385 h 1580197"/>
                      <a:gd name="connsiteX57" fmla="*/ 679133 w 940118"/>
                      <a:gd name="connsiteY57" fmla="*/ 0 h 1580197"/>
                      <a:gd name="connsiteX0" fmla="*/ 812750 w 940118"/>
                      <a:gd name="connsiteY0" fmla="*/ 163017 h 1580197"/>
                      <a:gd name="connsiteX1" fmla="*/ 812706 w 940118"/>
                      <a:gd name="connsiteY1" fmla="*/ 163034 h 1580197"/>
                      <a:gd name="connsiteX2" fmla="*/ 832937 w 940118"/>
                      <a:gd name="connsiteY2" fmla="*/ 174035 h 1580197"/>
                      <a:gd name="connsiteX3" fmla="*/ 812750 w 940118"/>
                      <a:gd name="connsiteY3" fmla="*/ 163017 h 1580197"/>
                      <a:gd name="connsiteX4" fmla="*/ 679133 w 940118"/>
                      <a:gd name="connsiteY4" fmla="*/ 0 h 1580197"/>
                      <a:gd name="connsiteX5" fmla="*/ 940118 w 940118"/>
                      <a:gd name="connsiteY5" fmla="*/ 140970 h 1580197"/>
                      <a:gd name="connsiteX6" fmla="*/ 747299 w 940118"/>
                      <a:gd name="connsiteY6" fmla="*/ 210278 h 1580197"/>
                      <a:gd name="connsiteX7" fmla="*/ 747713 w 940118"/>
                      <a:gd name="connsiteY7" fmla="*/ 210503 h 1580197"/>
                      <a:gd name="connsiteX8" fmla="*/ 620078 w 940118"/>
                      <a:gd name="connsiteY8" fmla="*/ 282893 h 1580197"/>
                      <a:gd name="connsiteX9" fmla="*/ 620077 w 940118"/>
                      <a:gd name="connsiteY9" fmla="*/ 282893 h 1580197"/>
                      <a:gd name="connsiteX10" fmla="*/ 548076 w 940118"/>
                      <a:gd name="connsiteY10" fmla="*/ 339736 h 1580197"/>
                      <a:gd name="connsiteX11" fmla="*/ 548640 w 940118"/>
                      <a:gd name="connsiteY11" fmla="*/ 340043 h 1580197"/>
                      <a:gd name="connsiteX12" fmla="*/ 503873 w 940118"/>
                      <a:gd name="connsiteY12" fmla="*/ 383858 h 1580197"/>
                      <a:gd name="connsiteX13" fmla="*/ 488633 w 940118"/>
                      <a:gd name="connsiteY13" fmla="*/ 399098 h 1580197"/>
                      <a:gd name="connsiteX14" fmla="*/ 488633 w 940118"/>
                      <a:gd name="connsiteY14" fmla="*/ 400050 h 1580197"/>
                      <a:gd name="connsiteX15" fmla="*/ 422910 w 940118"/>
                      <a:gd name="connsiteY15" fmla="*/ 482918 h 1580197"/>
                      <a:gd name="connsiteX16" fmla="*/ 422910 w 940118"/>
                      <a:gd name="connsiteY16" fmla="*/ 483870 h 1580197"/>
                      <a:gd name="connsiteX17" fmla="*/ 367665 w 940118"/>
                      <a:gd name="connsiteY17" fmla="*/ 572453 h 1580197"/>
                      <a:gd name="connsiteX18" fmla="*/ 368618 w 940118"/>
                      <a:gd name="connsiteY18" fmla="*/ 573405 h 1580197"/>
                      <a:gd name="connsiteX19" fmla="*/ 317183 w 940118"/>
                      <a:gd name="connsiteY19" fmla="*/ 684847 h 1580197"/>
                      <a:gd name="connsiteX20" fmla="*/ 305241 w 940118"/>
                      <a:gd name="connsiteY20" fmla="*/ 678329 h 1580197"/>
                      <a:gd name="connsiteX21" fmla="*/ 305235 w 940118"/>
                      <a:gd name="connsiteY21" fmla="*/ 678350 h 1580197"/>
                      <a:gd name="connsiteX22" fmla="*/ 317183 w 940118"/>
                      <a:gd name="connsiteY22" fmla="*/ 684847 h 1580197"/>
                      <a:gd name="connsiteX23" fmla="*/ 260985 w 940118"/>
                      <a:gd name="connsiteY23" fmla="*/ 1014413 h 1580197"/>
                      <a:gd name="connsiteX24" fmla="*/ 342900 w 940118"/>
                      <a:gd name="connsiteY24" fmla="*/ 1373505 h 1580197"/>
                      <a:gd name="connsiteX25" fmla="*/ 546735 w 940118"/>
                      <a:gd name="connsiteY25" fmla="*/ 1580197 h 1580197"/>
                      <a:gd name="connsiteX26" fmla="*/ 285750 w 940118"/>
                      <a:gd name="connsiteY26" fmla="*/ 1438275 h 1580197"/>
                      <a:gd name="connsiteX27" fmla="*/ 81915 w 940118"/>
                      <a:gd name="connsiteY27" fmla="*/ 1231583 h 1580197"/>
                      <a:gd name="connsiteX28" fmla="*/ 0 w 940118"/>
                      <a:gd name="connsiteY28" fmla="*/ 872490 h 1580197"/>
                      <a:gd name="connsiteX29" fmla="*/ 56197 w 940118"/>
                      <a:gd name="connsiteY29" fmla="*/ 542925 h 1580197"/>
                      <a:gd name="connsiteX30" fmla="*/ 62441 w 940118"/>
                      <a:gd name="connsiteY30" fmla="*/ 546321 h 1580197"/>
                      <a:gd name="connsiteX31" fmla="*/ 62617 w 940118"/>
                      <a:gd name="connsiteY31" fmla="*/ 545909 h 1580197"/>
                      <a:gd name="connsiteX32" fmla="*/ 57150 w 940118"/>
                      <a:gd name="connsiteY32" fmla="*/ 542925 h 1580197"/>
                      <a:gd name="connsiteX33" fmla="*/ 107444 w 940118"/>
                      <a:gd name="connsiteY33" fmla="*/ 431896 h 1580197"/>
                      <a:gd name="connsiteX34" fmla="*/ 106680 w 940118"/>
                      <a:gd name="connsiteY34" fmla="*/ 431483 h 1580197"/>
                      <a:gd name="connsiteX35" fmla="*/ 161925 w 940118"/>
                      <a:gd name="connsiteY35" fmla="*/ 341948 h 1580197"/>
                      <a:gd name="connsiteX36" fmla="*/ 171758 w 940118"/>
                      <a:gd name="connsiteY36" fmla="*/ 347295 h 1580197"/>
                      <a:gd name="connsiteX37" fmla="*/ 171778 w 940118"/>
                      <a:gd name="connsiteY37" fmla="*/ 347270 h 1580197"/>
                      <a:gd name="connsiteX38" fmla="*/ 161925 w 940118"/>
                      <a:gd name="connsiteY38" fmla="*/ 341948 h 1580197"/>
                      <a:gd name="connsiteX39" fmla="*/ 227648 w 940118"/>
                      <a:gd name="connsiteY39" fmla="*/ 258128 h 1580197"/>
                      <a:gd name="connsiteX40" fmla="*/ 239906 w 940118"/>
                      <a:gd name="connsiteY40" fmla="*/ 264794 h 1580197"/>
                      <a:gd name="connsiteX41" fmla="*/ 240267 w 940118"/>
                      <a:gd name="connsiteY41" fmla="*/ 264453 h 1580197"/>
                      <a:gd name="connsiteX42" fmla="*/ 228600 w 940118"/>
                      <a:gd name="connsiteY42" fmla="*/ 258128 h 1580197"/>
                      <a:gd name="connsiteX43" fmla="*/ 242888 w 940118"/>
                      <a:gd name="connsiteY43" fmla="*/ 241935 h 1580197"/>
                      <a:gd name="connsiteX44" fmla="*/ 287315 w 940118"/>
                      <a:gd name="connsiteY44" fmla="*/ 198453 h 1580197"/>
                      <a:gd name="connsiteX45" fmla="*/ 286702 w 940118"/>
                      <a:gd name="connsiteY45" fmla="*/ 198120 h 1580197"/>
                      <a:gd name="connsiteX46" fmla="*/ 359092 w 940118"/>
                      <a:gd name="connsiteY46" fmla="*/ 140970 h 1580197"/>
                      <a:gd name="connsiteX47" fmla="*/ 378434 w 940118"/>
                      <a:gd name="connsiteY47" fmla="*/ 151488 h 1580197"/>
                      <a:gd name="connsiteX48" fmla="*/ 378837 w 940118"/>
                      <a:gd name="connsiteY48" fmla="*/ 151226 h 1580197"/>
                      <a:gd name="connsiteX49" fmla="*/ 360045 w 940118"/>
                      <a:gd name="connsiteY49" fmla="*/ 140970 h 1580197"/>
                      <a:gd name="connsiteX50" fmla="*/ 486263 w 940118"/>
                      <a:gd name="connsiteY50" fmla="*/ 68845 h 1580197"/>
                      <a:gd name="connsiteX51" fmla="*/ 485775 w 940118"/>
                      <a:gd name="connsiteY51" fmla="*/ 68580 h 1580197"/>
                      <a:gd name="connsiteX52" fmla="*/ 572452 w 940118"/>
                      <a:gd name="connsiteY52" fmla="*/ 32385 h 1580197"/>
                      <a:gd name="connsiteX53" fmla="*/ 595123 w 940118"/>
                      <a:gd name="connsiteY53" fmla="*/ 44713 h 1580197"/>
                      <a:gd name="connsiteX54" fmla="*/ 595672 w 940118"/>
                      <a:gd name="connsiteY54" fmla="*/ 44538 h 1580197"/>
                      <a:gd name="connsiteX55" fmla="*/ 573405 w 940118"/>
                      <a:gd name="connsiteY55" fmla="*/ 32385 h 1580197"/>
                      <a:gd name="connsiteX56" fmla="*/ 679133 w 940118"/>
                      <a:gd name="connsiteY56" fmla="*/ 0 h 1580197"/>
                      <a:gd name="connsiteX0" fmla="*/ 832937 w 940118"/>
                      <a:gd name="connsiteY0" fmla="*/ 174035 h 1580197"/>
                      <a:gd name="connsiteX1" fmla="*/ 812706 w 940118"/>
                      <a:gd name="connsiteY1" fmla="*/ 163034 h 1580197"/>
                      <a:gd name="connsiteX2" fmla="*/ 832937 w 940118"/>
                      <a:gd name="connsiteY2" fmla="*/ 174035 h 1580197"/>
                      <a:gd name="connsiteX3" fmla="*/ 679133 w 940118"/>
                      <a:gd name="connsiteY3" fmla="*/ 0 h 1580197"/>
                      <a:gd name="connsiteX4" fmla="*/ 940118 w 940118"/>
                      <a:gd name="connsiteY4" fmla="*/ 140970 h 1580197"/>
                      <a:gd name="connsiteX5" fmla="*/ 747299 w 940118"/>
                      <a:gd name="connsiteY5" fmla="*/ 210278 h 1580197"/>
                      <a:gd name="connsiteX6" fmla="*/ 747713 w 940118"/>
                      <a:gd name="connsiteY6" fmla="*/ 210503 h 1580197"/>
                      <a:gd name="connsiteX7" fmla="*/ 620078 w 940118"/>
                      <a:gd name="connsiteY7" fmla="*/ 282893 h 1580197"/>
                      <a:gd name="connsiteX8" fmla="*/ 620077 w 940118"/>
                      <a:gd name="connsiteY8" fmla="*/ 282893 h 1580197"/>
                      <a:gd name="connsiteX9" fmla="*/ 548076 w 940118"/>
                      <a:gd name="connsiteY9" fmla="*/ 339736 h 1580197"/>
                      <a:gd name="connsiteX10" fmla="*/ 548640 w 940118"/>
                      <a:gd name="connsiteY10" fmla="*/ 340043 h 1580197"/>
                      <a:gd name="connsiteX11" fmla="*/ 503873 w 940118"/>
                      <a:gd name="connsiteY11" fmla="*/ 383858 h 1580197"/>
                      <a:gd name="connsiteX12" fmla="*/ 488633 w 940118"/>
                      <a:gd name="connsiteY12" fmla="*/ 399098 h 1580197"/>
                      <a:gd name="connsiteX13" fmla="*/ 488633 w 940118"/>
                      <a:gd name="connsiteY13" fmla="*/ 400050 h 1580197"/>
                      <a:gd name="connsiteX14" fmla="*/ 422910 w 940118"/>
                      <a:gd name="connsiteY14" fmla="*/ 482918 h 1580197"/>
                      <a:gd name="connsiteX15" fmla="*/ 422910 w 940118"/>
                      <a:gd name="connsiteY15" fmla="*/ 483870 h 1580197"/>
                      <a:gd name="connsiteX16" fmla="*/ 367665 w 940118"/>
                      <a:gd name="connsiteY16" fmla="*/ 572453 h 1580197"/>
                      <a:gd name="connsiteX17" fmla="*/ 368618 w 940118"/>
                      <a:gd name="connsiteY17" fmla="*/ 573405 h 1580197"/>
                      <a:gd name="connsiteX18" fmla="*/ 317183 w 940118"/>
                      <a:gd name="connsiteY18" fmla="*/ 684847 h 1580197"/>
                      <a:gd name="connsiteX19" fmla="*/ 305241 w 940118"/>
                      <a:gd name="connsiteY19" fmla="*/ 678329 h 1580197"/>
                      <a:gd name="connsiteX20" fmla="*/ 305235 w 940118"/>
                      <a:gd name="connsiteY20" fmla="*/ 678350 h 1580197"/>
                      <a:gd name="connsiteX21" fmla="*/ 317183 w 940118"/>
                      <a:gd name="connsiteY21" fmla="*/ 684847 h 1580197"/>
                      <a:gd name="connsiteX22" fmla="*/ 260985 w 940118"/>
                      <a:gd name="connsiteY22" fmla="*/ 1014413 h 1580197"/>
                      <a:gd name="connsiteX23" fmla="*/ 342900 w 940118"/>
                      <a:gd name="connsiteY23" fmla="*/ 1373505 h 1580197"/>
                      <a:gd name="connsiteX24" fmla="*/ 546735 w 940118"/>
                      <a:gd name="connsiteY24" fmla="*/ 1580197 h 1580197"/>
                      <a:gd name="connsiteX25" fmla="*/ 285750 w 940118"/>
                      <a:gd name="connsiteY25" fmla="*/ 1438275 h 1580197"/>
                      <a:gd name="connsiteX26" fmla="*/ 81915 w 940118"/>
                      <a:gd name="connsiteY26" fmla="*/ 1231583 h 1580197"/>
                      <a:gd name="connsiteX27" fmla="*/ 0 w 940118"/>
                      <a:gd name="connsiteY27" fmla="*/ 872490 h 1580197"/>
                      <a:gd name="connsiteX28" fmla="*/ 56197 w 940118"/>
                      <a:gd name="connsiteY28" fmla="*/ 542925 h 1580197"/>
                      <a:gd name="connsiteX29" fmla="*/ 62441 w 940118"/>
                      <a:gd name="connsiteY29" fmla="*/ 546321 h 1580197"/>
                      <a:gd name="connsiteX30" fmla="*/ 62617 w 940118"/>
                      <a:gd name="connsiteY30" fmla="*/ 545909 h 1580197"/>
                      <a:gd name="connsiteX31" fmla="*/ 57150 w 940118"/>
                      <a:gd name="connsiteY31" fmla="*/ 542925 h 1580197"/>
                      <a:gd name="connsiteX32" fmla="*/ 107444 w 940118"/>
                      <a:gd name="connsiteY32" fmla="*/ 431896 h 1580197"/>
                      <a:gd name="connsiteX33" fmla="*/ 106680 w 940118"/>
                      <a:gd name="connsiteY33" fmla="*/ 431483 h 1580197"/>
                      <a:gd name="connsiteX34" fmla="*/ 161925 w 940118"/>
                      <a:gd name="connsiteY34" fmla="*/ 341948 h 1580197"/>
                      <a:gd name="connsiteX35" fmla="*/ 171758 w 940118"/>
                      <a:gd name="connsiteY35" fmla="*/ 347295 h 1580197"/>
                      <a:gd name="connsiteX36" fmla="*/ 171778 w 940118"/>
                      <a:gd name="connsiteY36" fmla="*/ 347270 h 1580197"/>
                      <a:gd name="connsiteX37" fmla="*/ 161925 w 940118"/>
                      <a:gd name="connsiteY37" fmla="*/ 341948 h 1580197"/>
                      <a:gd name="connsiteX38" fmla="*/ 227648 w 940118"/>
                      <a:gd name="connsiteY38" fmla="*/ 258128 h 1580197"/>
                      <a:gd name="connsiteX39" fmla="*/ 239906 w 940118"/>
                      <a:gd name="connsiteY39" fmla="*/ 264794 h 1580197"/>
                      <a:gd name="connsiteX40" fmla="*/ 240267 w 940118"/>
                      <a:gd name="connsiteY40" fmla="*/ 264453 h 1580197"/>
                      <a:gd name="connsiteX41" fmla="*/ 228600 w 940118"/>
                      <a:gd name="connsiteY41" fmla="*/ 258128 h 1580197"/>
                      <a:gd name="connsiteX42" fmla="*/ 242888 w 940118"/>
                      <a:gd name="connsiteY42" fmla="*/ 241935 h 1580197"/>
                      <a:gd name="connsiteX43" fmla="*/ 287315 w 940118"/>
                      <a:gd name="connsiteY43" fmla="*/ 198453 h 1580197"/>
                      <a:gd name="connsiteX44" fmla="*/ 286702 w 940118"/>
                      <a:gd name="connsiteY44" fmla="*/ 198120 h 1580197"/>
                      <a:gd name="connsiteX45" fmla="*/ 359092 w 940118"/>
                      <a:gd name="connsiteY45" fmla="*/ 140970 h 1580197"/>
                      <a:gd name="connsiteX46" fmla="*/ 378434 w 940118"/>
                      <a:gd name="connsiteY46" fmla="*/ 151488 h 1580197"/>
                      <a:gd name="connsiteX47" fmla="*/ 378837 w 940118"/>
                      <a:gd name="connsiteY47" fmla="*/ 151226 h 1580197"/>
                      <a:gd name="connsiteX48" fmla="*/ 360045 w 940118"/>
                      <a:gd name="connsiteY48" fmla="*/ 140970 h 1580197"/>
                      <a:gd name="connsiteX49" fmla="*/ 486263 w 940118"/>
                      <a:gd name="connsiteY49" fmla="*/ 68845 h 1580197"/>
                      <a:gd name="connsiteX50" fmla="*/ 485775 w 940118"/>
                      <a:gd name="connsiteY50" fmla="*/ 68580 h 1580197"/>
                      <a:gd name="connsiteX51" fmla="*/ 572452 w 940118"/>
                      <a:gd name="connsiteY51" fmla="*/ 32385 h 1580197"/>
                      <a:gd name="connsiteX52" fmla="*/ 595123 w 940118"/>
                      <a:gd name="connsiteY52" fmla="*/ 44713 h 1580197"/>
                      <a:gd name="connsiteX53" fmla="*/ 595672 w 940118"/>
                      <a:gd name="connsiteY53" fmla="*/ 44538 h 1580197"/>
                      <a:gd name="connsiteX54" fmla="*/ 573405 w 940118"/>
                      <a:gd name="connsiteY54" fmla="*/ 32385 h 1580197"/>
                      <a:gd name="connsiteX55" fmla="*/ 679133 w 940118"/>
                      <a:gd name="connsiteY55" fmla="*/ 0 h 1580197"/>
                      <a:gd name="connsiteX0" fmla="*/ 679133 w 940118"/>
                      <a:gd name="connsiteY0" fmla="*/ 0 h 1580197"/>
                      <a:gd name="connsiteX1" fmla="*/ 940118 w 940118"/>
                      <a:gd name="connsiteY1" fmla="*/ 140970 h 1580197"/>
                      <a:gd name="connsiteX2" fmla="*/ 747299 w 940118"/>
                      <a:gd name="connsiteY2" fmla="*/ 210278 h 1580197"/>
                      <a:gd name="connsiteX3" fmla="*/ 747713 w 940118"/>
                      <a:gd name="connsiteY3" fmla="*/ 210503 h 1580197"/>
                      <a:gd name="connsiteX4" fmla="*/ 620078 w 940118"/>
                      <a:gd name="connsiteY4" fmla="*/ 282893 h 1580197"/>
                      <a:gd name="connsiteX5" fmla="*/ 620077 w 940118"/>
                      <a:gd name="connsiteY5" fmla="*/ 282893 h 1580197"/>
                      <a:gd name="connsiteX6" fmla="*/ 548076 w 940118"/>
                      <a:gd name="connsiteY6" fmla="*/ 339736 h 1580197"/>
                      <a:gd name="connsiteX7" fmla="*/ 548640 w 940118"/>
                      <a:gd name="connsiteY7" fmla="*/ 340043 h 1580197"/>
                      <a:gd name="connsiteX8" fmla="*/ 503873 w 940118"/>
                      <a:gd name="connsiteY8" fmla="*/ 383858 h 1580197"/>
                      <a:gd name="connsiteX9" fmla="*/ 488633 w 940118"/>
                      <a:gd name="connsiteY9" fmla="*/ 399098 h 1580197"/>
                      <a:gd name="connsiteX10" fmla="*/ 488633 w 940118"/>
                      <a:gd name="connsiteY10" fmla="*/ 400050 h 1580197"/>
                      <a:gd name="connsiteX11" fmla="*/ 422910 w 940118"/>
                      <a:gd name="connsiteY11" fmla="*/ 482918 h 1580197"/>
                      <a:gd name="connsiteX12" fmla="*/ 422910 w 940118"/>
                      <a:gd name="connsiteY12" fmla="*/ 483870 h 1580197"/>
                      <a:gd name="connsiteX13" fmla="*/ 367665 w 940118"/>
                      <a:gd name="connsiteY13" fmla="*/ 572453 h 1580197"/>
                      <a:gd name="connsiteX14" fmla="*/ 368618 w 940118"/>
                      <a:gd name="connsiteY14" fmla="*/ 573405 h 1580197"/>
                      <a:gd name="connsiteX15" fmla="*/ 317183 w 940118"/>
                      <a:gd name="connsiteY15" fmla="*/ 684847 h 1580197"/>
                      <a:gd name="connsiteX16" fmla="*/ 305241 w 940118"/>
                      <a:gd name="connsiteY16" fmla="*/ 678329 h 1580197"/>
                      <a:gd name="connsiteX17" fmla="*/ 305235 w 940118"/>
                      <a:gd name="connsiteY17" fmla="*/ 678350 h 1580197"/>
                      <a:gd name="connsiteX18" fmla="*/ 317183 w 940118"/>
                      <a:gd name="connsiteY18" fmla="*/ 684847 h 1580197"/>
                      <a:gd name="connsiteX19" fmla="*/ 260985 w 940118"/>
                      <a:gd name="connsiteY19" fmla="*/ 1014413 h 1580197"/>
                      <a:gd name="connsiteX20" fmla="*/ 342900 w 940118"/>
                      <a:gd name="connsiteY20" fmla="*/ 1373505 h 1580197"/>
                      <a:gd name="connsiteX21" fmla="*/ 546735 w 940118"/>
                      <a:gd name="connsiteY21" fmla="*/ 1580197 h 1580197"/>
                      <a:gd name="connsiteX22" fmla="*/ 285750 w 940118"/>
                      <a:gd name="connsiteY22" fmla="*/ 1438275 h 1580197"/>
                      <a:gd name="connsiteX23" fmla="*/ 81915 w 940118"/>
                      <a:gd name="connsiteY23" fmla="*/ 1231583 h 1580197"/>
                      <a:gd name="connsiteX24" fmla="*/ 0 w 940118"/>
                      <a:gd name="connsiteY24" fmla="*/ 872490 h 1580197"/>
                      <a:gd name="connsiteX25" fmla="*/ 56197 w 940118"/>
                      <a:gd name="connsiteY25" fmla="*/ 542925 h 1580197"/>
                      <a:gd name="connsiteX26" fmla="*/ 62441 w 940118"/>
                      <a:gd name="connsiteY26" fmla="*/ 546321 h 1580197"/>
                      <a:gd name="connsiteX27" fmla="*/ 62617 w 940118"/>
                      <a:gd name="connsiteY27" fmla="*/ 545909 h 1580197"/>
                      <a:gd name="connsiteX28" fmla="*/ 57150 w 940118"/>
                      <a:gd name="connsiteY28" fmla="*/ 542925 h 1580197"/>
                      <a:gd name="connsiteX29" fmla="*/ 107444 w 940118"/>
                      <a:gd name="connsiteY29" fmla="*/ 431896 h 1580197"/>
                      <a:gd name="connsiteX30" fmla="*/ 106680 w 940118"/>
                      <a:gd name="connsiteY30" fmla="*/ 431483 h 1580197"/>
                      <a:gd name="connsiteX31" fmla="*/ 161925 w 940118"/>
                      <a:gd name="connsiteY31" fmla="*/ 341948 h 1580197"/>
                      <a:gd name="connsiteX32" fmla="*/ 171758 w 940118"/>
                      <a:gd name="connsiteY32" fmla="*/ 347295 h 1580197"/>
                      <a:gd name="connsiteX33" fmla="*/ 171778 w 940118"/>
                      <a:gd name="connsiteY33" fmla="*/ 347270 h 1580197"/>
                      <a:gd name="connsiteX34" fmla="*/ 161925 w 940118"/>
                      <a:gd name="connsiteY34" fmla="*/ 341948 h 1580197"/>
                      <a:gd name="connsiteX35" fmla="*/ 227648 w 940118"/>
                      <a:gd name="connsiteY35" fmla="*/ 258128 h 1580197"/>
                      <a:gd name="connsiteX36" fmla="*/ 239906 w 940118"/>
                      <a:gd name="connsiteY36" fmla="*/ 264794 h 1580197"/>
                      <a:gd name="connsiteX37" fmla="*/ 240267 w 940118"/>
                      <a:gd name="connsiteY37" fmla="*/ 264453 h 1580197"/>
                      <a:gd name="connsiteX38" fmla="*/ 228600 w 940118"/>
                      <a:gd name="connsiteY38" fmla="*/ 258128 h 1580197"/>
                      <a:gd name="connsiteX39" fmla="*/ 242888 w 940118"/>
                      <a:gd name="connsiteY39" fmla="*/ 241935 h 1580197"/>
                      <a:gd name="connsiteX40" fmla="*/ 287315 w 940118"/>
                      <a:gd name="connsiteY40" fmla="*/ 198453 h 1580197"/>
                      <a:gd name="connsiteX41" fmla="*/ 286702 w 940118"/>
                      <a:gd name="connsiteY41" fmla="*/ 198120 h 1580197"/>
                      <a:gd name="connsiteX42" fmla="*/ 359092 w 940118"/>
                      <a:gd name="connsiteY42" fmla="*/ 140970 h 1580197"/>
                      <a:gd name="connsiteX43" fmla="*/ 378434 w 940118"/>
                      <a:gd name="connsiteY43" fmla="*/ 151488 h 1580197"/>
                      <a:gd name="connsiteX44" fmla="*/ 378837 w 940118"/>
                      <a:gd name="connsiteY44" fmla="*/ 151226 h 1580197"/>
                      <a:gd name="connsiteX45" fmla="*/ 360045 w 940118"/>
                      <a:gd name="connsiteY45" fmla="*/ 140970 h 1580197"/>
                      <a:gd name="connsiteX46" fmla="*/ 486263 w 940118"/>
                      <a:gd name="connsiteY46" fmla="*/ 68845 h 1580197"/>
                      <a:gd name="connsiteX47" fmla="*/ 485775 w 940118"/>
                      <a:gd name="connsiteY47" fmla="*/ 68580 h 1580197"/>
                      <a:gd name="connsiteX48" fmla="*/ 572452 w 940118"/>
                      <a:gd name="connsiteY48" fmla="*/ 32385 h 1580197"/>
                      <a:gd name="connsiteX49" fmla="*/ 595123 w 940118"/>
                      <a:gd name="connsiteY49" fmla="*/ 44713 h 1580197"/>
                      <a:gd name="connsiteX50" fmla="*/ 595672 w 940118"/>
                      <a:gd name="connsiteY50" fmla="*/ 44538 h 1580197"/>
                      <a:gd name="connsiteX51" fmla="*/ 573405 w 940118"/>
                      <a:gd name="connsiteY51" fmla="*/ 32385 h 1580197"/>
                      <a:gd name="connsiteX52" fmla="*/ 679133 w 940118"/>
                      <a:gd name="connsiteY52" fmla="*/ 0 h 1580197"/>
                      <a:gd name="connsiteX0" fmla="*/ 679133 w 940118"/>
                      <a:gd name="connsiteY0" fmla="*/ 0 h 1580197"/>
                      <a:gd name="connsiteX1" fmla="*/ 940118 w 940118"/>
                      <a:gd name="connsiteY1" fmla="*/ 140970 h 1580197"/>
                      <a:gd name="connsiteX2" fmla="*/ 747299 w 940118"/>
                      <a:gd name="connsiteY2" fmla="*/ 210278 h 1580197"/>
                      <a:gd name="connsiteX3" fmla="*/ 747713 w 940118"/>
                      <a:gd name="connsiteY3" fmla="*/ 210503 h 1580197"/>
                      <a:gd name="connsiteX4" fmla="*/ 620078 w 940118"/>
                      <a:gd name="connsiteY4" fmla="*/ 282893 h 1580197"/>
                      <a:gd name="connsiteX5" fmla="*/ 620077 w 940118"/>
                      <a:gd name="connsiteY5" fmla="*/ 282893 h 1580197"/>
                      <a:gd name="connsiteX6" fmla="*/ 548076 w 940118"/>
                      <a:gd name="connsiteY6" fmla="*/ 339736 h 1580197"/>
                      <a:gd name="connsiteX7" fmla="*/ 548640 w 940118"/>
                      <a:gd name="connsiteY7" fmla="*/ 340043 h 1580197"/>
                      <a:gd name="connsiteX8" fmla="*/ 503873 w 940118"/>
                      <a:gd name="connsiteY8" fmla="*/ 383858 h 1580197"/>
                      <a:gd name="connsiteX9" fmla="*/ 488633 w 940118"/>
                      <a:gd name="connsiteY9" fmla="*/ 399098 h 1580197"/>
                      <a:gd name="connsiteX10" fmla="*/ 488633 w 940118"/>
                      <a:gd name="connsiteY10" fmla="*/ 400050 h 1580197"/>
                      <a:gd name="connsiteX11" fmla="*/ 422910 w 940118"/>
                      <a:gd name="connsiteY11" fmla="*/ 482918 h 1580197"/>
                      <a:gd name="connsiteX12" fmla="*/ 422910 w 940118"/>
                      <a:gd name="connsiteY12" fmla="*/ 483870 h 1580197"/>
                      <a:gd name="connsiteX13" fmla="*/ 367665 w 940118"/>
                      <a:gd name="connsiteY13" fmla="*/ 572453 h 1580197"/>
                      <a:gd name="connsiteX14" fmla="*/ 368618 w 940118"/>
                      <a:gd name="connsiteY14" fmla="*/ 573405 h 1580197"/>
                      <a:gd name="connsiteX15" fmla="*/ 317183 w 940118"/>
                      <a:gd name="connsiteY15" fmla="*/ 684847 h 1580197"/>
                      <a:gd name="connsiteX16" fmla="*/ 305241 w 940118"/>
                      <a:gd name="connsiteY16" fmla="*/ 678329 h 1580197"/>
                      <a:gd name="connsiteX17" fmla="*/ 305235 w 940118"/>
                      <a:gd name="connsiteY17" fmla="*/ 678350 h 1580197"/>
                      <a:gd name="connsiteX18" fmla="*/ 317183 w 940118"/>
                      <a:gd name="connsiteY18" fmla="*/ 684847 h 1580197"/>
                      <a:gd name="connsiteX19" fmla="*/ 260985 w 940118"/>
                      <a:gd name="connsiteY19" fmla="*/ 1014413 h 1580197"/>
                      <a:gd name="connsiteX20" fmla="*/ 342900 w 940118"/>
                      <a:gd name="connsiteY20" fmla="*/ 1373505 h 1580197"/>
                      <a:gd name="connsiteX21" fmla="*/ 546735 w 940118"/>
                      <a:gd name="connsiteY21" fmla="*/ 1580197 h 1580197"/>
                      <a:gd name="connsiteX22" fmla="*/ 285750 w 940118"/>
                      <a:gd name="connsiteY22" fmla="*/ 1438275 h 1580197"/>
                      <a:gd name="connsiteX23" fmla="*/ 81915 w 940118"/>
                      <a:gd name="connsiteY23" fmla="*/ 1231583 h 1580197"/>
                      <a:gd name="connsiteX24" fmla="*/ 0 w 940118"/>
                      <a:gd name="connsiteY24" fmla="*/ 872490 h 1580197"/>
                      <a:gd name="connsiteX25" fmla="*/ 56197 w 940118"/>
                      <a:gd name="connsiteY25" fmla="*/ 542925 h 1580197"/>
                      <a:gd name="connsiteX26" fmla="*/ 62441 w 940118"/>
                      <a:gd name="connsiteY26" fmla="*/ 546321 h 1580197"/>
                      <a:gd name="connsiteX27" fmla="*/ 62617 w 940118"/>
                      <a:gd name="connsiteY27" fmla="*/ 545909 h 1580197"/>
                      <a:gd name="connsiteX28" fmla="*/ 57150 w 940118"/>
                      <a:gd name="connsiteY28" fmla="*/ 542925 h 1580197"/>
                      <a:gd name="connsiteX29" fmla="*/ 107444 w 940118"/>
                      <a:gd name="connsiteY29" fmla="*/ 431896 h 1580197"/>
                      <a:gd name="connsiteX30" fmla="*/ 106680 w 940118"/>
                      <a:gd name="connsiteY30" fmla="*/ 431483 h 1580197"/>
                      <a:gd name="connsiteX31" fmla="*/ 161925 w 940118"/>
                      <a:gd name="connsiteY31" fmla="*/ 341948 h 1580197"/>
                      <a:gd name="connsiteX32" fmla="*/ 171758 w 940118"/>
                      <a:gd name="connsiteY32" fmla="*/ 347295 h 1580197"/>
                      <a:gd name="connsiteX33" fmla="*/ 171778 w 940118"/>
                      <a:gd name="connsiteY33" fmla="*/ 347270 h 1580197"/>
                      <a:gd name="connsiteX34" fmla="*/ 161925 w 940118"/>
                      <a:gd name="connsiteY34" fmla="*/ 341948 h 1580197"/>
                      <a:gd name="connsiteX35" fmla="*/ 227648 w 940118"/>
                      <a:gd name="connsiteY35" fmla="*/ 258128 h 1580197"/>
                      <a:gd name="connsiteX36" fmla="*/ 239906 w 940118"/>
                      <a:gd name="connsiteY36" fmla="*/ 264794 h 1580197"/>
                      <a:gd name="connsiteX37" fmla="*/ 240267 w 940118"/>
                      <a:gd name="connsiteY37" fmla="*/ 264453 h 1580197"/>
                      <a:gd name="connsiteX38" fmla="*/ 228600 w 940118"/>
                      <a:gd name="connsiteY38" fmla="*/ 258128 h 1580197"/>
                      <a:gd name="connsiteX39" fmla="*/ 242888 w 940118"/>
                      <a:gd name="connsiteY39" fmla="*/ 241935 h 1580197"/>
                      <a:gd name="connsiteX40" fmla="*/ 287315 w 940118"/>
                      <a:gd name="connsiteY40" fmla="*/ 198453 h 1580197"/>
                      <a:gd name="connsiteX41" fmla="*/ 286702 w 940118"/>
                      <a:gd name="connsiteY41" fmla="*/ 198120 h 1580197"/>
                      <a:gd name="connsiteX42" fmla="*/ 359092 w 940118"/>
                      <a:gd name="connsiteY42" fmla="*/ 140970 h 1580197"/>
                      <a:gd name="connsiteX43" fmla="*/ 378434 w 940118"/>
                      <a:gd name="connsiteY43" fmla="*/ 151488 h 1580197"/>
                      <a:gd name="connsiteX44" fmla="*/ 378837 w 940118"/>
                      <a:gd name="connsiteY44" fmla="*/ 151226 h 1580197"/>
                      <a:gd name="connsiteX45" fmla="*/ 360045 w 940118"/>
                      <a:gd name="connsiteY45" fmla="*/ 140970 h 1580197"/>
                      <a:gd name="connsiteX46" fmla="*/ 486263 w 940118"/>
                      <a:gd name="connsiteY46" fmla="*/ 68845 h 1580197"/>
                      <a:gd name="connsiteX47" fmla="*/ 485775 w 940118"/>
                      <a:gd name="connsiteY47" fmla="*/ 68580 h 1580197"/>
                      <a:gd name="connsiteX48" fmla="*/ 572452 w 940118"/>
                      <a:gd name="connsiteY48" fmla="*/ 32385 h 1580197"/>
                      <a:gd name="connsiteX49" fmla="*/ 595123 w 940118"/>
                      <a:gd name="connsiteY49" fmla="*/ 44713 h 1580197"/>
                      <a:gd name="connsiteX50" fmla="*/ 573405 w 940118"/>
                      <a:gd name="connsiteY50" fmla="*/ 32385 h 1580197"/>
                      <a:gd name="connsiteX51" fmla="*/ 679133 w 940118"/>
                      <a:gd name="connsiteY51" fmla="*/ 0 h 1580197"/>
                      <a:gd name="connsiteX0" fmla="*/ 679133 w 940118"/>
                      <a:gd name="connsiteY0" fmla="*/ 0 h 1580197"/>
                      <a:gd name="connsiteX1" fmla="*/ 940118 w 940118"/>
                      <a:gd name="connsiteY1" fmla="*/ 140970 h 1580197"/>
                      <a:gd name="connsiteX2" fmla="*/ 747299 w 940118"/>
                      <a:gd name="connsiteY2" fmla="*/ 210278 h 1580197"/>
                      <a:gd name="connsiteX3" fmla="*/ 747713 w 940118"/>
                      <a:gd name="connsiteY3" fmla="*/ 210503 h 1580197"/>
                      <a:gd name="connsiteX4" fmla="*/ 620078 w 940118"/>
                      <a:gd name="connsiteY4" fmla="*/ 282893 h 1580197"/>
                      <a:gd name="connsiteX5" fmla="*/ 620077 w 940118"/>
                      <a:gd name="connsiteY5" fmla="*/ 282893 h 1580197"/>
                      <a:gd name="connsiteX6" fmla="*/ 548076 w 940118"/>
                      <a:gd name="connsiteY6" fmla="*/ 339736 h 1580197"/>
                      <a:gd name="connsiteX7" fmla="*/ 548640 w 940118"/>
                      <a:gd name="connsiteY7" fmla="*/ 340043 h 1580197"/>
                      <a:gd name="connsiteX8" fmla="*/ 503873 w 940118"/>
                      <a:gd name="connsiteY8" fmla="*/ 383858 h 1580197"/>
                      <a:gd name="connsiteX9" fmla="*/ 488633 w 940118"/>
                      <a:gd name="connsiteY9" fmla="*/ 399098 h 1580197"/>
                      <a:gd name="connsiteX10" fmla="*/ 488633 w 940118"/>
                      <a:gd name="connsiteY10" fmla="*/ 400050 h 1580197"/>
                      <a:gd name="connsiteX11" fmla="*/ 422910 w 940118"/>
                      <a:gd name="connsiteY11" fmla="*/ 482918 h 1580197"/>
                      <a:gd name="connsiteX12" fmla="*/ 422910 w 940118"/>
                      <a:gd name="connsiteY12" fmla="*/ 483870 h 1580197"/>
                      <a:gd name="connsiteX13" fmla="*/ 367665 w 940118"/>
                      <a:gd name="connsiteY13" fmla="*/ 572453 h 1580197"/>
                      <a:gd name="connsiteX14" fmla="*/ 368618 w 940118"/>
                      <a:gd name="connsiteY14" fmla="*/ 573405 h 1580197"/>
                      <a:gd name="connsiteX15" fmla="*/ 317183 w 940118"/>
                      <a:gd name="connsiteY15" fmla="*/ 684847 h 1580197"/>
                      <a:gd name="connsiteX16" fmla="*/ 305241 w 940118"/>
                      <a:gd name="connsiteY16" fmla="*/ 678329 h 1580197"/>
                      <a:gd name="connsiteX17" fmla="*/ 305235 w 940118"/>
                      <a:gd name="connsiteY17" fmla="*/ 678350 h 1580197"/>
                      <a:gd name="connsiteX18" fmla="*/ 317183 w 940118"/>
                      <a:gd name="connsiteY18" fmla="*/ 684847 h 1580197"/>
                      <a:gd name="connsiteX19" fmla="*/ 260985 w 940118"/>
                      <a:gd name="connsiteY19" fmla="*/ 1014413 h 1580197"/>
                      <a:gd name="connsiteX20" fmla="*/ 342900 w 940118"/>
                      <a:gd name="connsiteY20" fmla="*/ 1373505 h 1580197"/>
                      <a:gd name="connsiteX21" fmla="*/ 546735 w 940118"/>
                      <a:gd name="connsiteY21" fmla="*/ 1580197 h 1580197"/>
                      <a:gd name="connsiteX22" fmla="*/ 285750 w 940118"/>
                      <a:gd name="connsiteY22" fmla="*/ 1438275 h 1580197"/>
                      <a:gd name="connsiteX23" fmla="*/ 81915 w 940118"/>
                      <a:gd name="connsiteY23" fmla="*/ 1231583 h 1580197"/>
                      <a:gd name="connsiteX24" fmla="*/ 0 w 940118"/>
                      <a:gd name="connsiteY24" fmla="*/ 872490 h 1580197"/>
                      <a:gd name="connsiteX25" fmla="*/ 56197 w 940118"/>
                      <a:gd name="connsiteY25" fmla="*/ 542925 h 1580197"/>
                      <a:gd name="connsiteX26" fmla="*/ 62441 w 940118"/>
                      <a:gd name="connsiteY26" fmla="*/ 546321 h 1580197"/>
                      <a:gd name="connsiteX27" fmla="*/ 62617 w 940118"/>
                      <a:gd name="connsiteY27" fmla="*/ 545909 h 1580197"/>
                      <a:gd name="connsiteX28" fmla="*/ 57150 w 940118"/>
                      <a:gd name="connsiteY28" fmla="*/ 542925 h 1580197"/>
                      <a:gd name="connsiteX29" fmla="*/ 107444 w 940118"/>
                      <a:gd name="connsiteY29" fmla="*/ 431896 h 1580197"/>
                      <a:gd name="connsiteX30" fmla="*/ 106680 w 940118"/>
                      <a:gd name="connsiteY30" fmla="*/ 431483 h 1580197"/>
                      <a:gd name="connsiteX31" fmla="*/ 161925 w 940118"/>
                      <a:gd name="connsiteY31" fmla="*/ 341948 h 1580197"/>
                      <a:gd name="connsiteX32" fmla="*/ 171758 w 940118"/>
                      <a:gd name="connsiteY32" fmla="*/ 347295 h 1580197"/>
                      <a:gd name="connsiteX33" fmla="*/ 171778 w 940118"/>
                      <a:gd name="connsiteY33" fmla="*/ 347270 h 1580197"/>
                      <a:gd name="connsiteX34" fmla="*/ 161925 w 940118"/>
                      <a:gd name="connsiteY34" fmla="*/ 341948 h 1580197"/>
                      <a:gd name="connsiteX35" fmla="*/ 227648 w 940118"/>
                      <a:gd name="connsiteY35" fmla="*/ 258128 h 1580197"/>
                      <a:gd name="connsiteX36" fmla="*/ 239906 w 940118"/>
                      <a:gd name="connsiteY36" fmla="*/ 264794 h 1580197"/>
                      <a:gd name="connsiteX37" fmla="*/ 240267 w 940118"/>
                      <a:gd name="connsiteY37" fmla="*/ 264453 h 1580197"/>
                      <a:gd name="connsiteX38" fmla="*/ 228600 w 940118"/>
                      <a:gd name="connsiteY38" fmla="*/ 258128 h 1580197"/>
                      <a:gd name="connsiteX39" fmla="*/ 242888 w 940118"/>
                      <a:gd name="connsiteY39" fmla="*/ 241935 h 1580197"/>
                      <a:gd name="connsiteX40" fmla="*/ 287315 w 940118"/>
                      <a:gd name="connsiteY40" fmla="*/ 198453 h 1580197"/>
                      <a:gd name="connsiteX41" fmla="*/ 286702 w 940118"/>
                      <a:gd name="connsiteY41" fmla="*/ 198120 h 1580197"/>
                      <a:gd name="connsiteX42" fmla="*/ 359092 w 940118"/>
                      <a:gd name="connsiteY42" fmla="*/ 140970 h 1580197"/>
                      <a:gd name="connsiteX43" fmla="*/ 378434 w 940118"/>
                      <a:gd name="connsiteY43" fmla="*/ 151488 h 1580197"/>
                      <a:gd name="connsiteX44" fmla="*/ 378837 w 940118"/>
                      <a:gd name="connsiteY44" fmla="*/ 151226 h 1580197"/>
                      <a:gd name="connsiteX45" fmla="*/ 486263 w 940118"/>
                      <a:gd name="connsiteY45" fmla="*/ 68845 h 1580197"/>
                      <a:gd name="connsiteX46" fmla="*/ 485775 w 940118"/>
                      <a:gd name="connsiteY46" fmla="*/ 68580 h 1580197"/>
                      <a:gd name="connsiteX47" fmla="*/ 572452 w 940118"/>
                      <a:gd name="connsiteY47" fmla="*/ 32385 h 1580197"/>
                      <a:gd name="connsiteX48" fmla="*/ 595123 w 940118"/>
                      <a:gd name="connsiteY48" fmla="*/ 44713 h 1580197"/>
                      <a:gd name="connsiteX49" fmla="*/ 573405 w 940118"/>
                      <a:gd name="connsiteY49" fmla="*/ 32385 h 1580197"/>
                      <a:gd name="connsiteX50" fmla="*/ 679133 w 940118"/>
                      <a:gd name="connsiteY50" fmla="*/ 0 h 1580197"/>
                      <a:gd name="connsiteX0" fmla="*/ 679133 w 940118"/>
                      <a:gd name="connsiteY0" fmla="*/ 0 h 1580197"/>
                      <a:gd name="connsiteX1" fmla="*/ 940118 w 940118"/>
                      <a:gd name="connsiteY1" fmla="*/ 140970 h 1580197"/>
                      <a:gd name="connsiteX2" fmla="*/ 747299 w 940118"/>
                      <a:gd name="connsiteY2" fmla="*/ 210278 h 1580197"/>
                      <a:gd name="connsiteX3" fmla="*/ 747713 w 940118"/>
                      <a:gd name="connsiteY3" fmla="*/ 210503 h 1580197"/>
                      <a:gd name="connsiteX4" fmla="*/ 620078 w 940118"/>
                      <a:gd name="connsiteY4" fmla="*/ 282893 h 1580197"/>
                      <a:gd name="connsiteX5" fmla="*/ 620077 w 940118"/>
                      <a:gd name="connsiteY5" fmla="*/ 282893 h 1580197"/>
                      <a:gd name="connsiteX6" fmla="*/ 548076 w 940118"/>
                      <a:gd name="connsiteY6" fmla="*/ 339736 h 1580197"/>
                      <a:gd name="connsiteX7" fmla="*/ 548640 w 940118"/>
                      <a:gd name="connsiteY7" fmla="*/ 340043 h 1580197"/>
                      <a:gd name="connsiteX8" fmla="*/ 503873 w 940118"/>
                      <a:gd name="connsiteY8" fmla="*/ 383858 h 1580197"/>
                      <a:gd name="connsiteX9" fmla="*/ 488633 w 940118"/>
                      <a:gd name="connsiteY9" fmla="*/ 399098 h 1580197"/>
                      <a:gd name="connsiteX10" fmla="*/ 488633 w 940118"/>
                      <a:gd name="connsiteY10" fmla="*/ 400050 h 1580197"/>
                      <a:gd name="connsiteX11" fmla="*/ 422910 w 940118"/>
                      <a:gd name="connsiteY11" fmla="*/ 482918 h 1580197"/>
                      <a:gd name="connsiteX12" fmla="*/ 422910 w 940118"/>
                      <a:gd name="connsiteY12" fmla="*/ 483870 h 1580197"/>
                      <a:gd name="connsiteX13" fmla="*/ 367665 w 940118"/>
                      <a:gd name="connsiteY13" fmla="*/ 572453 h 1580197"/>
                      <a:gd name="connsiteX14" fmla="*/ 368618 w 940118"/>
                      <a:gd name="connsiteY14" fmla="*/ 573405 h 1580197"/>
                      <a:gd name="connsiteX15" fmla="*/ 317183 w 940118"/>
                      <a:gd name="connsiteY15" fmla="*/ 684847 h 1580197"/>
                      <a:gd name="connsiteX16" fmla="*/ 305241 w 940118"/>
                      <a:gd name="connsiteY16" fmla="*/ 678329 h 1580197"/>
                      <a:gd name="connsiteX17" fmla="*/ 305235 w 940118"/>
                      <a:gd name="connsiteY17" fmla="*/ 678350 h 1580197"/>
                      <a:gd name="connsiteX18" fmla="*/ 317183 w 940118"/>
                      <a:gd name="connsiteY18" fmla="*/ 684847 h 1580197"/>
                      <a:gd name="connsiteX19" fmla="*/ 260985 w 940118"/>
                      <a:gd name="connsiteY19" fmla="*/ 1014413 h 1580197"/>
                      <a:gd name="connsiteX20" fmla="*/ 342900 w 940118"/>
                      <a:gd name="connsiteY20" fmla="*/ 1373505 h 1580197"/>
                      <a:gd name="connsiteX21" fmla="*/ 546735 w 940118"/>
                      <a:gd name="connsiteY21" fmla="*/ 1580197 h 1580197"/>
                      <a:gd name="connsiteX22" fmla="*/ 285750 w 940118"/>
                      <a:gd name="connsiteY22" fmla="*/ 1438275 h 1580197"/>
                      <a:gd name="connsiteX23" fmla="*/ 81915 w 940118"/>
                      <a:gd name="connsiteY23" fmla="*/ 1231583 h 1580197"/>
                      <a:gd name="connsiteX24" fmla="*/ 0 w 940118"/>
                      <a:gd name="connsiteY24" fmla="*/ 872490 h 1580197"/>
                      <a:gd name="connsiteX25" fmla="*/ 56197 w 940118"/>
                      <a:gd name="connsiteY25" fmla="*/ 542925 h 1580197"/>
                      <a:gd name="connsiteX26" fmla="*/ 62441 w 940118"/>
                      <a:gd name="connsiteY26" fmla="*/ 546321 h 1580197"/>
                      <a:gd name="connsiteX27" fmla="*/ 62617 w 940118"/>
                      <a:gd name="connsiteY27" fmla="*/ 545909 h 1580197"/>
                      <a:gd name="connsiteX28" fmla="*/ 57150 w 940118"/>
                      <a:gd name="connsiteY28" fmla="*/ 542925 h 1580197"/>
                      <a:gd name="connsiteX29" fmla="*/ 107444 w 940118"/>
                      <a:gd name="connsiteY29" fmla="*/ 431896 h 1580197"/>
                      <a:gd name="connsiteX30" fmla="*/ 106680 w 940118"/>
                      <a:gd name="connsiteY30" fmla="*/ 431483 h 1580197"/>
                      <a:gd name="connsiteX31" fmla="*/ 161925 w 940118"/>
                      <a:gd name="connsiteY31" fmla="*/ 341948 h 1580197"/>
                      <a:gd name="connsiteX32" fmla="*/ 171758 w 940118"/>
                      <a:gd name="connsiteY32" fmla="*/ 347295 h 1580197"/>
                      <a:gd name="connsiteX33" fmla="*/ 171778 w 940118"/>
                      <a:gd name="connsiteY33" fmla="*/ 347270 h 1580197"/>
                      <a:gd name="connsiteX34" fmla="*/ 161925 w 940118"/>
                      <a:gd name="connsiteY34" fmla="*/ 341948 h 1580197"/>
                      <a:gd name="connsiteX35" fmla="*/ 227648 w 940118"/>
                      <a:gd name="connsiteY35" fmla="*/ 258128 h 1580197"/>
                      <a:gd name="connsiteX36" fmla="*/ 239906 w 940118"/>
                      <a:gd name="connsiteY36" fmla="*/ 264794 h 1580197"/>
                      <a:gd name="connsiteX37" fmla="*/ 240267 w 940118"/>
                      <a:gd name="connsiteY37" fmla="*/ 264453 h 1580197"/>
                      <a:gd name="connsiteX38" fmla="*/ 228600 w 940118"/>
                      <a:gd name="connsiteY38" fmla="*/ 258128 h 1580197"/>
                      <a:gd name="connsiteX39" fmla="*/ 242888 w 940118"/>
                      <a:gd name="connsiteY39" fmla="*/ 241935 h 1580197"/>
                      <a:gd name="connsiteX40" fmla="*/ 287315 w 940118"/>
                      <a:gd name="connsiteY40" fmla="*/ 198453 h 1580197"/>
                      <a:gd name="connsiteX41" fmla="*/ 286702 w 940118"/>
                      <a:gd name="connsiteY41" fmla="*/ 198120 h 1580197"/>
                      <a:gd name="connsiteX42" fmla="*/ 359092 w 940118"/>
                      <a:gd name="connsiteY42" fmla="*/ 140970 h 1580197"/>
                      <a:gd name="connsiteX43" fmla="*/ 378434 w 940118"/>
                      <a:gd name="connsiteY43" fmla="*/ 151488 h 1580197"/>
                      <a:gd name="connsiteX44" fmla="*/ 486263 w 940118"/>
                      <a:gd name="connsiteY44" fmla="*/ 68845 h 1580197"/>
                      <a:gd name="connsiteX45" fmla="*/ 485775 w 940118"/>
                      <a:gd name="connsiteY45" fmla="*/ 68580 h 1580197"/>
                      <a:gd name="connsiteX46" fmla="*/ 572452 w 940118"/>
                      <a:gd name="connsiteY46" fmla="*/ 32385 h 1580197"/>
                      <a:gd name="connsiteX47" fmla="*/ 595123 w 940118"/>
                      <a:gd name="connsiteY47" fmla="*/ 44713 h 1580197"/>
                      <a:gd name="connsiteX48" fmla="*/ 573405 w 940118"/>
                      <a:gd name="connsiteY48" fmla="*/ 32385 h 1580197"/>
                      <a:gd name="connsiteX49" fmla="*/ 679133 w 940118"/>
                      <a:gd name="connsiteY49" fmla="*/ 0 h 1580197"/>
                      <a:gd name="connsiteX0" fmla="*/ 679133 w 940118"/>
                      <a:gd name="connsiteY0" fmla="*/ 0 h 1580197"/>
                      <a:gd name="connsiteX1" fmla="*/ 940118 w 940118"/>
                      <a:gd name="connsiteY1" fmla="*/ 140970 h 1580197"/>
                      <a:gd name="connsiteX2" fmla="*/ 747299 w 940118"/>
                      <a:gd name="connsiteY2" fmla="*/ 210278 h 1580197"/>
                      <a:gd name="connsiteX3" fmla="*/ 747713 w 940118"/>
                      <a:gd name="connsiteY3" fmla="*/ 210503 h 1580197"/>
                      <a:gd name="connsiteX4" fmla="*/ 620078 w 940118"/>
                      <a:gd name="connsiteY4" fmla="*/ 282893 h 1580197"/>
                      <a:gd name="connsiteX5" fmla="*/ 620077 w 940118"/>
                      <a:gd name="connsiteY5" fmla="*/ 282893 h 1580197"/>
                      <a:gd name="connsiteX6" fmla="*/ 548076 w 940118"/>
                      <a:gd name="connsiteY6" fmla="*/ 339736 h 1580197"/>
                      <a:gd name="connsiteX7" fmla="*/ 548640 w 940118"/>
                      <a:gd name="connsiteY7" fmla="*/ 340043 h 1580197"/>
                      <a:gd name="connsiteX8" fmla="*/ 503873 w 940118"/>
                      <a:gd name="connsiteY8" fmla="*/ 383858 h 1580197"/>
                      <a:gd name="connsiteX9" fmla="*/ 488633 w 940118"/>
                      <a:gd name="connsiteY9" fmla="*/ 399098 h 1580197"/>
                      <a:gd name="connsiteX10" fmla="*/ 488633 w 940118"/>
                      <a:gd name="connsiteY10" fmla="*/ 400050 h 1580197"/>
                      <a:gd name="connsiteX11" fmla="*/ 422910 w 940118"/>
                      <a:gd name="connsiteY11" fmla="*/ 482918 h 1580197"/>
                      <a:gd name="connsiteX12" fmla="*/ 422910 w 940118"/>
                      <a:gd name="connsiteY12" fmla="*/ 483870 h 1580197"/>
                      <a:gd name="connsiteX13" fmla="*/ 367665 w 940118"/>
                      <a:gd name="connsiteY13" fmla="*/ 572453 h 1580197"/>
                      <a:gd name="connsiteX14" fmla="*/ 368618 w 940118"/>
                      <a:gd name="connsiteY14" fmla="*/ 573405 h 1580197"/>
                      <a:gd name="connsiteX15" fmla="*/ 317183 w 940118"/>
                      <a:gd name="connsiteY15" fmla="*/ 684847 h 1580197"/>
                      <a:gd name="connsiteX16" fmla="*/ 305241 w 940118"/>
                      <a:gd name="connsiteY16" fmla="*/ 678329 h 1580197"/>
                      <a:gd name="connsiteX17" fmla="*/ 305235 w 940118"/>
                      <a:gd name="connsiteY17" fmla="*/ 678350 h 1580197"/>
                      <a:gd name="connsiteX18" fmla="*/ 317183 w 940118"/>
                      <a:gd name="connsiteY18" fmla="*/ 684847 h 1580197"/>
                      <a:gd name="connsiteX19" fmla="*/ 260985 w 940118"/>
                      <a:gd name="connsiteY19" fmla="*/ 1014413 h 1580197"/>
                      <a:gd name="connsiteX20" fmla="*/ 342900 w 940118"/>
                      <a:gd name="connsiteY20" fmla="*/ 1373505 h 1580197"/>
                      <a:gd name="connsiteX21" fmla="*/ 546735 w 940118"/>
                      <a:gd name="connsiteY21" fmla="*/ 1580197 h 1580197"/>
                      <a:gd name="connsiteX22" fmla="*/ 285750 w 940118"/>
                      <a:gd name="connsiteY22" fmla="*/ 1438275 h 1580197"/>
                      <a:gd name="connsiteX23" fmla="*/ 81915 w 940118"/>
                      <a:gd name="connsiteY23" fmla="*/ 1231583 h 1580197"/>
                      <a:gd name="connsiteX24" fmla="*/ 0 w 940118"/>
                      <a:gd name="connsiteY24" fmla="*/ 872490 h 1580197"/>
                      <a:gd name="connsiteX25" fmla="*/ 56197 w 940118"/>
                      <a:gd name="connsiteY25" fmla="*/ 542925 h 1580197"/>
                      <a:gd name="connsiteX26" fmla="*/ 62441 w 940118"/>
                      <a:gd name="connsiteY26" fmla="*/ 546321 h 1580197"/>
                      <a:gd name="connsiteX27" fmla="*/ 62617 w 940118"/>
                      <a:gd name="connsiteY27" fmla="*/ 545909 h 1580197"/>
                      <a:gd name="connsiteX28" fmla="*/ 57150 w 940118"/>
                      <a:gd name="connsiteY28" fmla="*/ 542925 h 1580197"/>
                      <a:gd name="connsiteX29" fmla="*/ 107444 w 940118"/>
                      <a:gd name="connsiteY29" fmla="*/ 431896 h 1580197"/>
                      <a:gd name="connsiteX30" fmla="*/ 106680 w 940118"/>
                      <a:gd name="connsiteY30" fmla="*/ 431483 h 1580197"/>
                      <a:gd name="connsiteX31" fmla="*/ 161925 w 940118"/>
                      <a:gd name="connsiteY31" fmla="*/ 341948 h 1580197"/>
                      <a:gd name="connsiteX32" fmla="*/ 171758 w 940118"/>
                      <a:gd name="connsiteY32" fmla="*/ 347295 h 1580197"/>
                      <a:gd name="connsiteX33" fmla="*/ 171778 w 940118"/>
                      <a:gd name="connsiteY33" fmla="*/ 347270 h 1580197"/>
                      <a:gd name="connsiteX34" fmla="*/ 161925 w 940118"/>
                      <a:gd name="connsiteY34" fmla="*/ 341948 h 1580197"/>
                      <a:gd name="connsiteX35" fmla="*/ 227648 w 940118"/>
                      <a:gd name="connsiteY35" fmla="*/ 258128 h 1580197"/>
                      <a:gd name="connsiteX36" fmla="*/ 239906 w 940118"/>
                      <a:gd name="connsiteY36" fmla="*/ 264794 h 1580197"/>
                      <a:gd name="connsiteX37" fmla="*/ 240267 w 940118"/>
                      <a:gd name="connsiteY37" fmla="*/ 264453 h 1580197"/>
                      <a:gd name="connsiteX38" fmla="*/ 228600 w 940118"/>
                      <a:gd name="connsiteY38" fmla="*/ 258128 h 1580197"/>
                      <a:gd name="connsiteX39" fmla="*/ 242888 w 940118"/>
                      <a:gd name="connsiteY39" fmla="*/ 241935 h 1580197"/>
                      <a:gd name="connsiteX40" fmla="*/ 287315 w 940118"/>
                      <a:gd name="connsiteY40" fmla="*/ 198453 h 1580197"/>
                      <a:gd name="connsiteX41" fmla="*/ 286702 w 940118"/>
                      <a:gd name="connsiteY41" fmla="*/ 198120 h 1580197"/>
                      <a:gd name="connsiteX42" fmla="*/ 359092 w 940118"/>
                      <a:gd name="connsiteY42" fmla="*/ 140970 h 1580197"/>
                      <a:gd name="connsiteX43" fmla="*/ 486263 w 940118"/>
                      <a:gd name="connsiteY43" fmla="*/ 68845 h 1580197"/>
                      <a:gd name="connsiteX44" fmla="*/ 485775 w 940118"/>
                      <a:gd name="connsiteY44" fmla="*/ 68580 h 1580197"/>
                      <a:gd name="connsiteX45" fmla="*/ 572452 w 940118"/>
                      <a:gd name="connsiteY45" fmla="*/ 32385 h 1580197"/>
                      <a:gd name="connsiteX46" fmla="*/ 595123 w 940118"/>
                      <a:gd name="connsiteY46" fmla="*/ 44713 h 1580197"/>
                      <a:gd name="connsiteX47" fmla="*/ 573405 w 940118"/>
                      <a:gd name="connsiteY47" fmla="*/ 32385 h 1580197"/>
                      <a:gd name="connsiteX48" fmla="*/ 679133 w 940118"/>
                      <a:gd name="connsiteY48" fmla="*/ 0 h 1580197"/>
                      <a:gd name="connsiteX0" fmla="*/ 679133 w 940118"/>
                      <a:gd name="connsiteY0" fmla="*/ 0 h 1580197"/>
                      <a:gd name="connsiteX1" fmla="*/ 940118 w 940118"/>
                      <a:gd name="connsiteY1" fmla="*/ 140970 h 1580197"/>
                      <a:gd name="connsiteX2" fmla="*/ 747299 w 940118"/>
                      <a:gd name="connsiteY2" fmla="*/ 210278 h 1580197"/>
                      <a:gd name="connsiteX3" fmla="*/ 747713 w 940118"/>
                      <a:gd name="connsiteY3" fmla="*/ 210503 h 1580197"/>
                      <a:gd name="connsiteX4" fmla="*/ 620078 w 940118"/>
                      <a:gd name="connsiteY4" fmla="*/ 282893 h 1580197"/>
                      <a:gd name="connsiteX5" fmla="*/ 620077 w 940118"/>
                      <a:gd name="connsiteY5" fmla="*/ 282893 h 1580197"/>
                      <a:gd name="connsiteX6" fmla="*/ 548076 w 940118"/>
                      <a:gd name="connsiteY6" fmla="*/ 339736 h 1580197"/>
                      <a:gd name="connsiteX7" fmla="*/ 548640 w 940118"/>
                      <a:gd name="connsiteY7" fmla="*/ 340043 h 1580197"/>
                      <a:gd name="connsiteX8" fmla="*/ 503873 w 940118"/>
                      <a:gd name="connsiteY8" fmla="*/ 383858 h 1580197"/>
                      <a:gd name="connsiteX9" fmla="*/ 488633 w 940118"/>
                      <a:gd name="connsiteY9" fmla="*/ 399098 h 1580197"/>
                      <a:gd name="connsiteX10" fmla="*/ 488633 w 940118"/>
                      <a:gd name="connsiteY10" fmla="*/ 400050 h 1580197"/>
                      <a:gd name="connsiteX11" fmla="*/ 422910 w 940118"/>
                      <a:gd name="connsiteY11" fmla="*/ 482918 h 1580197"/>
                      <a:gd name="connsiteX12" fmla="*/ 422910 w 940118"/>
                      <a:gd name="connsiteY12" fmla="*/ 483870 h 1580197"/>
                      <a:gd name="connsiteX13" fmla="*/ 367665 w 940118"/>
                      <a:gd name="connsiteY13" fmla="*/ 572453 h 1580197"/>
                      <a:gd name="connsiteX14" fmla="*/ 368618 w 940118"/>
                      <a:gd name="connsiteY14" fmla="*/ 573405 h 1580197"/>
                      <a:gd name="connsiteX15" fmla="*/ 317183 w 940118"/>
                      <a:gd name="connsiteY15" fmla="*/ 684847 h 1580197"/>
                      <a:gd name="connsiteX16" fmla="*/ 305241 w 940118"/>
                      <a:gd name="connsiteY16" fmla="*/ 678329 h 1580197"/>
                      <a:gd name="connsiteX17" fmla="*/ 305235 w 940118"/>
                      <a:gd name="connsiteY17" fmla="*/ 678350 h 1580197"/>
                      <a:gd name="connsiteX18" fmla="*/ 317183 w 940118"/>
                      <a:gd name="connsiteY18" fmla="*/ 684847 h 1580197"/>
                      <a:gd name="connsiteX19" fmla="*/ 260985 w 940118"/>
                      <a:gd name="connsiteY19" fmla="*/ 1014413 h 1580197"/>
                      <a:gd name="connsiteX20" fmla="*/ 342900 w 940118"/>
                      <a:gd name="connsiteY20" fmla="*/ 1373505 h 1580197"/>
                      <a:gd name="connsiteX21" fmla="*/ 546735 w 940118"/>
                      <a:gd name="connsiteY21" fmla="*/ 1580197 h 1580197"/>
                      <a:gd name="connsiteX22" fmla="*/ 285750 w 940118"/>
                      <a:gd name="connsiteY22" fmla="*/ 1438275 h 1580197"/>
                      <a:gd name="connsiteX23" fmla="*/ 81915 w 940118"/>
                      <a:gd name="connsiteY23" fmla="*/ 1231583 h 1580197"/>
                      <a:gd name="connsiteX24" fmla="*/ 0 w 940118"/>
                      <a:gd name="connsiteY24" fmla="*/ 872490 h 1580197"/>
                      <a:gd name="connsiteX25" fmla="*/ 56197 w 940118"/>
                      <a:gd name="connsiteY25" fmla="*/ 542925 h 1580197"/>
                      <a:gd name="connsiteX26" fmla="*/ 62441 w 940118"/>
                      <a:gd name="connsiteY26" fmla="*/ 546321 h 1580197"/>
                      <a:gd name="connsiteX27" fmla="*/ 62617 w 940118"/>
                      <a:gd name="connsiteY27" fmla="*/ 545909 h 1580197"/>
                      <a:gd name="connsiteX28" fmla="*/ 57150 w 940118"/>
                      <a:gd name="connsiteY28" fmla="*/ 542925 h 1580197"/>
                      <a:gd name="connsiteX29" fmla="*/ 107444 w 940118"/>
                      <a:gd name="connsiteY29" fmla="*/ 431896 h 1580197"/>
                      <a:gd name="connsiteX30" fmla="*/ 106680 w 940118"/>
                      <a:gd name="connsiteY30" fmla="*/ 431483 h 1580197"/>
                      <a:gd name="connsiteX31" fmla="*/ 161925 w 940118"/>
                      <a:gd name="connsiteY31" fmla="*/ 341948 h 1580197"/>
                      <a:gd name="connsiteX32" fmla="*/ 171758 w 940118"/>
                      <a:gd name="connsiteY32" fmla="*/ 347295 h 1580197"/>
                      <a:gd name="connsiteX33" fmla="*/ 171778 w 940118"/>
                      <a:gd name="connsiteY33" fmla="*/ 347270 h 1580197"/>
                      <a:gd name="connsiteX34" fmla="*/ 161925 w 940118"/>
                      <a:gd name="connsiteY34" fmla="*/ 341948 h 1580197"/>
                      <a:gd name="connsiteX35" fmla="*/ 227648 w 940118"/>
                      <a:gd name="connsiteY35" fmla="*/ 258128 h 1580197"/>
                      <a:gd name="connsiteX36" fmla="*/ 239906 w 940118"/>
                      <a:gd name="connsiteY36" fmla="*/ 264794 h 1580197"/>
                      <a:gd name="connsiteX37" fmla="*/ 240267 w 940118"/>
                      <a:gd name="connsiteY37" fmla="*/ 264453 h 1580197"/>
                      <a:gd name="connsiteX38" fmla="*/ 228600 w 940118"/>
                      <a:gd name="connsiteY38" fmla="*/ 258128 h 1580197"/>
                      <a:gd name="connsiteX39" fmla="*/ 287315 w 940118"/>
                      <a:gd name="connsiteY39" fmla="*/ 198453 h 1580197"/>
                      <a:gd name="connsiteX40" fmla="*/ 286702 w 940118"/>
                      <a:gd name="connsiteY40" fmla="*/ 198120 h 1580197"/>
                      <a:gd name="connsiteX41" fmla="*/ 359092 w 940118"/>
                      <a:gd name="connsiteY41" fmla="*/ 140970 h 1580197"/>
                      <a:gd name="connsiteX42" fmla="*/ 486263 w 940118"/>
                      <a:gd name="connsiteY42" fmla="*/ 68845 h 1580197"/>
                      <a:gd name="connsiteX43" fmla="*/ 485775 w 940118"/>
                      <a:gd name="connsiteY43" fmla="*/ 68580 h 1580197"/>
                      <a:gd name="connsiteX44" fmla="*/ 572452 w 940118"/>
                      <a:gd name="connsiteY44" fmla="*/ 32385 h 1580197"/>
                      <a:gd name="connsiteX45" fmla="*/ 595123 w 940118"/>
                      <a:gd name="connsiteY45" fmla="*/ 44713 h 1580197"/>
                      <a:gd name="connsiteX46" fmla="*/ 573405 w 940118"/>
                      <a:gd name="connsiteY46" fmla="*/ 32385 h 1580197"/>
                      <a:gd name="connsiteX47" fmla="*/ 679133 w 940118"/>
                      <a:gd name="connsiteY47" fmla="*/ 0 h 1580197"/>
                      <a:gd name="connsiteX0" fmla="*/ 679133 w 940118"/>
                      <a:gd name="connsiteY0" fmla="*/ 0 h 1580197"/>
                      <a:gd name="connsiteX1" fmla="*/ 940118 w 940118"/>
                      <a:gd name="connsiteY1" fmla="*/ 140970 h 1580197"/>
                      <a:gd name="connsiteX2" fmla="*/ 747299 w 940118"/>
                      <a:gd name="connsiteY2" fmla="*/ 210278 h 1580197"/>
                      <a:gd name="connsiteX3" fmla="*/ 747713 w 940118"/>
                      <a:gd name="connsiteY3" fmla="*/ 210503 h 1580197"/>
                      <a:gd name="connsiteX4" fmla="*/ 620078 w 940118"/>
                      <a:gd name="connsiteY4" fmla="*/ 282893 h 1580197"/>
                      <a:gd name="connsiteX5" fmla="*/ 620077 w 940118"/>
                      <a:gd name="connsiteY5" fmla="*/ 282893 h 1580197"/>
                      <a:gd name="connsiteX6" fmla="*/ 548076 w 940118"/>
                      <a:gd name="connsiteY6" fmla="*/ 339736 h 1580197"/>
                      <a:gd name="connsiteX7" fmla="*/ 548640 w 940118"/>
                      <a:gd name="connsiteY7" fmla="*/ 340043 h 1580197"/>
                      <a:gd name="connsiteX8" fmla="*/ 503873 w 940118"/>
                      <a:gd name="connsiteY8" fmla="*/ 383858 h 1580197"/>
                      <a:gd name="connsiteX9" fmla="*/ 488633 w 940118"/>
                      <a:gd name="connsiteY9" fmla="*/ 399098 h 1580197"/>
                      <a:gd name="connsiteX10" fmla="*/ 488633 w 940118"/>
                      <a:gd name="connsiteY10" fmla="*/ 400050 h 1580197"/>
                      <a:gd name="connsiteX11" fmla="*/ 422910 w 940118"/>
                      <a:gd name="connsiteY11" fmla="*/ 482918 h 1580197"/>
                      <a:gd name="connsiteX12" fmla="*/ 422910 w 940118"/>
                      <a:gd name="connsiteY12" fmla="*/ 483870 h 1580197"/>
                      <a:gd name="connsiteX13" fmla="*/ 367665 w 940118"/>
                      <a:gd name="connsiteY13" fmla="*/ 572453 h 1580197"/>
                      <a:gd name="connsiteX14" fmla="*/ 368618 w 940118"/>
                      <a:gd name="connsiteY14" fmla="*/ 573405 h 1580197"/>
                      <a:gd name="connsiteX15" fmla="*/ 317183 w 940118"/>
                      <a:gd name="connsiteY15" fmla="*/ 684847 h 1580197"/>
                      <a:gd name="connsiteX16" fmla="*/ 305241 w 940118"/>
                      <a:gd name="connsiteY16" fmla="*/ 678329 h 1580197"/>
                      <a:gd name="connsiteX17" fmla="*/ 305235 w 940118"/>
                      <a:gd name="connsiteY17" fmla="*/ 678350 h 1580197"/>
                      <a:gd name="connsiteX18" fmla="*/ 317183 w 940118"/>
                      <a:gd name="connsiteY18" fmla="*/ 684847 h 1580197"/>
                      <a:gd name="connsiteX19" fmla="*/ 260985 w 940118"/>
                      <a:gd name="connsiteY19" fmla="*/ 1014413 h 1580197"/>
                      <a:gd name="connsiteX20" fmla="*/ 342900 w 940118"/>
                      <a:gd name="connsiteY20" fmla="*/ 1373505 h 1580197"/>
                      <a:gd name="connsiteX21" fmla="*/ 546735 w 940118"/>
                      <a:gd name="connsiteY21" fmla="*/ 1580197 h 1580197"/>
                      <a:gd name="connsiteX22" fmla="*/ 285750 w 940118"/>
                      <a:gd name="connsiteY22" fmla="*/ 1438275 h 1580197"/>
                      <a:gd name="connsiteX23" fmla="*/ 81915 w 940118"/>
                      <a:gd name="connsiteY23" fmla="*/ 1231583 h 1580197"/>
                      <a:gd name="connsiteX24" fmla="*/ 0 w 940118"/>
                      <a:gd name="connsiteY24" fmla="*/ 872490 h 1580197"/>
                      <a:gd name="connsiteX25" fmla="*/ 56197 w 940118"/>
                      <a:gd name="connsiteY25" fmla="*/ 542925 h 1580197"/>
                      <a:gd name="connsiteX26" fmla="*/ 62441 w 940118"/>
                      <a:gd name="connsiteY26" fmla="*/ 546321 h 1580197"/>
                      <a:gd name="connsiteX27" fmla="*/ 62617 w 940118"/>
                      <a:gd name="connsiteY27" fmla="*/ 545909 h 1580197"/>
                      <a:gd name="connsiteX28" fmla="*/ 57150 w 940118"/>
                      <a:gd name="connsiteY28" fmla="*/ 542925 h 1580197"/>
                      <a:gd name="connsiteX29" fmla="*/ 107444 w 940118"/>
                      <a:gd name="connsiteY29" fmla="*/ 431896 h 1580197"/>
                      <a:gd name="connsiteX30" fmla="*/ 106680 w 940118"/>
                      <a:gd name="connsiteY30" fmla="*/ 431483 h 1580197"/>
                      <a:gd name="connsiteX31" fmla="*/ 161925 w 940118"/>
                      <a:gd name="connsiteY31" fmla="*/ 341948 h 1580197"/>
                      <a:gd name="connsiteX32" fmla="*/ 171758 w 940118"/>
                      <a:gd name="connsiteY32" fmla="*/ 347295 h 1580197"/>
                      <a:gd name="connsiteX33" fmla="*/ 171778 w 940118"/>
                      <a:gd name="connsiteY33" fmla="*/ 347270 h 1580197"/>
                      <a:gd name="connsiteX34" fmla="*/ 161925 w 940118"/>
                      <a:gd name="connsiteY34" fmla="*/ 341948 h 1580197"/>
                      <a:gd name="connsiteX35" fmla="*/ 227648 w 940118"/>
                      <a:gd name="connsiteY35" fmla="*/ 258128 h 1580197"/>
                      <a:gd name="connsiteX36" fmla="*/ 239906 w 940118"/>
                      <a:gd name="connsiteY36" fmla="*/ 264794 h 1580197"/>
                      <a:gd name="connsiteX37" fmla="*/ 228600 w 940118"/>
                      <a:gd name="connsiteY37" fmla="*/ 258128 h 1580197"/>
                      <a:gd name="connsiteX38" fmla="*/ 287315 w 940118"/>
                      <a:gd name="connsiteY38" fmla="*/ 198453 h 1580197"/>
                      <a:gd name="connsiteX39" fmla="*/ 286702 w 940118"/>
                      <a:gd name="connsiteY39" fmla="*/ 198120 h 1580197"/>
                      <a:gd name="connsiteX40" fmla="*/ 359092 w 940118"/>
                      <a:gd name="connsiteY40" fmla="*/ 140970 h 1580197"/>
                      <a:gd name="connsiteX41" fmla="*/ 486263 w 940118"/>
                      <a:gd name="connsiteY41" fmla="*/ 68845 h 1580197"/>
                      <a:gd name="connsiteX42" fmla="*/ 485775 w 940118"/>
                      <a:gd name="connsiteY42" fmla="*/ 68580 h 1580197"/>
                      <a:gd name="connsiteX43" fmla="*/ 572452 w 940118"/>
                      <a:gd name="connsiteY43" fmla="*/ 32385 h 1580197"/>
                      <a:gd name="connsiteX44" fmla="*/ 595123 w 940118"/>
                      <a:gd name="connsiteY44" fmla="*/ 44713 h 1580197"/>
                      <a:gd name="connsiteX45" fmla="*/ 573405 w 940118"/>
                      <a:gd name="connsiteY45" fmla="*/ 32385 h 1580197"/>
                      <a:gd name="connsiteX46" fmla="*/ 679133 w 940118"/>
                      <a:gd name="connsiteY46" fmla="*/ 0 h 1580197"/>
                      <a:gd name="connsiteX0" fmla="*/ 679133 w 940118"/>
                      <a:gd name="connsiteY0" fmla="*/ 0 h 1580197"/>
                      <a:gd name="connsiteX1" fmla="*/ 940118 w 940118"/>
                      <a:gd name="connsiteY1" fmla="*/ 140970 h 1580197"/>
                      <a:gd name="connsiteX2" fmla="*/ 747299 w 940118"/>
                      <a:gd name="connsiteY2" fmla="*/ 210278 h 1580197"/>
                      <a:gd name="connsiteX3" fmla="*/ 747713 w 940118"/>
                      <a:gd name="connsiteY3" fmla="*/ 210503 h 1580197"/>
                      <a:gd name="connsiteX4" fmla="*/ 620078 w 940118"/>
                      <a:gd name="connsiteY4" fmla="*/ 282893 h 1580197"/>
                      <a:gd name="connsiteX5" fmla="*/ 620077 w 940118"/>
                      <a:gd name="connsiteY5" fmla="*/ 282893 h 1580197"/>
                      <a:gd name="connsiteX6" fmla="*/ 548076 w 940118"/>
                      <a:gd name="connsiteY6" fmla="*/ 339736 h 1580197"/>
                      <a:gd name="connsiteX7" fmla="*/ 548640 w 940118"/>
                      <a:gd name="connsiteY7" fmla="*/ 340043 h 1580197"/>
                      <a:gd name="connsiteX8" fmla="*/ 503873 w 940118"/>
                      <a:gd name="connsiteY8" fmla="*/ 383858 h 1580197"/>
                      <a:gd name="connsiteX9" fmla="*/ 488633 w 940118"/>
                      <a:gd name="connsiteY9" fmla="*/ 399098 h 1580197"/>
                      <a:gd name="connsiteX10" fmla="*/ 488633 w 940118"/>
                      <a:gd name="connsiteY10" fmla="*/ 400050 h 1580197"/>
                      <a:gd name="connsiteX11" fmla="*/ 422910 w 940118"/>
                      <a:gd name="connsiteY11" fmla="*/ 482918 h 1580197"/>
                      <a:gd name="connsiteX12" fmla="*/ 422910 w 940118"/>
                      <a:gd name="connsiteY12" fmla="*/ 483870 h 1580197"/>
                      <a:gd name="connsiteX13" fmla="*/ 367665 w 940118"/>
                      <a:gd name="connsiteY13" fmla="*/ 572453 h 1580197"/>
                      <a:gd name="connsiteX14" fmla="*/ 368618 w 940118"/>
                      <a:gd name="connsiteY14" fmla="*/ 573405 h 1580197"/>
                      <a:gd name="connsiteX15" fmla="*/ 317183 w 940118"/>
                      <a:gd name="connsiteY15" fmla="*/ 684847 h 1580197"/>
                      <a:gd name="connsiteX16" fmla="*/ 305241 w 940118"/>
                      <a:gd name="connsiteY16" fmla="*/ 678329 h 1580197"/>
                      <a:gd name="connsiteX17" fmla="*/ 305235 w 940118"/>
                      <a:gd name="connsiteY17" fmla="*/ 678350 h 1580197"/>
                      <a:gd name="connsiteX18" fmla="*/ 317183 w 940118"/>
                      <a:gd name="connsiteY18" fmla="*/ 684847 h 1580197"/>
                      <a:gd name="connsiteX19" fmla="*/ 260985 w 940118"/>
                      <a:gd name="connsiteY19" fmla="*/ 1014413 h 1580197"/>
                      <a:gd name="connsiteX20" fmla="*/ 342900 w 940118"/>
                      <a:gd name="connsiteY20" fmla="*/ 1373505 h 1580197"/>
                      <a:gd name="connsiteX21" fmla="*/ 546735 w 940118"/>
                      <a:gd name="connsiteY21" fmla="*/ 1580197 h 1580197"/>
                      <a:gd name="connsiteX22" fmla="*/ 285750 w 940118"/>
                      <a:gd name="connsiteY22" fmla="*/ 1438275 h 1580197"/>
                      <a:gd name="connsiteX23" fmla="*/ 81915 w 940118"/>
                      <a:gd name="connsiteY23" fmla="*/ 1231583 h 1580197"/>
                      <a:gd name="connsiteX24" fmla="*/ 0 w 940118"/>
                      <a:gd name="connsiteY24" fmla="*/ 872490 h 1580197"/>
                      <a:gd name="connsiteX25" fmla="*/ 56197 w 940118"/>
                      <a:gd name="connsiteY25" fmla="*/ 542925 h 1580197"/>
                      <a:gd name="connsiteX26" fmla="*/ 62441 w 940118"/>
                      <a:gd name="connsiteY26" fmla="*/ 546321 h 1580197"/>
                      <a:gd name="connsiteX27" fmla="*/ 62617 w 940118"/>
                      <a:gd name="connsiteY27" fmla="*/ 545909 h 1580197"/>
                      <a:gd name="connsiteX28" fmla="*/ 57150 w 940118"/>
                      <a:gd name="connsiteY28" fmla="*/ 542925 h 1580197"/>
                      <a:gd name="connsiteX29" fmla="*/ 107444 w 940118"/>
                      <a:gd name="connsiteY29" fmla="*/ 431896 h 1580197"/>
                      <a:gd name="connsiteX30" fmla="*/ 106680 w 940118"/>
                      <a:gd name="connsiteY30" fmla="*/ 431483 h 1580197"/>
                      <a:gd name="connsiteX31" fmla="*/ 161925 w 940118"/>
                      <a:gd name="connsiteY31" fmla="*/ 341948 h 1580197"/>
                      <a:gd name="connsiteX32" fmla="*/ 171758 w 940118"/>
                      <a:gd name="connsiteY32" fmla="*/ 347295 h 1580197"/>
                      <a:gd name="connsiteX33" fmla="*/ 171778 w 940118"/>
                      <a:gd name="connsiteY33" fmla="*/ 347270 h 1580197"/>
                      <a:gd name="connsiteX34" fmla="*/ 161925 w 940118"/>
                      <a:gd name="connsiteY34" fmla="*/ 341948 h 1580197"/>
                      <a:gd name="connsiteX35" fmla="*/ 227648 w 940118"/>
                      <a:gd name="connsiteY35" fmla="*/ 258128 h 1580197"/>
                      <a:gd name="connsiteX36" fmla="*/ 239906 w 940118"/>
                      <a:gd name="connsiteY36" fmla="*/ 264794 h 1580197"/>
                      <a:gd name="connsiteX37" fmla="*/ 287315 w 940118"/>
                      <a:gd name="connsiteY37" fmla="*/ 198453 h 1580197"/>
                      <a:gd name="connsiteX38" fmla="*/ 286702 w 940118"/>
                      <a:gd name="connsiteY38" fmla="*/ 198120 h 1580197"/>
                      <a:gd name="connsiteX39" fmla="*/ 359092 w 940118"/>
                      <a:gd name="connsiteY39" fmla="*/ 140970 h 1580197"/>
                      <a:gd name="connsiteX40" fmla="*/ 486263 w 940118"/>
                      <a:gd name="connsiteY40" fmla="*/ 68845 h 1580197"/>
                      <a:gd name="connsiteX41" fmla="*/ 485775 w 940118"/>
                      <a:gd name="connsiteY41" fmla="*/ 68580 h 1580197"/>
                      <a:gd name="connsiteX42" fmla="*/ 572452 w 940118"/>
                      <a:gd name="connsiteY42" fmla="*/ 32385 h 1580197"/>
                      <a:gd name="connsiteX43" fmla="*/ 595123 w 940118"/>
                      <a:gd name="connsiteY43" fmla="*/ 44713 h 1580197"/>
                      <a:gd name="connsiteX44" fmla="*/ 573405 w 940118"/>
                      <a:gd name="connsiteY44" fmla="*/ 32385 h 1580197"/>
                      <a:gd name="connsiteX45" fmla="*/ 679133 w 940118"/>
                      <a:gd name="connsiteY45" fmla="*/ 0 h 1580197"/>
                      <a:gd name="connsiteX0" fmla="*/ 679133 w 940118"/>
                      <a:gd name="connsiteY0" fmla="*/ 0 h 1580197"/>
                      <a:gd name="connsiteX1" fmla="*/ 940118 w 940118"/>
                      <a:gd name="connsiteY1" fmla="*/ 140970 h 1580197"/>
                      <a:gd name="connsiteX2" fmla="*/ 747299 w 940118"/>
                      <a:gd name="connsiteY2" fmla="*/ 210278 h 1580197"/>
                      <a:gd name="connsiteX3" fmla="*/ 747713 w 940118"/>
                      <a:gd name="connsiteY3" fmla="*/ 210503 h 1580197"/>
                      <a:gd name="connsiteX4" fmla="*/ 620078 w 940118"/>
                      <a:gd name="connsiteY4" fmla="*/ 282893 h 1580197"/>
                      <a:gd name="connsiteX5" fmla="*/ 620077 w 940118"/>
                      <a:gd name="connsiteY5" fmla="*/ 282893 h 1580197"/>
                      <a:gd name="connsiteX6" fmla="*/ 548076 w 940118"/>
                      <a:gd name="connsiteY6" fmla="*/ 339736 h 1580197"/>
                      <a:gd name="connsiteX7" fmla="*/ 548640 w 940118"/>
                      <a:gd name="connsiteY7" fmla="*/ 340043 h 1580197"/>
                      <a:gd name="connsiteX8" fmla="*/ 503873 w 940118"/>
                      <a:gd name="connsiteY8" fmla="*/ 383858 h 1580197"/>
                      <a:gd name="connsiteX9" fmla="*/ 488633 w 940118"/>
                      <a:gd name="connsiteY9" fmla="*/ 399098 h 1580197"/>
                      <a:gd name="connsiteX10" fmla="*/ 488633 w 940118"/>
                      <a:gd name="connsiteY10" fmla="*/ 400050 h 1580197"/>
                      <a:gd name="connsiteX11" fmla="*/ 422910 w 940118"/>
                      <a:gd name="connsiteY11" fmla="*/ 482918 h 1580197"/>
                      <a:gd name="connsiteX12" fmla="*/ 422910 w 940118"/>
                      <a:gd name="connsiteY12" fmla="*/ 483870 h 1580197"/>
                      <a:gd name="connsiteX13" fmla="*/ 367665 w 940118"/>
                      <a:gd name="connsiteY13" fmla="*/ 572453 h 1580197"/>
                      <a:gd name="connsiteX14" fmla="*/ 368618 w 940118"/>
                      <a:gd name="connsiteY14" fmla="*/ 573405 h 1580197"/>
                      <a:gd name="connsiteX15" fmla="*/ 317183 w 940118"/>
                      <a:gd name="connsiteY15" fmla="*/ 684847 h 1580197"/>
                      <a:gd name="connsiteX16" fmla="*/ 305241 w 940118"/>
                      <a:gd name="connsiteY16" fmla="*/ 678329 h 1580197"/>
                      <a:gd name="connsiteX17" fmla="*/ 305235 w 940118"/>
                      <a:gd name="connsiteY17" fmla="*/ 678350 h 1580197"/>
                      <a:gd name="connsiteX18" fmla="*/ 317183 w 940118"/>
                      <a:gd name="connsiteY18" fmla="*/ 684847 h 1580197"/>
                      <a:gd name="connsiteX19" fmla="*/ 260985 w 940118"/>
                      <a:gd name="connsiteY19" fmla="*/ 1014413 h 1580197"/>
                      <a:gd name="connsiteX20" fmla="*/ 342900 w 940118"/>
                      <a:gd name="connsiteY20" fmla="*/ 1373505 h 1580197"/>
                      <a:gd name="connsiteX21" fmla="*/ 546735 w 940118"/>
                      <a:gd name="connsiteY21" fmla="*/ 1580197 h 1580197"/>
                      <a:gd name="connsiteX22" fmla="*/ 285750 w 940118"/>
                      <a:gd name="connsiteY22" fmla="*/ 1438275 h 1580197"/>
                      <a:gd name="connsiteX23" fmla="*/ 81915 w 940118"/>
                      <a:gd name="connsiteY23" fmla="*/ 1231583 h 1580197"/>
                      <a:gd name="connsiteX24" fmla="*/ 0 w 940118"/>
                      <a:gd name="connsiteY24" fmla="*/ 872490 h 1580197"/>
                      <a:gd name="connsiteX25" fmla="*/ 56197 w 940118"/>
                      <a:gd name="connsiteY25" fmla="*/ 542925 h 1580197"/>
                      <a:gd name="connsiteX26" fmla="*/ 62441 w 940118"/>
                      <a:gd name="connsiteY26" fmla="*/ 546321 h 1580197"/>
                      <a:gd name="connsiteX27" fmla="*/ 62617 w 940118"/>
                      <a:gd name="connsiteY27" fmla="*/ 545909 h 1580197"/>
                      <a:gd name="connsiteX28" fmla="*/ 57150 w 940118"/>
                      <a:gd name="connsiteY28" fmla="*/ 542925 h 1580197"/>
                      <a:gd name="connsiteX29" fmla="*/ 107444 w 940118"/>
                      <a:gd name="connsiteY29" fmla="*/ 431896 h 1580197"/>
                      <a:gd name="connsiteX30" fmla="*/ 106680 w 940118"/>
                      <a:gd name="connsiteY30" fmla="*/ 431483 h 1580197"/>
                      <a:gd name="connsiteX31" fmla="*/ 161925 w 940118"/>
                      <a:gd name="connsiteY31" fmla="*/ 341948 h 1580197"/>
                      <a:gd name="connsiteX32" fmla="*/ 171758 w 940118"/>
                      <a:gd name="connsiteY32" fmla="*/ 347295 h 1580197"/>
                      <a:gd name="connsiteX33" fmla="*/ 171778 w 940118"/>
                      <a:gd name="connsiteY33" fmla="*/ 347270 h 1580197"/>
                      <a:gd name="connsiteX34" fmla="*/ 161925 w 940118"/>
                      <a:gd name="connsiteY34" fmla="*/ 341948 h 1580197"/>
                      <a:gd name="connsiteX35" fmla="*/ 227648 w 940118"/>
                      <a:gd name="connsiteY35" fmla="*/ 258128 h 1580197"/>
                      <a:gd name="connsiteX36" fmla="*/ 287315 w 940118"/>
                      <a:gd name="connsiteY36" fmla="*/ 198453 h 1580197"/>
                      <a:gd name="connsiteX37" fmla="*/ 286702 w 940118"/>
                      <a:gd name="connsiteY37" fmla="*/ 198120 h 1580197"/>
                      <a:gd name="connsiteX38" fmla="*/ 359092 w 940118"/>
                      <a:gd name="connsiteY38" fmla="*/ 140970 h 1580197"/>
                      <a:gd name="connsiteX39" fmla="*/ 486263 w 940118"/>
                      <a:gd name="connsiteY39" fmla="*/ 68845 h 1580197"/>
                      <a:gd name="connsiteX40" fmla="*/ 485775 w 940118"/>
                      <a:gd name="connsiteY40" fmla="*/ 68580 h 1580197"/>
                      <a:gd name="connsiteX41" fmla="*/ 572452 w 940118"/>
                      <a:gd name="connsiteY41" fmla="*/ 32385 h 1580197"/>
                      <a:gd name="connsiteX42" fmla="*/ 595123 w 940118"/>
                      <a:gd name="connsiteY42" fmla="*/ 44713 h 1580197"/>
                      <a:gd name="connsiteX43" fmla="*/ 573405 w 940118"/>
                      <a:gd name="connsiteY43" fmla="*/ 32385 h 1580197"/>
                      <a:gd name="connsiteX44" fmla="*/ 679133 w 940118"/>
                      <a:gd name="connsiteY44" fmla="*/ 0 h 1580197"/>
                      <a:gd name="connsiteX0" fmla="*/ 679133 w 940118"/>
                      <a:gd name="connsiteY0" fmla="*/ 0 h 1580197"/>
                      <a:gd name="connsiteX1" fmla="*/ 940118 w 940118"/>
                      <a:gd name="connsiteY1" fmla="*/ 140970 h 1580197"/>
                      <a:gd name="connsiteX2" fmla="*/ 747299 w 940118"/>
                      <a:gd name="connsiteY2" fmla="*/ 210278 h 1580197"/>
                      <a:gd name="connsiteX3" fmla="*/ 747713 w 940118"/>
                      <a:gd name="connsiteY3" fmla="*/ 210503 h 1580197"/>
                      <a:gd name="connsiteX4" fmla="*/ 620078 w 940118"/>
                      <a:gd name="connsiteY4" fmla="*/ 282893 h 1580197"/>
                      <a:gd name="connsiteX5" fmla="*/ 620077 w 940118"/>
                      <a:gd name="connsiteY5" fmla="*/ 282893 h 1580197"/>
                      <a:gd name="connsiteX6" fmla="*/ 548076 w 940118"/>
                      <a:gd name="connsiteY6" fmla="*/ 339736 h 1580197"/>
                      <a:gd name="connsiteX7" fmla="*/ 548640 w 940118"/>
                      <a:gd name="connsiteY7" fmla="*/ 340043 h 1580197"/>
                      <a:gd name="connsiteX8" fmla="*/ 503873 w 940118"/>
                      <a:gd name="connsiteY8" fmla="*/ 383858 h 1580197"/>
                      <a:gd name="connsiteX9" fmla="*/ 488633 w 940118"/>
                      <a:gd name="connsiteY9" fmla="*/ 399098 h 1580197"/>
                      <a:gd name="connsiteX10" fmla="*/ 488633 w 940118"/>
                      <a:gd name="connsiteY10" fmla="*/ 400050 h 1580197"/>
                      <a:gd name="connsiteX11" fmla="*/ 422910 w 940118"/>
                      <a:gd name="connsiteY11" fmla="*/ 482918 h 1580197"/>
                      <a:gd name="connsiteX12" fmla="*/ 422910 w 940118"/>
                      <a:gd name="connsiteY12" fmla="*/ 483870 h 1580197"/>
                      <a:gd name="connsiteX13" fmla="*/ 367665 w 940118"/>
                      <a:gd name="connsiteY13" fmla="*/ 572453 h 1580197"/>
                      <a:gd name="connsiteX14" fmla="*/ 368618 w 940118"/>
                      <a:gd name="connsiteY14" fmla="*/ 573405 h 1580197"/>
                      <a:gd name="connsiteX15" fmla="*/ 317183 w 940118"/>
                      <a:gd name="connsiteY15" fmla="*/ 684847 h 1580197"/>
                      <a:gd name="connsiteX16" fmla="*/ 305241 w 940118"/>
                      <a:gd name="connsiteY16" fmla="*/ 678329 h 1580197"/>
                      <a:gd name="connsiteX17" fmla="*/ 305235 w 940118"/>
                      <a:gd name="connsiteY17" fmla="*/ 678350 h 1580197"/>
                      <a:gd name="connsiteX18" fmla="*/ 317183 w 940118"/>
                      <a:gd name="connsiteY18" fmla="*/ 684847 h 1580197"/>
                      <a:gd name="connsiteX19" fmla="*/ 260985 w 940118"/>
                      <a:gd name="connsiteY19" fmla="*/ 1014413 h 1580197"/>
                      <a:gd name="connsiteX20" fmla="*/ 342900 w 940118"/>
                      <a:gd name="connsiteY20" fmla="*/ 1373505 h 1580197"/>
                      <a:gd name="connsiteX21" fmla="*/ 546735 w 940118"/>
                      <a:gd name="connsiteY21" fmla="*/ 1580197 h 1580197"/>
                      <a:gd name="connsiteX22" fmla="*/ 285750 w 940118"/>
                      <a:gd name="connsiteY22" fmla="*/ 1438275 h 1580197"/>
                      <a:gd name="connsiteX23" fmla="*/ 81915 w 940118"/>
                      <a:gd name="connsiteY23" fmla="*/ 1231583 h 1580197"/>
                      <a:gd name="connsiteX24" fmla="*/ 0 w 940118"/>
                      <a:gd name="connsiteY24" fmla="*/ 872490 h 1580197"/>
                      <a:gd name="connsiteX25" fmla="*/ 56197 w 940118"/>
                      <a:gd name="connsiteY25" fmla="*/ 542925 h 1580197"/>
                      <a:gd name="connsiteX26" fmla="*/ 62441 w 940118"/>
                      <a:gd name="connsiteY26" fmla="*/ 546321 h 1580197"/>
                      <a:gd name="connsiteX27" fmla="*/ 62617 w 940118"/>
                      <a:gd name="connsiteY27" fmla="*/ 545909 h 1580197"/>
                      <a:gd name="connsiteX28" fmla="*/ 57150 w 940118"/>
                      <a:gd name="connsiteY28" fmla="*/ 542925 h 1580197"/>
                      <a:gd name="connsiteX29" fmla="*/ 107444 w 940118"/>
                      <a:gd name="connsiteY29" fmla="*/ 431896 h 1580197"/>
                      <a:gd name="connsiteX30" fmla="*/ 106680 w 940118"/>
                      <a:gd name="connsiteY30" fmla="*/ 431483 h 1580197"/>
                      <a:gd name="connsiteX31" fmla="*/ 161925 w 940118"/>
                      <a:gd name="connsiteY31" fmla="*/ 341948 h 1580197"/>
                      <a:gd name="connsiteX32" fmla="*/ 171758 w 940118"/>
                      <a:gd name="connsiteY32" fmla="*/ 347295 h 1580197"/>
                      <a:gd name="connsiteX33" fmla="*/ 161925 w 940118"/>
                      <a:gd name="connsiteY33" fmla="*/ 341948 h 1580197"/>
                      <a:gd name="connsiteX34" fmla="*/ 227648 w 940118"/>
                      <a:gd name="connsiteY34" fmla="*/ 258128 h 1580197"/>
                      <a:gd name="connsiteX35" fmla="*/ 287315 w 940118"/>
                      <a:gd name="connsiteY35" fmla="*/ 198453 h 1580197"/>
                      <a:gd name="connsiteX36" fmla="*/ 286702 w 940118"/>
                      <a:gd name="connsiteY36" fmla="*/ 198120 h 1580197"/>
                      <a:gd name="connsiteX37" fmla="*/ 359092 w 940118"/>
                      <a:gd name="connsiteY37" fmla="*/ 140970 h 1580197"/>
                      <a:gd name="connsiteX38" fmla="*/ 486263 w 940118"/>
                      <a:gd name="connsiteY38" fmla="*/ 68845 h 1580197"/>
                      <a:gd name="connsiteX39" fmla="*/ 485775 w 940118"/>
                      <a:gd name="connsiteY39" fmla="*/ 68580 h 1580197"/>
                      <a:gd name="connsiteX40" fmla="*/ 572452 w 940118"/>
                      <a:gd name="connsiteY40" fmla="*/ 32385 h 1580197"/>
                      <a:gd name="connsiteX41" fmla="*/ 595123 w 940118"/>
                      <a:gd name="connsiteY41" fmla="*/ 44713 h 1580197"/>
                      <a:gd name="connsiteX42" fmla="*/ 573405 w 940118"/>
                      <a:gd name="connsiteY42" fmla="*/ 32385 h 1580197"/>
                      <a:gd name="connsiteX43" fmla="*/ 679133 w 940118"/>
                      <a:gd name="connsiteY43" fmla="*/ 0 h 1580197"/>
                      <a:gd name="connsiteX0" fmla="*/ 679133 w 940118"/>
                      <a:gd name="connsiteY0" fmla="*/ 0 h 1580197"/>
                      <a:gd name="connsiteX1" fmla="*/ 940118 w 940118"/>
                      <a:gd name="connsiteY1" fmla="*/ 140970 h 1580197"/>
                      <a:gd name="connsiteX2" fmla="*/ 747299 w 940118"/>
                      <a:gd name="connsiteY2" fmla="*/ 210278 h 1580197"/>
                      <a:gd name="connsiteX3" fmla="*/ 747713 w 940118"/>
                      <a:gd name="connsiteY3" fmla="*/ 210503 h 1580197"/>
                      <a:gd name="connsiteX4" fmla="*/ 620078 w 940118"/>
                      <a:gd name="connsiteY4" fmla="*/ 282893 h 1580197"/>
                      <a:gd name="connsiteX5" fmla="*/ 620077 w 940118"/>
                      <a:gd name="connsiteY5" fmla="*/ 282893 h 1580197"/>
                      <a:gd name="connsiteX6" fmla="*/ 548076 w 940118"/>
                      <a:gd name="connsiteY6" fmla="*/ 339736 h 1580197"/>
                      <a:gd name="connsiteX7" fmla="*/ 548640 w 940118"/>
                      <a:gd name="connsiteY7" fmla="*/ 340043 h 1580197"/>
                      <a:gd name="connsiteX8" fmla="*/ 503873 w 940118"/>
                      <a:gd name="connsiteY8" fmla="*/ 383858 h 1580197"/>
                      <a:gd name="connsiteX9" fmla="*/ 488633 w 940118"/>
                      <a:gd name="connsiteY9" fmla="*/ 399098 h 1580197"/>
                      <a:gd name="connsiteX10" fmla="*/ 488633 w 940118"/>
                      <a:gd name="connsiteY10" fmla="*/ 400050 h 1580197"/>
                      <a:gd name="connsiteX11" fmla="*/ 422910 w 940118"/>
                      <a:gd name="connsiteY11" fmla="*/ 482918 h 1580197"/>
                      <a:gd name="connsiteX12" fmla="*/ 422910 w 940118"/>
                      <a:gd name="connsiteY12" fmla="*/ 483870 h 1580197"/>
                      <a:gd name="connsiteX13" fmla="*/ 367665 w 940118"/>
                      <a:gd name="connsiteY13" fmla="*/ 572453 h 1580197"/>
                      <a:gd name="connsiteX14" fmla="*/ 368618 w 940118"/>
                      <a:gd name="connsiteY14" fmla="*/ 573405 h 1580197"/>
                      <a:gd name="connsiteX15" fmla="*/ 317183 w 940118"/>
                      <a:gd name="connsiteY15" fmla="*/ 684847 h 1580197"/>
                      <a:gd name="connsiteX16" fmla="*/ 305241 w 940118"/>
                      <a:gd name="connsiteY16" fmla="*/ 678329 h 1580197"/>
                      <a:gd name="connsiteX17" fmla="*/ 305235 w 940118"/>
                      <a:gd name="connsiteY17" fmla="*/ 678350 h 1580197"/>
                      <a:gd name="connsiteX18" fmla="*/ 317183 w 940118"/>
                      <a:gd name="connsiteY18" fmla="*/ 684847 h 1580197"/>
                      <a:gd name="connsiteX19" fmla="*/ 260985 w 940118"/>
                      <a:gd name="connsiteY19" fmla="*/ 1014413 h 1580197"/>
                      <a:gd name="connsiteX20" fmla="*/ 342900 w 940118"/>
                      <a:gd name="connsiteY20" fmla="*/ 1373505 h 1580197"/>
                      <a:gd name="connsiteX21" fmla="*/ 546735 w 940118"/>
                      <a:gd name="connsiteY21" fmla="*/ 1580197 h 1580197"/>
                      <a:gd name="connsiteX22" fmla="*/ 285750 w 940118"/>
                      <a:gd name="connsiteY22" fmla="*/ 1438275 h 1580197"/>
                      <a:gd name="connsiteX23" fmla="*/ 81915 w 940118"/>
                      <a:gd name="connsiteY23" fmla="*/ 1231583 h 1580197"/>
                      <a:gd name="connsiteX24" fmla="*/ 0 w 940118"/>
                      <a:gd name="connsiteY24" fmla="*/ 872490 h 1580197"/>
                      <a:gd name="connsiteX25" fmla="*/ 56197 w 940118"/>
                      <a:gd name="connsiteY25" fmla="*/ 542925 h 1580197"/>
                      <a:gd name="connsiteX26" fmla="*/ 62441 w 940118"/>
                      <a:gd name="connsiteY26" fmla="*/ 546321 h 1580197"/>
                      <a:gd name="connsiteX27" fmla="*/ 62617 w 940118"/>
                      <a:gd name="connsiteY27" fmla="*/ 545909 h 1580197"/>
                      <a:gd name="connsiteX28" fmla="*/ 57150 w 940118"/>
                      <a:gd name="connsiteY28" fmla="*/ 542925 h 1580197"/>
                      <a:gd name="connsiteX29" fmla="*/ 107444 w 940118"/>
                      <a:gd name="connsiteY29" fmla="*/ 431896 h 1580197"/>
                      <a:gd name="connsiteX30" fmla="*/ 106680 w 940118"/>
                      <a:gd name="connsiteY30" fmla="*/ 431483 h 1580197"/>
                      <a:gd name="connsiteX31" fmla="*/ 161925 w 940118"/>
                      <a:gd name="connsiteY31" fmla="*/ 341948 h 1580197"/>
                      <a:gd name="connsiteX32" fmla="*/ 171758 w 940118"/>
                      <a:gd name="connsiteY32" fmla="*/ 347295 h 1580197"/>
                      <a:gd name="connsiteX33" fmla="*/ 227648 w 940118"/>
                      <a:gd name="connsiteY33" fmla="*/ 258128 h 1580197"/>
                      <a:gd name="connsiteX34" fmla="*/ 287315 w 940118"/>
                      <a:gd name="connsiteY34" fmla="*/ 198453 h 1580197"/>
                      <a:gd name="connsiteX35" fmla="*/ 286702 w 940118"/>
                      <a:gd name="connsiteY35" fmla="*/ 198120 h 1580197"/>
                      <a:gd name="connsiteX36" fmla="*/ 359092 w 940118"/>
                      <a:gd name="connsiteY36" fmla="*/ 140970 h 1580197"/>
                      <a:gd name="connsiteX37" fmla="*/ 486263 w 940118"/>
                      <a:gd name="connsiteY37" fmla="*/ 68845 h 1580197"/>
                      <a:gd name="connsiteX38" fmla="*/ 485775 w 940118"/>
                      <a:gd name="connsiteY38" fmla="*/ 68580 h 1580197"/>
                      <a:gd name="connsiteX39" fmla="*/ 572452 w 940118"/>
                      <a:gd name="connsiteY39" fmla="*/ 32385 h 1580197"/>
                      <a:gd name="connsiteX40" fmla="*/ 595123 w 940118"/>
                      <a:gd name="connsiteY40" fmla="*/ 44713 h 1580197"/>
                      <a:gd name="connsiteX41" fmla="*/ 573405 w 940118"/>
                      <a:gd name="connsiteY41" fmla="*/ 32385 h 1580197"/>
                      <a:gd name="connsiteX42" fmla="*/ 679133 w 940118"/>
                      <a:gd name="connsiteY42" fmla="*/ 0 h 1580197"/>
                      <a:gd name="connsiteX0" fmla="*/ 679133 w 940118"/>
                      <a:gd name="connsiteY0" fmla="*/ 0 h 1580197"/>
                      <a:gd name="connsiteX1" fmla="*/ 940118 w 940118"/>
                      <a:gd name="connsiteY1" fmla="*/ 140970 h 1580197"/>
                      <a:gd name="connsiteX2" fmla="*/ 747299 w 940118"/>
                      <a:gd name="connsiteY2" fmla="*/ 210278 h 1580197"/>
                      <a:gd name="connsiteX3" fmla="*/ 747713 w 940118"/>
                      <a:gd name="connsiteY3" fmla="*/ 210503 h 1580197"/>
                      <a:gd name="connsiteX4" fmla="*/ 620078 w 940118"/>
                      <a:gd name="connsiteY4" fmla="*/ 282893 h 1580197"/>
                      <a:gd name="connsiteX5" fmla="*/ 620077 w 940118"/>
                      <a:gd name="connsiteY5" fmla="*/ 282893 h 1580197"/>
                      <a:gd name="connsiteX6" fmla="*/ 548076 w 940118"/>
                      <a:gd name="connsiteY6" fmla="*/ 339736 h 1580197"/>
                      <a:gd name="connsiteX7" fmla="*/ 548640 w 940118"/>
                      <a:gd name="connsiteY7" fmla="*/ 340043 h 1580197"/>
                      <a:gd name="connsiteX8" fmla="*/ 503873 w 940118"/>
                      <a:gd name="connsiteY8" fmla="*/ 383858 h 1580197"/>
                      <a:gd name="connsiteX9" fmla="*/ 488633 w 940118"/>
                      <a:gd name="connsiteY9" fmla="*/ 399098 h 1580197"/>
                      <a:gd name="connsiteX10" fmla="*/ 488633 w 940118"/>
                      <a:gd name="connsiteY10" fmla="*/ 400050 h 1580197"/>
                      <a:gd name="connsiteX11" fmla="*/ 422910 w 940118"/>
                      <a:gd name="connsiteY11" fmla="*/ 482918 h 1580197"/>
                      <a:gd name="connsiteX12" fmla="*/ 422910 w 940118"/>
                      <a:gd name="connsiteY12" fmla="*/ 483870 h 1580197"/>
                      <a:gd name="connsiteX13" fmla="*/ 367665 w 940118"/>
                      <a:gd name="connsiteY13" fmla="*/ 572453 h 1580197"/>
                      <a:gd name="connsiteX14" fmla="*/ 368618 w 940118"/>
                      <a:gd name="connsiteY14" fmla="*/ 573405 h 1580197"/>
                      <a:gd name="connsiteX15" fmla="*/ 317183 w 940118"/>
                      <a:gd name="connsiteY15" fmla="*/ 684847 h 1580197"/>
                      <a:gd name="connsiteX16" fmla="*/ 305241 w 940118"/>
                      <a:gd name="connsiteY16" fmla="*/ 678329 h 1580197"/>
                      <a:gd name="connsiteX17" fmla="*/ 305235 w 940118"/>
                      <a:gd name="connsiteY17" fmla="*/ 678350 h 1580197"/>
                      <a:gd name="connsiteX18" fmla="*/ 317183 w 940118"/>
                      <a:gd name="connsiteY18" fmla="*/ 684847 h 1580197"/>
                      <a:gd name="connsiteX19" fmla="*/ 260985 w 940118"/>
                      <a:gd name="connsiteY19" fmla="*/ 1014413 h 1580197"/>
                      <a:gd name="connsiteX20" fmla="*/ 342900 w 940118"/>
                      <a:gd name="connsiteY20" fmla="*/ 1373505 h 1580197"/>
                      <a:gd name="connsiteX21" fmla="*/ 546735 w 940118"/>
                      <a:gd name="connsiteY21" fmla="*/ 1580197 h 1580197"/>
                      <a:gd name="connsiteX22" fmla="*/ 285750 w 940118"/>
                      <a:gd name="connsiteY22" fmla="*/ 1438275 h 1580197"/>
                      <a:gd name="connsiteX23" fmla="*/ 81915 w 940118"/>
                      <a:gd name="connsiteY23" fmla="*/ 1231583 h 1580197"/>
                      <a:gd name="connsiteX24" fmla="*/ 0 w 940118"/>
                      <a:gd name="connsiteY24" fmla="*/ 872490 h 1580197"/>
                      <a:gd name="connsiteX25" fmla="*/ 56197 w 940118"/>
                      <a:gd name="connsiteY25" fmla="*/ 542925 h 1580197"/>
                      <a:gd name="connsiteX26" fmla="*/ 62441 w 940118"/>
                      <a:gd name="connsiteY26" fmla="*/ 546321 h 1580197"/>
                      <a:gd name="connsiteX27" fmla="*/ 62617 w 940118"/>
                      <a:gd name="connsiteY27" fmla="*/ 545909 h 1580197"/>
                      <a:gd name="connsiteX28" fmla="*/ 57150 w 940118"/>
                      <a:gd name="connsiteY28" fmla="*/ 542925 h 1580197"/>
                      <a:gd name="connsiteX29" fmla="*/ 107444 w 940118"/>
                      <a:gd name="connsiteY29" fmla="*/ 431896 h 1580197"/>
                      <a:gd name="connsiteX30" fmla="*/ 106680 w 940118"/>
                      <a:gd name="connsiteY30" fmla="*/ 431483 h 1580197"/>
                      <a:gd name="connsiteX31" fmla="*/ 161925 w 940118"/>
                      <a:gd name="connsiteY31" fmla="*/ 341948 h 1580197"/>
                      <a:gd name="connsiteX32" fmla="*/ 227648 w 940118"/>
                      <a:gd name="connsiteY32" fmla="*/ 258128 h 1580197"/>
                      <a:gd name="connsiteX33" fmla="*/ 287315 w 940118"/>
                      <a:gd name="connsiteY33" fmla="*/ 198453 h 1580197"/>
                      <a:gd name="connsiteX34" fmla="*/ 286702 w 940118"/>
                      <a:gd name="connsiteY34" fmla="*/ 198120 h 1580197"/>
                      <a:gd name="connsiteX35" fmla="*/ 359092 w 940118"/>
                      <a:gd name="connsiteY35" fmla="*/ 140970 h 1580197"/>
                      <a:gd name="connsiteX36" fmla="*/ 486263 w 940118"/>
                      <a:gd name="connsiteY36" fmla="*/ 68845 h 1580197"/>
                      <a:gd name="connsiteX37" fmla="*/ 485775 w 940118"/>
                      <a:gd name="connsiteY37" fmla="*/ 68580 h 1580197"/>
                      <a:gd name="connsiteX38" fmla="*/ 572452 w 940118"/>
                      <a:gd name="connsiteY38" fmla="*/ 32385 h 1580197"/>
                      <a:gd name="connsiteX39" fmla="*/ 595123 w 940118"/>
                      <a:gd name="connsiteY39" fmla="*/ 44713 h 1580197"/>
                      <a:gd name="connsiteX40" fmla="*/ 573405 w 940118"/>
                      <a:gd name="connsiteY40" fmla="*/ 32385 h 1580197"/>
                      <a:gd name="connsiteX41" fmla="*/ 679133 w 940118"/>
                      <a:gd name="connsiteY41" fmla="*/ 0 h 1580197"/>
                      <a:gd name="connsiteX0" fmla="*/ 679133 w 940118"/>
                      <a:gd name="connsiteY0" fmla="*/ 0 h 1580197"/>
                      <a:gd name="connsiteX1" fmla="*/ 940118 w 940118"/>
                      <a:gd name="connsiteY1" fmla="*/ 140970 h 1580197"/>
                      <a:gd name="connsiteX2" fmla="*/ 747299 w 940118"/>
                      <a:gd name="connsiteY2" fmla="*/ 210278 h 1580197"/>
                      <a:gd name="connsiteX3" fmla="*/ 747713 w 940118"/>
                      <a:gd name="connsiteY3" fmla="*/ 210503 h 1580197"/>
                      <a:gd name="connsiteX4" fmla="*/ 620078 w 940118"/>
                      <a:gd name="connsiteY4" fmla="*/ 282893 h 1580197"/>
                      <a:gd name="connsiteX5" fmla="*/ 620077 w 940118"/>
                      <a:gd name="connsiteY5" fmla="*/ 282893 h 1580197"/>
                      <a:gd name="connsiteX6" fmla="*/ 548076 w 940118"/>
                      <a:gd name="connsiteY6" fmla="*/ 339736 h 1580197"/>
                      <a:gd name="connsiteX7" fmla="*/ 548640 w 940118"/>
                      <a:gd name="connsiteY7" fmla="*/ 340043 h 1580197"/>
                      <a:gd name="connsiteX8" fmla="*/ 503873 w 940118"/>
                      <a:gd name="connsiteY8" fmla="*/ 383858 h 1580197"/>
                      <a:gd name="connsiteX9" fmla="*/ 488633 w 940118"/>
                      <a:gd name="connsiteY9" fmla="*/ 399098 h 1580197"/>
                      <a:gd name="connsiteX10" fmla="*/ 488633 w 940118"/>
                      <a:gd name="connsiteY10" fmla="*/ 400050 h 1580197"/>
                      <a:gd name="connsiteX11" fmla="*/ 422910 w 940118"/>
                      <a:gd name="connsiteY11" fmla="*/ 482918 h 1580197"/>
                      <a:gd name="connsiteX12" fmla="*/ 422910 w 940118"/>
                      <a:gd name="connsiteY12" fmla="*/ 483870 h 1580197"/>
                      <a:gd name="connsiteX13" fmla="*/ 367665 w 940118"/>
                      <a:gd name="connsiteY13" fmla="*/ 572453 h 1580197"/>
                      <a:gd name="connsiteX14" fmla="*/ 368618 w 940118"/>
                      <a:gd name="connsiteY14" fmla="*/ 573405 h 1580197"/>
                      <a:gd name="connsiteX15" fmla="*/ 317183 w 940118"/>
                      <a:gd name="connsiteY15" fmla="*/ 684847 h 1580197"/>
                      <a:gd name="connsiteX16" fmla="*/ 305241 w 940118"/>
                      <a:gd name="connsiteY16" fmla="*/ 678329 h 1580197"/>
                      <a:gd name="connsiteX17" fmla="*/ 305235 w 940118"/>
                      <a:gd name="connsiteY17" fmla="*/ 678350 h 1580197"/>
                      <a:gd name="connsiteX18" fmla="*/ 317183 w 940118"/>
                      <a:gd name="connsiteY18" fmla="*/ 684847 h 1580197"/>
                      <a:gd name="connsiteX19" fmla="*/ 260985 w 940118"/>
                      <a:gd name="connsiteY19" fmla="*/ 1014413 h 1580197"/>
                      <a:gd name="connsiteX20" fmla="*/ 342900 w 940118"/>
                      <a:gd name="connsiteY20" fmla="*/ 1373505 h 1580197"/>
                      <a:gd name="connsiteX21" fmla="*/ 546735 w 940118"/>
                      <a:gd name="connsiteY21" fmla="*/ 1580197 h 1580197"/>
                      <a:gd name="connsiteX22" fmla="*/ 285750 w 940118"/>
                      <a:gd name="connsiteY22" fmla="*/ 1438275 h 1580197"/>
                      <a:gd name="connsiteX23" fmla="*/ 81915 w 940118"/>
                      <a:gd name="connsiteY23" fmla="*/ 1231583 h 1580197"/>
                      <a:gd name="connsiteX24" fmla="*/ 0 w 940118"/>
                      <a:gd name="connsiteY24" fmla="*/ 872490 h 1580197"/>
                      <a:gd name="connsiteX25" fmla="*/ 56197 w 940118"/>
                      <a:gd name="connsiteY25" fmla="*/ 542925 h 1580197"/>
                      <a:gd name="connsiteX26" fmla="*/ 62441 w 940118"/>
                      <a:gd name="connsiteY26" fmla="*/ 546321 h 1580197"/>
                      <a:gd name="connsiteX27" fmla="*/ 62617 w 940118"/>
                      <a:gd name="connsiteY27" fmla="*/ 545909 h 1580197"/>
                      <a:gd name="connsiteX28" fmla="*/ 57150 w 940118"/>
                      <a:gd name="connsiteY28" fmla="*/ 542925 h 1580197"/>
                      <a:gd name="connsiteX29" fmla="*/ 107444 w 940118"/>
                      <a:gd name="connsiteY29" fmla="*/ 431896 h 1580197"/>
                      <a:gd name="connsiteX30" fmla="*/ 106680 w 940118"/>
                      <a:gd name="connsiteY30" fmla="*/ 431483 h 1580197"/>
                      <a:gd name="connsiteX31" fmla="*/ 227648 w 940118"/>
                      <a:gd name="connsiteY31" fmla="*/ 258128 h 1580197"/>
                      <a:gd name="connsiteX32" fmla="*/ 287315 w 940118"/>
                      <a:gd name="connsiteY32" fmla="*/ 198453 h 1580197"/>
                      <a:gd name="connsiteX33" fmla="*/ 286702 w 940118"/>
                      <a:gd name="connsiteY33" fmla="*/ 198120 h 1580197"/>
                      <a:gd name="connsiteX34" fmla="*/ 359092 w 940118"/>
                      <a:gd name="connsiteY34" fmla="*/ 140970 h 1580197"/>
                      <a:gd name="connsiteX35" fmla="*/ 486263 w 940118"/>
                      <a:gd name="connsiteY35" fmla="*/ 68845 h 1580197"/>
                      <a:gd name="connsiteX36" fmla="*/ 485775 w 940118"/>
                      <a:gd name="connsiteY36" fmla="*/ 68580 h 1580197"/>
                      <a:gd name="connsiteX37" fmla="*/ 572452 w 940118"/>
                      <a:gd name="connsiteY37" fmla="*/ 32385 h 1580197"/>
                      <a:gd name="connsiteX38" fmla="*/ 595123 w 940118"/>
                      <a:gd name="connsiteY38" fmla="*/ 44713 h 1580197"/>
                      <a:gd name="connsiteX39" fmla="*/ 573405 w 940118"/>
                      <a:gd name="connsiteY39" fmla="*/ 32385 h 1580197"/>
                      <a:gd name="connsiteX40" fmla="*/ 679133 w 940118"/>
                      <a:gd name="connsiteY40" fmla="*/ 0 h 1580197"/>
                      <a:gd name="connsiteX0" fmla="*/ 679133 w 940118"/>
                      <a:gd name="connsiteY0" fmla="*/ 0 h 1580197"/>
                      <a:gd name="connsiteX1" fmla="*/ 940118 w 940118"/>
                      <a:gd name="connsiteY1" fmla="*/ 140970 h 1580197"/>
                      <a:gd name="connsiteX2" fmla="*/ 747299 w 940118"/>
                      <a:gd name="connsiteY2" fmla="*/ 210278 h 1580197"/>
                      <a:gd name="connsiteX3" fmla="*/ 747713 w 940118"/>
                      <a:gd name="connsiteY3" fmla="*/ 210503 h 1580197"/>
                      <a:gd name="connsiteX4" fmla="*/ 620078 w 940118"/>
                      <a:gd name="connsiteY4" fmla="*/ 282893 h 1580197"/>
                      <a:gd name="connsiteX5" fmla="*/ 620077 w 940118"/>
                      <a:gd name="connsiteY5" fmla="*/ 282893 h 1580197"/>
                      <a:gd name="connsiteX6" fmla="*/ 548076 w 940118"/>
                      <a:gd name="connsiteY6" fmla="*/ 339736 h 1580197"/>
                      <a:gd name="connsiteX7" fmla="*/ 548640 w 940118"/>
                      <a:gd name="connsiteY7" fmla="*/ 340043 h 1580197"/>
                      <a:gd name="connsiteX8" fmla="*/ 503873 w 940118"/>
                      <a:gd name="connsiteY8" fmla="*/ 383858 h 1580197"/>
                      <a:gd name="connsiteX9" fmla="*/ 488633 w 940118"/>
                      <a:gd name="connsiteY9" fmla="*/ 399098 h 1580197"/>
                      <a:gd name="connsiteX10" fmla="*/ 488633 w 940118"/>
                      <a:gd name="connsiteY10" fmla="*/ 400050 h 1580197"/>
                      <a:gd name="connsiteX11" fmla="*/ 422910 w 940118"/>
                      <a:gd name="connsiteY11" fmla="*/ 482918 h 1580197"/>
                      <a:gd name="connsiteX12" fmla="*/ 422910 w 940118"/>
                      <a:gd name="connsiteY12" fmla="*/ 483870 h 1580197"/>
                      <a:gd name="connsiteX13" fmla="*/ 367665 w 940118"/>
                      <a:gd name="connsiteY13" fmla="*/ 572453 h 1580197"/>
                      <a:gd name="connsiteX14" fmla="*/ 368618 w 940118"/>
                      <a:gd name="connsiteY14" fmla="*/ 573405 h 1580197"/>
                      <a:gd name="connsiteX15" fmla="*/ 317183 w 940118"/>
                      <a:gd name="connsiteY15" fmla="*/ 684847 h 1580197"/>
                      <a:gd name="connsiteX16" fmla="*/ 305241 w 940118"/>
                      <a:gd name="connsiteY16" fmla="*/ 678329 h 1580197"/>
                      <a:gd name="connsiteX17" fmla="*/ 305235 w 940118"/>
                      <a:gd name="connsiteY17" fmla="*/ 678350 h 1580197"/>
                      <a:gd name="connsiteX18" fmla="*/ 317183 w 940118"/>
                      <a:gd name="connsiteY18" fmla="*/ 684847 h 1580197"/>
                      <a:gd name="connsiteX19" fmla="*/ 260985 w 940118"/>
                      <a:gd name="connsiteY19" fmla="*/ 1014413 h 1580197"/>
                      <a:gd name="connsiteX20" fmla="*/ 342900 w 940118"/>
                      <a:gd name="connsiteY20" fmla="*/ 1373505 h 1580197"/>
                      <a:gd name="connsiteX21" fmla="*/ 546735 w 940118"/>
                      <a:gd name="connsiteY21" fmla="*/ 1580197 h 1580197"/>
                      <a:gd name="connsiteX22" fmla="*/ 285750 w 940118"/>
                      <a:gd name="connsiteY22" fmla="*/ 1438275 h 1580197"/>
                      <a:gd name="connsiteX23" fmla="*/ 81915 w 940118"/>
                      <a:gd name="connsiteY23" fmla="*/ 1231583 h 1580197"/>
                      <a:gd name="connsiteX24" fmla="*/ 0 w 940118"/>
                      <a:gd name="connsiteY24" fmla="*/ 872490 h 1580197"/>
                      <a:gd name="connsiteX25" fmla="*/ 56197 w 940118"/>
                      <a:gd name="connsiteY25" fmla="*/ 542925 h 1580197"/>
                      <a:gd name="connsiteX26" fmla="*/ 62441 w 940118"/>
                      <a:gd name="connsiteY26" fmla="*/ 546321 h 1580197"/>
                      <a:gd name="connsiteX27" fmla="*/ 62617 w 940118"/>
                      <a:gd name="connsiteY27" fmla="*/ 545909 h 1580197"/>
                      <a:gd name="connsiteX28" fmla="*/ 57150 w 940118"/>
                      <a:gd name="connsiteY28" fmla="*/ 542925 h 1580197"/>
                      <a:gd name="connsiteX29" fmla="*/ 107444 w 940118"/>
                      <a:gd name="connsiteY29" fmla="*/ 431896 h 1580197"/>
                      <a:gd name="connsiteX30" fmla="*/ 106680 w 940118"/>
                      <a:gd name="connsiteY30" fmla="*/ 431483 h 1580197"/>
                      <a:gd name="connsiteX31" fmla="*/ 227648 w 940118"/>
                      <a:gd name="connsiteY31" fmla="*/ 258128 h 1580197"/>
                      <a:gd name="connsiteX32" fmla="*/ 287315 w 940118"/>
                      <a:gd name="connsiteY32" fmla="*/ 198453 h 1580197"/>
                      <a:gd name="connsiteX33" fmla="*/ 359092 w 940118"/>
                      <a:gd name="connsiteY33" fmla="*/ 140970 h 1580197"/>
                      <a:gd name="connsiteX34" fmla="*/ 486263 w 940118"/>
                      <a:gd name="connsiteY34" fmla="*/ 68845 h 1580197"/>
                      <a:gd name="connsiteX35" fmla="*/ 485775 w 940118"/>
                      <a:gd name="connsiteY35" fmla="*/ 68580 h 1580197"/>
                      <a:gd name="connsiteX36" fmla="*/ 572452 w 940118"/>
                      <a:gd name="connsiteY36" fmla="*/ 32385 h 1580197"/>
                      <a:gd name="connsiteX37" fmla="*/ 595123 w 940118"/>
                      <a:gd name="connsiteY37" fmla="*/ 44713 h 1580197"/>
                      <a:gd name="connsiteX38" fmla="*/ 573405 w 940118"/>
                      <a:gd name="connsiteY38" fmla="*/ 32385 h 1580197"/>
                      <a:gd name="connsiteX39" fmla="*/ 679133 w 940118"/>
                      <a:gd name="connsiteY39" fmla="*/ 0 h 1580197"/>
                      <a:gd name="connsiteX0" fmla="*/ 679133 w 940118"/>
                      <a:gd name="connsiteY0" fmla="*/ 0 h 1580197"/>
                      <a:gd name="connsiteX1" fmla="*/ 940118 w 940118"/>
                      <a:gd name="connsiteY1" fmla="*/ 140970 h 1580197"/>
                      <a:gd name="connsiteX2" fmla="*/ 747299 w 940118"/>
                      <a:gd name="connsiteY2" fmla="*/ 210278 h 1580197"/>
                      <a:gd name="connsiteX3" fmla="*/ 747713 w 940118"/>
                      <a:gd name="connsiteY3" fmla="*/ 210503 h 1580197"/>
                      <a:gd name="connsiteX4" fmla="*/ 620078 w 940118"/>
                      <a:gd name="connsiteY4" fmla="*/ 282893 h 1580197"/>
                      <a:gd name="connsiteX5" fmla="*/ 620077 w 940118"/>
                      <a:gd name="connsiteY5" fmla="*/ 282893 h 1580197"/>
                      <a:gd name="connsiteX6" fmla="*/ 548076 w 940118"/>
                      <a:gd name="connsiteY6" fmla="*/ 339736 h 1580197"/>
                      <a:gd name="connsiteX7" fmla="*/ 548640 w 940118"/>
                      <a:gd name="connsiteY7" fmla="*/ 340043 h 1580197"/>
                      <a:gd name="connsiteX8" fmla="*/ 503873 w 940118"/>
                      <a:gd name="connsiteY8" fmla="*/ 383858 h 1580197"/>
                      <a:gd name="connsiteX9" fmla="*/ 488633 w 940118"/>
                      <a:gd name="connsiteY9" fmla="*/ 399098 h 1580197"/>
                      <a:gd name="connsiteX10" fmla="*/ 488633 w 940118"/>
                      <a:gd name="connsiteY10" fmla="*/ 400050 h 1580197"/>
                      <a:gd name="connsiteX11" fmla="*/ 422910 w 940118"/>
                      <a:gd name="connsiteY11" fmla="*/ 482918 h 1580197"/>
                      <a:gd name="connsiteX12" fmla="*/ 422910 w 940118"/>
                      <a:gd name="connsiteY12" fmla="*/ 483870 h 1580197"/>
                      <a:gd name="connsiteX13" fmla="*/ 367665 w 940118"/>
                      <a:gd name="connsiteY13" fmla="*/ 572453 h 1580197"/>
                      <a:gd name="connsiteX14" fmla="*/ 368618 w 940118"/>
                      <a:gd name="connsiteY14" fmla="*/ 573405 h 1580197"/>
                      <a:gd name="connsiteX15" fmla="*/ 317183 w 940118"/>
                      <a:gd name="connsiteY15" fmla="*/ 684847 h 1580197"/>
                      <a:gd name="connsiteX16" fmla="*/ 305241 w 940118"/>
                      <a:gd name="connsiteY16" fmla="*/ 678329 h 1580197"/>
                      <a:gd name="connsiteX17" fmla="*/ 305235 w 940118"/>
                      <a:gd name="connsiteY17" fmla="*/ 678350 h 1580197"/>
                      <a:gd name="connsiteX18" fmla="*/ 317183 w 940118"/>
                      <a:gd name="connsiteY18" fmla="*/ 684847 h 1580197"/>
                      <a:gd name="connsiteX19" fmla="*/ 260985 w 940118"/>
                      <a:gd name="connsiteY19" fmla="*/ 1014413 h 1580197"/>
                      <a:gd name="connsiteX20" fmla="*/ 342900 w 940118"/>
                      <a:gd name="connsiteY20" fmla="*/ 1373505 h 1580197"/>
                      <a:gd name="connsiteX21" fmla="*/ 546735 w 940118"/>
                      <a:gd name="connsiteY21" fmla="*/ 1580197 h 1580197"/>
                      <a:gd name="connsiteX22" fmla="*/ 285750 w 940118"/>
                      <a:gd name="connsiteY22" fmla="*/ 1438275 h 1580197"/>
                      <a:gd name="connsiteX23" fmla="*/ 81915 w 940118"/>
                      <a:gd name="connsiteY23" fmla="*/ 1231583 h 1580197"/>
                      <a:gd name="connsiteX24" fmla="*/ 0 w 940118"/>
                      <a:gd name="connsiteY24" fmla="*/ 872490 h 1580197"/>
                      <a:gd name="connsiteX25" fmla="*/ 56197 w 940118"/>
                      <a:gd name="connsiteY25" fmla="*/ 542925 h 1580197"/>
                      <a:gd name="connsiteX26" fmla="*/ 62441 w 940118"/>
                      <a:gd name="connsiteY26" fmla="*/ 546321 h 1580197"/>
                      <a:gd name="connsiteX27" fmla="*/ 62617 w 940118"/>
                      <a:gd name="connsiteY27" fmla="*/ 545909 h 1580197"/>
                      <a:gd name="connsiteX28" fmla="*/ 57150 w 940118"/>
                      <a:gd name="connsiteY28" fmla="*/ 542925 h 1580197"/>
                      <a:gd name="connsiteX29" fmla="*/ 107444 w 940118"/>
                      <a:gd name="connsiteY29" fmla="*/ 431896 h 1580197"/>
                      <a:gd name="connsiteX30" fmla="*/ 106680 w 940118"/>
                      <a:gd name="connsiteY30" fmla="*/ 431483 h 1580197"/>
                      <a:gd name="connsiteX31" fmla="*/ 227648 w 940118"/>
                      <a:gd name="connsiteY31" fmla="*/ 258128 h 1580197"/>
                      <a:gd name="connsiteX32" fmla="*/ 287315 w 940118"/>
                      <a:gd name="connsiteY32" fmla="*/ 198453 h 1580197"/>
                      <a:gd name="connsiteX33" fmla="*/ 359092 w 940118"/>
                      <a:gd name="connsiteY33" fmla="*/ 140970 h 1580197"/>
                      <a:gd name="connsiteX34" fmla="*/ 486263 w 940118"/>
                      <a:gd name="connsiteY34" fmla="*/ 68845 h 1580197"/>
                      <a:gd name="connsiteX35" fmla="*/ 485775 w 940118"/>
                      <a:gd name="connsiteY35" fmla="*/ 68580 h 1580197"/>
                      <a:gd name="connsiteX36" fmla="*/ 572452 w 940118"/>
                      <a:gd name="connsiteY36" fmla="*/ 32385 h 1580197"/>
                      <a:gd name="connsiteX37" fmla="*/ 573405 w 940118"/>
                      <a:gd name="connsiteY37" fmla="*/ 32385 h 1580197"/>
                      <a:gd name="connsiteX38" fmla="*/ 679133 w 940118"/>
                      <a:gd name="connsiteY38" fmla="*/ 0 h 1580197"/>
                      <a:gd name="connsiteX0" fmla="*/ 679133 w 940118"/>
                      <a:gd name="connsiteY0" fmla="*/ 0 h 1580197"/>
                      <a:gd name="connsiteX1" fmla="*/ 940118 w 940118"/>
                      <a:gd name="connsiteY1" fmla="*/ 140970 h 1580197"/>
                      <a:gd name="connsiteX2" fmla="*/ 747299 w 940118"/>
                      <a:gd name="connsiteY2" fmla="*/ 210278 h 1580197"/>
                      <a:gd name="connsiteX3" fmla="*/ 747713 w 940118"/>
                      <a:gd name="connsiteY3" fmla="*/ 210503 h 1580197"/>
                      <a:gd name="connsiteX4" fmla="*/ 620078 w 940118"/>
                      <a:gd name="connsiteY4" fmla="*/ 282893 h 1580197"/>
                      <a:gd name="connsiteX5" fmla="*/ 620077 w 940118"/>
                      <a:gd name="connsiteY5" fmla="*/ 282893 h 1580197"/>
                      <a:gd name="connsiteX6" fmla="*/ 548076 w 940118"/>
                      <a:gd name="connsiteY6" fmla="*/ 339736 h 1580197"/>
                      <a:gd name="connsiteX7" fmla="*/ 548640 w 940118"/>
                      <a:gd name="connsiteY7" fmla="*/ 340043 h 1580197"/>
                      <a:gd name="connsiteX8" fmla="*/ 488633 w 940118"/>
                      <a:gd name="connsiteY8" fmla="*/ 399098 h 1580197"/>
                      <a:gd name="connsiteX9" fmla="*/ 488633 w 940118"/>
                      <a:gd name="connsiteY9" fmla="*/ 400050 h 1580197"/>
                      <a:gd name="connsiteX10" fmla="*/ 422910 w 940118"/>
                      <a:gd name="connsiteY10" fmla="*/ 482918 h 1580197"/>
                      <a:gd name="connsiteX11" fmla="*/ 422910 w 940118"/>
                      <a:gd name="connsiteY11" fmla="*/ 483870 h 1580197"/>
                      <a:gd name="connsiteX12" fmla="*/ 367665 w 940118"/>
                      <a:gd name="connsiteY12" fmla="*/ 572453 h 1580197"/>
                      <a:gd name="connsiteX13" fmla="*/ 368618 w 940118"/>
                      <a:gd name="connsiteY13" fmla="*/ 573405 h 1580197"/>
                      <a:gd name="connsiteX14" fmla="*/ 317183 w 940118"/>
                      <a:gd name="connsiteY14" fmla="*/ 684847 h 1580197"/>
                      <a:gd name="connsiteX15" fmla="*/ 305241 w 940118"/>
                      <a:gd name="connsiteY15" fmla="*/ 678329 h 1580197"/>
                      <a:gd name="connsiteX16" fmla="*/ 305235 w 940118"/>
                      <a:gd name="connsiteY16" fmla="*/ 678350 h 1580197"/>
                      <a:gd name="connsiteX17" fmla="*/ 317183 w 940118"/>
                      <a:gd name="connsiteY17" fmla="*/ 684847 h 1580197"/>
                      <a:gd name="connsiteX18" fmla="*/ 260985 w 940118"/>
                      <a:gd name="connsiteY18" fmla="*/ 1014413 h 1580197"/>
                      <a:gd name="connsiteX19" fmla="*/ 342900 w 940118"/>
                      <a:gd name="connsiteY19" fmla="*/ 1373505 h 1580197"/>
                      <a:gd name="connsiteX20" fmla="*/ 546735 w 940118"/>
                      <a:gd name="connsiteY20" fmla="*/ 1580197 h 1580197"/>
                      <a:gd name="connsiteX21" fmla="*/ 285750 w 940118"/>
                      <a:gd name="connsiteY21" fmla="*/ 1438275 h 1580197"/>
                      <a:gd name="connsiteX22" fmla="*/ 81915 w 940118"/>
                      <a:gd name="connsiteY22" fmla="*/ 1231583 h 1580197"/>
                      <a:gd name="connsiteX23" fmla="*/ 0 w 940118"/>
                      <a:gd name="connsiteY23" fmla="*/ 872490 h 1580197"/>
                      <a:gd name="connsiteX24" fmla="*/ 56197 w 940118"/>
                      <a:gd name="connsiteY24" fmla="*/ 542925 h 1580197"/>
                      <a:gd name="connsiteX25" fmla="*/ 62441 w 940118"/>
                      <a:gd name="connsiteY25" fmla="*/ 546321 h 1580197"/>
                      <a:gd name="connsiteX26" fmla="*/ 62617 w 940118"/>
                      <a:gd name="connsiteY26" fmla="*/ 545909 h 1580197"/>
                      <a:gd name="connsiteX27" fmla="*/ 57150 w 940118"/>
                      <a:gd name="connsiteY27" fmla="*/ 542925 h 1580197"/>
                      <a:gd name="connsiteX28" fmla="*/ 107444 w 940118"/>
                      <a:gd name="connsiteY28" fmla="*/ 431896 h 1580197"/>
                      <a:gd name="connsiteX29" fmla="*/ 106680 w 940118"/>
                      <a:gd name="connsiteY29" fmla="*/ 431483 h 1580197"/>
                      <a:gd name="connsiteX30" fmla="*/ 227648 w 940118"/>
                      <a:gd name="connsiteY30" fmla="*/ 258128 h 1580197"/>
                      <a:gd name="connsiteX31" fmla="*/ 287315 w 940118"/>
                      <a:gd name="connsiteY31" fmla="*/ 198453 h 1580197"/>
                      <a:gd name="connsiteX32" fmla="*/ 359092 w 940118"/>
                      <a:gd name="connsiteY32" fmla="*/ 140970 h 1580197"/>
                      <a:gd name="connsiteX33" fmla="*/ 486263 w 940118"/>
                      <a:gd name="connsiteY33" fmla="*/ 68845 h 1580197"/>
                      <a:gd name="connsiteX34" fmla="*/ 485775 w 940118"/>
                      <a:gd name="connsiteY34" fmla="*/ 68580 h 1580197"/>
                      <a:gd name="connsiteX35" fmla="*/ 572452 w 940118"/>
                      <a:gd name="connsiteY35" fmla="*/ 32385 h 1580197"/>
                      <a:gd name="connsiteX36" fmla="*/ 573405 w 940118"/>
                      <a:gd name="connsiteY36" fmla="*/ 32385 h 1580197"/>
                      <a:gd name="connsiteX37" fmla="*/ 679133 w 940118"/>
                      <a:gd name="connsiteY37" fmla="*/ 0 h 1580197"/>
                      <a:gd name="connsiteX0" fmla="*/ 679133 w 940118"/>
                      <a:gd name="connsiteY0" fmla="*/ 0 h 1580197"/>
                      <a:gd name="connsiteX1" fmla="*/ 940118 w 940118"/>
                      <a:gd name="connsiteY1" fmla="*/ 140970 h 1580197"/>
                      <a:gd name="connsiteX2" fmla="*/ 747299 w 940118"/>
                      <a:gd name="connsiteY2" fmla="*/ 210278 h 1580197"/>
                      <a:gd name="connsiteX3" fmla="*/ 747713 w 940118"/>
                      <a:gd name="connsiteY3" fmla="*/ 210503 h 1580197"/>
                      <a:gd name="connsiteX4" fmla="*/ 620078 w 940118"/>
                      <a:gd name="connsiteY4" fmla="*/ 282893 h 1580197"/>
                      <a:gd name="connsiteX5" fmla="*/ 620077 w 940118"/>
                      <a:gd name="connsiteY5" fmla="*/ 282893 h 1580197"/>
                      <a:gd name="connsiteX6" fmla="*/ 548076 w 940118"/>
                      <a:gd name="connsiteY6" fmla="*/ 339736 h 1580197"/>
                      <a:gd name="connsiteX7" fmla="*/ 548640 w 940118"/>
                      <a:gd name="connsiteY7" fmla="*/ 340043 h 1580197"/>
                      <a:gd name="connsiteX8" fmla="*/ 488633 w 940118"/>
                      <a:gd name="connsiteY8" fmla="*/ 399098 h 1580197"/>
                      <a:gd name="connsiteX9" fmla="*/ 488633 w 940118"/>
                      <a:gd name="connsiteY9" fmla="*/ 400050 h 1580197"/>
                      <a:gd name="connsiteX10" fmla="*/ 422910 w 940118"/>
                      <a:gd name="connsiteY10" fmla="*/ 482918 h 1580197"/>
                      <a:gd name="connsiteX11" fmla="*/ 422910 w 940118"/>
                      <a:gd name="connsiteY11" fmla="*/ 483870 h 1580197"/>
                      <a:gd name="connsiteX12" fmla="*/ 367665 w 940118"/>
                      <a:gd name="connsiteY12" fmla="*/ 572453 h 1580197"/>
                      <a:gd name="connsiteX13" fmla="*/ 368618 w 940118"/>
                      <a:gd name="connsiteY13" fmla="*/ 573405 h 1580197"/>
                      <a:gd name="connsiteX14" fmla="*/ 317183 w 940118"/>
                      <a:gd name="connsiteY14" fmla="*/ 684847 h 1580197"/>
                      <a:gd name="connsiteX15" fmla="*/ 305241 w 940118"/>
                      <a:gd name="connsiteY15" fmla="*/ 678329 h 1580197"/>
                      <a:gd name="connsiteX16" fmla="*/ 317183 w 940118"/>
                      <a:gd name="connsiteY16" fmla="*/ 684847 h 1580197"/>
                      <a:gd name="connsiteX17" fmla="*/ 260985 w 940118"/>
                      <a:gd name="connsiteY17" fmla="*/ 1014413 h 1580197"/>
                      <a:gd name="connsiteX18" fmla="*/ 342900 w 940118"/>
                      <a:gd name="connsiteY18" fmla="*/ 1373505 h 1580197"/>
                      <a:gd name="connsiteX19" fmla="*/ 546735 w 940118"/>
                      <a:gd name="connsiteY19" fmla="*/ 1580197 h 1580197"/>
                      <a:gd name="connsiteX20" fmla="*/ 285750 w 940118"/>
                      <a:gd name="connsiteY20" fmla="*/ 1438275 h 1580197"/>
                      <a:gd name="connsiteX21" fmla="*/ 81915 w 940118"/>
                      <a:gd name="connsiteY21" fmla="*/ 1231583 h 1580197"/>
                      <a:gd name="connsiteX22" fmla="*/ 0 w 940118"/>
                      <a:gd name="connsiteY22" fmla="*/ 872490 h 1580197"/>
                      <a:gd name="connsiteX23" fmla="*/ 56197 w 940118"/>
                      <a:gd name="connsiteY23" fmla="*/ 542925 h 1580197"/>
                      <a:gd name="connsiteX24" fmla="*/ 62441 w 940118"/>
                      <a:gd name="connsiteY24" fmla="*/ 546321 h 1580197"/>
                      <a:gd name="connsiteX25" fmla="*/ 62617 w 940118"/>
                      <a:gd name="connsiteY25" fmla="*/ 545909 h 1580197"/>
                      <a:gd name="connsiteX26" fmla="*/ 57150 w 940118"/>
                      <a:gd name="connsiteY26" fmla="*/ 542925 h 1580197"/>
                      <a:gd name="connsiteX27" fmla="*/ 107444 w 940118"/>
                      <a:gd name="connsiteY27" fmla="*/ 431896 h 1580197"/>
                      <a:gd name="connsiteX28" fmla="*/ 106680 w 940118"/>
                      <a:gd name="connsiteY28" fmla="*/ 431483 h 1580197"/>
                      <a:gd name="connsiteX29" fmla="*/ 227648 w 940118"/>
                      <a:gd name="connsiteY29" fmla="*/ 258128 h 1580197"/>
                      <a:gd name="connsiteX30" fmla="*/ 287315 w 940118"/>
                      <a:gd name="connsiteY30" fmla="*/ 198453 h 1580197"/>
                      <a:gd name="connsiteX31" fmla="*/ 359092 w 940118"/>
                      <a:gd name="connsiteY31" fmla="*/ 140970 h 1580197"/>
                      <a:gd name="connsiteX32" fmla="*/ 486263 w 940118"/>
                      <a:gd name="connsiteY32" fmla="*/ 68845 h 1580197"/>
                      <a:gd name="connsiteX33" fmla="*/ 485775 w 940118"/>
                      <a:gd name="connsiteY33" fmla="*/ 68580 h 1580197"/>
                      <a:gd name="connsiteX34" fmla="*/ 572452 w 940118"/>
                      <a:gd name="connsiteY34" fmla="*/ 32385 h 1580197"/>
                      <a:gd name="connsiteX35" fmla="*/ 573405 w 940118"/>
                      <a:gd name="connsiteY35" fmla="*/ 32385 h 1580197"/>
                      <a:gd name="connsiteX36" fmla="*/ 679133 w 940118"/>
                      <a:gd name="connsiteY36" fmla="*/ 0 h 15801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940118" h="1580197">
                        <a:moveTo>
                          <a:pt x="679133" y="0"/>
                        </a:moveTo>
                        <a:lnTo>
                          <a:pt x="940118" y="140970"/>
                        </a:lnTo>
                        <a:lnTo>
                          <a:pt x="747299" y="210278"/>
                        </a:lnTo>
                        <a:lnTo>
                          <a:pt x="747713" y="210503"/>
                        </a:lnTo>
                        <a:cubicBezTo>
                          <a:pt x="701040" y="232410"/>
                          <a:pt x="658178" y="256223"/>
                          <a:pt x="620078" y="282893"/>
                        </a:cubicBezTo>
                        <a:lnTo>
                          <a:pt x="620077" y="282893"/>
                        </a:lnTo>
                        <a:lnTo>
                          <a:pt x="548076" y="339736"/>
                        </a:lnTo>
                        <a:lnTo>
                          <a:pt x="548640" y="340043"/>
                        </a:lnTo>
                        <a:cubicBezTo>
                          <a:pt x="538733" y="349937"/>
                          <a:pt x="498634" y="389097"/>
                          <a:pt x="488633" y="399098"/>
                        </a:cubicBezTo>
                        <a:lnTo>
                          <a:pt x="488633" y="400050"/>
                        </a:lnTo>
                        <a:cubicBezTo>
                          <a:pt x="464820" y="426720"/>
                          <a:pt x="442913" y="454343"/>
                          <a:pt x="422910" y="482918"/>
                        </a:cubicBezTo>
                        <a:lnTo>
                          <a:pt x="422910" y="483870"/>
                        </a:lnTo>
                        <a:cubicBezTo>
                          <a:pt x="402908" y="512445"/>
                          <a:pt x="383858" y="541973"/>
                          <a:pt x="367665" y="572453"/>
                        </a:cubicBezTo>
                        <a:lnTo>
                          <a:pt x="368618" y="573405"/>
                        </a:lnTo>
                        <a:cubicBezTo>
                          <a:pt x="347663" y="608647"/>
                          <a:pt x="331470" y="645795"/>
                          <a:pt x="317183" y="684847"/>
                        </a:cubicBezTo>
                        <a:lnTo>
                          <a:pt x="305241" y="678329"/>
                        </a:lnTo>
                        <a:lnTo>
                          <a:pt x="317183" y="684847"/>
                        </a:lnTo>
                        <a:cubicBezTo>
                          <a:pt x="280035" y="786765"/>
                          <a:pt x="260985" y="896303"/>
                          <a:pt x="260985" y="1014413"/>
                        </a:cubicBezTo>
                        <a:cubicBezTo>
                          <a:pt x="260985" y="1152525"/>
                          <a:pt x="287655" y="1272540"/>
                          <a:pt x="342900" y="1373505"/>
                        </a:cubicBezTo>
                        <a:cubicBezTo>
                          <a:pt x="391478" y="1463993"/>
                          <a:pt x="460058" y="1532572"/>
                          <a:pt x="546735" y="1580197"/>
                        </a:cubicBezTo>
                        <a:lnTo>
                          <a:pt x="285750" y="1438275"/>
                        </a:lnTo>
                        <a:cubicBezTo>
                          <a:pt x="199073" y="1390650"/>
                          <a:pt x="130493" y="1322070"/>
                          <a:pt x="81915" y="1231583"/>
                        </a:cubicBezTo>
                        <a:cubicBezTo>
                          <a:pt x="27622" y="1130618"/>
                          <a:pt x="0" y="1010603"/>
                          <a:pt x="0" y="872490"/>
                        </a:cubicBezTo>
                        <a:cubicBezTo>
                          <a:pt x="0" y="754380"/>
                          <a:pt x="19050" y="644842"/>
                          <a:pt x="56197" y="542925"/>
                        </a:cubicBezTo>
                        <a:lnTo>
                          <a:pt x="62441" y="546321"/>
                        </a:lnTo>
                        <a:cubicBezTo>
                          <a:pt x="62500" y="546184"/>
                          <a:pt x="62558" y="546046"/>
                          <a:pt x="62617" y="545909"/>
                        </a:cubicBezTo>
                        <a:lnTo>
                          <a:pt x="57150" y="542925"/>
                        </a:lnTo>
                        <a:lnTo>
                          <a:pt x="107444" y="431896"/>
                        </a:lnTo>
                        <a:lnTo>
                          <a:pt x="106680" y="431483"/>
                        </a:lnTo>
                        <a:cubicBezTo>
                          <a:pt x="126714" y="402522"/>
                          <a:pt x="197542" y="296966"/>
                          <a:pt x="227648" y="258128"/>
                        </a:cubicBezTo>
                        <a:lnTo>
                          <a:pt x="287315" y="198453"/>
                        </a:lnTo>
                        <a:lnTo>
                          <a:pt x="359092" y="140970"/>
                        </a:lnTo>
                        <a:lnTo>
                          <a:pt x="486263" y="68845"/>
                        </a:lnTo>
                        <a:lnTo>
                          <a:pt x="485775" y="68580"/>
                        </a:lnTo>
                        <a:cubicBezTo>
                          <a:pt x="513398" y="55245"/>
                          <a:pt x="541973" y="43815"/>
                          <a:pt x="572452" y="32385"/>
                        </a:cubicBezTo>
                        <a:lnTo>
                          <a:pt x="573405" y="32385"/>
                        </a:lnTo>
                        <a:lnTo>
                          <a:pt x="679133" y="0"/>
                        </a:lnTo>
                        <a:close/>
                      </a:path>
                    </a:pathLst>
                  </a:custGeom>
                  <a:grpFill/>
                  <a:ln w="9525" cap="flat">
                    <a:noFill/>
                    <a:prstDash val="solid"/>
                    <a:miter/>
                  </a:ln>
                </p:spPr>
                <p:txBody>
                  <a:bodyPr anchor="ctr"/>
                  <a:lstStyle/>
                  <a:p>
                    <a:pPr algn="r" rtl="1" eaLnBrk="1" fontAlgn="auto" hangingPunct="1">
                      <a:spcBef>
                        <a:spcPts val="0"/>
                      </a:spcBef>
                      <a:spcAft>
                        <a:spcPts val="0"/>
                      </a:spcAft>
                      <a:defRPr/>
                    </a:pPr>
                    <a:endParaRPr lang="en-US">
                      <a:latin typeface="+mn-lt"/>
                      <a:cs typeface="+mn-cs"/>
                    </a:endParaRPr>
                  </a:p>
                </p:txBody>
              </p:sp>
              <p:sp>
                <p:nvSpPr>
                  <p:cNvPr id="22" name="Freeform: Shape 64"/>
                  <p:cNvSpPr/>
                  <p:nvPr/>
                </p:nvSpPr>
                <p:spPr>
                  <a:xfrm>
                    <a:off x="2714531" y="1811829"/>
                    <a:ext cx="257174" cy="304801"/>
                  </a:xfrm>
                  <a:custGeom>
                    <a:avLst/>
                    <a:gdLst>
                      <a:gd name="connsiteX0" fmla="*/ 260985 w 257175"/>
                      <a:gd name="connsiteY0" fmla="*/ 311468 h 304800"/>
                      <a:gd name="connsiteX1" fmla="*/ 0 w 257175"/>
                      <a:gd name="connsiteY1" fmla="*/ 170497 h 304800"/>
                      <a:gd name="connsiteX2" fmla="*/ 952 w 257175"/>
                      <a:gd name="connsiteY2" fmla="*/ 0 h 304800"/>
                      <a:gd name="connsiteX3" fmla="*/ 260985 w 257175"/>
                      <a:gd name="connsiteY3" fmla="*/ 140970 h 304800"/>
                    </a:gdLst>
                    <a:ahLst/>
                    <a:cxnLst>
                      <a:cxn ang="0">
                        <a:pos x="connsiteX0" y="connsiteY0"/>
                      </a:cxn>
                      <a:cxn ang="0">
                        <a:pos x="connsiteX1" y="connsiteY1"/>
                      </a:cxn>
                      <a:cxn ang="0">
                        <a:pos x="connsiteX2" y="connsiteY2"/>
                      </a:cxn>
                      <a:cxn ang="0">
                        <a:pos x="connsiteX3" y="connsiteY3"/>
                      </a:cxn>
                    </a:cxnLst>
                    <a:rect l="l" t="t" r="r" b="b"/>
                    <a:pathLst>
                      <a:path w="257175" h="304800">
                        <a:moveTo>
                          <a:pt x="260985" y="311468"/>
                        </a:moveTo>
                        <a:lnTo>
                          <a:pt x="0" y="170497"/>
                        </a:lnTo>
                        <a:lnTo>
                          <a:pt x="952" y="0"/>
                        </a:lnTo>
                        <a:lnTo>
                          <a:pt x="260985" y="140970"/>
                        </a:lnTo>
                        <a:close/>
                      </a:path>
                    </a:pathLst>
                  </a:custGeom>
                  <a:grpFill/>
                  <a:ln w="9525" cap="flat">
                    <a:noFill/>
                    <a:prstDash val="solid"/>
                    <a:miter/>
                  </a:ln>
                </p:spPr>
                <p:txBody>
                  <a:bodyPr anchor="ctr"/>
                  <a:lstStyle/>
                  <a:p>
                    <a:pPr algn="r" rtl="1" eaLnBrk="1" fontAlgn="auto" hangingPunct="1">
                      <a:spcBef>
                        <a:spcPts val="0"/>
                      </a:spcBef>
                      <a:spcAft>
                        <a:spcPts val="0"/>
                      </a:spcAft>
                      <a:defRPr/>
                    </a:pPr>
                    <a:endParaRPr lang="en-US">
                      <a:latin typeface="+mn-lt"/>
                      <a:cs typeface="+mn-cs"/>
                    </a:endParaRPr>
                  </a:p>
                </p:txBody>
              </p:sp>
            </p:grpSp>
          </p:grpSp>
        </p:grpSp>
      </p:grpSp>
      <p:grpSp>
        <p:nvGrpSpPr>
          <p:cNvPr id="48" name="Group 128"/>
          <p:cNvGrpSpPr>
            <a:grpSpLocks/>
          </p:cNvGrpSpPr>
          <p:nvPr userDrawn="1"/>
        </p:nvGrpSpPr>
        <p:grpSpPr bwMode="auto">
          <a:xfrm>
            <a:off x="2049463" y="5454650"/>
            <a:ext cx="506412" cy="1065213"/>
            <a:chOff x="3554538" y="3240653"/>
            <a:chExt cx="1265482" cy="2661804"/>
          </a:xfrm>
        </p:grpSpPr>
        <p:cxnSp>
          <p:nvCxnSpPr>
            <p:cNvPr id="49" name="Straight Connector 113"/>
            <p:cNvCxnSpPr>
              <a:cxnSpLocks/>
            </p:cNvCxnSpPr>
            <p:nvPr/>
          </p:nvCxnSpPr>
          <p:spPr>
            <a:xfrm flipH="1" flipV="1">
              <a:off x="4042482" y="4339491"/>
              <a:ext cx="142813" cy="654540"/>
            </a:xfrm>
            <a:prstGeom prst="line">
              <a:avLst/>
            </a:prstGeom>
            <a:ln w="9525">
              <a:solidFill>
                <a:schemeClr val="bg1">
                  <a:lumMod val="85000"/>
                </a:schemeClr>
              </a:solidFill>
            </a:ln>
            <a:effectLst>
              <a:outerShdw blurRad="63500" algn="ctr" rotWithShape="0">
                <a:prstClr val="black">
                  <a:alpha val="25000"/>
                </a:prstClr>
              </a:outerShdw>
            </a:effectLst>
          </p:spPr>
          <p:style>
            <a:lnRef idx="1">
              <a:schemeClr val="accent1"/>
            </a:lnRef>
            <a:fillRef idx="0">
              <a:schemeClr val="accent1"/>
            </a:fillRef>
            <a:effectRef idx="0">
              <a:schemeClr val="accent1"/>
            </a:effectRef>
            <a:fontRef idx="minor">
              <a:schemeClr val="tx1"/>
            </a:fontRef>
          </p:style>
        </p:cxnSp>
        <p:cxnSp>
          <p:nvCxnSpPr>
            <p:cNvPr id="50" name="Straight Connector 114"/>
            <p:cNvCxnSpPr>
              <a:cxnSpLocks/>
            </p:cNvCxnSpPr>
            <p:nvPr/>
          </p:nvCxnSpPr>
          <p:spPr>
            <a:xfrm flipV="1">
              <a:off x="4197197" y="4339491"/>
              <a:ext cx="111077" cy="646607"/>
            </a:xfrm>
            <a:prstGeom prst="line">
              <a:avLst/>
            </a:prstGeom>
            <a:ln w="9525">
              <a:solidFill>
                <a:schemeClr val="bg1">
                  <a:lumMod val="85000"/>
                </a:schemeClr>
              </a:solidFill>
            </a:ln>
            <a:effectLst>
              <a:outerShdw blurRad="63500" algn="ctr" rotWithShape="0">
                <a:prstClr val="black">
                  <a:alpha val="25000"/>
                </a:prstClr>
              </a:outerShdw>
            </a:effectLst>
          </p:spPr>
          <p:style>
            <a:lnRef idx="1">
              <a:schemeClr val="accent1"/>
            </a:lnRef>
            <a:fillRef idx="0">
              <a:schemeClr val="accent1"/>
            </a:fillRef>
            <a:effectRef idx="0">
              <a:schemeClr val="accent1"/>
            </a:effectRef>
            <a:fontRef idx="minor">
              <a:schemeClr val="tx1"/>
            </a:fontRef>
          </p:style>
        </p:cxnSp>
        <p:cxnSp>
          <p:nvCxnSpPr>
            <p:cNvPr id="51" name="Straight Connector 115"/>
            <p:cNvCxnSpPr>
              <a:cxnSpLocks/>
            </p:cNvCxnSpPr>
            <p:nvPr/>
          </p:nvCxnSpPr>
          <p:spPr>
            <a:xfrm flipV="1">
              <a:off x="4193229" y="4276020"/>
              <a:ext cx="0" cy="710077"/>
            </a:xfrm>
            <a:prstGeom prst="line">
              <a:avLst/>
            </a:prstGeom>
            <a:ln w="9525">
              <a:solidFill>
                <a:schemeClr val="bg1">
                  <a:lumMod val="85000"/>
                </a:schemeClr>
              </a:solidFill>
            </a:ln>
            <a:effectLst>
              <a:outerShdw blurRad="63500" algn="ctr" rotWithShape="0">
                <a:prstClr val="black">
                  <a:alpha val="25000"/>
                </a:prstClr>
              </a:outerShdw>
            </a:effectLst>
          </p:spPr>
          <p:style>
            <a:lnRef idx="1">
              <a:schemeClr val="accent1"/>
            </a:lnRef>
            <a:fillRef idx="0">
              <a:schemeClr val="accent1"/>
            </a:fillRef>
            <a:effectRef idx="0">
              <a:schemeClr val="accent1"/>
            </a:effectRef>
            <a:fontRef idx="minor">
              <a:schemeClr val="tx1"/>
            </a:fontRef>
          </p:style>
        </p:cxnSp>
        <p:grpSp>
          <p:nvGrpSpPr>
            <p:cNvPr id="52" name="Group 127"/>
            <p:cNvGrpSpPr>
              <a:grpSpLocks/>
            </p:cNvGrpSpPr>
            <p:nvPr userDrawn="1"/>
          </p:nvGrpSpPr>
          <p:grpSpPr bwMode="auto">
            <a:xfrm>
              <a:off x="3554538" y="3240653"/>
              <a:ext cx="1265482" cy="1261388"/>
              <a:chOff x="3839004" y="3765377"/>
              <a:chExt cx="714810" cy="712498"/>
            </a:xfrm>
          </p:grpSpPr>
          <p:sp>
            <p:nvSpPr>
              <p:cNvPr id="72" name="Freeform: Shape 123"/>
              <p:cNvSpPr/>
              <p:nvPr/>
            </p:nvSpPr>
            <p:spPr>
              <a:xfrm>
                <a:off x="3839004" y="3765377"/>
                <a:ext cx="360766" cy="712550"/>
              </a:xfrm>
              <a:custGeom>
                <a:avLst/>
                <a:gdLst>
                  <a:gd name="connsiteX0" fmla="*/ 417713 w 666025"/>
                  <a:gd name="connsiteY0" fmla="*/ 1803 h 1312853"/>
                  <a:gd name="connsiteX1" fmla="*/ 648776 w 666025"/>
                  <a:gd name="connsiteY1" fmla="*/ 158461 h 1312853"/>
                  <a:gd name="connsiteX2" fmla="*/ 666025 w 666025"/>
                  <a:gd name="connsiteY2" fmla="*/ 133883 h 1312853"/>
                  <a:gd name="connsiteX3" fmla="*/ 666025 w 666025"/>
                  <a:gd name="connsiteY3" fmla="*/ 1307251 h 1312853"/>
                  <a:gd name="connsiteX4" fmla="*/ 657567 w 666025"/>
                  <a:gd name="connsiteY4" fmla="*/ 1312853 h 1312853"/>
                  <a:gd name="connsiteX5" fmla="*/ 417713 w 666025"/>
                  <a:gd name="connsiteY5" fmla="*/ 1803 h 1312853"/>
                  <a:gd name="connsiteX0" fmla="*/ 417713 w 666025"/>
                  <a:gd name="connsiteY0" fmla="*/ 1803 h 1312853"/>
                  <a:gd name="connsiteX1" fmla="*/ 648776 w 666025"/>
                  <a:gd name="connsiteY1" fmla="*/ 158461 h 1312853"/>
                  <a:gd name="connsiteX2" fmla="*/ 666025 w 666025"/>
                  <a:gd name="connsiteY2" fmla="*/ 133883 h 1312853"/>
                  <a:gd name="connsiteX3" fmla="*/ 666025 w 666025"/>
                  <a:gd name="connsiteY3" fmla="*/ 1307251 h 1312853"/>
                  <a:gd name="connsiteX4" fmla="*/ 657567 w 666025"/>
                  <a:gd name="connsiteY4" fmla="*/ 1312853 h 1312853"/>
                  <a:gd name="connsiteX5" fmla="*/ 417713 w 666025"/>
                  <a:gd name="connsiteY5" fmla="*/ 1803 h 1312853"/>
                  <a:gd name="connsiteX0" fmla="*/ 417713 w 666025"/>
                  <a:gd name="connsiteY0" fmla="*/ 1803 h 1312853"/>
                  <a:gd name="connsiteX1" fmla="*/ 648776 w 666025"/>
                  <a:gd name="connsiteY1" fmla="*/ 158461 h 1312853"/>
                  <a:gd name="connsiteX2" fmla="*/ 666025 w 666025"/>
                  <a:gd name="connsiteY2" fmla="*/ 1307251 h 1312853"/>
                  <a:gd name="connsiteX3" fmla="*/ 657567 w 666025"/>
                  <a:gd name="connsiteY3" fmla="*/ 1312853 h 1312853"/>
                  <a:gd name="connsiteX4" fmla="*/ 417713 w 666025"/>
                  <a:gd name="connsiteY4" fmla="*/ 1803 h 1312853"/>
                  <a:gd name="connsiteX0" fmla="*/ 417713 w 666361"/>
                  <a:gd name="connsiteY0" fmla="*/ 1803 h 1312853"/>
                  <a:gd name="connsiteX1" fmla="*/ 666361 w 666361"/>
                  <a:gd name="connsiteY1" fmla="*/ 167253 h 1312853"/>
                  <a:gd name="connsiteX2" fmla="*/ 666025 w 666361"/>
                  <a:gd name="connsiteY2" fmla="*/ 1307251 h 1312853"/>
                  <a:gd name="connsiteX3" fmla="*/ 657567 w 666361"/>
                  <a:gd name="connsiteY3" fmla="*/ 1312853 h 1312853"/>
                  <a:gd name="connsiteX4" fmla="*/ 417713 w 666361"/>
                  <a:gd name="connsiteY4" fmla="*/ 1803 h 13128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66361" h="1312853">
                    <a:moveTo>
                      <a:pt x="417713" y="1803"/>
                    </a:moveTo>
                    <a:cubicBezTo>
                      <a:pt x="504336" y="11478"/>
                      <a:pt x="605290" y="69294"/>
                      <a:pt x="666361" y="167253"/>
                    </a:cubicBezTo>
                    <a:lnTo>
                      <a:pt x="666025" y="1307251"/>
                    </a:lnTo>
                    <a:lnTo>
                      <a:pt x="657567" y="1312853"/>
                    </a:lnTo>
                    <a:cubicBezTo>
                      <a:pt x="-394158" y="656864"/>
                      <a:pt x="42344" y="-40119"/>
                      <a:pt x="417713" y="1803"/>
                    </a:cubicBezTo>
                    <a:close/>
                  </a:path>
                </a:pathLst>
              </a:custGeom>
              <a:gradFill flip="none" rotWithShape="1">
                <a:gsLst>
                  <a:gs pos="25000">
                    <a:schemeClr val="bg1">
                      <a:lumMod val="85000"/>
                    </a:schemeClr>
                  </a:gs>
                  <a:gs pos="0">
                    <a:schemeClr val="bg1">
                      <a:lumMod val="85000"/>
                    </a:schemeClr>
                  </a:gs>
                  <a:gs pos="100000">
                    <a:schemeClr val="bg1">
                      <a:lumMod val="95000"/>
                    </a:schemeClr>
                  </a:gs>
                </a:gsLst>
                <a:lin ang="10800000" scaled="1"/>
                <a:tileRect/>
              </a:gradFill>
              <a:ln>
                <a:noFill/>
              </a:ln>
              <a:effectLst>
                <a:outerShdw blurRad="317500" dist="12700" dir="16200000" rotWithShape="0">
                  <a:prstClr val="black">
                    <a:alpha val="15000"/>
                  </a:prstClr>
                </a:outerShdw>
              </a:effectLst>
            </p:spPr>
            <p:txBody>
              <a:bodyPr/>
              <a:lstStyle/>
              <a:p>
                <a:pPr algn="r" rtl="1" eaLnBrk="1" fontAlgn="auto" hangingPunct="1">
                  <a:spcBef>
                    <a:spcPts val="0"/>
                  </a:spcBef>
                  <a:spcAft>
                    <a:spcPts val="0"/>
                  </a:spcAft>
                  <a:defRPr/>
                </a:pPr>
                <a:endParaRPr lang="en-US" sz="2701" dirty="0">
                  <a:latin typeface="+mn-lt"/>
                  <a:cs typeface="+mn-cs"/>
                </a:endParaRPr>
              </a:p>
            </p:txBody>
          </p:sp>
          <p:sp>
            <p:nvSpPr>
              <p:cNvPr id="73" name="Freeform: Shape 124"/>
              <p:cNvSpPr/>
              <p:nvPr/>
            </p:nvSpPr>
            <p:spPr>
              <a:xfrm flipH="1">
                <a:off x="4193048" y="3765377"/>
                <a:ext cx="360766" cy="712550"/>
              </a:xfrm>
              <a:custGeom>
                <a:avLst/>
                <a:gdLst>
                  <a:gd name="connsiteX0" fmla="*/ 417713 w 666025"/>
                  <a:gd name="connsiteY0" fmla="*/ 1803 h 1312853"/>
                  <a:gd name="connsiteX1" fmla="*/ 648776 w 666025"/>
                  <a:gd name="connsiteY1" fmla="*/ 158461 h 1312853"/>
                  <a:gd name="connsiteX2" fmla="*/ 666025 w 666025"/>
                  <a:gd name="connsiteY2" fmla="*/ 133883 h 1312853"/>
                  <a:gd name="connsiteX3" fmla="*/ 666025 w 666025"/>
                  <a:gd name="connsiteY3" fmla="*/ 1307251 h 1312853"/>
                  <a:gd name="connsiteX4" fmla="*/ 657567 w 666025"/>
                  <a:gd name="connsiteY4" fmla="*/ 1312853 h 1312853"/>
                  <a:gd name="connsiteX5" fmla="*/ 417713 w 666025"/>
                  <a:gd name="connsiteY5" fmla="*/ 1803 h 1312853"/>
                  <a:gd name="connsiteX0" fmla="*/ 417713 w 666025"/>
                  <a:gd name="connsiteY0" fmla="*/ 1803 h 1312853"/>
                  <a:gd name="connsiteX1" fmla="*/ 648776 w 666025"/>
                  <a:gd name="connsiteY1" fmla="*/ 158461 h 1312853"/>
                  <a:gd name="connsiteX2" fmla="*/ 666025 w 666025"/>
                  <a:gd name="connsiteY2" fmla="*/ 133883 h 1312853"/>
                  <a:gd name="connsiteX3" fmla="*/ 666025 w 666025"/>
                  <a:gd name="connsiteY3" fmla="*/ 1307251 h 1312853"/>
                  <a:gd name="connsiteX4" fmla="*/ 657567 w 666025"/>
                  <a:gd name="connsiteY4" fmla="*/ 1312853 h 1312853"/>
                  <a:gd name="connsiteX5" fmla="*/ 417713 w 666025"/>
                  <a:gd name="connsiteY5" fmla="*/ 1803 h 1312853"/>
                  <a:gd name="connsiteX0" fmla="*/ 417713 w 666025"/>
                  <a:gd name="connsiteY0" fmla="*/ 1803 h 1312853"/>
                  <a:gd name="connsiteX1" fmla="*/ 648776 w 666025"/>
                  <a:gd name="connsiteY1" fmla="*/ 158461 h 1312853"/>
                  <a:gd name="connsiteX2" fmla="*/ 666025 w 666025"/>
                  <a:gd name="connsiteY2" fmla="*/ 1307251 h 1312853"/>
                  <a:gd name="connsiteX3" fmla="*/ 657567 w 666025"/>
                  <a:gd name="connsiteY3" fmla="*/ 1312853 h 1312853"/>
                  <a:gd name="connsiteX4" fmla="*/ 417713 w 666025"/>
                  <a:gd name="connsiteY4" fmla="*/ 1803 h 1312853"/>
                  <a:gd name="connsiteX0" fmla="*/ 417713 w 666361"/>
                  <a:gd name="connsiteY0" fmla="*/ 1803 h 1312853"/>
                  <a:gd name="connsiteX1" fmla="*/ 666361 w 666361"/>
                  <a:gd name="connsiteY1" fmla="*/ 167253 h 1312853"/>
                  <a:gd name="connsiteX2" fmla="*/ 666025 w 666361"/>
                  <a:gd name="connsiteY2" fmla="*/ 1307251 h 1312853"/>
                  <a:gd name="connsiteX3" fmla="*/ 657567 w 666361"/>
                  <a:gd name="connsiteY3" fmla="*/ 1312853 h 1312853"/>
                  <a:gd name="connsiteX4" fmla="*/ 417713 w 666361"/>
                  <a:gd name="connsiteY4" fmla="*/ 1803 h 13128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66361" h="1312853">
                    <a:moveTo>
                      <a:pt x="417713" y="1803"/>
                    </a:moveTo>
                    <a:cubicBezTo>
                      <a:pt x="504336" y="11478"/>
                      <a:pt x="605290" y="69294"/>
                      <a:pt x="666361" y="167253"/>
                    </a:cubicBezTo>
                    <a:lnTo>
                      <a:pt x="666025" y="1307251"/>
                    </a:lnTo>
                    <a:lnTo>
                      <a:pt x="657567" y="1312853"/>
                    </a:lnTo>
                    <a:cubicBezTo>
                      <a:pt x="-394158" y="656864"/>
                      <a:pt x="42344" y="-40119"/>
                      <a:pt x="417713" y="1803"/>
                    </a:cubicBezTo>
                    <a:close/>
                  </a:path>
                </a:pathLst>
              </a:custGeom>
              <a:gradFill flip="none" rotWithShape="1">
                <a:gsLst>
                  <a:gs pos="75000">
                    <a:schemeClr val="bg1">
                      <a:lumMod val="85000"/>
                    </a:schemeClr>
                  </a:gs>
                  <a:gs pos="0">
                    <a:schemeClr val="bg1">
                      <a:lumMod val="95000"/>
                    </a:schemeClr>
                  </a:gs>
                  <a:gs pos="100000">
                    <a:schemeClr val="bg1">
                      <a:lumMod val="85000"/>
                    </a:schemeClr>
                  </a:gs>
                </a:gsLst>
                <a:lin ang="0" scaled="1"/>
                <a:tileRect/>
              </a:gradFill>
              <a:ln>
                <a:noFill/>
              </a:ln>
              <a:effectLst>
                <a:outerShdw blurRad="317500" dist="12700" dir="16200000" rotWithShape="0">
                  <a:prstClr val="black">
                    <a:alpha val="15000"/>
                  </a:prstClr>
                </a:outerShdw>
              </a:effectLst>
            </p:spPr>
            <p:txBody>
              <a:bodyPr/>
              <a:lstStyle/>
              <a:p>
                <a:pPr algn="r" rtl="1" eaLnBrk="1" fontAlgn="auto" hangingPunct="1">
                  <a:spcBef>
                    <a:spcPts val="0"/>
                  </a:spcBef>
                  <a:spcAft>
                    <a:spcPts val="0"/>
                  </a:spcAft>
                  <a:defRPr/>
                </a:pPr>
                <a:endParaRPr lang="en-US" sz="2701" dirty="0">
                  <a:latin typeface="+mn-lt"/>
                  <a:cs typeface="+mn-cs"/>
                </a:endParaRPr>
              </a:p>
            </p:txBody>
          </p:sp>
          <p:sp>
            <p:nvSpPr>
              <p:cNvPr id="74" name="Freeform: Shape 125"/>
              <p:cNvSpPr/>
              <p:nvPr/>
            </p:nvSpPr>
            <p:spPr>
              <a:xfrm flipH="1">
                <a:off x="4193048" y="3765377"/>
                <a:ext cx="217356" cy="712550"/>
              </a:xfrm>
              <a:custGeom>
                <a:avLst/>
                <a:gdLst>
                  <a:gd name="connsiteX0" fmla="*/ 417713 w 666025"/>
                  <a:gd name="connsiteY0" fmla="*/ 1803 h 1312853"/>
                  <a:gd name="connsiteX1" fmla="*/ 648776 w 666025"/>
                  <a:gd name="connsiteY1" fmla="*/ 158461 h 1312853"/>
                  <a:gd name="connsiteX2" fmla="*/ 666025 w 666025"/>
                  <a:gd name="connsiteY2" fmla="*/ 133883 h 1312853"/>
                  <a:gd name="connsiteX3" fmla="*/ 666025 w 666025"/>
                  <a:gd name="connsiteY3" fmla="*/ 1307251 h 1312853"/>
                  <a:gd name="connsiteX4" fmla="*/ 657567 w 666025"/>
                  <a:gd name="connsiteY4" fmla="*/ 1312853 h 1312853"/>
                  <a:gd name="connsiteX5" fmla="*/ 417713 w 666025"/>
                  <a:gd name="connsiteY5" fmla="*/ 1803 h 1312853"/>
                  <a:gd name="connsiteX0" fmla="*/ 417713 w 666025"/>
                  <a:gd name="connsiteY0" fmla="*/ 1803 h 1312853"/>
                  <a:gd name="connsiteX1" fmla="*/ 648776 w 666025"/>
                  <a:gd name="connsiteY1" fmla="*/ 158461 h 1312853"/>
                  <a:gd name="connsiteX2" fmla="*/ 666025 w 666025"/>
                  <a:gd name="connsiteY2" fmla="*/ 133883 h 1312853"/>
                  <a:gd name="connsiteX3" fmla="*/ 666025 w 666025"/>
                  <a:gd name="connsiteY3" fmla="*/ 1307251 h 1312853"/>
                  <a:gd name="connsiteX4" fmla="*/ 657567 w 666025"/>
                  <a:gd name="connsiteY4" fmla="*/ 1312853 h 1312853"/>
                  <a:gd name="connsiteX5" fmla="*/ 417713 w 666025"/>
                  <a:gd name="connsiteY5" fmla="*/ 1803 h 1312853"/>
                  <a:gd name="connsiteX0" fmla="*/ 417713 w 666025"/>
                  <a:gd name="connsiteY0" fmla="*/ 1803 h 1312853"/>
                  <a:gd name="connsiteX1" fmla="*/ 648776 w 666025"/>
                  <a:gd name="connsiteY1" fmla="*/ 158461 h 1312853"/>
                  <a:gd name="connsiteX2" fmla="*/ 666025 w 666025"/>
                  <a:gd name="connsiteY2" fmla="*/ 1307251 h 1312853"/>
                  <a:gd name="connsiteX3" fmla="*/ 657567 w 666025"/>
                  <a:gd name="connsiteY3" fmla="*/ 1312853 h 1312853"/>
                  <a:gd name="connsiteX4" fmla="*/ 417713 w 666025"/>
                  <a:gd name="connsiteY4" fmla="*/ 1803 h 1312853"/>
                  <a:gd name="connsiteX0" fmla="*/ 417713 w 666361"/>
                  <a:gd name="connsiteY0" fmla="*/ 1803 h 1312853"/>
                  <a:gd name="connsiteX1" fmla="*/ 666361 w 666361"/>
                  <a:gd name="connsiteY1" fmla="*/ 167253 h 1312853"/>
                  <a:gd name="connsiteX2" fmla="*/ 666025 w 666361"/>
                  <a:gd name="connsiteY2" fmla="*/ 1307251 h 1312853"/>
                  <a:gd name="connsiteX3" fmla="*/ 657567 w 666361"/>
                  <a:gd name="connsiteY3" fmla="*/ 1312853 h 1312853"/>
                  <a:gd name="connsiteX4" fmla="*/ 417713 w 666361"/>
                  <a:gd name="connsiteY4" fmla="*/ 1803 h 13128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66361" h="1312853">
                    <a:moveTo>
                      <a:pt x="417713" y="1803"/>
                    </a:moveTo>
                    <a:cubicBezTo>
                      <a:pt x="504336" y="11478"/>
                      <a:pt x="605290" y="69294"/>
                      <a:pt x="666361" y="167253"/>
                    </a:cubicBezTo>
                    <a:lnTo>
                      <a:pt x="666025" y="1307251"/>
                    </a:lnTo>
                    <a:lnTo>
                      <a:pt x="657567" y="1312853"/>
                    </a:lnTo>
                    <a:cubicBezTo>
                      <a:pt x="-394158" y="656864"/>
                      <a:pt x="42344" y="-40119"/>
                      <a:pt x="417713" y="1803"/>
                    </a:cubicBezTo>
                    <a:close/>
                  </a:path>
                </a:pathLst>
              </a:custGeom>
              <a:gradFill flip="none" rotWithShape="1">
                <a:gsLst>
                  <a:gs pos="70000">
                    <a:schemeClr val="bg1">
                      <a:lumMod val="85000"/>
                    </a:schemeClr>
                  </a:gs>
                  <a:gs pos="0">
                    <a:schemeClr val="bg1">
                      <a:lumMod val="95000"/>
                    </a:schemeClr>
                  </a:gs>
                  <a:gs pos="100000">
                    <a:schemeClr val="bg1">
                      <a:lumMod val="85000"/>
                    </a:schemeClr>
                  </a:gs>
                </a:gsLst>
                <a:lin ang="0" scaled="1"/>
                <a:tileRect/>
              </a:gradFill>
              <a:ln>
                <a:noFill/>
              </a:ln>
              <a:effectLst>
                <a:outerShdw blurRad="317500" dist="12700" dir="16200000" rotWithShape="0">
                  <a:prstClr val="black">
                    <a:alpha val="15000"/>
                  </a:prstClr>
                </a:outerShdw>
              </a:effectLst>
            </p:spPr>
            <p:txBody>
              <a:bodyPr/>
              <a:lstStyle/>
              <a:p>
                <a:pPr algn="r" rtl="1" eaLnBrk="1" fontAlgn="auto" hangingPunct="1">
                  <a:spcBef>
                    <a:spcPts val="0"/>
                  </a:spcBef>
                  <a:spcAft>
                    <a:spcPts val="0"/>
                  </a:spcAft>
                  <a:defRPr/>
                </a:pPr>
                <a:endParaRPr lang="en-US" sz="2701">
                  <a:latin typeface="+mn-lt"/>
                  <a:cs typeface="+mn-cs"/>
                </a:endParaRPr>
              </a:p>
            </p:txBody>
          </p:sp>
          <p:sp>
            <p:nvSpPr>
              <p:cNvPr id="75" name="Freeform: Shape 126"/>
              <p:cNvSpPr/>
              <p:nvPr/>
            </p:nvSpPr>
            <p:spPr>
              <a:xfrm>
                <a:off x="3982414" y="3765377"/>
                <a:ext cx="217356" cy="712550"/>
              </a:xfrm>
              <a:custGeom>
                <a:avLst/>
                <a:gdLst>
                  <a:gd name="connsiteX0" fmla="*/ 417713 w 666025"/>
                  <a:gd name="connsiteY0" fmla="*/ 1803 h 1312853"/>
                  <a:gd name="connsiteX1" fmla="*/ 648776 w 666025"/>
                  <a:gd name="connsiteY1" fmla="*/ 158461 h 1312853"/>
                  <a:gd name="connsiteX2" fmla="*/ 666025 w 666025"/>
                  <a:gd name="connsiteY2" fmla="*/ 133883 h 1312853"/>
                  <a:gd name="connsiteX3" fmla="*/ 666025 w 666025"/>
                  <a:gd name="connsiteY3" fmla="*/ 1307251 h 1312853"/>
                  <a:gd name="connsiteX4" fmla="*/ 657567 w 666025"/>
                  <a:gd name="connsiteY4" fmla="*/ 1312853 h 1312853"/>
                  <a:gd name="connsiteX5" fmla="*/ 417713 w 666025"/>
                  <a:gd name="connsiteY5" fmla="*/ 1803 h 1312853"/>
                  <a:gd name="connsiteX0" fmla="*/ 417713 w 666025"/>
                  <a:gd name="connsiteY0" fmla="*/ 1803 h 1312853"/>
                  <a:gd name="connsiteX1" fmla="*/ 648776 w 666025"/>
                  <a:gd name="connsiteY1" fmla="*/ 158461 h 1312853"/>
                  <a:gd name="connsiteX2" fmla="*/ 666025 w 666025"/>
                  <a:gd name="connsiteY2" fmla="*/ 133883 h 1312853"/>
                  <a:gd name="connsiteX3" fmla="*/ 666025 w 666025"/>
                  <a:gd name="connsiteY3" fmla="*/ 1307251 h 1312853"/>
                  <a:gd name="connsiteX4" fmla="*/ 657567 w 666025"/>
                  <a:gd name="connsiteY4" fmla="*/ 1312853 h 1312853"/>
                  <a:gd name="connsiteX5" fmla="*/ 417713 w 666025"/>
                  <a:gd name="connsiteY5" fmla="*/ 1803 h 1312853"/>
                  <a:gd name="connsiteX0" fmla="*/ 417713 w 666025"/>
                  <a:gd name="connsiteY0" fmla="*/ 1803 h 1312853"/>
                  <a:gd name="connsiteX1" fmla="*/ 648776 w 666025"/>
                  <a:gd name="connsiteY1" fmla="*/ 158461 h 1312853"/>
                  <a:gd name="connsiteX2" fmla="*/ 666025 w 666025"/>
                  <a:gd name="connsiteY2" fmla="*/ 1307251 h 1312853"/>
                  <a:gd name="connsiteX3" fmla="*/ 657567 w 666025"/>
                  <a:gd name="connsiteY3" fmla="*/ 1312853 h 1312853"/>
                  <a:gd name="connsiteX4" fmla="*/ 417713 w 666025"/>
                  <a:gd name="connsiteY4" fmla="*/ 1803 h 1312853"/>
                  <a:gd name="connsiteX0" fmla="*/ 417713 w 666361"/>
                  <a:gd name="connsiteY0" fmla="*/ 1803 h 1312853"/>
                  <a:gd name="connsiteX1" fmla="*/ 666361 w 666361"/>
                  <a:gd name="connsiteY1" fmla="*/ 167253 h 1312853"/>
                  <a:gd name="connsiteX2" fmla="*/ 666025 w 666361"/>
                  <a:gd name="connsiteY2" fmla="*/ 1307251 h 1312853"/>
                  <a:gd name="connsiteX3" fmla="*/ 657567 w 666361"/>
                  <a:gd name="connsiteY3" fmla="*/ 1312853 h 1312853"/>
                  <a:gd name="connsiteX4" fmla="*/ 417713 w 666361"/>
                  <a:gd name="connsiteY4" fmla="*/ 1803 h 13128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66361" h="1312853">
                    <a:moveTo>
                      <a:pt x="417713" y="1803"/>
                    </a:moveTo>
                    <a:cubicBezTo>
                      <a:pt x="504336" y="11478"/>
                      <a:pt x="605290" y="69294"/>
                      <a:pt x="666361" y="167253"/>
                    </a:cubicBezTo>
                    <a:lnTo>
                      <a:pt x="666025" y="1307251"/>
                    </a:lnTo>
                    <a:lnTo>
                      <a:pt x="657567" y="1312853"/>
                    </a:lnTo>
                    <a:cubicBezTo>
                      <a:pt x="-394158" y="656864"/>
                      <a:pt x="42344" y="-40119"/>
                      <a:pt x="417713" y="1803"/>
                    </a:cubicBezTo>
                    <a:close/>
                  </a:path>
                </a:pathLst>
              </a:custGeom>
              <a:gradFill flip="none" rotWithShape="1">
                <a:gsLst>
                  <a:gs pos="30000">
                    <a:schemeClr val="bg1">
                      <a:lumMod val="85000"/>
                    </a:schemeClr>
                  </a:gs>
                  <a:gs pos="0">
                    <a:schemeClr val="bg1">
                      <a:lumMod val="85000"/>
                    </a:schemeClr>
                  </a:gs>
                  <a:gs pos="100000">
                    <a:schemeClr val="bg1">
                      <a:lumMod val="95000"/>
                    </a:schemeClr>
                  </a:gs>
                </a:gsLst>
                <a:lin ang="10800000" scaled="1"/>
                <a:tileRect/>
              </a:gradFill>
              <a:ln>
                <a:noFill/>
              </a:ln>
              <a:effectLst>
                <a:outerShdw blurRad="317500" dist="12700" dir="16200000" rotWithShape="0">
                  <a:prstClr val="black">
                    <a:alpha val="15000"/>
                  </a:prstClr>
                </a:outerShdw>
              </a:effectLst>
            </p:spPr>
            <p:txBody>
              <a:bodyPr/>
              <a:lstStyle/>
              <a:p>
                <a:pPr algn="r" rtl="1" eaLnBrk="1" fontAlgn="auto" hangingPunct="1">
                  <a:spcBef>
                    <a:spcPts val="0"/>
                  </a:spcBef>
                  <a:spcAft>
                    <a:spcPts val="0"/>
                  </a:spcAft>
                  <a:defRPr/>
                </a:pPr>
                <a:endParaRPr lang="en-US" sz="2701" dirty="0">
                  <a:latin typeface="+mn-lt"/>
                  <a:cs typeface="+mn-cs"/>
                </a:endParaRPr>
              </a:p>
            </p:txBody>
          </p:sp>
        </p:grpSp>
        <p:grpSp>
          <p:nvGrpSpPr>
            <p:cNvPr id="53" name="Group 94"/>
            <p:cNvGrpSpPr>
              <a:grpSpLocks/>
            </p:cNvGrpSpPr>
            <p:nvPr/>
          </p:nvGrpSpPr>
          <p:grpSpPr bwMode="auto">
            <a:xfrm>
              <a:off x="3932377" y="4966662"/>
              <a:ext cx="506449" cy="935795"/>
              <a:chOff x="12470968" y="4604322"/>
              <a:chExt cx="839142" cy="1550531"/>
            </a:xfrm>
          </p:grpSpPr>
          <p:grpSp>
            <p:nvGrpSpPr>
              <p:cNvPr id="54" name="Group 95"/>
              <p:cNvGrpSpPr/>
              <p:nvPr/>
            </p:nvGrpSpPr>
            <p:grpSpPr>
              <a:xfrm>
                <a:off x="12710801" y="4604322"/>
                <a:ext cx="471270" cy="1549314"/>
                <a:chOff x="2541356" y="1774680"/>
                <a:chExt cx="1106202" cy="3636668"/>
              </a:xfrm>
              <a:solidFill>
                <a:schemeClr val="bg1">
                  <a:lumMod val="75000"/>
                </a:schemeClr>
              </a:solidFill>
            </p:grpSpPr>
            <p:sp>
              <p:nvSpPr>
                <p:cNvPr id="61" name="Freeform: Shape 102"/>
                <p:cNvSpPr/>
                <p:nvPr/>
              </p:nvSpPr>
              <p:spPr>
                <a:xfrm>
                  <a:off x="2571096" y="4597937"/>
                  <a:ext cx="402336" cy="182880"/>
                </a:xfrm>
                <a:custGeom>
                  <a:avLst/>
                  <a:gdLst>
                    <a:gd name="connsiteX0" fmla="*/ 62916 w 3480752"/>
                    <a:gd name="connsiteY0" fmla="*/ 34213 h 1560620"/>
                    <a:gd name="connsiteX1" fmla="*/ 114391 w 3480752"/>
                    <a:gd name="connsiteY1" fmla="*/ 57191 h 1560620"/>
                    <a:gd name="connsiteX2" fmla="*/ 694512 w 3480752"/>
                    <a:gd name="connsiteY2" fmla="*/ 277806 h 1560620"/>
                    <a:gd name="connsiteX3" fmla="*/ 784810 w 3480752"/>
                    <a:gd name="connsiteY3" fmla="*/ 326909 h 1560620"/>
                    <a:gd name="connsiteX4" fmla="*/ 786764 w 3480752"/>
                    <a:gd name="connsiteY4" fmla="*/ 323526 h 1560620"/>
                    <a:gd name="connsiteX5" fmla="*/ 702687 w 3480752"/>
                    <a:gd name="connsiteY5" fmla="*/ 277806 h 1560620"/>
                    <a:gd name="connsiteX6" fmla="*/ 833420 w 3480752"/>
                    <a:gd name="connsiteY6" fmla="*/ 310489 h 1560620"/>
                    <a:gd name="connsiteX7" fmla="*/ 1241959 w 3480752"/>
                    <a:gd name="connsiteY7" fmla="*/ 343172 h 1560620"/>
                    <a:gd name="connsiteX8" fmla="*/ 3480752 w 3480752"/>
                    <a:gd name="connsiteY8" fmla="*/ 1560620 h 1560620"/>
                    <a:gd name="connsiteX9" fmla="*/ 3064038 w 3480752"/>
                    <a:gd name="connsiteY9" fmla="*/ 1527929 h 1560620"/>
                    <a:gd name="connsiteX10" fmla="*/ 3057133 w 3480752"/>
                    <a:gd name="connsiteY10" fmla="*/ 1524163 h 1560620"/>
                    <a:gd name="connsiteX11" fmla="*/ 2941481 w 3480752"/>
                    <a:gd name="connsiteY11" fmla="*/ 1495246 h 1560620"/>
                    <a:gd name="connsiteX12" fmla="*/ 2881754 w 3480752"/>
                    <a:gd name="connsiteY12" fmla="*/ 1462767 h 1560620"/>
                    <a:gd name="connsiteX13" fmla="*/ 2879802 w 3480752"/>
                    <a:gd name="connsiteY13" fmla="*/ 1466146 h 1560620"/>
                    <a:gd name="connsiteX14" fmla="*/ 2933314 w 3480752"/>
                    <a:gd name="connsiteY14" fmla="*/ 1495246 h 1560620"/>
                    <a:gd name="connsiteX15" fmla="*/ 2353185 w 3480752"/>
                    <a:gd name="connsiteY15" fmla="*/ 1274639 h 1560620"/>
                    <a:gd name="connsiteX16" fmla="*/ 2238794 w 3480752"/>
                    <a:gd name="connsiteY16" fmla="*/ 1217440 h 1560620"/>
                    <a:gd name="connsiteX17" fmla="*/ 0 w 3480752"/>
                    <a:gd name="connsiteY17" fmla="*/ 0 h 1560620"/>
                    <a:gd name="connsiteX18" fmla="*/ 62916 w 3480752"/>
                    <a:gd name="connsiteY18" fmla="*/ 34213 h 1560620"/>
                    <a:gd name="connsiteX19" fmla="*/ 57199 w 3480752"/>
                    <a:gd name="connsiteY19" fmla="*/ 31661 h 1560620"/>
                    <a:gd name="connsiteX20" fmla="*/ 0 w 3480752"/>
                    <a:gd name="connsiteY20" fmla="*/ 0 h 1560620"/>
                    <a:gd name="connsiteX0" fmla="*/ 62916 w 3480752"/>
                    <a:gd name="connsiteY0" fmla="*/ 34213 h 1560620"/>
                    <a:gd name="connsiteX1" fmla="*/ 114391 w 3480752"/>
                    <a:gd name="connsiteY1" fmla="*/ 57191 h 1560620"/>
                    <a:gd name="connsiteX2" fmla="*/ 694512 w 3480752"/>
                    <a:gd name="connsiteY2" fmla="*/ 277806 h 1560620"/>
                    <a:gd name="connsiteX3" fmla="*/ 784810 w 3480752"/>
                    <a:gd name="connsiteY3" fmla="*/ 326909 h 1560620"/>
                    <a:gd name="connsiteX4" fmla="*/ 702687 w 3480752"/>
                    <a:gd name="connsiteY4" fmla="*/ 277806 h 1560620"/>
                    <a:gd name="connsiteX5" fmla="*/ 833420 w 3480752"/>
                    <a:gd name="connsiteY5" fmla="*/ 310489 h 1560620"/>
                    <a:gd name="connsiteX6" fmla="*/ 1241959 w 3480752"/>
                    <a:gd name="connsiteY6" fmla="*/ 343172 h 1560620"/>
                    <a:gd name="connsiteX7" fmla="*/ 3480752 w 3480752"/>
                    <a:gd name="connsiteY7" fmla="*/ 1560620 h 1560620"/>
                    <a:gd name="connsiteX8" fmla="*/ 3064038 w 3480752"/>
                    <a:gd name="connsiteY8" fmla="*/ 1527929 h 1560620"/>
                    <a:gd name="connsiteX9" fmla="*/ 3057133 w 3480752"/>
                    <a:gd name="connsiteY9" fmla="*/ 1524163 h 1560620"/>
                    <a:gd name="connsiteX10" fmla="*/ 2941481 w 3480752"/>
                    <a:gd name="connsiteY10" fmla="*/ 1495246 h 1560620"/>
                    <a:gd name="connsiteX11" fmla="*/ 2881754 w 3480752"/>
                    <a:gd name="connsiteY11" fmla="*/ 1462767 h 1560620"/>
                    <a:gd name="connsiteX12" fmla="*/ 2879802 w 3480752"/>
                    <a:gd name="connsiteY12" fmla="*/ 1466146 h 1560620"/>
                    <a:gd name="connsiteX13" fmla="*/ 2933314 w 3480752"/>
                    <a:gd name="connsiteY13" fmla="*/ 1495246 h 1560620"/>
                    <a:gd name="connsiteX14" fmla="*/ 2353185 w 3480752"/>
                    <a:gd name="connsiteY14" fmla="*/ 1274639 h 1560620"/>
                    <a:gd name="connsiteX15" fmla="*/ 2238794 w 3480752"/>
                    <a:gd name="connsiteY15" fmla="*/ 1217440 h 1560620"/>
                    <a:gd name="connsiteX16" fmla="*/ 62916 w 3480752"/>
                    <a:gd name="connsiteY16" fmla="*/ 34213 h 1560620"/>
                    <a:gd name="connsiteX17" fmla="*/ 0 w 3480752"/>
                    <a:gd name="connsiteY17" fmla="*/ 0 h 1560620"/>
                    <a:gd name="connsiteX18" fmla="*/ 62916 w 3480752"/>
                    <a:gd name="connsiteY18" fmla="*/ 34213 h 1560620"/>
                    <a:gd name="connsiteX19" fmla="*/ 57199 w 3480752"/>
                    <a:gd name="connsiteY19" fmla="*/ 31661 h 1560620"/>
                    <a:gd name="connsiteX20" fmla="*/ 0 w 3480752"/>
                    <a:gd name="connsiteY20" fmla="*/ 0 h 1560620"/>
                    <a:gd name="connsiteX0" fmla="*/ 62916 w 3480752"/>
                    <a:gd name="connsiteY0" fmla="*/ 34213 h 1560620"/>
                    <a:gd name="connsiteX1" fmla="*/ 114391 w 3480752"/>
                    <a:gd name="connsiteY1" fmla="*/ 57191 h 1560620"/>
                    <a:gd name="connsiteX2" fmla="*/ 694512 w 3480752"/>
                    <a:gd name="connsiteY2" fmla="*/ 277806 h 1560620"/>
                    <a:gd name="connsiteX3" fmla="*/ 702687 w 3480752"/>
                    <a:gd name="connsiteY3" fmla="*/ 277806 h 1560620"/>
                    <a:gd name="connsiteX4" fmla="*/ 833420 w 3480752"/>
                    <a:gd name="connsiteY4" fmla="*/ 310489 h 1560620"/>
                    <a:gd name="connsiteX5" fmla="*/ 1241959 w 3480752"/>
                    <a:gd name="connsiteY5" fmla="*/ 343172 h 1560620"/>
                    <a:gd name="connsiteX6" fmla="*/ 3480752 w 3480752"/>
                    <a:gd name="connsiteY6" fmla="*/ 1560620 h 1560620"/>
                    <a:gd name="connsiteX7" fmla="*/ 3064038 w 3480752"/>
                    <a:gd name="connsiteY7" fmla="*/ 1527929 h 1560620"/>
                    <a:gd name="connsiteX8" fmla="*/ 3057133 w 3480752"/>
                    <a:gd name="connsiteY8" fmla="*/ 1524163 h 1560620"/>
                    <a:gd name="connsiteX9" fmla="*/ 2941481 w 3480752"/>
                    <a:gd name="connsiteY9" fmla="*/ 1495246 h 1560620"/>
                    <a:gd name="connsiteX10" fmla="*/ 2881754 w 3480752"/>
                    <a:gd name="connsiteY10" fmla="*/ 1462767 h 1560620"/>
                    <a:gd name="connsiteX11" fmla="*/ 2879802 w 3480752"/>
                    <a:gd name="connsiteY11" fmla="*/ 1466146 h 1560620"/>
                    <a:gd name="connsiteX12" fmla="*/ 2933314 w 3480752"/>
                    <a:gd name="connsiteY12" fmla="*/ 1495246 h 1560620"/>
                    <a:gd name="connsiteX13" fmla="*/ 2353185 w 3480752"/>
                    <a:gd name="connsiteY13" fmla="*/ 1274639 h 1560620"/>
                    <a:gd name="connsiteX14" fmla="*/ 2238794 w 3480752"/>
                    <a:gd name="connsiteY14" fmla="*/ 1217440 h 1560620"/>
                    <a:gd name="connsiteX15" fmla="*/ 62916 w 3480752"/>
                    <a:gd name="connsiteY15" fmla="*/ 34213 h 1560620"/>
                    <a:gd name="connsiteX16" fmla="*/ 0 w 3480752"/>
                    <a:gd name="connsiteY16" fmla="*/ 0 h 1560620"/>
                    <a:gd name="connsiteX17" fmla="*/ 62916 w 3480752"/>
                    <a:gd name="connsiteY17" fmla="*/ 34213 h 1560620"/>
                    <a:gd name="connsiteX18" fmla="*/ 57199 w 3480752"/>
                    <a:gd name="connsiteY18" fmla="*/ 31661 h 1560620"/>
                    <a:gd name="connsiteX19" fmla="*/ 0 w 3480752"/>
                    <a:gd name="connsiteY19" fmla="*/ 0 h 1560620"/>
                    <a:gd name="connsiteX0" fmla="*/ 62916 w 3480752"/>
                    <a:gd name="connsiteY0" fmla="*/ 34213 h 1560620"/>
                    <a:gd name="connsiteX1" fmla="*/ 114391 w 3480752"/>
                    <a:gd name="connsiteY1" fmla="*/ 57191 h 1560620"/>
                    <a:gd name="connsiteX2" fmla="*/ 694512 w 3480752"/>
                    <a:gd name="connsiteY2" fmla="*/ 277806 h 1560620"/>
                    <a:gd name="connsiteX3" fmla="*/ 702687 w 3480752"/>
                    <a:gd name="connsiteY3" fmla="*/ 277806 h 1560620"/>
                    <a:gd name="connsiteX4" fmla="*/ 833420 w 3480752"/>
                    <a:gd name="connsiteY4" fmla="*/ 310489 h 1560620"/>
                    <a:gd name="connsiteX5" fmla="*/ 1241959 w 3480752"/>
                    <a:gd name="connsiteY5" fmla="*/ 343172 h 1560620"/>
                    <a:gd name="connsiteX6" fmla="*/ 3480752 w 3480752"/>
                    <a:gd name="connsiteY6" fmla="*/ 1560620 h 1560620"/>
                    <a:gd name="connsiteX7" fmla="*/ 3064038 w 3480752"/>
                    <a:gd name="connsiteY7" fmla="*/ 1527929 h 1560620"/>
                    <a:gd name="connsiteX8" fmla="*/ 3057133 w 3480752"/>
                    <a:gd name="connsiteY8" fmla="*/ 1524163 h 1560620"/>
                    <a:gd name="connsiteX9" fmla="*/ 2941481 w 3480752"/>
                    <a:gd name="connsiteY9" fmla="*/ 1495246 h 1560620"/>
                    <a:gd name="connsiteX10" fmla="*/ 2881754 w 3480752"/>
                    <a:gd name="connsiteY10" fmla="*/ 1462767 h 1560620"/>
                    <a:gd name="connsiteX11" fmla="*/ 2933314 w 3480752"/>
                    <a:gd name="connsiteY11" fmla="*/ 1495246 h 1560620"/>
                    <a:gd name="connsiteX12" fmla="*/ 2353185 w 3480752"/>
                    <a:gd name="connsiteY12" fmla="*/ 1274639 h 1560620"/>
                    <a:gd name="connsiteX13" fmla="*/ 2238794 w 3480752"/>
                    <a:gd name="connsiteY13" fmla="*/ 1217440 h 1560620"/>
                    <a:gd name="connsiteX14" fmla="*/ 62916 w 3480752"/>
                    <a:gd name="connsiteY14" fmla="*/ 34213 h 1560620"/>
                    <a:gd name="connsiteX15" fmla="*/ 0 w 3480752"/>
                    <a:gd name="connsiteY15" fmla="*/ 0 h 1560620"/>
                    <a:gd name="connsiteX16" fmla="*/ 62916 w 3480752"/>
                    <a:gd name="connsiteY16" fmla="*/ 34213 h 1560620"/>
                    <a:gd name="connsiteX17" fmla="*/ 57199 w 3480752"/>
                    <a:gd name="connsiteY17" fmla="*/ 31661 h 1560620"/>
                    <a:gd name="connsiteX18" fmla="*/ 0 w 3480752"/>
                    <a:gd name="connsiteY18" fmla="*/ 0 h 1560620"/>
                    <a:gd name="connsiteX0" fmla="*/ 62916 w 3480752"/>
                    <a:gd name="connsiteY0" fmla="*/ 34213 h 1560620"/>
                    <a:gd name="connsiteX1" fmla="*/ 114391 w 3480752"/>
                    <a:gd name="connsiteY1" fmla="*/ 57191 h 1560620"/>
                    <a:gd name="connsiteX2" fmla="*/ 694512 w 3480752"/>
                    <a:gd name="connsiteY2" fmla="*/ 277806 h 1560620"/>
                    <a:gd name="connsiteX3" fmla="*/ 702687 w 3480752"/>
                    <a:gd name="connsiteY3" fmla="*/ 277806 h 1560620"/>
                    <a:gd name="connsiteX4" fmla="*/ 833420 w 3480752"/>
                    <a:gd name="connsiteY4" fmla="*/ 310489 h 1560620"/>
                    <a:gd name="connsiteX5" fmla="*/ 1241959 w 3480752"/>
                    <a:gd name="connsiteY5" fmla="*/ 343172 h 1560620"/>
                    <a:gd name="connsiteX6" fmla="*/ 3480752 w 3480752"/>
                    <a:gd name="connsiteY6" fmla="*/ 1560620 h 1560620"/>
                    <a:gd name="connsiteX7" fmla="*/ 3064038 w 3480752"/>
                    <a:gd name="connsiteY7" fmla="*/ 1527929 h 1560620"/>
                    <a:gd name="connsiteX8" fmla="*/ 3057133 w 3480752"/>
                    <a:gd name="connsiteY8" fmla="*/ 1524163 h 1560620"/>
                    <a:gd name="connsiteX9" fmla="*/ 2941481 w 3480752"/>
                    <a:gd name="connsiteY9" fmla="*/ 1495246 h 1560620"/>
                    <a:gd name="connsiteX10" fmla="*/ 2933314 w 3480752"/>
                    <a:gd name="connsiteY10" fmla="*/ 1495246 h 1560620"/>
                    <a:gd name="connsiteX11" fmla="*/ 2353185 w 3480752"/>
                    <a:gd name="connsiteY11" fmla="*/ 1274639 h 1560620"/>
                    <a:gd name="connsiteX12" fmla="*/ 2238794 w 3480752"/>
                    <a:gd name="connsiteY12" fmla="*/ 1217440 h 1560620"/>
                    <a:gd name="connsiteX13" fmla="*/ 62916 w 3480752"/>
                    <a:gd name="connsiteY13" fmla="*/ 34213 h 1560620"/>
                    <a:gd name="connsiteX14" fmla="*/ 0 w 3480752"/>
                    <a:gd name="connsiteY14" fmla="*/ 0 h 1560620"/>
                    <a:gd name="connsiteX15" fmla="*/ 62916 w 3480752"/>
                    <a:gd name="connsiteY15" fmla="*/ 34213 h 1560620"/>
                    <a:gd name="connsiteX16" fmla="*/ 57199 w 3480752"/>
                    <a:gd name="connsiteY16" fmla="*/ 31661 h 1560620"/>
                    <a:gd name="connsiteX17" fmla="*/ 0 w 3480752"/>
                    <a:gd name="connsiteY17" fmla="*/ 0 h 15606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480752" h="1560620">
                      <a:moveTo>
                        <a:pt x="62916" y="34213"/>
                      </a:moveTo>
                      <a:lnTo>
                        <a:pt x="114391" y="57191"/>
                      </a:lnTo>
                      <a:cubicBezTo>
                        <a:pt x="302323" y="147074"/>
                        <a:pt x="498413" y="220606"/>
                        <a:pt x="694512" y="277806"/>
                      </a:cubicBezTo>
                      <a:lnTo>
                        <a:pt x="702687" y="277806"/>
                      </a:lnTo>
                      <a:cubicBezTo>
                        <a:pt x="743545" y="285981"/>
                        <a:pt x="784395" y="302314"/>
                        <a:pt x="833420" y="310489"/>
                      </a:cubicBezTo>
                      <a:lnTo>
                        <a:pt x="1241959" y="343172"/>
                      </a:lnTo>
                      <a:lnTo>
                        <a:pt x="3480752" y="1560620"/>
                      </a:lnTo>
                      <a:lnTo>
                        <a:pt x="3064038" y="1527929"/>
                      </a:lnTo>
                      <a:lnTo>
                        <a:pt x="3057133" y="1524163"/>
                      </a:lnTo>
                      <a:lnTo>
                        <a:pt x="2941481" y="1495246"/>
                      </a:lnTo>
                      <a:lnTo>
                        <a:pt x="2933314" y="1495246"/>
                      </a:lnTo>
                      <a:cubicBezTo>
                        <a:pt x="2737215" y="1446221"/>
                        <a:pt x="2541108" y="1372688"/>
                        <a:pt x="2353185" y="1274639"/>
                      </a:cubicBezTo>
                      <a:cubicBezTo>
                        <a:pt x="2312335" y="1258298"/>
                        <a:pt x="2279652" y="1241956"/>
                        <a:pt x="2238794" y="1217440"/>
                      </a:cubicBezTo>
                      <a:lnTo>
                        <a:pt x="62916" y="34213"/>
                      </a:lnTo>
                      <a:close/>
                      <a:moveTo>
                        <a:pt x="0" y="0"/>
                      </a:moveTo>
                      <a:lnTo>
                        <a:pt x="62916" y="34213"/>
                      </a:lnTo>
                      <a:lnTo>
                        <a:pt x="57199" y="31661"/>
                      </a:lnTo>
                      <a:cubicBezTo>
                        <a:pt x="38815" y="22469"/>
                        <a:pt x="20429" y="12254"/>
                        <a:pt x="0" y="0"/>
                      </a:cubicBezTo>
                      <a:close/>
                    </a:path>
                  </a:pathLst>
                </a:custGeom>
                <a:grpFill/>
                <a:ln w="9525" cap="flat">
                  <a:noFill/>
                  <a:prstDash val="solid"/>
                  <a:miter/>
                </a:ln>
              </p:spPr>
              <p:txBody>
                <a:bodyPr anchor="ctr"/>
                <a:lstStyle/>
                <a:p>
                  <a:pPr algn="r" rtl="1" eaLnBrk="1" fontAlgn="auto" hangingPunct="1">
                    <a:spcBef>
                      <a:spcPts val="0"/>
                    </a:spcBef>
                    <a:spcAft>
                      <a:spcPts val="0"/>
                    </a:spcAft>
                    <a:defRPr/>
                  </a:pPr>
                  <a:endParaRPr lang="en-US">
                    <a:latin typeface="+mn-lt"/>
                    <a:cs typeface="+mn-cs"/>
                  </a:endParaRPr>
                </a:p>
              </p:txBody>
            </p:sp>
            <p:sp>
              <p:nvSpPr>
                <p:cNvPr id="62" name="Freeform: Shape 103"/>
                <p:cNvSpPr/>
                <p:nvPr/>
              </p:nvSpPr>
              <p:spPr>
                <a:xfrm>
                  <a:off x="3023223" y="4576005"/>
                  <a:ext cx="257175" cy="133350"/>
                </a:xfrm>
                <a:custGeom>
                  <a:avLst/>
                  <a:gdLst>
                    <a:gd name="connsiteX0" fmla="*/ 260032 w 257175"/>
                    <a:gd name="connsiteY0" fmla="*/ 141922 h 133350"/>
                    <a:gd name="connsiteX1" fmla="*/ 0 w 257175"/>
                    <a:gd name="connsiteY1" fmla="*/ 0 h 133350"/>
                    <a:gd name="connsiteX2" fmla="*/ 952 w 257175"/>
                    <a:gd name="connsiteY2" fmla="*/ 0 h 133350"/>
                    <a:gd name="connsiteX3" fmla="*/ 260032 w 257175"/>
                    <a:gd name="connsiteY3" fmla="*/ 141922 h 133350"/>
                    <a:gd name="connsiteX4" fmla="*/ 260032 w 257175"/>
                    <a:gd name="connsiteY4" fmla="*/ 141922 h 1333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7175" h="133350">
                      <a:moveTo>
                        <a:pt x="260032" y="141922"/>
                      </a:moveTo>
                      <a:lnTo>
                        <a:pt x="0" y="0"/>
                      </a:lnTo>
                      <a:cubicBezTo>
                        <a:pt x="0" y="0"/>
                        <a:pt x="952" y="0"/>
                        <a:pt x="952" y="0"/>
                      </a:cubicBezTo>
                      <a:lnTo>
                        <a:pt x="260032" y="141922"/>
                      </a:lnTo>
                      <a:cubicBezTo>
                        <a:pt x="260985" y="141922"/>
                        <a:pt x="260985" y="141922"/>
                        <a:pt x="260032" y="141922"/>
                      </a:cubicBezTo>
                    </a:path>
                  </a:pathLst>
                </a:custGeom>
                <a:grpFill/>
                <a:ln w="9525" cap="flat">
                  <a:noFill/>
                  <a:prstDash val="solid"/>
                  <a:miter/>
                </a:ln>
              </p:spPr>
              <p:txBody>
                <a:bodyPr anchor="ctr"/>
                <a:lstStyle/>
                <a:p>
                  <a:pPr algn="r" rtl="1" eaLnBrk="1" fontAlgn="auto" hangingPunct="1">
                    <a:spcBef>
                      <a:spcPts val="0"/>
                    </a:spcBef>
                    <a:spcAft>
                      <a:spcPts val="0"/>
                    </a:spcAft>
                    <a:defRPr/>
                  </a:pPr>
                  <a:endParaRPr lang="en-US">
                    <a:latin typeface="+mn-lt"/>
                    <a:cs typeface="+mn-cs"/>
                  </a:endParaRPr>
                </a:p>
              </p:txBody>
            </p:sp>
            <p:sp>
              <p:nvSpPr>
                <p:cNvPr id="63" name="Freeform: Shape 104"/>
                <p:cNvSpPr/>
                <p:nvPr/>
              </p:nvSpPr>
              <p:spPr>
                <a:xfrm>
                  <a:off x="2706138" y="4925573"/>
                  <a:ext cx="257175" cy="485775"/>
                </a:xfrm>
                <a:custGeom>
                  <a:avLst/>
                  <a:gdLst>
                    <a:gd name="connsiteX0" fmla="*/ 260033 w 257175"/>
                    <a:gd name="connsiteY0" fmla="*/ 486727 h 485775"/>
                    <a:gd name="connsiteX1" fmla="*/ 0 w 257175"/>
                    <a:gd name="connsiteY1" fmla="*/ 344805 h 485775"/>
                    <a:gd name="connsiteX2" fmla="*/ 953 w 257175"/>
                    <a:gd name="connsiteY2" fmla="*/ 0 h 485775"/>
                    <a:gd name="connsiteX3" fmla="*/ 260985 w 257175"/>
                    <a:gd name="connsiteY3" fmla="*/ 141922 h 485775"/>
                  </a:gdLst>
                  <a:ahLst/>
                  <a:cxnLst>
                    <a:cxn ang="0">
                      <a:pos x="connsiteX0" y="connsiteY0"/>
                    </a:cxn>
                    <a:cxn ang="0">
                      <a:pos x="connsiteX1" y="connsiteY1"/>
                    </a:cxn>
                    <a:cxn ang="0">
                      <a:pos x="connsiteX2" y="connsiteY2"/>
                    </a:cxn>
                    <a:cxn ang="0">
                      <a:pos x="connsiteX3" y="connsiteY3"/>
                    </a:cxn>
                  </a:cxnLst>
                  <a:rect l="l" t="t" r="r" b="b"/>
                  <a:pathLst>
                    <a:path w="257175" h="485775">
                      <a:moveTo>
                        <a:pt x="260033" y="486727"/>
                      </a:moveTo>
                      <a:lnTo>
                        <a:pt x="0" y="344805"/>
                      </a:lnTo>
                      <a:lnTo>
                        <a:pt x="953" y="0"/>
                      </a:lnTo>
                      <a:lnTo>
                        <a:pt x="260985" y="141922"/>
                      </a:lnTo>
                      <a:close/>
                    </a:path>
                  </a:pathLst>
                </a:custGeom>
                <a:grpFill/>
                <a:ln w="9525" cap="flat">
                  <a:noFill/>
                  <a:prstDash val="solid"/>
                  <a:miter/>
                </a:ln>
              </p:spPr>
              <p:txBody>
                <a:bodyPr anchor="ctr"/>
                <a:lstStyle/>
                <a:p>
                  <a:pPr algn="r" rtl="1" eaLnBrk="1" fontAlgn="auto" hangingPunct="1">
                    <a:spcBef>
                      <a:spcPts val="0"/>
                    </a:spcBef>
                    <a:spcAft>
                      <a:spcPts val="0"/>
                    </a:spcAft>
                    <a:defRPr/>
                  </a:pPr>
                  <a:endParaRPr lang="en-US">
                    <a:latin typeface="+mn-lt"/>
                    <a:cs typeface="+mn-cs"/>
                  </a:endParaRPr>
                </a:p>
              </p:txBody>
            </p:sp>
            <p:sp>
              <p:nvSpPr>
                <p:cNvPr id="64" name="Freeform: Shape 105"/>
                <p:cNvSpPr/>
                <p:nvPr/>
              </p:nvSpPr>
              <p:spPr>
                <a:xfrm>
                  <a:off x="2987522" y="3640652"/>
                  <a:ext cx="660036" cy="1102854"/>
                </a:xfrm>
                <a:custGeom>
                  <a:avLst/>
                  <a:gdLst>
                    <a:gd name="connsiteX0" fmla="*/ 359092 w 661035"/>
                    <a:gd name="connsiteY0" fmla="*/ 597218 h 1099185"/>
                    <a:gd name="connsiteX1" fmla="*/ 620078 w 661035"/>
                    <a:gd name="connsiteY1" fmla="*/ 739140 h 1099185"/>
                    <a:gd name="connsiteX2" fmla="*/ 584835 w 661035"/>
                    <a:gd name="connsiteY2" fmla="*/ 818198 h 1099185"/>
                    <a:gd name="connsiteX3" fmla="*/ 584836 w 661035"/>
                    <a:gd name="connsiteY3" fmla="*/ 818198 h 1099185"/>
                    <a:gd name="connsiteX4" fmla="*/ 545783 w 661035"/>
                    <a:gd name="connsiteY4" fmla="*/ 882015 h 1099185"/>
                    <a:gd name="connsiteX5" fmla="*/ 538930 w 661035"/>
                    <a:gd name="connsiteY5" fmla="*/ 891439 h 1099185"/>
                    <a:gd name="connsiteX6" fmla="*/ 539116 w 661035"/>
                    <a:gd name="connsiteY6" fmla="*/ 891540 h 1099185"/>
                    <a:gd name="connsiteX7" fmla="*/ 500063 w 661035"/>
                    <a:gd name="connsiteY7" fmla="*/ 940118 h 1099185"/>
                    <a:gd name="connsiteX8" fmla="*/ 452605 w 661035"/>
                    <a:gd name="connsiteY8" fmla="*/ 914311 h 1099185"/>
                    <a:gd name="connsiteX9" fmla="*/ 451949 w 661035"/>
                    <a:gd name="connsiteY9" fmla="*/ 914906 h 1099185"/>
                    <a:gd name="connsiteX10" fmla="*/ 500063 w 661035"/>
                    <a:gd name="connsiteY10" fmla="*/ 941070 h 1099185"/>
                    <a:gd name="connsiteX11" fmla="*/ 451485 w 661035"/>
                    <a:gd name="connsiteY11" fmla="*/ 989648 h 1099185"/>
                    <a:gd name="connsiteX12" fmla="*/ 396629 w 661035"/>
                    <a:gd name="connsiteY12" fmla="*/ 1033155 h 1099185"/>
                    <a:gd name="connsiteX13" fmla="*/ 397193 w 661035"/>
                    <a:gd name="connsiteY13" fmla="*/ 1033462 h 1099185"/>
                    <a:gd name="connsiteX14" fmla="*/ 320041 w 661035"/>
                    <a:gd name="connsiteY14" fmla="*/ 1076325 h 1099185"/>
                    <a:gd name="connsiteX15" fmla="*/ 291343 w 661035"/>
                    <a:gd name="connsiteY15" fmla="*/ 1060767 h 1099185"/>
                    <a:gd name="connsiteX16" fmla="*/ 290403 w 661035"/>
                    <a:gd name="connsiteY16" fmla="*/ 1061621 h 1099185"/>
                    <a:gd name="connsiteX17" fmla="*/ 319088 w 661035"/>
                    <a:gd name="connsiteY17" fmla="*/ 1077277 h 1099185"/>
                    <a:gd name="connsiteX18" fmla="*/ 260985 w 661035"/>
                    <a:gd name="connsiteY18" fmla="*/ 1099185 h 1099185"/>
                    <a:gd name="connsiteX19" fmla="*/ 0 w 661035"/>
                    <a:gd name="connsiteY19" fmla="*/ 957262 h 1099185"/>
                    <a:gd name="connsiteX20" fmla="*/ 59055 w 661035"/>
                    <a:gd name="connsiteY20" fmla="*/ 935355 h 1099185"/>
                    <a:gd name="connsiteX21" fmla="*/ 284314 w 661035"/>
                    <a:gd name="connsiteY21" fmla="*/ 1058298 h 1099185"/>
                    <a:gd name="connsiteX22" fmla="*/ 284516 w 661035"/>
                    <a:gd name="connsiteY22" fmla="*/ 1057066 h 1099185"/>
                    <a:gd name="connsiteX23" fmla="*/ 60008 w 661035"/>
                    <a:gd name="connsiteY23" fmla="*/ 935355 h 1099185"/>
                    <a:gd name="connsiteX24" fmla="*/ 135745 w 661035"/>
                    <a:gd name="connsiteY24" fmla="*/ 891807 h 1099185"/>
                    <a:gd name="connsiteX25" fmla="*/ 135255 w 661035"/>
                    <a:gd name="connsiteY25" fmla="*/ 891540 h 1099185"/>
                    <a:gd name="connsiteX26" fmla="*/ 190500 w 661035"/>
                    <a:gd name="connsiteY26" fmla="*/ 847725 h 1099185"/>
                    <a:gd name="connsiteX27" fmla="*/ 239078 w 661035"/>
                    <a:gd name="connsiteY27" fmla="*/ 799148 h 1099185"/>
                    <a:gd name="connsiteX28" fmla="*/ 319738 w 661035"/>
                    <a:gd name="connsiteY28" fmla="*/ 843010 h 1099185"/>
                    <a:gd name="connsiteX29" fmla="*/ 319882 w 661035"/>
                    <a:gd name="connsiteY29" fmla="*/ 842137 h 1099185"/>
                    <a:gd name="connsiteX30" fmla="*/ 239078 w 661035"/>
                    <a:gd name="connsiteY30" fmla="*/ 798196 h 1099185"/>
                    <a:gd name="connsiteX31" fmla="*/ 277307 w 661035"/>
                    <a:gd name="connsiteY31" fmla="*/ 750642 h 1099185"/>
                    <a:gd name="connsiteX32" fmla="*/ 277178 w 661035"/>
                    <a:gd name="connsiteY32" fmla="*/ 750571 h 1099185"/>
                    <a:gd name="connsiteX33" fmla="*/ 284798 w 661035"/>
                    <a:gd name="connsiteY33" fmla="*/ 740093 h 1099185"/>
                    <a:gd name="connsiteX34" fmla="*/ 323850 w 661035"/>
                    <a:gd name="connsiteY34" fmla="*/ 676275 h 1099185"/>
                    <a:gd name="connsiteX35" fmla="*/ 359092 w 661035"/>
                    <a:gd name="connsiteY35" fmla="*/ 597218 h 1099185"/>
                    <a:gd name="connsiteX36" fmla="*/ 220980 w 661035"/>
                    <a:gd name="connsiteY36" fmla="*/ 0 h 1099185"/>
                    <a:gd name="connsiteX37" fmla="*/ 481965 w 661035"/>
                    <a:gd name="connsiteY37" fmla="*/ 141922 h 1099185"/>
                    <a:gd name="connsiteX38" fmla="*/ 575310 w 661035"/>
                    <a:gd name="connsiteY38" fmla="*/ 214313 h 1099185"/>
                    <a:gd name="connsiteX39" fmla="*/ 661035 w 661035"/>
                    <a:gd name="connsiteY39" fmla="*/ 504825 h 1099185"/>
                    <a:gd name="connsiteX40" fmla="*/ 621030 w 661035"/>
                    <a:gd name="connsiteY40" fmla="*/ 739140 h 1099185"/>
                    <a:gd name="connsiteX41" fmla="*/ 360045 w 661035"/>
                    <a:gd name="connsiteY41" fmla="*/ 597218 h 1099185"/>
                    <a:gd name="connsiteX42" fmla="*/ 400050 w 661035"/>
                    <a:gd name="connsiteY42" fmla="*/ 362902 h 1099185"/>
                    <a:gd name="connsiteX43" fmla="*/ 314325 w 661035"/>
                    <a:gd name="connsiteY43" fmla="*/ 72390 h 1099185"/>
                    <a:gd name="connsiteX44" fmla="*/ 220980 w 661035"/>
                    <a:gd name="connsiteY44" fmla="*/ 0 h 1099185"/>
                    <a:gd name="connsiteX0" fmla="*/ 359092 w 661035"/>
                    <a:gd name="connsiteY0" fmla="*/ 597218 h 1099185"/>
                    <a:gd name="connsiteX1" fmla="*/ 620078 w 661035"/>
                    <a:gd name="connsiteY1" fmla="*/ 739140 h 1099185"/>
                    <a:gd name="connsiteX2" fmla="*/ 584835 w 661035"/>
                    <a:gd name="connsiteY2" fmla="*/ 818198 h 1099185"/>
                    <a:gd name="connsiteX3" fmla="*/ 584836 w 661035"/>
                    <a:gd name="connsiteY3" fmla="*/ 818198 h 1099185"/>
                    <a:gd name="connsiteX4" fmla="*/ 545783 w 661035"/>
                    <a:gd name="connsiteY4" fmla="*/ 882015 h 1099185"/>
                    <a:gd name="connsiteX5" fmla="*/ 538930 w 661035"/>
                    <a:gd name="connsiteY5" fmla="*/ 891439 h 1099185"/>
                    <a:gd name="connsiteX6" fmla="*/ 539116 w 661035"/>
                    <a:gd name="connsiteY6" fmla="*/ 891540 h 1099185"/>
                    <a:gd name="connsiteX7" fmla="*/ 500063 w 661035"/>
                    <a:gd name="connsiteY7" fmla="*/ 940118 h 1099185"/>
                    <a:gd name="connsiteX8" fmla="*/ 452605 w 661035"/>
                    <a:gd name="connsiteY8" fmla="*/ 914311 h 1099185"/>
                    <a:gd name="connsiteX9" fmla="*/ 451949 w 661035"/>
                    <a:gd name="connsiteY9" fmla="*/ 914906 h 1099185"/>
                    <a:gd name="connsiteX10" fmla="*/ 500063 w 661035"/>
                    <a:gd name="connsiteY10" fmla="*/ 941070 h 1099185"/>
                    <a:gd name="connsiteX11" fmla="*/ 451485 w 661035"/>
                    <a:gd name="connsiteY11" fmla="*/ 989648 h 1099185"/>
                    <a:gd name="connsiteX12" fmla="*/ 396629 w 661035"/>
                    <a:gd name="connsiteY12" fmla="*/ 1033155 h 1099185"/>
                    <a:gd name="connsiteX13" fmla="*/ 397193 w 661035"/>
                    <a:gd name="connsiteY13" fmla="*/ 1033462 h 1099185"/>
                    <a:gd name="connsiteX14" fmla="*/ 320041 w 661035"/>
                    <a:gd name="connsiteY14" fmla="*/ 1076325 h 1099185"/>
                    <a:gd name="connsiteX15" fmla="*/ 291343 w 661035"/>
                    <a:gd name="connsiteY15" fmla="*/ 1060767 h 1099185"/>
                    <a:gd name="connsiteX16" fmla="*/ 290403 w 661035"/>
                    <a:gd name="connsiteY16" fmla="*/ 1061621 h 1099185"/>
                    <a:gd name="connsiteX17" fmla="*/ 319088 w 661035"/>
                    <a:gd name="connsiteY17" fmla="*/ 1077277 h 1099185"/>
                    <a:gd name="connsiteX18" fmla="*/ 260985 w 661035"/>
                    <a:gd name="connsiteY18" fmla="*/ 1099185 h 1099185"/>
                    <a:gd name="connsiteX19" fmla="*/ 0 w 661035"/>
                    <a:gd name="connsiteY19" fmla="*/ 957262 h 1099185"/>
                    <a:gd name="connsiteX20" fmla="*/ 59055 w 661035"/>
                    <a:gd name="connsiteY20" fmla="*/ 935355 h 1099185"/>
                    <a:gd name="connsiteX21" fmla="*/ 284314 w 661035"/>
                    <a:gd name="connsiteY21" fmla="*/ 1058298 h 1099185"/>
                    <a:gd name="connsiteX22" fmla="*/ 284516 w 661035"/>
                    <a:gd name="connsiteY22" fmla="*/ 1057066 h 1099185"/>
                    <a:gd name="connsiteX23" fmla="*/ 60008 w 661035"/>
                    <a:gd name="connsiteY23" fmla="*/ 935355 h 1099185"/>
                    <a:gd name="connsiteX24" fmla="*/ 135745 w 661035"/>
                    <a:gd name="connsiteY24" fmla="*/ 891807 h 1099185"/>
                    <a:gd name="connsiteX25" fmla="*/ 135255 w 661035"/>
                    <a:gd name="connsiteY25" fmla="*/ 891540 h 1099185"/>
                    <a:gd name="connsiteX26" fmla="*/ 190500 w 661035"/>
                    <a:gd name="connsiteY26" fmla="*/ 847725 h 1099185"/>
                    <a:gd name="connsiteX27" fmla="*/ 239078 w 661035"/>
                    <a:gd name="connsiteY27" fmla="*/ 799148 h 1099185"/>
                    <a:gd name="connsiteX28" fmla="*/ 319738 w 661035"/>
                    <a:gd name="connsiteY28" fmla="*/ 843010 h 1099185"/>
                    <a:gd name="connsiteX29" fmla="*/ 239078 w 661035"/>
                    <a:gd name="connsiteY29" fmla="*/ 798196 h 1099185"/>
                    <a:gd name="connsiteX30" fmla="*/ 277307 w 661035"/>
                    <a:gd name="connsiteY30" fmla="*/ 750642 h 1099185"/>
                    <a:gd name="connsiteX31" fmla="*/ 277178 w 661035"/>
                    <a:gd name="connsiteY31" fmla="*/ 750571 h 1099185"/>
                    <a:gd name="connsiteX32" fmla="*/ 284798 w 661035"/>
                    <a:gd name="connsiteY32" fmla="*/ 740093 h 1099185"/>
                    <a:gd name="connsiteX33" fmla="*/ 323850 w 661035"/>
                    <a:gd name="connsiteY33" fmla="*/ 676275 h 1099185"/>
                    <a:gd name="connsiteX34" fmla="*/ 359092 w 661035"/>
                    <a:gd name="connsiteY34" fmla="*/ 597218 h 1099185"/>
                    <a:gd name="connsiteX35" fmla="*/ 220980 w 661035"/>
                    <a:gd name="connsiteY35" fmla="*/ 0 h 1099185"/>
                    <a:gd name="connsiteX36" fmla="*/ 481965 w 661035"/>
                    <a:gd name="connsiteY36" fmla="*/ 141922 h 1099185"/>
                    <a:gd name="connsiteX37" fmla="*/ 575310 w 661035"/>
                    <a:gd name="connsiteY37" fmla="*/ 214313 h 1099185"/>
                    <a:gd name="connsiteX38" fmla="*/ 661035 w 661035"/>
                    <a:gd name="connsiteY38" fmla="*/ 504825 h 1099185"/>
                    <a:gd name="connsiteX39" fmla="*/ 621030 w 661035"/>
                    <a:gd name="connsiteY39" fmla="*/ 739140 h 1099185"/>
                    <a:gd name="connsiteX40" fmla="*/ 360045 w 661035"/>
                    <a:gd name="connsiteY40" fmla="*/ 597218 h 1099185"/>
                    <a:gd name="connsiteX41" fmla="*/ 400050 w 661035"/>
                    <a:gd name="connsiteY41" fmla="*/ 362902 h 1099185"/>
                    <a:gd name="connsiteX42" fmla="*/ 314325 w 661035"/>
                    <a:gd name="connsiteY42" fmla="*/ 72390 h 1099185"/>
                    <a:gd name="connsiteX43" fmla="*/ 220980 w 661035"/>
                    <a:gd name="connsiteY43" fmla="*/ 0 h 1099185"/>
                    <a:gd name="connsiteX0" fmla="*/ 359092 w 661035"/>
                    <a:gd name="connsiteY0" fmla="*/ 597218 h 1099185"/>
                    <a:gd name="connsiteX1" fmla="*/ 620078 w 661035"/>
                    <a:gd name="connsiteY1" fmla="*/ 739140 h 1099185"/>
                    <a:gd name="connsiteX2" fmla="*/ 584835 w 661035"/>
                    <a:gd name="connsiteY2" fmla="*/ 818198 h 1099185"/>
                    <a:gd name="connsiteX3" fmla="*/ 584836 w 661035"/>
                    <a:gd name="connsiteY3" fmla="*/ 818198 h 1099185"/>
                    <a:gd name="connsiteX4" fmla="*/ 545783 w 661035"/>
                    <a:gd name="connsiteY4" fmla="*/ 882015 h 1099185"/>
                    <a:gd name="connsiteX5" fmla="*/ 538930 w 661035"/>
                    <a:gd name="connsiteY5" fmla="*/ 891439 h 1099185"/>
                    <a:gd name="connsiteX6" fmla="*/ 539116 w 661035"/>
                    <a:gd name="connsiteY6" fmla="*/ 891540 h 1099185"/>
                    <a:gd name="connsiteX7" fmla="*/ 500063 w 661035"/>
                    <a:gd name="connsiteY7" fmla="*/ 940118 h 1099185"/>
                    <a:gd name="connsiteX8" fmla="*/ 452605 w 661035"/>
                    <a:gd name="connsiteY8" fmla="*/ 914311 h 1099185"/>
                    <a:gd name="connsiteX9" fmla="*/ 500063 w 661035"/>
                    <a:gd name="connsiteY9" fmla="*/ 941070 h 1099185"/>
                    <a:gd name="connsiteX10" fmla="*/ 451485 w 661035"/>
                    <a:gd name="connsiteY10" fmla="*/ 989648 h 1099185"/>
                    <a:gd name="connsiteX11" fmla="*/ 396629 w 661035"/>
                    <a:gd name="connsiteY11" fmla="*/ 1033155 h 1099185"/>
                    <a:gd name="connsiteX12" fmla="*/ 397193 w 661035"/>
                    <a:gd name="connsiteY12" fmla="*/ 1033462 h 1099185"/>
                    <a:gd name="connsiteX13" fmla="*/ 320041 w 661035"/>
                    <a:gd name="connsiteY13" fmla="*/ 1076325 h 1099185"/>
                    <a:gd name="connsiteX14" fmla="*/ 291343 w 661035"/>
                    <a:gd name="connsiteY14" fmla="*/ 1060767 h 1099185"/>
                    <a:gd name="connsiteX15" fmla="*/ 290403 w 661035"/>
                    <a:gd name="connsiteY15" fmla="*/ 1061621 h 1099185"/>
                    <a:gd name="connsiteX16" fmla="*/ 319088 w 661035"/>
                    <a:gd name="connsiteY16" fmla="*/ 1077277 h 1099185"/>
                    <a:gd name="connsiteX17" fmla="*/ 260985 w 661035"/>
                    <a:gd name="connsiteY17" fmla="*/ 1099185 h 1099185"/>
                    <a:gd name="connsiteX18" fmla="*/ 0 w 661035"/>
                    <a:gd name="connsiteY18" fmla="*/ 957262 h 1099185"/>
                    <a:gd name="connsiteX19" fmla="*/ 59055 w 661035"/>
                    <a:gd name="connsiteY19" fmla="*/ 935355 h 1099185"/>
                    <a:gd name="connsiteX20" fmla="*/ 284314 w 661035"/>
                    <a:gd name="connsiteY20" fmla="*/ 1058298 h 1099185"/>
                    <a:gd name="connsiteX21" fmla="*/ 284516 w 661035"/>
                    <a:gd name="connsiteY21" fmla="*/ 1057066 h 1099185"/>
                    <a:gd name="connsiteX22" fmla="*/ 60008 w 661035"/>
                    <a:gd name="connsiteY22" fmla="*/ 935355 h 1099185"/>
                    <a:gd name="connsiteX23" fmla="*/ 135745 w 661035"/>
                    <a:gd name="connsiteY23" fmla="*/ 891807 h 1099185"/>
                    <a:gd name="connsiteX24" fmla="*/ 135255 w 661035"/>
                    <a:gd name="connsiteY24" fmla="*/ 891540 h 1099185"/>
                    <a:gd name="connsiteX25" fmla="*/ 190500 w 661035"/>
                    <a:gd name="connsiteY25" fmla="*/ 847725 h 1099185"/>
                    <a:gd name="connsiteX26" fmla="*/ 239078 w 661035"/>
                    <a:gd name="connsiteY26" fmla="*/ 799148 h 1099185"/>
                    <a:gd name="connsiteX27" fmla="*/ 319738 w 661035"/>
                    <a:gd name="connsiteY27" fmla="*/ 843010 h 1099185"/>
                    <a:gd name="connsiteX28" fmla="*/ 239078 w 661035"/>
                    <a:gd name="connsiteY28" fmla="*/ 798196 h 1099185"/>
                    <a:gd name="connsiteX29" fmla="*/ 277307 w 661035"/>
                    <a:gd name="connsiteY29" fmla="*/ 750642 h 1099185"/>
                    <a:gd name="connsiteX30" fmla="*/ 277178 w 661035"/>
                    <a:gd name="connsiteY30" fmla="*/ 750571 h 1099185"/>
                    <a:gd name="connsiteX31" fmla="*/ 284798 w 661035"/>
                    <a:gd name="connsiteY31" fmla="*/ 740093 h 1099185"/>
                    <a:gd name="connsiteX32" fmla="*/ 323850 w 661035"/>
                    <a:gd name="connsiteY32" fmla="*/ 676275 h 1099185"/>
                    <a:gd name="connsiteX33" fmla="*/ 359092 w 661035"/>
                    <a:gd name="connsiteY33" fmla="*/ 597218 h 1099185"/>
                    <a:gd name="connsiteX34" fmla="*/ 220980 w 661035"/>
                    <a:gd name="connsiteY34" fmla="*/ 0 h 1099185"/>
                    <a:gd name="connsiteX35" fmla="*/ 481965 w 661035"/>
                    <a:gd name="connsiteY35" fmla="*/ 141922 h 1099185"/>
                    <a:gd name="connsiteX36" fmla="*/ 575310 w 661035"/>
                    <a:gd name="connsiteY36" fmla="*/ 214313 h 1099185"/>
                    <a:gd name="connsiteX37" fmla="*/ 661035 w 661035"/>
                    <a:gd name="connsiteY37" fmla="*/ 504825 h 1099185"/>
                    <a:gd name="connsiteX38" fmla="*/ 621030 w 661035"/>
                    <a:gd name="connsiteY38" fmla="*/ 739140 h 1099185"/>
                    <a:gd name="connsiteX39" fmla="*/ 360045 w 661035"/>
                    <a:gd name="connsiteY39" fmla="*/ 597218 h 1099185"/>
                    <a:gd name="connsiteX40" fmla="*/ 400050 w 661035"/>
                    <a:gd name="connsiteY40" fmla="*/ 362902 h 1099185"/>
                    <a:gd name="connsiteX41" fmla="*/ 314325 w 661035"/>
                    <a:gd name="connsiteY41" fmla="*/ 72390 h 1099185"/>
                    <a:gd name="connsiteX42" fmla="*/ 220980 w 661035"/>
                    <a:gd name="connsiteY42" fmla="*/ 0 h 1099185"/>
                    <a:gd name="connsiteX0" fmla="*/ 359092 w 661035"/>
                    <a:gd name="connsiteY0" fmla="*/ 597218 h 1099185"/>
                    <a:gd name="connsiteX1" fmla="*/ 620078 w 661035"/>
                    <a:gd name="connsiteY1" fmla="*/ 739140 h 1099185"/>
                    <a:gd name="connsiteX2" fmla="*/ 584835 w 661035"/>
                    <a:gd name="connsiteY2" fmla="*/ 818198 h 1099185"/>
                    <a:gd name="connsiteX3" fmla="*/ 584836 w 661035"/>
                    <a:gd name="connsiteY3" fmla="*/ 818198 h 1099185"/>
                    <a:gd name="connsiteX4" fmla="*/ 545783 w 661035"/>
                    <a:gd name="connsiteY4" fmla="*/ 882015 h 1099185"/>
                    <a:gd name="connsiteX5" fmla="*/ 538930 w 661035"/>
                    <a:gd name="connsiteY5" fmla="*/ 891439 h 1099185"/>
                    <a:gd name="connsiteX6" fmla="*/ 539116 w 661035"/>
                    <a:gd name="connsiteY6" fmla="*/ 891540 h 1099185"/>
                    <a:gd name="connsiteX7" fmla="*/ 500063 w 661035"/>
                    <a:gd name="connsiteY7" fmla="*/ 940118 h 1099185"/>
                    <a:gd name="connsiteX8" fmla="*/ 500063 w 661035"/>
                    <a:gd name="connsiteY8" fmla="*/ 941070 h 1099185"/>
                    <a:gd name="connsiteX9" fmla="*/ 451485 w 661035"/>
                    <a:gd name="connsiteY9" fmla="*/ 989648 h 1099185"/>
                    <a:gd name="connsiteX10" fmla="*/ 396629 w 661035"/>
                    <a:gd name="connsiteY10" fmla="*/ 1033155 h 1099185"/>
                    <a:gd name="connsiteX11" fmla="*/ 397193 w 661035"/>
                    <a:gd name="connsiteY11" fmla="*/ 1033462 h 1099185"/>
                    <a:gd name="connsiteX12" fmla="*/ 320041 w 661035"/>
                    <a:gd name="connsiteY12" fmla="*/ 1076325 h 1099185"/>
                    <a:gd name="connsiteX13" fmla="*/ 291343 w 661035"/>
                    <a:gd name="connsiteY13" fmla="*/ 1060767 h 1099185"/>
                    <a:gd name="connsiteX14" fmla="*/ 290403 w 661035"/>
                    <a:gd name="connsiteY14" fmla="*/ 1061621 h 1099185"/>
                    <a:gd name="connsiteX15" fmla="*/ 319088 w 661035"/>
                    <a:gd name="connsiteY15" fmla="*/ 1077277 h 1099185"/>
                    <a:gd name="connsiteX16" fmla="*/ 260985 w 661035"/>
                    <a:gd name="connsiteY16" fmla="*/ 1099185 h 1099185"/>
                    <a:gd name="connsiteX17" fmla="*/ 0 w 661035"/>
                    <a:gd name="connsiteY17" fmla="*/ 957262 h 1099185"/>
                    <a:gd name="connsiteX18" fmla="*/ 59055 w 661035"/>
                    <a:gd name="connsiteY18" fmla="*/ 935355 h 1099185"/>
                    <a:gd name="connsiteX19" fmla="*/ 284314 w 661035"/>
                    <a:gd name="connsiteY19" fmla="*/ 1058298 h 1099185"/>
                    <a:gd name="connsiteX20" fmla="*/ 284516 w 661035"/>
                    <a:gd name="connsiteY20" fmla="*/ 1057066 h 1099185"/>
                    <a:gd name="connsiteX21" fmla="*/ 60008 w 661035"/>
                    <a:gd name="connsiteY21" fmla="*/ 935355 h 1099185"/>
                    <a:gd name="connsiteX22" fmla="*/ 135745 w 661035"/>
                    <a:gd name="connsiteY22" fmla="*/ 891807 h 1099185"/>
                    <a:gd name="connsiteX23" fmla="*/ 135255 w 661035"/>
                    <a:gd name="connsiteY23" fmla="*/ 891540 h 1099185"/>
                    <a:gd name="connsiteX24" fmla="*/ 190500 w 661035"/>
                    <a:gd name="connsiteY24" fmla="*/ 847725 h 1099185"/>
                    <a:gd name="connsiteX25" fmla="*/ 239078 w 661035"/>
                    <a:gd name="connsiteY25" fmla="*/ 799148 h 1099185"/>
                    <a:gd name="connsiteX26" fmla="*/ 319738 w 661035"/>
                    <a:gd name="connsiteY26" fmla="*/ 843010 h 1099185"/>
                    <a:gd name="connsiteX27" fmla="*/ 239078 w 661035"/>
                    <a:gd name="connsiteY27" fmla="*/ 798196 h 1099185"/>
                    <a:gd name="connsiteX28" fmla="*/ 277307 w 661035"/>
                    <a:gd name="connsiteY28" fmla="*/ 750642 h 1099185"/>
                    <a:gd name="connsiteX29" fmla="*/ 277178 w 661035"/>
                    <a:gd name="connsiteY29" fmla="*/ 750571 h 1099185"/>
                    <a:gd name="connsiteX30" fmla="*/ 284798 w 661035"/>
                    <a:gd name="connsiteY30" fmla="*/ 740093 h 1099185"/>
                    <a:gd name="connsiteX31" fmla="*/ 323850 w 661035"/>
                    <a:gd name="connsiteY31" fmla="*/ 676275 h 1099185"/>
                    <a:gd name="connsiteX32" fmla="*/ 359092 w 661035"/>
                    <a:gd name="connsiteY32" fmla="*/ 597218 h 1099185"/>
                    <a:gd name="connsiteX33" fmla="*/ 220980 w 661035"/>
                    <a:gd name="connsiteY33" fmla="*/ 0 h 1099185"/>
                    <a:gd name="connsiteX34" fmla="*/ 481965 w 661035"/>
                    <a:gd name="connsiteY34" fmla="*/ 141922 h 1099185"/>
                    <a:gd name="connsiteX35" fmla="*/ 575310 w 661035"/>
                    <a:gd name="connsiteY35" fmla="*/ 214313 h 1099185"/>
                    <a:gd name="connsiteX36" fmla="*/ 661035 w 661035"/>
                    <a:gd name="connsiteY36" fmla="*/ 504825 h 1099185"/>
                    <a:gd name="connsiteX37" fmla="*/ 621030 w 661035"/>
                    <a:gd name="connsiteY37" fmla="*/ 739140 h 1099185"/>
                    <a:gd name="connsiteX38" fmla="*/ 360045 w 661035"/>
                    <a:gd name="connsiteY38" fmla="*/ 597218 h 1099185"/>
                    <a:gd name="connsiteX39" fmla="*/ 400050 w 661035"/>
                    <a:gd name="connsiteY39" fmla="*/ 362902 h 1099185"/>
                    <a:gd name="connsiteX40" fmla="*/ 314325 w 661035"/>
                    <a:gd name="connsiteY40" fmla="*/ 72390 h 1099185"/>
                    <a:gd name="connsiteX41" fmla="*/ 220980 w 661035"/>
                    <a:gd name="connsiteY41" fmla="*/ 0 h 1099185"/>
                    <a:gd name="connsiteX0" fmla="*/ 359092 w 661035"/>
                    <a:gd name="connsiteY0" fmla="*/ 597218 h 1099185"/>
                    <a:gd name="connsiteX1" fmla="*/ 620078 w 661035"/>
                    <a:gd name="connsiteY1" fmla="*/ 739140 h 1099185"/>
                    <a:gd name="connsiteX2" fmla="*/ 584835 w 661035"/>
                    <a:gd name="connsiteY2" fmla="*/ 818198 h 1099185"/>
                    <a:gd name="connsiteX3" fmla="*/ 584836 w 661035"/>
                    <a:gd name="connsiteY3" fmla="*/ 818198 h 1099185"/>
                    <a:gd name="connsiteX4" fmla="*/ 545783 w 661035"/>
                    <a:gd name="connsiteY4" fmla="*/ 882015 h 1099185"/>
                    <a:gd name="connsiteX5" fmla="*/ 538930 w 661035"/>
                    <a:gd name="connsiteY5" fmla="*/ 891439 h 1099185"/>
                    <a:gd name="connsiteX6" fmla="*/ 539116 w 661035"/>
                    <a:gd name="connsiteY6" fmla="*/ 891540 h 1099185"/>
                    <a:gd name="connsiteX7" fmla="*/ 500063 w 661035"/>
                    <a:gd name="connsiteY7" fmla="*/ 940118 h 1099185"/>
                    <a:gd name="connsiteX8" fmla="*/ 500063 w 661035"/>
                    <a:gd name="connsiteY8" fmla="*/ 941070 h 1099185"/>
                    <a:gd name="connsiteX9" fmla="*/ 451485 w 661035"/>
                    <a:gd name="connsiteY9" fmla="*/ 989648 h 1099185"/>
                    <a:gd name="connsiteX10" fmla="*/ 396629 w 661035"/>
                    <a:gd name="connsiteY10" fmla="*/ 1033155 h 1099185"/>
                    <a:gd name="connsiteX11" fmla="*/ 397193 w 661035"/>
                    <a:gd name="connsiteY11" fmla="*/ 1033462 h 1099185"/>
                    <a:gd name="connsiteX12" fmla="*/ 320041 w 661035"/>
                    <a:gd name="connsiteY12" fmla="*/ 1076325 h 1099185"/>
                    <a:gd name="connsiteX13" fmla="*/ 291343 w 661035"/>
                    <a:gd name="connsiteY13" fmla="*/ 1060767 h 1099185"/>
                    <a:gd name="connsiteX14" fmla="*/ 290403 w 661035"/>
                    <a:gd name="connsiteY14" fmla="*/ 1061621 h 1099185"/>
                    <a:gd name="connsiteX15" fmla="*/ 319088 w 661035"/>
                    <a:gd name="connsiteY15" fmla="*/ 1077277 h 1099185"/>
                    <a:gd name="connsiteX16" fmla="*/ 260985 w 661035"/>
                    <a:gd name="connsiteY16" fmla="*/ 1099185 h 1099185"/>
                    <a:gd name="connsiteX17" fmla="*/ 0 w 661035"/>
                    <a:gd name="connsiteY17" fmla="*/ 957262 h 1099185"/>
                    <a:gd name="connsiteX18" fmla="*/ 59055 w 661035"/>
                    <a:gd name="connsiteY18" fmla="*/ 935355 h 1099185"/>
                    <a:gd name="connsiteX19" fmla="*/ 284314 w 661035"/>
                    <a:gd name="connsiteY19" fmla="*/ 1058298 h 1099185"/>
                    <a:gd name="connsiteX20" fmla="*/ 284516 w 661035"/>
                    <a:gd name="connsiteY20" fmla="*/ 1057066 h 1099185"/>
                    <a:gd name="connsiteX21" fmla="*/ 60008 w 661035"/>
                    <a:gd name="connsiteY21" fmla="*/ 935355 h 1099185"/>
                    <a:gd name="connsiteX22" fmla="*/ 135745 w 661035"/>
                    <a:gd name="connsiteY22" fmla="*/ 891807 h 1099185"/>
                    <a:gd name="connsiteX23" fmla="*/ 135255 w 661035"/>
                    <a:gd name="connsiteY23" fmla="*/ 891540 h 1099185"/>
                    <a:gd name="connsiteX24" fmla="*/ 190500 w 661035"/>
                    <a:gd name="connsiteY24" fmla="*/ 847725 h 1099185"/>
                    <a:gd name="connsiteX25" fmla="*/ 239078 w 661035"/>
                    <a:gd name="connsiteY25" fmla="*/ 799148 h 1099185"/>
                    <a:gd name="connsiteX26" fmla="*/ 239078 w 661035"/>
                    <a:gd name="connsiteY26" fmla="*/ 798196 h 1099185"/>
                    <a:gd name="connsiteX27" fmla="*/ 277307 w 661035"/>
                    <a:gd name="connsiteY27" fmla="*/ 750642 h 1099185"/>
                    <a:gd name="connsiteX28" fmla="*/ 277178 w 661035"/>
                    <a:gd name="connsiteY28" fmla="*/ 750571 h 1099185"/>
                    <a:gd name="connsiteX29" fmla="*/ 284798 w 661035"/>
                    <a:gd name="connsiteY29" fmla="*/ 740093 h 1099185"/>
                    <a:gd name="connsiteX30" fmla="*/ 323850 w 661035"/>
                    <a:gd name="connsiteY30" fmla="*/ 676275 h 1099185"/>
                    <a:gd name="connsiteX31" fmla="*/ 359092 w 661035"/>
                    <a:gd name="connsiteY31" fmla="*/ 597218 h 1099185"/>
                    <a:gd name="connsiteX32" fmla="*/ 220980 w 661035"/>
                    <a:gd name="connsiteY32" fmla="*/ 0 h 1099185"/>
                    <a:gd name="connsiteX33" fmla="*/ 481965 w 661035"/>
                    <a:gd name="connsiteY33" fmla="*/ 141922 h 1099185"/>
                    <a:gd name="connsiteX34" fmla="*/ 575310 w 661035"/>
                    <a:gd name="connsiteY34" fmla="*/ 214313 h 1099185"/>
                    <a:gd name="connsiteX35" fmla="*/ 661035 w 661035"/>
                    <a:gd name="connsiteY35" fmla="*/ 504825 h 1099185"/>
                    <a:gd name="connsiteX36" fmla="*/ 621030 w 661035"/>
                    <a:gd name="connsiteY36" fmla="*/ 739140 h 1099185"/>
                    <a:gd name="connsiteX37" fmla="*/ 360045 w 661035"/>
                    <a:gd name="connsiteY37" fmla="*/ 597218 h 1099185"/>
                    <a:gd name="connsiteX38" fmla="*/ 400050 w 661035"/>
                    <a:gd name="connsiteY38" fmla="*/ 362902 h 1099185"/>
                    <a:gd name="connsiteX39" fmla="*/ 314325 w 661035"/>
                    <a:gd name="connsiteY39" fmla="*/ 72390 h 1099185"/>
                    <a:gd name="connsiteX40" fmla="*/ 220980 w 661035"/>
                    <a:gd name="connsiteY40" fmla="*/ 0 h 1099185"/>
                    <a:gd name="connsiteX0" fmla="*/ 359092 w 661035"/>
                    <a:gd name="connsiteY0" fmla="*/ 597218 h 1099185"/>
                    <a:gd name="connsiteX1" fmla="*/ 620078 w 661035"/>
                    <a:gd name="connsiteY1" fmla="*/ 739140 h 1099185"/>
                    <a:gd name="connsiteX2" fmla="*/ 584835 w 661035"/>
                    <a:gd name="connsiteY2" fmla="*/ 818198 h 1099185"/>
                    <a:gd name="connsiteX3" fmla="*/ 584836 w 661035"/>
                    <a:gd name="connsiteY3" fmla="*/ 818198 h 1099185"/>
                    <a:gd name="connsiteX4" fmla="*/ 545783 w 661035"/>
                    <a:gd name="connsiteY4" fmla="*/ 882015 h 1099185"/>
                    <a:gd name="connsiteX5" fmla="*/ 538930 w 661035"/>
                    <a:gd name="connsiteY5" fmla="*/ 891439 h 1099185"/>
                    <a:gd name="connsiteX6" fmla="*/ 539116 w 661035"/>
                    <a:gd name="connsiteY6" fmla="*/ 891540 h 1099185"/>
                    <a:gd name="connsiteX7" fmla="*/ 500063 w 661035"/>
                    <a:gd name="connsiteY7" fmla="*/ 940118 h 1099185"/>
                    <a:gd name="connsiteX8" fmla="*/ 500063 w 661035"/>
                    <a:gd name="connsiteY8" fmla="*/ 941070 h 1099185"/>
                    <a:gd name="connsiteX9" fmla="*/ 451485 w 661035"/>
                    <a:gd name="connsiteY9" fmla="*/ 989648 h 1099185"/>
                    <a:gd name="connsiteX10" fmla="*/ 396629 w 661035"/>
                    <a:gd name="connsiteY10" fmla="*/ 1033155 h 1099185"/>
                    <a:gd name="connsiteX11" fmla="*/ 397193 w 661035"/>
                    <a:gd name="connsiteY11" fmla="*/ 1033462 h 1099185"/>
                    <a:gd name="connsiteX12" fmla="*/ 320041 w 661035"/>
                    <a:gd name="connsiteY12" fmla="*/ 1076325 h 1099185"/>
                    <a:gd name="connsiteX13" fmla="*/ 291343 w 661035"/>
                    <a:gd name="connsiteY13" fmla="*/ 1060767 h 1099185"/>
                    <a:gd name="connsiteX14" fmla="*/ 290403 w 661035"/>
                    <a:gd name="connsiteY14" fmla="*/ 1061621 h 1099185"/>
                    <a:gd name="connsiteX15" fmla="*/ 319088 w 661035"/>
                    <a:gd name="connsiteY15" fmla="*/ 1077277 h 1099185"/>
                    <a:gd name="connsiteX16" fmla="*/ 260985 w 661035"/>
                    <a:gd name="connsiteY16" fmla="*/ 1099185 h 1099185"/>
                    <a:gd name="connsiteX17" fmla="*/ 0 w 661035"/>
                    <a:gd name="connsiteY17" fmla="*/ 957262 h 1099185"/>
                    <a:gd name="connsiteX18" fmla="*/ 59055 w 661035"/>
                    <a:gd name="connsiteY18" fmla="*/ 935355 h 1099185"/>
                    <a:gd name="connsiteX19" fmla="*/ 284314 w 661035"/>
                    <a:gd name="connsiteY19" fmla="*/ 1058298 h 1099185"/>
                    <a:gd name="connsiteX20" fmla="*/ 60008 w 661035"/>
                    <a:gd name="connsiteY20" fmla="*/ 935355 h 1099185"/>
                    <a:gd name="connsiteX21" fmla="*/ 135745 w 661035"/>
                    <a:gd name="connsiteY21" fmla="*/ 891807 h 1099185"/>
                    <a:gd name="connsiteX22" fmla="*/ 135255 w 661035"/>
                    <a:gd name="connsiteY22" fmla="*/ 891540 h 1099185"/>
                    <a:gd name="connsiteX23" fmla="*/ 190500 w 661035"/>
                    <a:gd name="connsiteY23" fmla="*/ 847725 h 1099185"/>
                    <a:gd name="connsiteX24" fmla="*/ 239078 w 661035"/>
                    <a:gd name="connsiteY24" fmla="*/ 799148 h 1099185"/>
                    <a:gd name="connsiteX25" fmla="*/ 239078 w 661035"/>
                    <a:gd name="connsiteY25" fmla="*/ 798196 h 1099185"/>
                    <a:gd name="connsiteX26" fmla="*/ 277307 w 661035"/>
                    <a:gd name="connsiteY26" fmla="*/ 750642 h 1099185"/>
                    <a:gd name="connsiteX27" fmla="*/ 277178 w 661035"/>
                    <a:gd name="connsiteY27" fmla="*/ 750571 h 1099185"/>
                    <a:gd name="connsiteX28" fmla="*/ 284798 w 661035"/>
                    <a:gd name="connsiteY28" fmla="*/ 740093 h 1099185"/>
                    <a:gd name="connsiteX29" fmla="*/ 323850 w 661035"/>
                    <a:gd name="connsiteY29" fmla="*/ 676275 h 1099185"/>
                    <a:gd name="connsiteX30" fmla="*/ 359092 w 661035"/>
                    <a:gd name="connsiteY30" fmla="*/ 597218 h 1099185"/>
                    <a:gd name="connsiteX31" fmla="*/ 220980 w 661035"/>
                    <a:gd name="connsiteY31" fmla="*/ 0 h 1099185"/>
                    <a:gd name="connsiteX32" fmla="*/ 481965 w 661035"/>
                    <a:gd name="connsiteY32" fmla="*/ 141922 h 1099185"/>
                    <a:gd name="connsiteX33" fmla="*/ 575310 w 661035"/>
                    <a:gd name="connsiteY33" fmla="*/ 214313 h 1099185"/>
                    <a:gd name="connsiteX34" fmla="*/ 661035 w 661035"/>
                    <a:gd name="connsiteY34" fmla="*/ 504825 h 1099185"/>
                    <a:gd name="connsiteX35" fmla="*/ 621030 w 661035"/>
                    <a:gd name="connsiteY35" fmla="*/ 739140 h 1099185"/>
                    <a:gd name="connsiteX36" fmla="*/ 360045 w 661035"/>
                    <a:gd name="connsiteY36" fmla="*/ 597218 h 1099185"/>
                    <a:gd name="connsiteX37" fmla="*/ 400050 w 661035"/>
                    <a:gd name="connsiteY37" fmla="*/ 362902 h 1099185"/>
                    <a:gd name="connsiteX38" fmla="*/ 314325 w 661035"/>
                    <a:gd name="connsiteY38" fmla="*/ 72390 h 1099185"/>
                    <a:gd name="connsiteX39" fmla="*/ 220980 w 661035"/>
                    <a:gd name="connsiteY39" fmla="*/ 0 h 1099185"/>
                    <a:gd name="connsiteX0" fmla="*/ 359092 w 661035"/>
                    <a:gd name="connsiteY0" fmla="*/ 597218 h 1099185"/>
                    <a:gd name="connsiteX1" fmla="*/ 620078 w 661035"/>
                    <a:gd name="connsiteY1" fmla="*/ 739140 h 1099185"/>
                    <a:gd name="connsiteX2" fmla="*/ 584835 w 661035"/>
                    <a:gd name="connsiteY2" fmla="*/ 818198 h 1099185"/>
                    <a:gd name="connsiteX3" fmla="*/ 584836 w 661035"/>
                    <a:gd name="connsiteY3" fmla="*/ 818198 h 1099185"/>
                    <a:gd name="connsiteX4" fmla="*/ 545783 w 661035"/>
                    <a:gd name="connsiteY4" fmla="*/ 882015 h 1099185"/>
                    <a:gd name="connsiteX5" fmla="*/ 538930 w 661035"/>
                    <a:gd name="connsiteY5" fmla="*/ 891439 h 1099185"/>
                    <a:gd name="connsiteX6" fmla="*/ 539116 w 661035"/>
                    <a:gd name="connsiteY6" fmla="*/ 891540 h 1099185"/>
                    <a:gd name="connsiteX7" fmla="*/ 500063 w 661035"/>
                    <a:gd name="connsiteY7" fmla="*/ 940118 h 1099185"/>
                    <a:gd name="connsiteX8" fmla="*/ 500063 w 661035"/>
                    <a:gd name="connsiteY8" fmla="*/ 941070 h 1099185"/>
                    <a:gd name="connsiteX9" fmla="*/ 451485 w 661035"/>
                    <a:gd name="connsiteY9" fmla="*/ 989648 h 1099185"/>
                    <a:gd name="connsiteX10" fmla="*/ 396629 w 661035"/>
                    <a:gd name="connsiteY10" fmla="*/ 1033155 h 1099185"/>
                    <a:gd name="connsiteX11" fmla="*/ 397193 w 661035"/>
                    <a:gd name="connsiteY11" fmla="*/ 1033462 h 1099185"/>
                    <a:gd name="connsiteX12" fmla="*/ 320041 w 661035"/>
                    <a:gd name="connsiteY12" fmla="*/ 1076325 h 1099185"/>
                    <a:gd name="connsiteX13" fmla="*/ 291343 w 661035"/>
                    <a:gd name="connsiteY13" fmla="*/ 1060767 h 1099185"/>
                    <a:gd name="connsiteX14" fmla="*/ 290403 w 661035"/>
                    <a:gd name="connsiteY14" fmla="*/ 1061621 h 1099185"/>
                    <a:gd name="connsiteX15" fmla="*/ 319088 w 661035"/>
                    <a:gd name="connsiteY15" fmla="*/ 1077277 h 1099185"/>
                    <a:gd name="connsiteX16" fmla="*/ 260985 w 661035"/>
                    <a:gd name="connsiteY16" fmla="*/ 1099185 h 1099185"/>
                    <a:gd name="connsiteX17" fmla="*/ 0 w 661035"/>
                    <a:gd name="connsiteY17" fmla="*/ 957262 h 1099185"/>
                    <a:gd name="connsiteX18" fmla="*/ 59055 w 661035"/>
                    <a:gd name="connsiteY18" fmla="*/ 935355 h 1099185"/>
                    <a:gd name="connsiteX19" fmla="*/ 60008 w 661035"/>
                    <a:gd name="connsiteY19" fmla="*/ 935355 h 1099185"/>
                    <a:gd name="connsiteX20" fmla="*/ 135745 w 661035"/>
                    <a:gd name="connsiteY20" fmla="*/ 891807 h 1099185"/>
                    <a:gd name="connsiteX21" fmla="*/ 135255 w 661035"/>
                    <a:gd name="connsiteY21" fmla="*/ 891540 h 1099185"/>
                    <a:gd name="connsiteX22" fmla="*/ 190500 w 661035"/>
                    <a:gd name="connsiteY22" fmla="*/ 847725 h 1099185"/>
                    <a:gd name="connsiteX23" fmla="*/ 239078 w 661035"/>
                    <a:gd name="connsiteY23" fmla="*/ 799148 h 1099185"/>
                    <a:gd name="connsiteX24" fmla="*/ 239078 w 661035"/>
                    <a:gd name="connsiteY24" fmla="*/ 798196 h 1099185"/>
                    <a:gd name="connsiteX25" fmla="*/ 277307 w 661035"/>
                    <a:gd name="connsiteY25" fmla="*/ 750642 h 1099185"/>
                    <a:gd name="connsiteX26" fmla="*/ 277178 w 661035"/>
                    <a:gd name="connsiteY26" fmla="*/ 750571 h 1099185"/>
                    <a:gd name="connsiteX27" fmla="*/ 284798 w 661035"/>
                    <a:gd name="connsiteY27" fmla="*/ 740093 h 1099185"/>
                    <a:gd name="connsiteX28" fmla="*/ 323850 w 661035"/>
                    <a:gd name="connsiteY28" fmla="*/ 676275 h 1099185"/>
                    <a:gd name="connsiteX29" fmla="*/ 359092 w 661035"/>
                    <a:gd name="connsiteY29" fmla="*/ 597218 h 1099185"/>
                    <a:gd name="connsiteX30" fmla="*/ 220980 w 661035"/>
                    <a:gd name="connsiteY30" fmla="*/ 0 h 1099185"/>
                    <a:gd name="connsiteX31" fmla="*/ 481965 w 661035"/>
                    <a:gd name="connsiteY31" fmla="*/ 141922 h 1099185"/>
                    <a:gd name="connsiteX32" fmla="*/ 575310 w 661035"/>
                    <a:gd name="connsiteY32" fmla="*/ 214313 h 1099185"/>
                    <a:gd name="connsiteX33" fmla="*/ 661035 w 661035"/>
                    <a:gd name="connsiteY33" fmla="*/ 504825 h 1099185"/>
                    <a:gd name="connsiteX34" fmla="*/ 621030 w 661035"/>
                    <a:gd name="connsiteY34" fmla="*/ 739140 h 1099185"/>
                    <a:gd name="connsiteX35" fmla="*/ 360045 w 661035"/>
                    <a:gd name="connsiteY35" fmla="*/ 597218 h 1099185"/>
                    <a:gd name="connsiteX36" fmla="*/ 400050 w 661035"/>
                    <a:gd name="connsiteY36" fmla="*/ 362902 h 1099185"/>
                    <a:gd name="connsiteX37" fmla="*/ 314325 w 661035"/>
                    <a:gd name="connsiteY37" fmla="*/ 72390 h 1099185"/>
                    <a:gd name="connsiteX38" fmla="*/ 220980 w 661035"/>
                    <a:gd name="connsiteY38" fmla="*/ 0 h 1099185"/>
                    <a:gd name="connsiteX0" fmla="*/ 359092 w 661035"/>
                    <a:gd name="connsiteY0" fmla="*/ 597218 h 1099185"/>
                    <a:gd name="connsiteX1" fmla="*/ 620078 w 661035"/>
                    <a:gd name="connsiteY1" fmla="*/ 739140 h 1099185"/>
                    <a:gd name="connsiteX2" fmla="*/ 584835 w 661035"/>
                    <a:gd name="connsiteY2" fmla="*/ 818198 h 1099185"/>
                    <a:gd name="connsiteX3" fmla="*/ 584836 w 661035"/>
                    <a:gd name="connsiteY3" fmla="*/ 818198 h 1099185"/>
                    <a:gd name="connsiteX4" fmla="*/ 545783 w 661035"/>
                    <a:gd name="connsiteY4" fmla="*/ 882015 h 1099185"/>
                    <a:gd name="connsiteX5" fmla="*/ 538930 w 661035"/>
                    <a:gd name="connsiteY5" fmla="*/ 891439 h 1099185"/>
                    <a:gd name="connsiteX6" fmla="*/ 539116 w 661035"/>
                    <a:gd name="connsiteY6" fmla="*/ 891540 h 1099185"/>
                    <a:gd name="connsiteX7" fmla="*/ 500063 w 661035"/>
                    <a:gd name="connsiteY7" fmla="*/ 940118 h 1099185"/>
                    <a:gd name="connsiteX8" fmla="*/ 500063 w 661035"/>
                    <a:gd name="connsiteY8" fmla="*/ 941070 h 1099185"/>
                    <a:gd name="connsiteX9" fmla="*/ 451485 w 661035"/>
                    <a:gd name="connsiteY9" fmla="*/ 989648 h 1099185"/>
                    <a:gd name="connsiteX10" fmla="*/ 396629 w 661035"/>
                    <a:gd name="connsiteY10" fmla="*/ 1033155 h 1099185"/>
                    <a:gd name="connsiteX11" fmla="*/ 397193 w 661035"/>
                    <a:gd name="connsiteY11" fmla="*/ 1033462 h 1099185"/>
                    <a:gd name="connsiteX12" fmla="*/ 320041 w 661035"/>
                    <a:gd name="connsiteY12" fmla="*/ 1076325 h 1099185"/>
                    <a:gd name="connsiteX13" fmla="*/ 291343 w 661035"/>
                    <a:gd name="connsiteY13" fmla="*/ 1060767 h 1099185"/>
                    <a:gd name="connsiteX14" fmla="*/ 319088 w 661035"/>
                    <a:gd name="connsiteY14" fmla="*/ 1077277 h 1099185"/>
                    <a:gd name="connsiteX15" fmla="*/ 260985 w 661035"/>
                    <a:gd name="connsiteY15" fmla="*/ 1099185 h 1099185"/>
                    <a:gd name="connsiteX16" fmla="*/ 0 w 661035"/>
                    <a:gd name="connsiteY16" fmla="*/ 957262 h 1099185"/>
                    <a:gd name="connsiteX17" fmla="*/ 59055 w 661035"/>
                    <a:gd name="connsiteY17" fmla="*/ 935355 h 1099185"/>
                    <a:gd name="connsiteX18" fmla="*/ 60008 w 661035"/>
                    <a:gd name="connsiteY18" fmla="*/ 935355 h 1099185"/>
                    <a:gd name="connsiteX19" fmla="*/ 135745 w 661035"/>
                    <a:gd name="connsiteY19" fmla="*/ 891807 h 1099185"/>
                    <a:gd name="connsiteX20" fmla="*/ 135255 w 661035"/>
                    <a:gd name="connsiteY20" fmla="*/ 891540 h 1099185"/>
                    <a:gd name="connsiteX21" fmla="*/ 190500 w 661035"/>
                    <a:gd name="connsiteY21" fmla="*/ 847725 h 1099185"/>
                    <a:gd name="connsiteX22" fmla="*/ 239078 w 661035"/>
                    <a:gd name="connsiteY22" fmla="*/ 799148 h 1099185"/>
                    <a:gd name="connsiteX23" fmla="*/ 239078 w 661035"/>
                    <a:gd name="connsiteY23" fmla="*/ 798196 h 1099185"/>
                    <a:gd name="connsiteX24" fmla="*/ 277307 w 661035"/>
                    <a:gd name="connsiteY24" fmla="*/ 750642 h 1099185"/>
                    <a:gd name="connsiteX25" fmla="*/ 277178 w 661035"/>
                    <a:gd name="connsiteY25" fmla="*/ 750571 h 1099185"/>
                    <a:gd name="connsiteX26" fmla="*/ 284798 w 661035"/>
                    <a:gd name="connsiteY26" fmla="*/ 740093 h 1099185"/>
                    <a:gd name="connsiteX27" fmla="*/ 323850 w 661035"/>
                    <a:gd name="connsiteY27" fmla="*/ 676275 h 1099185"/>
                    <a:gd name="connsiteX28" fmla="*/ 359092 w 661035"/>
                    <a:gd name="connsiteY28" fmla="*/ 597218 h 1099185"/>
                    <a:gd name="connsiteX29" fmla="*/ 220980 w 661035"/>
                    <a:gd name="connsiteY29" fmla="*/ 0 h 1099185"/>
                    <a:gd name="connsiteX30" fmla="*/ 481965 w 661035"/>
                    <a:gd name="connsiteY30" fmla="*/ 141922 h 1099185"/>
                    <a:gd name="connsiteX31" fmla="*/ 575310 w 661035"/>
                    <a:gd name="connsiteY31" fmla="*/ 214313 h 1099185"/>
                    <a:gd name="connsiteX32" fmla="*/ 661035 w 661035"/>
                    <a:gd name="connsiteY32" fmla="*/ 504825 h 1099185"/>
                    <a:gd name="connsiteX33" fmla="*/ 621030 w 661035"/>
                    <a:gd name="connsiteY33" fmla="*/ 739140 h 1099185"/>
                    <a:gd name="connsiteX34" fmla="*/ 360045 w 661035"/>
                    <a:gd name="connsiteY34" fmla="*/ 597218 h 1099185"/>
                    <a:gd name="connsiteX35" fmla="*/ 400050 w 661035"/>
                    <a:gd name="connsiteY35" fmla="*/ 362902 h 1099185"/>
                    <a:gd name="connsiteX36" fmla="*/ 314325 w 661035"/>
                    <a:gd name="connsiteY36" fmla="*/ 72390 h 1099185"/>
                    <a:gd name="connsiteX37" fmla="*/ 220980 w 661035"/>
                    <a:gd name="connsiteY37" fmla="*/ 0 h 1099185"/>
                    <a:gd name="connsiteX0" fmla="*/ 359092 w 661035"/>
                    <a:gd name="connsiteY0" fmla="*/ 597218 h 1099185"/>
                    <a:gd name="connsiteX1" fmla="*/ 620078 w 661035"/>
                    <a:gd name="connsiteY1" fmla="*/ 739140 h 1099185"/>
                    <a:gd name="connsiteX2" fmla="*/ 584835 w 661035"/>
                    <a:gd name="connsiteY2" fmla="*/ 818198 h 1099185"/>
                    <a:gd name="connsiteX3" fmla="*/ 584836 w 661035"/>
                    <a:gd name="connsiteY3" fmla="*/ 818198 h 1099185"/>
                    <a:gd name="connsiteX4" fmla="*/ 545783 w 661035"/>
                    <a:gd name="connsiteY4" fmla="*/ 882015 h 1099185"/>
                    <a:gd name="connsiteX5" fmla="*/ 538930 w 661035"/>
                    <a:gd name="connsiteY5" fmla="*/ 891439 h 1099185"/>
                    <a:gd name="connsiteX6" fmla="*/ 539116 w 661035"/>
                    <a:gd name="connsiteY6" fmla="*/ 891540 h 1099185"/>
                    <a:gd name="connsiteX7" fmla="*/ 500063 w 661035"/>
                    <a:gd name="connsiteY7" fmla="*/ 940118 h 1099185"/>
                    <a:gd name="connsiteX8" fmla="*/ 500063 w 661035"/>
                    <a:gd name="connsiteY8" fmla="*/ 941070 h 1099185"/>
                    <a:gd name="connsiteX9" fmla="*/ 451485 w 661035"/>
                    <a:gd name="connsiteY9" fmla="*/ 989648 h 1099185"/>
                    <a:gd name="connsiteX10" fmla="*/ 396629 w 661035"/>
                    <a:gd name="connsiteY10" fmla="*/ 1033155 h 1099185"/>
                    <a:gd name="connsiteX11" fmla="*/ 397193 w 661035"/>
                    <a:gd name="connsiteY11" fmla="*/ 1033462 h 1099185"/>
                    <a:gd name="connsiteX12" fmla="*/ 320041 w 661035"/>
                    <a:gd name="connsiteY12" fmla="*/ 1076325 h 1099185"/>
                    <a:gd name="connsiteX13" fmla="*/ 319088 w 661035"/>
                    <a:gd name="connsiteY13" fmla="*/ 1077277 h 1099185"/>
                    <a:gd name="connsiteX14" fmla="*/ 260985 w 661035"/>
                    <a:gd name="connsiteY14" fmla="*/ 1099185 h 1099185"/>
                    <a:gd name="connsiteX15" fmla="*/ 0 w 661035"/>
                    <a:gd name="connsiteY15" fmla="*/ 957262 h 1099185"/>
                    <a:gd name="connsiteX16" fmla="*/ 59055 w 661035"/>
                    <a:gd name="connsiteY16" fmla="*/ 935355 h 1099185"/>
                    <a:gd name="connsiteX17" fmla="*/ 60008 w 661035"/>
                    <a:gd name="connsiteY17" fmla="*/ 935355 h 1099185"/>
                    <a:gd name="connsiteX18" fmla="*/ 135745 w 661035"/>
                    <a:gd name="connsiteY18" fmla="*/ 891807 h 1099185"/>
                    <a:gd name="connsiteX19" fmla="*/ 135255 w 661035"/>
                    <a:gd name="connsiteY19" fmla="*/ 891540 h 1099185"/>
                    <a:gd name="connsiteX20" fmla="*/ 190500 w 661035"/>
                    <a:gd name="connsiteY20" fmla="*/ 847725 h 1099185"/>
                    <a:gd name="connsiteX21" fmla="*/ 239078 w 661035"/>
                    <a:gd name="connsiteY21" fmla="*/ 799148 h 1099185"/>
                    <a:gd name="connsiteX22" fmla="*/ 239078 w 661035"/>
                    <a:gd name="connsiteY22" fmla="*/ 798196 h 1099185"/>
                    <a:gd name="connsiteX23" fmla="*/ 277307 w 661035"/>
                    <a:gd name="connsiteY23" fmla="*/ 750642 h 1099185"/>
                    <a:gd name="connsiteX24" fmla="*/ 277178 w 661035"/>
                    <a:gd name="connsiteY24" fmla="*/ 750571 h 1099185"/>
                    <a:gd name="connsiteX25" fmla="*/ 284798 w 661035"/>
                    <a:gd name="connsiteY25" fmla="*/ 740093 h 1099185"/>
                    <a:gd name="connsiteX26" fmla="*/ 323850 w 661035"/>
                    <a:gd name="connsiteY26" fmla="*/ 676275 h 1099185"/>
                    <a:gd name="connsiteX27" fmla="*/ 359092 w 661035"/>
                    <a:gd name="connsiteY27" fmla="*/ 597218 h 1099185"/>
                    <a:gd name="connsiteX28" fmla="*/ 220980 w 661035"/>
                    <a:gd name="connsiteY28" fmla="*/ 0 h 1099185"/>
                    <a:gd name="connsiteX29" fmla="*/ 481965 w 661035"/>
                    <a:gd name="connsiteY29" fmla="*/ 141922 h 1099185"/>
                    <a:gd name="connsiteX30" fmla="*/ 575310 w 661035"/>
                    <a:gd name="connsiteY30" fmla="*/ 214313 h 1099185"/>
                    <a:gd name="connsiteX31" fmla="*/ 661035 w 661035"/>
                    <a:gd name="connsiteY31" fmla="*/ 504825 h 1099185"/>
                    <a:gd name="connsiteX32" fmla="*/ 621030 w 661035"/>
                    <a:gd name="connsiteY32" fmla="*/ 739140 h 1099185"/>
                    <a:gd name="connsiteX33" fmla="*/ 360045 w 661035"/>
                    <a:gd name="connsiteY33" fmla="*/ 597218 h 1099185"/>
                    <a:gd name="connsiteX34" fmla="*/ 400050 w 661035"/>
                    <a:gd name="connsiteY34" fmla="*/ 362902 h 1099185"/>
                    <a:gd name="connsiteX35" fmla="*/ 314325 w 661035"/>
                    <a:gd name="connsiteY35" fmla="*/ 72390 h 1099185"/>
                    <a:gd name="connsiteX36" fmla="*/ 220980 w 661035"/>
                    <a:gd name="connsiteY36" fmla="*/ 0 h 1099185"/>
                    <a:gd name="connsiteX0" fmla="*/ 359092 w 661035"/>
                    <a:gd name="connsiteY0" fmla="*/ 597218 h 1112468"/>
                    <a:gd name="connsiteX1" fmla="*/ 620078 w 661035"/>
                    <a:gd name="connsiteY1" fmla="*/ 739140 h 1112468"/>
                    <a:gd name="connsiteX2" fmla="*/ 584835 w 661035"/>
                    <a:gd name="connsiteY2" fmla="*/ 818198 h 1112468"/>
                    <a:gd name="connsiteX3" fmla="*/ 584836 w 661035"/>
                    <a:gd name="connsiteY3" fmla="*/ 818198 h 1112468"/>
                    <a:gd name="connsiteX4" fmla="*/ 545783 w 661035"/>
                    <a:gd name="connsiteY4" fmla="*/ 882015 h 1112468"/>
                    <a:gd name="connsiteX5" fmla="*/ 538930 w 661035"/>
                    <a:gd name="connsiteY5" fmla="*/ 891439 h 1112468"/>
                    <a:gd name="connsiteX6" fmla="*/ 539116 w 661035"/>
                    <a:gd name="connsiteY6" fmla="*/ 891540 h 1112468"/>
                    <a:gd name="connsiteX7" fmla="*/ 500063 w 661035"/>
                    <a:gd name="connsiteY7" fmla="*/ 940118 h 1112468"/>
                    <a:gd name="connsiteX8" fmla="*/ 500063 w 661035"/>
                    <a:gd name="connsiteY8" fmla="*/ 941070 h 1112468"/>
                    <a:gd name="connsiteX9" fmla="*/ 451485 w 661035"/>
                    <a:gd name="connsiteY9" fmla="*/ 989648 h 1112468"/>
                    <a:gd name="connsiteX10" fmla="*/ 396629 w 661035"/>
                    <a:gd name="connsiteY10" fmla="*/ 1033155 h 1112468"/>
                    <a:gd name="connsiteX11" fmla="*/ 397193 w 661035"/>
                    <a:gd name="connsiteY11" fmla="*/ 1033462 h 1112468"/>
                    <a:gd name="connsiteX12" fmla="*/ 320041 w 661035"/>
                    <a:gd name="connsiteY12" fmla="*/ 1076325 h 1112468"/>
                    <a:gd name="connsiteX13" fmla="*/ 319088 w 661035"/>
                    <a:gd name="connsiteY13" fmla="*/ 1077277 h 1112468"/>
                    <a:gd name="connsiteX14" fmla="*/ 247796 w 661035"/>
                    <a:gd name="connsiteY14" fmla="*/ 1112468 h 1112468"/>
                    <a:gd name="connsiteX15" fmla="*/ 0 w 661035"/>
                    <a:gd name="connsiteY15" fmla="*/ 957262 h 1112468"/>
                    <a:gd name="connsiteX16" fmla="*/ 59055 w 661035"/>
                    <a:gd name="connsiteY16" fmla="*/ 935355 h 1112468"/>
                    <a:gd name="connsiteX17" fmla="*/ 60008 w 661035"/>
                    <a:gd name="connsiteY17" fmla="*/ 935355 h 1112468"/>
                    <a:gd name="connsiteX18" fmla="*/ 135745 w 661035"/>
                    <a:gd name="connsiteY18" fmla="*/ 891807 h 1112468"/>
                    <a:gd name="connsiteX19" fmla="*/ 135255 w 661035"/>
                    <a:gd name="connsiteY19" fmla="*/ 891540 h 1112468"/>
                    <a:gd name="connsiteX20" fmla="*/ 190500 w 661035"/>
                    <a:gd name="connsiteY20" fmla="*/ 847725 h 1112468"/>
                    <a:gd name="connsiteX21" fmla="*/ 239078 w 661035"/>
                    <a:gd name="connsiteY21" fmla="*/ 799148 h 1112468"/>
                    <a:gd name="connsiteX22" fmla="*/ 239078 w 661035"/>
                    <a:gd name="connsiteY22" fmla="*/ 798196 h 1112468"/>
                    <a:gd name="connsiteX23" fmla="*/ 277307 w 661035"/>
                    <a:gd name="connsiteY23" fmla="*/ 750642 h 1112468"/>
                    <a:gd name="connsiteX24" fmla="*/ 277178 w 661035"/>
                    <a:gd name="connsiteY24" fmla="*/ 750571 h 1112468"/>
                    <a:gd name="connsiteX25" fmla="*/ 284798 w 661035"/>
                    <a:gd name="connsiteY25" fmla="*/ 740093 h 1112468"/>
                    <a:gd name="connsiteX26" fmla="*/ 323850 w 661035"/>
                    <a:gd name="connsiteY26" fmla="*/ 676275 h 1112468"/>
                    <a:gd name="connsiteX27" fmla="*/ 359092 w 661035"/>
                    <a:gd name="connsiteY27" fmla="*/ 597218 h 1112468"/>
                    <a:gd name="connsiteX28" fmla="*/ 220980 w 661035"/>
                    <a:gd name="connsiteY28" fmla="*/ 0 h 1112468"/>
                    <a:gd name="connsiteX29" fmla="*/ 481965 w 661035"/>
                    <a:gd name="connsiteY29" fmla="*/ 141922 h 1112468"/>
                    <a:gd name="connsiteX30" fmla="*/ 575310 w 661035"/>
                    <a:gd name="connsiteY30" fmla="*/ 214313 h 1112468"/>
                    <a:gd name="connsiteX31" fmla="*/ 661035 w 661035"/>
                    <a:gd name="connsiteY31" fmla="*/ 504825 h 1112468"/>
                    <a:gd name="connsiteX32" fmla="*/ 621030 w 661035"/>
                    <a:gd name="connsiteY32" fmla="*/ 739140 h 1112468"/>
                    <a:gd name="connsiteX33" fmla="*/ 360045 w 661035"/>
                    <a:gd name="connsiteY33" fmla="*/ 597218 h 1112468"/>
                    <a:gd name="connsiteX34" fmla="*/ 400050 w 661035"/>
                    <a:gd name="connsiteY34" fmla="*/ 362902 h 1112468"/>
                    <a:gd name="connsiteX35" fmla="*/ 314325 w 661035"/>
                    <a:gd name="connsiteY35" fmla="*/ 72390 h 1112468"/>
                    <a:gd name="connsiteX36" fmla="*/ 220980 w 661035"/>
                    <a:gd name="connsiteY36" fmla="*/ 0 h 1112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661035" h="1112468">
                      <a:moveTo>
                        <a:pt x="359092" y="597218"/>
                      </a:moveTo>
                      <a:lnTo>
                        <a:pt x="620078" y="739140"/>
                      </a:lnTo>
                      <a:lnTo>
                        <a:pt x="584835" y="818198"/>
                      </a:lnTo>
                      <a:lnTo>
                        <a:pt x="584836" y="818198"/>
                      </a:lnTo>
                      <a:cubicBezTo>
                        <a:pt x="573405" y="840105"/>
                        <a:pt x="560070" y="861060"/>
                        <a:pt x="545783" y="882015"/>
                      </a:cubicBezTo>
                      <a:lnTo>
                        <a:pt x="538930" y="891439"/>
                      </a:lnTo>
                      <a:lnTo>
                        <a:pt x="539116" y="891540"/>
                      </a:lnTo>
                      <a:cubicBezTo>
                        <a:pt x="525780" y="908686"/>
                        <a:pt x="513398" y="924878"/>
                        <a:pt x="500063" y="940118"/>
                      </a:cubicBezTo>
                      <a:lnTo>
                        <a:pt x="500063" y="941070"/>
                      </a:lnTo>
                      <a:cubicBezTo>
                        <a:pt x="483870" y="958215"/>
                        <a:pt x="467678" y="974408"/>
                        <a:pt x="451485" y="989648"/>
                      </a:cubicBezTo>
                      <a:lnTo>
                        <a:pt x="396629" y="1033155"/>
                      </a:lnTo>
                      <a:lnTo>
                        <a:pt x="397193" y="1033462"/>
                      </a:lnTo>
                      <a:cubicBezTo>
                        <a:pt x="371475" y="1049655"/>
                        <a:pt x="346711" y="1063943"/>
                        <a:pt x="320041" y="1076325"/>
                      </a:cubicBezTo>
                      <a:lnTo>
                        <a:pt x="319088" y="1077277"/>
                      </a:lnTo>
                      <a:lnTo>
                        <a:pt x="247796" y="1112468"/>
                      </a:lnTo>
                      <a:lnTo>
                        <a:pt x="0" y="957262"/>
                      </a:lnTo>
                      <a:lnTo>
                        <a:pt x="59055" y="935355"/>
                      </a:lnTo>
                      <a:lnTo>
                        <a:pt x="60008" y="935355"/>
                      </a:lnTo>
                      <a:lnTo>
                        <a:pt x="135745" y="891807"/>
                      </a:lnTo>
                      <a:lnTo>
                        <a:pt x="135255" y="891540"/>
                      </a:lnTo>
                      <a:cubicBezTo>
                        <a:pt x="154305" y="878205"/>
                        <a:pt x="173355" y="863918"/>
                        <a:pt x="190500" y="847725"/>
                      </a:cubicBezTo>
                      <a:cubicBezTo>
                        <a:pt x="207645" y="832486"/>
                        <a:pt x="222885" y="816293"/>
                        <a:pt x="239078" y="799148"/>
                      </a:cubicBezTo>
                      <a:lnTo>
                        <a:pt x="239078" y="798196"/>
                      </a:lnTo>
                      <a:lnTo>
                        <a:pt x="277307" y="750642"/>
                      </a:lnTo>
                      <a:lnTo>
                        <a:pt x="277178" y="750571"/>
                      </a:lnTo>
                      <a:cubicBezTo>
                        <a:pt x="280036" y="746761"/>
                        <a:pt x="281941" y="743903"/>
                        <a:pt x="284798" y="740093"/>
                      </a:cubicBezTo>
                      <a:cubicBezTo>
                        <a:pt x="299086" y="719138"/>
                        <a:pt x="312420" y="698183"/>
                        <a:pt x="323850" y="676275"/>
                      </a:cubicBezTo>
                      <a:cubicBezTo>
                        <a:pt x="337185" y="650558"/>
                        <a:pt x="349567" y="623888"/>
                        <a:pt x="359092" y="597218"/>
                      </a:cubicBezTo>
                      <a:close/>
                      <a:moveTo>
                        <a:pt x="220980" y="0"/>
                      </a:moveTo>
                      <a:lnTo>
                        <a:pt x="481965" y="141922"/>
                      </a:lnTo>
                      <a:cubicBezTo>
                        <a:pt x="521970" y="163830"/>
                        <a:pt x="553403" y="187642"/>
                        <a:pt x="575310" y="214313"/>
                      </a:cubicBezTo>
                      <a:cubicBezTo>
                        <a:pt x="632460" y="281940"/>
                        <a:pt x="661035" y="379095"/>
                        <a:pt x="661035" y="504825"/>
                      </a:cubicBezTo>
                      <a:cubicBezTo>
                        <a:pt x="660083" y="588645"/>
                        <a:pt x="646748" y="666750"/>
                        <a:pt x="621030" y="739140"/>
                      </a:cubicBezTo>
                      <a:lnTo>
                        <a:pt x="360045" y="597218"/>
                      </a:lnTo>
                      <a:cubicBezTo>
                        <a:pt x="386715" y="524827"/>
                        <a:pt x="400050" y="446722"/>
                        <a:pt x="400050" y="362902"/>
                      </a:cubicBezTo>
                      <a:cubicBezTo>
                        <a:pt x="400050" y="237172"/>
                        <a:pt x="371475" y="140970"/>
                        <a:pt x="314325" y="72390"/>
                      </a:cubicBezTo>
                      <a:cubicBezTo>
                        <a:pt x="291465" y="45720"/>
                        <a:pt x="260985" y="20955"/>
                        <a:pt x="220980" y="0"/>
                      </a:cubicBezTo>
                      <a:close/>
                    </a:path>
                  </a:pathLst>
                </a:custGeom>
                <a:grpFill/>
                <a:ln w="9525" cap="flat">
                  <a:noFill/>
                  <a:prstDash val="solid"/>
                  <a:miter/>
                </a:ln>
              </p:spPr>
              <p:txBody>
                <a:bodyPr anchor="ctr"/>
                <a:lstStyle/>
                <a:p>
                  <a:pPr algn="r" rtl="1" eaLnBrk="1" fontAlgn="auto" hangingPunct="1">
                    <a:spcBef>
                      <a:spcPts val="0"/>
                    </a:spcBef>
                    <a:spcAft>
                      <a:spcPts val="0"/>
                    </a:spcAft>
                    <a:defRPr/>
                  </a:pPr>
                  <a:endParaRPr lang="en-US" dirty="0">
                    <a:latin typeface="+mn-lt"/>
                    <a:cs typeface="+mn-cs"/>
                  </a:endParaRPr>
                </a:p>
              </p:txBody>
            </p:sp>
            <p:sp>
              <p:nvSpPr>
                <p:cNvPr id="65" name="Freeform: Shape 106"/>
                <p:cNvSpPr/>
                <p:nvPr/>
              </p:nvSpPr>
              <p:spPr>
                <a:xfrm>
                  <a:off x="2967026" y="3229268"/>
                  <a:ext cx="673417" cy="247650"/>
                </a:xfrm>
                <a:custGeom>
                  <a:avLst/>
                  <a:gdLst>
                    <a:gd name="connsiteX0" fmla="*/ 261937 w 673417"/>
                    <a:gd name="connsiteY0" fmla="*/ 45720 h 247650"/>
                    <a:gd name="connsiteX1" fmla="*/ 288607 w 673417"/>
                    <a:gd name="connsiteY1" fmla="*/ 53340 h 247650"/>
                    <a:gd name="connsiteX2" fmla="*/ 387667 w 673417"/>
                    <a:gd name="connsiteY2" fmla="*/ 93345 h 247650"/>
                    <a:gd name="connsiteX3" fmla="*/ 412432 w 673417"/>
                    <a:gd name="connsiteY3" fmla="*/ 105728 h 247650"/>
                    <a:gd name="connsiteX4" fmla="*/ 673417 w 673417"/>
                    <a:gd name="connsiteY4" fmla="*/ 247650 h 247650"/>
                    <a:gd name="connsiteX5" fmla="*/ 647700 w 673417"/>
                    <a:gd name="connsiteY5" fmla="*/ 235267 h 247650"/>
                    <a:gd name="connsiteX6" fmla="*/ 644991 w 673417"/>
                    <a:gd name="connsiteY6" fmla="*/ 233789 h 247650"/>
                    <a:gd name="connsiteX7" fmla="*/ 549592 w 673417"/>
                    <a:gd name="connsiteY7" fmla="*/ 195262 h 247650"/>
                    <a:gd name="connsiteX8" fmla="*/ 522922 w 673417"/>
                    <a:gd name="connsiteY8" fmla="*/ 186690 h 247650"/>
                    <a:gd name="connsiteX9" fmla="*/ 0 w 673417"/>
                    <a:gd name="connsiteY9" fmla="*/ 0 h 247650"/>
                    <a:gd name="connsiteX10" fmla="*/ 80010 w 673417"/>
                    <a:gd name="connsiteY10" fmla="*/ 11430 h 247650"/>
                    <a:gd name="connsiteX11" fmla="*/ 80421 w 673417"/>
                    <a:gd name="connsiteY11" fmla="*/ 11654 h 247650"/>
                    <a:gd name="connsiteX12" fmla="*/ 185499 w 673417"/>
                    <a:gd name="connsiteY12" fmla="*/ 28933 h 247650"/>
                    <a:gd name="connsiteX13" fmla="*/ 261937 w 673417"/>
                    <a:gd name="connsiteY13" fmla="*/ 45720 h 247650"/>
                    <a:gd name="connsiteX14" fmla="*/ 522922 w 673417"/>
                    <a:gd name="connsiteY14" fmla="*/ 187643 h 247650"/>
                    <a:gd name="connsiteX15" fmla="*/ 340042 w 673417"/>
                    <a:gd name="connsiteY15" fmla="*/ 153353 h 247650"/>
                    <a:gd name="connsiteX16" fmla="*/ 260985 w 673417"/>
                    <a:gd name="connsiteY16" fmla="*/ 141923 h 2476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673417" h="247650">
                      <a:moveTo>
                        <a:pt x="261937" y="45720"/>
                      </a:moveTo>
                      <a:cubicBezTo>
                        <a:pt x="271462" y="48578"/>
                        <a:pt x="280987" y="50483"/>
                        <a:pt x="288607" y="53340"/>
                      </a:cubicBezTo>
                      <a:cubicBezTo>
                        <a:pt x="323850" y="64770"/>
                        <a:pt x="357187" y="79058"/>
                        <a:pt x="387667" y="93345"/>
                      </a:cubicBezTo>
                      <a:cubicBezTo>
                        <a:pt x="396240" y="97155"/>
                        <a:pt x="404812" y="101917"/>
                        <a:pt x="412432" y="105728"/>
                      </a:cubicBezTo>
                      <a:lnTo>
                        <a:pt x="673417" y="247650"/>
                      </a:lnTo>
                      <a:cubicBezTo>
                        <a:pt x="664845" y="243840"/>
                        <a:pt x="656272" y="239078"/>
                        <a:pt x="647700" y="235267"/>
                      </a:cubicBezTo>
                      <a:lnTo>
                        <a:pt x="644991" y="233789"/>
                      </a:lnTo>
                      <a:lnTo>
                        <a:pt x="549592" y="195262"/>
                      </a:lnTo>
                      <a:cubicBezTo>
                        <a:pt x="541972" y="192405"/>
                        <a:pt x="532447" y="189548"/>
                        <a:pt x="522922" y="186690"/>
                      </a:cubicBezTo>
                      <a:close/>
                      <a:moveTo>
                        <a:pt x="0" y="0"/>
                      </a:moveTo>
                      <a:lnTo>
                        <a:pt x="80010" y="11430"/>
                      </a:lnTo>
                      <a:lnTo>
                        <a:pt x="80421" y="11654"/>
                      </a:lnTo>
                      <a:lnTo>
                        <a:pt x="185499" y="28933"/>
                      </a:lnTo>
                      <a:cubicBezTo>
                        <a:pt x="215979" y="34528"/>
                        <a:pt x="241458" y="40005"/>
                        <a:pt x="261937" y="45720"/>
                      </a:cubicBezTo>
                      <a:lnTo>
                        <a:pt x="522922" y="187643"/>
                      </a:lnTo>
                      <a:cubicBezTo>
                        <a:pt x="481965" y="176213"/>
                        <a:pt x="421004" y="164783"/>
                        <a:pt x="340042" y="153353"/>
                      </a:cubicBezTo>
                      <a:lnTo>
                        <a:pt x="260985" y="141923"/>
                      </a:lnTo>
                      <a:close/>
                    </a:path>
                  </a:pathLst>
                </a:custGeom>
                <a:grpFill/>
                <a:ln w="9525" cap="flat">
                  <a:noFill/>
                  <a:prstDash val="solid"/>
                  <a:miter/>
                </a:ln>
              </p:spPr>
              <p:txBody>
                <a:bodyPr anchor="ctr"/>
                <a:lstStyle/>
                <a:p>
                  <a:pPr algn="r" rtl="1" eaLnBrk="1" fontAlgn="auto" hangingPunct="1">
                    <a:spcBef>
                      <a:spcPts val="0"/>
                    </a:spcBef>
                    <a:spcAft>
                      <a:spcPts val="0"/>
                    </a:spcAft>
                    <a:defRPr/>
                  </a:pPr>
                  <a:endParaRPr lang="en-US">
                    <a:latin typeface="+mn-lt"/>
                    <a:cs typeface="+mn-cs"/>
                  </a:endParaRPr>
                </a:p>
              </p:txBody>
            </p:sp>
            <p:sp>
              <p:nvSpPr>
                <p:cNvPr id="66" name="Freeform: Shape 107"/>
                <p:cNvSpPr/>
                <p:nvPr/>
              </p:nvSpPr>
              <p:spPr>
                <a:xfrm>
                  <a:off x="2707091" y="3532163"/>
                  <a:ext cx="257175" cy="1238250"/>
                </a:xfrm>
                <a:custGeom>
                  <a:avLst/>
                  <a:gdLst>
                    <a:gd name="connsiteX0" fmla="*/ 260985 w 257175"/>
                    <a:gd name="connsiteY0" fmla="*/ 1244918 h 1238250"/>
                    <a:gd name="connsiteX1" fmla="*/ 0 w 257175"/>
                    <a:gd name="connsiteY1" fmla="*/ 1102995 h 1238250"/>
                    <a:gd name="connsiteX2" fmla="*/ 1905 w 257175"/>
                    <a:gd name="connsiteY2" fmla="*/ 0 h 1238250"/>
                    <a:gd name="connsiteX3" fmla="*/ 262890 w 257175"/>
                    <a:gd name="connsiteY3" fmla="*/ 141922 h 1238250"/>
                  </a:gdLst>
                  <a:ahLst/>
                  <a:cxnLst>
                    <a:cxn ang="0">
                      <a:pos x="connsiteX0" y="connsiteY0"/>
                    </a:cxn>
                    <a:cxn ang="0">
                      <a:pos x="connsiteX1" y="connsiteY1"/>
                    </a:cxn>
                    <a:cxn ang="0">
                      <a:pos x="connsiteX2" y="connsiteY2"/>
                    </a:cxn>
                    <a:cxn ang="0">
                      <a:pos x="connsiteX3" y="connsiteY3"/>
                    </a:cxn>
                  </a:cxnLst>
                  <a:rect l="l" t="t" r="r" b="b"/>
                  <a:pathLst>
                    <a:path w="257175" h="1238250">
                      <a:moveTo>
                        <a:pt x="260985" y="1244918"/>
                      </a:moveTo>
                      <a:lnTo>
                        <a:pt x="0" y="1102995"/>
                      </a:lnTo>
                      <a:lnTo>
                        <a:pt x="1905" y="0"/>
                      </a:lnTo>
                      <a:lnTo>
                        <a:pt x="262890" y="141922"/>
                      </a:lnTo>
                      <a:close/>
                    </a:path>
                  </a:pathLst>
                </a:custGeom>
                <a:grpFill/>
                <a:ln w="9525" cap="flat">
                  <a:noFill/>
                  <a:prstDash val="solid"/>
                  <a:miter/>
                </a:ln>
              </p:spPr>
              <p:txBody>
                <a:bodyPr anchor="ctr"/>
                <a:lstStyle/>
                <a:p>
                  <a:pPr algn="r" rtl="1" eaLnBrk="1" fontAlgn="auto" hangingPunct="1">
                    <a:spcBef>
                      <a:spcPts val="0"/>
                    </a:spcBef>
                    <a:spcAft>
                      <a:spcPts val="0"/>
                    </a:spcAft>
                    <a:defRPr/>
                  </a:pPr>
                  <a:endParaRPr lang="en-US">
                    <a:latin typeface="+mn-lt"/>
                    <a:cs typeface="+mn-cs"/>
                  </a:endParaRPr>
                </a:p>
              </p:txBody>
            </p:sp>
            <p:sp>
              <p:nvSpPr>
                <p:cNvPr id="67" name="Freeform: Shape 108"/>
                <p:cNvSpPr/>
                <p:nvPr/>
              </p:nvSpPr>
              <p:spPr>
                <a:xfrm>
                  <a:off x="3110832" y="2270955"/>
                  <a:ext cx="457201" cy="495301"/>
                </a:xfrm>
                <a:custGeom>
                  <a:avLst/>
                  <a:gdLst>
                    <a:gd name="connsiteX0" fmla="*/ 459105 w 457200"/>
                    <a:gd name="connsiteY0" fmla="*/ 500063 h 495300"/>
                    <a:gd name="connsiteX1" fmla="*/ 198120 w 457200"/>
                    <a:gd name="connsiteY1" fmla="*/ 358140 h 495300"/>
                    <a:gd name="connsiteX2" fmla="*/ 80963 w 457200"/>
                    <a:gd name="connsiteY2" fmla="*/ 62865 h 495300"/>
                    <a:gd name="connsiteX3" fmla="*/ 0 w 457200"/>
                    <a:gd name="connsiteY3" fmla="*/ 0 h 495300"/>
                    <a:gd name="connsiteX4" fmla="*/ 260985 w 457200"/>
                    <a:gd name="connsiteY4" fmla="*/ 141923 h 495300"/>
                    <a:gd name="connsiteX5" fmla="*/ 341948 w 457200"/>
                    <a:gd name="connsiteY5" fmla="*/ 204788 h 495300"/>
                    <a:gd name="connsiteX6" fmla="*/ 459105 w 457200"/>
                    <a:gd name="connsiteY6" fmla="*/ 500063 h 495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57200" h="495300">
                      <a:moveTo>
                        <a:pt x="459105" y="500063"/>
                      </a:moveTo>
                      <a:lnTo>
                        <a:pt x="198120" y="358140"/>
                      </a:lnTo>
                      <a:cubicBezTo>
                        <a:pt x="179070" y="224790"/>
                        <a:pt x="140017" y="126683"/>
                        <a:pt x="80963" y="62865"/>
                      </a:cubicBezTo>
                      <a:cubicBezTo>
                        <a:pt x="57150" y="38100"/>
                        <a:pt x="30480" y="17145"/>
                        <a:pt x="0" y="0"/>
                      </a:cubicBezTo>
                      <a:lnTo>
                        <a:pt x="260985" y="141923"/>
                      </a:lnTo>
                      <a:cubicBezTo>
                        <a:pt x="291465" y="158115"/>
                        <a:pt x="318135" y="179070"/>
                        <a:pt x="341948" y="204788"/>
                      </a:cubicBezTo>
                      <a:cubicBezTo>
                        <a:pt x="401955" y="268605"/>
                        <a:pt x="441008" y="366713"/>
                        <a:pt x="459105" y="500063"/>
                      </a:cubicBezTo>
                    </a:path>
                  </a:pathLst>
                </a:custGeom>
                <a:grpFill/>
                <a:ln w="9525" cap="flat">
                  <a:noFill/>
                  <a:prstDash val="solid"/>
                  <a:miter/>
                </a:ln>
              </p:spPr>
              <p:txBody>
                <a:bodyPr anchor="ctr"/>
                <a:lstStyle/>
                <a:p>
                  <a:pPr algn="r" rtl="1" eaLnBrk="1" fontAlgn="auto" hangingPunct="1">
                    <a:spcBef>
                      <a:spcPts val="0"/>
                    </a:spcBef>
                    <a:spcAft>
                      <a:spcPts val="0"/>
                    </a:spcAft>
                    <a:defRPr/>
                  </a:pPr>
                  <a:endParaRPr lang="en-US">
                    <a:latin typeface="+mn-lt"/>
                    <a:cs typeface="+mn-cs"/>
                  </a:endParaRPr>
                </a:p>
              </p:txBody>
            </p:sp>
            <p:sp>
              <p:nvSpPr>
                <p:cNvPr id="68" name="Freeform: Shape 109"/>
                <p:cNvSpPr/>
                <p:nvPr/>
              </p:nvSpPr>
              <p:spPr>
                <a:xfrm>
                  <a:off x="2541356" y="3138780"/>
                  <a:ext cx="428625" cy="200026"/>
                </a:xfrm>
                <a:custGeom>
                  <a:avLst/>
                  <a:gdLst>
                    <a:gd name="connsiteX0" fmla="*/ 0 w 428625"/>
                    <a:gd name="connsiteY0" fmla="*/ 0 h 200026"/>
                    <a:gd name="connsiteX1" fmla="*/ 17145 w 428625"/>
                    <a:gd name="connsiteY1" fmla="*/ 8573 h 200026"/>
                    <a:gd name="connsiteX2" fmla="*/ 109538 w 428625"/>
                    <a:gd name="connsiteY2" fmla="*/ 44768 h 200026"/>
                    <a:gd name="connsiteX3" fmla="*/ 370023 w 428625"/>
                    <a:gd name="connsiteY3" fmla="*/ 186418 h 200026"/>
                    <a:gd name="connsiteX4" fmla="*/ 110490 w 428625"/>
                    <a:gd name="connsiteY4" fmla="*/ 44768 h 200026"/>
                    <a:gd name="connsiteX5" fmla="*/ 168592 w 428625"/>
                    <a:gd name="connsiteY5" fmla="*/ 59056 h 200026"/>
                    <a:gd name="connsiteX6" fmla="*/ 428625 w 428625"/>
                    <a:gd name="connsiteY6" fmla="*/ 200026 h 200026"/>
                    <a:gd name="connsiteX7" fmla="*/ 370523 w 428625"/>
                    <a:gd name="connsiteY7" fmla="*/ 186691 h 200026"/>
                    <a:gd name="connsiteX8" fmla="*/ 370517 w 428625"/>
                    <a:gd name="connsiteY8" fmla="*/ 186688 h 200026"/>
                    <a:gd name="connsiteX9" fmla="*/ 278130 w 428625"/>
                    <a:gd name="connsiteY9" fmla="*/ 150495 h 200026"/>
                    <a:gd name="connsiteX10" fmla="*/ 260985 w 428625"/>
                    <a:gd name="connsiteY10" fmla="*/ 141923 h 2000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28625" h="200026">
                      <a:moveTo>
                        <a:pt x="0" y="0"/>
                      </a:moveTo>
                      <a:cubicBezTo>
                        <a:pt x="5715" y="2858"/>
                        <a:pt x="11430" y="5715"/>
                        <a:pt x="17145" y="8573"/>
                      </a:cubicBezTo>
                      <a:cubicBezTo>
                        <a:pt x="44767" y="21908"/>
                        <a:pt x="75248" y="34290"/>
                        <a:pt x="109538" y="44768"/>
                      </a:cubicBezTo>
                      <a:lnTo>
                        <a:pt x="370023" y="186418"/>
                      </a:lnTo>
                      <a:lnTo>
                        <a:pt x="110490" y="44768"/>
                      </a:lnTo>
                      <a:lnTo>
                        <a:pt x="168592" y="59056"/>
                      </a:lnTo>
                      <a:lnTo>
                        <a:pt x="428625" y="200026"/>
                      </a:lnTo>
                      <a:lnTo>
                        <a:pt x="370523" y="186691"/>
                      </a:lnTo>
                      <a:lnTo>
                        <a:pt x="370517" y="186688"/>
                      </a:lnTo>
                      <a:lnTo>
                        <a:pt x="278130" y="150495"/>
                      </a:lnTo>
                      <a:cubicBezTo>
                        <a:pt x="272415" y="147638"/>
                        <a:pt x="266700" y="144780"/>
                        <a:pt x="260985" y="141923"/>
                      </a:cubicBezTo>
                      <a:close/>
                    </a:path>
                  </a:pathLst>
                </a:custGeom>
                <a:grpFill/>
                <a:ln w="9525" cap="flat">
                  <a:noFill/>
                  <a:prstDash val="solid"/>
                  <a:miter/>
                </a:ln>
              </p:spPr>
              <p:txBody>
                <a:bodyPr anchor="ctr"/>
                <a:lstStyle/>
                <a:p>
                  <a:pPr algn="r" rtl="1" eaLnBrk="1" fontAlgn="auto" hangingPunct="1">
                    <a:spcBef>
                      <a:spcPts val="0"/>
                    </a:spcBef>
                    <a:spcAft>
                      <a:spcPts val="0"/>
                    </a:spcAft>
                    <a:defRPr/>
                  </a:pPr>
                  <a:endParaRPr lang="en-US">
                    <a:latin typeface="+mn-lt"/>
                    <a:cs typeface="+mn-cs"/>
                  </a:endParaRPr>
                </a:p>
              </p:txBody>
            </p:sp>
            <p:sp>
              <p:nvSpPr>
                <p:cNvPr id="69" name="Freeform: Shape 110"/>
                <p:cNvSpPr/>
                <p:nvPr/>
              </p:nvSpPr>
              <p:spPr>
                <a:xfrm>
                  <a:off x="2969883" y="1938632"/>
                  <a:ext cx="618767" cy="219303"/>
                </a:xfrm>
                <a:custGeom>
                  <a:avLst/>
                  <a:gdLst>
                    <a:gd name="connsiteX0" fmla="*/ 323751 w 603786"/>
                    <a:gd name="connsiteY0" fmla="*/ 66771 h 218219"/>
                    <a:gd name="connsiteX1" fmla="*/ 342801 w 603786"/>
                    <a:gd name="connsiteY1" fmla="*/ 76296 h 218219"/>
                    <a:gd name="connsiteX2" fmla="*/ 603786 w 603786"/>
                    <a:gd name="connsiteY2" fmla="*/ 218219 h 218219"/>
                    <a:gd name="connsiteX3" fmla="*/ 584736 w 603786"/>
                    <a:gd name="connsiteY3" fmla="*/ 208694 h 218219"/>
                    <a:gd name="connsiteX4" fmla="*/ 0 w 603786"/>
                    <a:gd name="connsiteY4" fmla="*/ 0 h 218219"/>
                    <a:gd name="connsiteX5" fmla="*/ 100965 w 603786"/>
                    <a:gd name="connsiteY5" fmla="*/ 2857 h 218219"/>
                    <a:gd name="connsiteX6" fmla="*/ 102772 w 603786"/>
                    <a:gd name="connsiteY6" fmla="*/ 3833 h 218219"/>
                    <a:gd name="connsiteX7" fmla="*/ 214213 w 603786"/>
                    <a:gd name="connsiteY7" fmla="*/ 22860 h 218219"/>
                    <a:gd name="connsiteX8" fmla="*/ 236092 w 603786"/>
                    <a:gd name="connsiteY8" fmla="*/ 34757 h 218219"/>
                    <a:gd name="connsiteX9" fmla="*/ 323751 w 603786"/>
                    <a:gd name="connsiteY9" fmla="*/ 66772 h 218219"/>
                    <a:gd name="connsiteX10" fmla="*/ 584736 w 603786"/>
                    <a:gd name="connsiteY10" fmla="*/ 208695 h 218219"/>
                    <a:gd name="connsiteX11" fmla="*/ 475198 w 603786"/>
                    <a:gd name="connsiteY11" fmla="*/ 168690 h 218219"/>
                    <a:gd name="connsiteX12" fmla="*/ 464489 w 603786"/>
                    <a:gd name="connsiteY12" fmla="*/ 162866 h 218219"/>
                    <a:gd name="connsiteX13" fmla="*/ 358041 w 603786"/>
                    <a:gd name="connsiteY13" fmla="*/ 143827 h 218219"/>
                    <a:gd name="connsiteX14" fmla="*/ 357901 w 603786"/>
                    <a:gd name="connsiteY14" fmla="*/ 143751 h 218219"/>
                    <a:gd name="connsiteX15" fmla="*/ 260033 w 603786"/>
                    <a:gd name="connsiteY15" fmla="*/ 141922 h 218219"/>
                    <a:gd name="connsiteX0" fmla="*/ 323751 w 603786"/>
                    <a:gd name="connsiteY0" fmla="*/ 66771 h 218219"/>
                    <a:gd name="connsiteX1" fmla="*/ 342801 w 603786"/>
                    <a:gd name="connsiteY1" fmla="*/ 76296 h 218219"/>
                    <a:gd name="connsiteX2" fmla="*/ 603786 w 603786"/>
                    <a:gd name="connsiteY2" fmla="*/ 218219 h 218219"/>
                    <a:gd name="connsiteX3" fmla="*/ 584736 w 603786"/>
                    <a:gd name="connsiteY3" fmla="*/ 208694 h 218219"/>
                    <a:gd name="connsiteX4" fmla="*/ 323751 w 603786"/>
                    <a:gd name="connsiteY4" fmla="*/ 66771 h 218219"/>
                    <a:gd name="connsiteX5" fmla="*/ 0 w 603786"/>
                    <a:gd name="connsiteY5" fmla="*/ 0 h 218219"/>
                    <a:gd name="connsiteX6" fmla="*/ 100965 w 603786"/>
                    <a:gd name="connsiteY6" fmla="*/ 2857 h 218219"/>
                    <a:gd name="connsiteX7" fmla="*/ 102772 w 603786"/>
                    <a:gd name="connsiteY7" fmla="*/ 3833 h 218219"/>
                    <a:gd name="connsiteX8" fmla="*/ 214213 w 603786"/>
                    <a:gd name="connsiteY8" fmla="*/ 22860 h 218219"/>
                    <a:gd name="connsiteX9" fmla="*/ 323751 w 603786"/>
                    <a:gd name="connsiteY9" fmla="*/ 66772 h 218219"/>
                    <a:gd name="connsiteX10" fmla="*/ 584736 w 603786"/>
                    <a:gd name="connsiteY10" fmla="*/ 208695 h 218219"/>
                    <a:gd name="connsiteX11" fmla="*/ 475198 w 603786"/>
                    <a:gd name="connsiteY11" fmla="*/ 168690 h 218219"/>
                    <a:gd name="connsiteX12" fmla="*/ 464489 w 603786"/>
                    <a:gd name="connsiteY12" fmla="*/ 162866 h 218219"/>
                    <a:gd name="connsiteX13" fmla="*/ 358041 w 603786"/>
                    <a:gd name="connsiteY13" fmla="*/ 143827 h 218219"/>
                    <a:gd name="connsiteX14" fmla="*/ 357901 w 603786"/>
                    <a:gd name="connsiteY14" fmla="*/ 143751 h 218219"/>
                    <a:gd name="connsiteX15" fmla="*/ 260033 w 603786"/>
                    <a:gd name="connsiteY15" fmla="*/ 141922 h 218219"/>
                    <a:gd name="connsiteX16" fmla="*/ 0 w 603786"/>
                    <a:gd name="connsiteY16" fmla="*/ 0 h 218219"/>
                    <a:gd name="connsiteX0" fmla="*/ 323751 w 603786"/>
                    <a:gd name="connsiteY0" fmla="*/ 66771 h 218219"/>
                    <a:gd name="connsiteX1" fmla="*/ 603786 w 603786"/>
                    <a:gd name="connsiteY1" fmla="*/ 218219 h 218219"/>
                    <a:gd name="connsiteX2" fmla="*/ 584736 w 603786"/>
                    <a:gd name="connsiteY2" fmla="*/ 208694 h 218219"/>
                    <a:gd name="connsiteX3" fmla="*/ 323751 w 603786"/>
                    <a:gd name="connsiteY3" fmla="*/ 66771 h 218219"/>
                    <a:gd name="connsiteX4" fmla="*/ 0 w 603786"/>
                    <a:gd name="connsiteY4" fmla="*/ 0 h 218219"/>
                    <a:gd name="connsiteX5" fmla="*/ 100965 w 603786"/>
                    <a:gd name="connsiteY5" fmla="*/ 2857 h 218219"/>
                    <a:gd name="connsiteX6" fmla="*/ 102772 w 603786"/>
                    <a:gd name="connsiteY6" fmla="*/ 3833 h 218219"/>
                    <a:gd name="connsiteX7" fmla="*/ 214213 w 603786"/>
                    <a:gd name="connsiteY7" fmla="*/ 22860 h 218219"/>
                    <a:gd name="connsiteX8" fmla="*/ 323751 w 603786"/>
                    <a:gd name="connsiteY8" fmla="*/ 66772 h 218219"/>
                    <a:gd name="connsiteX9" fmla="*/ 584736 w 603786"/>
                    <a:gd name="connsiteY9" fmla="*/ 208695 h 218219"/>
                    <a:gd name="connsiteX10" fmla="*/ 475198 w 603786"/>
                    <a:gd name="connsiteY10" fmla="*/ 168690 h 218219"/>
                    <a:gd name="connsiteX11" fmla="*/ 464489 w 603786"/>
                    <a:gd name="connsiteY11" fmla="*/ 162866 h 218219"/>
                    <a:gd name="connsiteX12" fmla="*/ 358041 w 603786"/>
                    <a:gd name="connsiteY12" fmla="*/ 143827 h 218219"/>
                    <a:gd name="connsiteX13" fmla="*/ 357901 w 603786"/>
                    <a:gd name="connsiteY13" fmla="*/ 143751 h 218219"/>
                    <a:gd name="connsiteX14" fmla="*/ 260033 w 603786"/>
                    <a:gd name="connsiteY14" fmla="*/ 141922 h 218219"/>
                    <a:gd name="connsiteX15" fmla="*/ 0 w 603786"/>
                    <a:gd name="connsiteY15" fmla="*/ 0 h 218219"/>
                    <a:gd name="connsiteX0" fmla="*/ 323751 w 584736"/>
                    <a:gd name="connsiteY0" fmla="*/ 66771 h 208695"/>
                    <a:gd name="connsiteX1" fmla="*/ 584736 w 584736"/>
                    <a:gd name="connsiteY1" fmla="*/ 208694 h 208695"/>
                    <a:gd name="connsiteX2" fmla="*/ 323751 w 584736"/>
                    <a:gd name="connsiteY2" fmla="*/ 66771 h 208695"/>
                    <a:gd name="connsiteX3" fmla="*/ 0 w 584736"/>
                    <a:gd name="connsiteY3" fmla="*/ 0 h 208695"/>
                    <a:gd name="connsiteX4" fmla="*/ 100965 w 584736"/>
                    <a:gd name="connsiteY4" fmla="*/ 2857 h 208695"/>
                    <a:gd name="connsiteX5" fmla="*/ 102772 w 584736"/>
                    <a:gd name="connsiteY5" fmla="*/ 3833 h 208695"/>
                    <a:gd name="connsiteX6" fmla="*/ 214213 w 584736"/>
                    <a:gd name="connsiteY6" fmla="*/ 22860 h 208695"/>
                    <a:gd name="connsiteX7" fmla="*/ 323751 w 584736"/>
                    <a:gd name="connsiteY7" fmla="*/ 66772 h 208695"/>
                    <a:gd name="connsiteX8" fmla="*/ 584736 w 584736"/>
                    <a:gd name="connsiteY8" fmla="*/ 208695 h 208695"/>
                    <a:gd name="connsiteX9" fmla="*/ 475198 w 584736"/>
                    <a:gd name="connsiteY9" fmla="*/ 168690 h 208695"/>
                    <a:gd name="connsiteX10" fmla="*/ 464489 w 584736"/>
                    <a:gd name="connsiteY10" fmla="*/ 162866 h 208695"/>
                    <a:gd name="connsiteX11" fmla="*/ 358041 w 584736"/>
                    <a:gd name="connsiteY11" fmla="*/ 143827 h 208695"/>
                    <a:gd name="connsiteX12" fmla="*/ 357901 w 584736"/>
                    <a:gd name="connsiteY12" fmla="*/ 143751 h 208695"/>
                    <a:gd name="connsiteX13" fmla="*/ 260033 w 584736"/>
                    <a:gd name="connsiteY13" fmla="*/ 141922 h 208695"/>
                    <a:gd name="connsiteX14" fmla="*/ 0 w 584736"/>
                    <a:gd name="connsiteY14" fmla="*/ 0 h 208695"/>
                    <a:gd name="connsiteX0" fmla="*/ 323751 w 615997"/>
                    <a:gd name="connsiteY0" fmla="*/ 66771 h 216510"/>
                    <a:gd name="connsiteX1" fmla="*/ 584736 w 615997"/>
                    <a:gd name="connsiteY1" fmla="*/ 208694 h 216510"/>
                    <a:gd name="connsiteX2" fmla="*/ 323751 w 615997"/>
                    <a:gd name="connsiteY2" fmla="*/ 66771 h 216510"/>
                    <a:gd name="connsiteX3" fmla="*/ 0 w 615997"/>
                    <a:gd name="connsiteY3" fmla="*/ 0 h 216510"/>
                    <a:gd name="connsiteX4" fmla="*/ 100965 w 615997"/>
                    <a:gd name="connsiteY4" fmla="*/ 2857 h 216510"/>
                    <a:gd name="connsiteX5" fmla="*/ 102772 w 615997"/>
                    <a:gd name="connsiteY5" fmla="*/ 3833 h 216510"/>
                    <a:gd name="connsiteX6" fmla="*/ 214213 w 615997"/>
                    <a:gd name="connsiteY6" fmla="*/ 22860 h 216510"/>
                    <a:gd name="connsiteX7" fmla="*/ 323751 w 615997"/>
                    <a:gd name="connsiteY7" fmla="*/ 66772 h 216510"/>
                    <a:gd name="connsiteX8" fmla="*/ 615997 w 615997"/>
                    <a:gd name="connsiteY8" fmla="*/ 216510 h 216510"/>
                    <a:gd name="connsiteX9" fmla="*/ 475198 w 615997"/>
                    <a:gd name="connsiteY9" fmla="*/ 168690 h 216510"/>
                    <a:gd name="connsiteX10" fmla="*/ 464489 w 615997"/>
                    <a:gd name="connsiteY10" fmla="*/ 162866 h 216510"/>
                    <a:gd name="connsiteX11" fmla="*/ 358041 w 615997"/>
                    <a:gd name="connsiteY11" fmla="*/ 143827 h 216510"/>
                    <a:gd name="connsiteX12" fmla="*/ 357901 w 615997"/>
                    <a:gd name="connsiteY12" fmla="*/ 143751 h 216510"/>
                    <a:gd name="connsiteX13" fmla="*/ 260033 w 615997"/>
                    <a:gd name="connsiteY13" fmla="*/ 141922 h 216510"/>
                    <a:gd name="connsiteX14" fmla="*/ 0 w 615997"/>
                    <a:gd name="connsiteY14" fmla="*/ 0 h 216510"/>
                    <a:gd name="connsiteX0" fmla="*/ 323751 w 618767"/>
                    <a:gd name="connsiteY0" fmla="*/ 66771 h 219303"/>
                    <a:gd name="connsiteX1" fmla="*/ 584736 w 618767"/>
                    <a:gd name="connsiteY1" fmla="*/ 208694 h 219303"/>
                    <a:gd name="connsiteX2" fmla="*/ 323751 w 618767"/>
                    <a:gd name="connsiteY2" fmla="*/ 66771 h 219303"/>
                    <a:gd name="connsiteX3" fmla="*/ 0 w 618767"/>
                    <a:gd name="connsiteY3" fmla="*/ 0 h 219303"/>
                    <a:gd name="connsiteX4" fmla="*/ 100965 w 618767"/>
                    <a:gd name="connsiteY4" fmla="*/ 2857 h 219303"/>
                    <a:gd name="connsiteX5" fmla="*/ 102772 w 618767"/>
                    <a:gd name="connsiteY5" fmla="*/ 3833 h 219303"/>
                    <a:gd name="connsiteX6" fmla="*/ 214213 w 618767"/>
                    <a:gd name="connsiteY6" fmla="*/ 22860 h 219303"/>
                    <a:gd name="connsiteX7" fmla="*/ 323751 w 618767"/>
                    <a:gd name="connsiteY7" fmla="*/ 66772 h 219303"/>
                    <a:gd name="connsiteX8" fmla="*/ 615997 w 618767"/>
                    <a:gd name="connsiteY8" fmla="*/ 216510 h 219303"/>
                    <a:gd name="connsiteX9" fmla="*/ 464489 w 618767"/>
                    <a:gd name="connsiteY9" fmla="*/ 162866 h 219303"/>
                    <a:gd name="connsiteX10" fmla="*/ 358041 w 618767"/>
                    <a:gd name="connsiteY10" fmla="*/ 143827 h 219303"/>
                    <a:gd name="connsiteX11" fmla="*/ 357901 w 618767"/>
                    <a:gd name="connsiteY11" fmla="*/ 143751 h 219303"/>
                    <a:gd name="connsiteX12" fmla="*/ 260033 w 618767"/>
                    <a:gd name="connsiteY12" fmla="*/ 141922 h 219303"/>
                    <a:gd name="connsiteX13" fmla="*/ 0 w 618767"/>
                    <a:gd name="connsiteY13" fmla="*/ 0 h 2193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18767" h="219303">
                      <a:moveTo>
                        <a:pt x="323751" y="66771"/>
                      </a:moveTo>
                      <a:lnTo>
                        <a:pt x="584736" y="208694"/>
                      </a:lnTo>
                      <a:lnTo>
                        <a:pt x="323751" y="66771"/>
                      </a:lnTo>
                      <a:close/>
                      <a:moveTo>
                        <a:pt x="0" y="0"/>
                      </a:moveTo>
                      <a:lnTo>
                        <a:pt x="100965" y="2857"/>
                      </a:lnTo>
                      <a:lnTo>
                        <a:pt x="102772" y="3833"/>
                      </a:lnTo>
                      <a:lnTo>
                        <a:pt x="214213" y="22860"/>
                      </a:lnTo>
                      <a:lnTo>
                        <a:pt x="323751" y="66772"/>
                      </a:lnTo>
                      <a:lnTo>
                        <a:pt x="615997" y="216510"/>
                      </a:lnTo>
                      <a:cubicBezTo>
                        <a:pt x="639453" y="232526"/>
                        <a:pt x="507482" y="174980"/>
                        <a:pt x="464489" y="162866"/>
                      </a:cubicBezTo>
                      <a:lnTo>
                        <a:pt x="358041" y="143827"/>
                      </a:lnTo>
                      <a:cubicBezTo>
                        <a:pt x="357994" y="143802"/>
                        <a:pt x="357948" y="143776"/>
                        <a:pt x="357901" y="143751"/>
                      </a:cubicBezTo>
                      <a:lnTo>
                        <a:pt x="260033" y="141922"/>
                      </a:lnTo>
                      <a:lnTo>
                        <a:pt x="0" y="0"/>
                      </a:lnTo>
                      <a:close/>
                    </a:path>
                  </a:pathLst>
                </a:custGeom>
                <a:grpFill/>
                <a:ln w="9525" cap="flat">
                  <a:noFill/>
                  <a:prstDash val="solid"/>
                  <a:miter/>
                </a:ln>
              </p:spPr>
              <p:txBody>
                <a:bodyPr anchor="ctr"/>
                <a:lstStyle/>
                <a:p>
                  <a:pPr algn="r" rtl="1" eaLnBrk="1" fontAlgn="auto" hangingPunct="1">
                    <a:spcBef>
                      <a:spcPts val="0"/>
                    </a:spcBef>
                    <a:spcAft>
                      <a:spcPts val="0"/>
                    </a:spcAft>
                    <a:defRPr/>
                  </a:pPr>
                  <a:endParaRPr lang="en-US">
                    <a:latin typeface="+mn-lt"/>
                    <a:cs typeface="+mn-cs"/>
                  </a:endParaRPr>
                </a:p>
              </p:txBody>
            </p:sp>
            <p:sp>
              <p:nvSpPr>
                <p:cNvPr id="70" name="Freeform: Shape 111"/>
                <p:cNvSpPr/>
                <p:nvPr/>
              </p:nvSpPr>
              <p:spPr>
                <a:xfrm>
                  <a:off x="2709948" y="2277720"/>
                  <a:ext cx="257175" cy="1066800"/>
                </a:xfrm>
                <a:custGeom>
                  <a:avLst/>
                  <a:gdLst>
                    <a:gd name="connsiteX0" fmla="*/ 260033 w 257175"/>
                    <a:gd name="connsiteY0" fmla="*/ 1070610 h 1066800"/>
                    <a:gd name="connsiteX1" fmla="*/ 0 w 257175"/>
                    <a:gd name="connsiteY1" fmla="*/ 929640 h 1066800"/>
                    <a:gd name="connsiteX2" fmla="*/ 1905 w 257175"/>
                    <a:gd name="connsiteY2" fmla="*/ 0 h 1066800"/>
                    <a:gd name="connsiteX3" fmla="*/ 261938 w 257175"/>
                    <a:gd name="connsiteY3" fmla="*/ 141922 h 1066800"/>
                  </a:gdLst>
                  <a:ahLst/>
                  <a:cxnLst>
                    <a:cxn ang="0">
                      <a:pos x="connsiteX0" y="connsiteY0"/>
                    </a:cxn>
                    <a:cxn ang="0">
                      <a:pos x="connsiteX1" y="connsiteY1"/>
                    </a:cxn>
                    <a:cxn ang="0">
                      <a:pos x="connsiteX2" y="connsiteY2"/>
                    </a:cxn>
                    <a:cxn ang="0">
                      <a:pos x="connsiteX3" y="connsiteY3"/>
                    </a:cxn>
                  </a:cxnLst>
                  <a:rect l="l" t="t" r="r" b="b"/>
                  <a:pathLst>
                    <a:path w="257175" h="1066800">
                      <a:moveTo>
                        <a:pt x="260033" y="1070610"/>
                      </a:moveTo>
                      <a:lnTo>
                        <a:pt x="0" y="929640"/>
                      </a:lnTo>
                      <a:lnTo>
                        <a:pt x="1905" y="0"/>
                      </a:lnTo>
                      <a:lnTo>
                        <a:pt x="261938" y="141922"/>
                      </a:lnTo>
                      <a:close/>
                    </a:path>
                  </a:pathLst>
                </a:custGeom>
                <a:grpFill/>
                <a:ln w="9525" cap="flat">
                  <a:noFill/>
                  <a:prstDash val="solid"/>
                  <a:miter/>
                </a:ln>
              </p:spPr>
              <p:txBody>
                <a:bodyPr anchor="ctr"/>
                <a:lstStyle/>
                <a:p>
                  <a:pPr algn="r" rtl="1" eaLnBrk="1" fontAlgn="auto" hangingPunct="1">
                    <a:spcBef>
                      <a:spcPts val="0"/>
                    </a:spcBef>
                    <a:spcAft>
                      <a:spcPts val="0"/>
                    </a:spcAft>
                    <a:defRPr/>
                  </a:pPr>
                  <a:endParaRPr lang="en-US">
                    <a:latin typeface="+mn-lt"/>
                    <a:cs typeface="+mn-cs"/>
                  </a:endParaRPr>
                </a:p>
              </p:txBody>
            </p:sp>
            <p:sp>
              <p:nvSpPr>
                <p:cNvPr id="71" name="Freeform: Shape 112"/>
                <p:cNvSpPr/>
                <p:nvPr/>
              </p:nvSpPr>
              <p:spPr>
                <a:xfrm>
                  <a:off x="2708898" y="1774680"/>
                  <a:ext cx="521969" cy="178118"/>
                </a:xfrm>
                <a:custGeom>
                  <a:avLst/>
                  <a:gdLst>
                    <a:gd name="connsiteX0" fmla="*/ 230505 w 521970"/>
                    <a:gd name="connsiteY0" fmla="*/ 2858 h 178118"/>
                    <a:gd name="connsiteX1" fmla="*/ 490537 w 521970"/>
                    <a:gd name="connsiteY1" fmla="*/ 144781 h 178118"/>
                    <a:gd name="connsiteX2" fmla="*/ 302895 w 521970"/>
                    <a:gd name="connsiteY2" fmla="*/ 172403 h 178118"/>
                    <a:gd name="connsiteX3" fmla="*/ 260032 w 521970"/>
                    <a:gd name="connsiteY3" fmla="*/ 178118 h 178118"/>
                    <a:gd name="connsiteX4" fmla="*/ 0 w 521970"/>
                    <a:gd name="connsiteY4" fmla="*/ 37148 h 178118"/>
                    <a:gd name="connsiteX5" fmla="*/ 41910 w 521970"/>
                    <a:gd name="connsiteY5" fmla="*/ 30480 h 178118"/>
                    <a:gd name="connsiteX6" fmla="*/ 41912 w 521970"/>
                    <a:gd name="connsiteY6" fmla="*/ 30481 h 178118"/>
                    <a:gd name="connsiteX7" fmla="*/ 260985 w 521970"/>
                    <a:gd name="connsiteY7" fmla="*/ 0 h 178118"/>
                    <a:gd name="connsiteX8" fmla="*/ 521970 w 521970"/>
                    <a:gd name="connsiteY8" fmla="*/ 141923 h 178118"/>
                    <a:gd name="connsiteX9" fmla="*/ 490537 w 521970"/>
                    <a:gd name="connsiteY9" fmla="*/ 144780 h 178118"/>
                    <a:gd name="connsiteX10" fmla="*/ 230505 w 521970"/>
                    <a:gd name="connsiteY10" fmla="*/ 2858 h 1781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21970" h="178118">
                      <a:moveTo>
                        <a:pt x="230505" y="2858"/>
                      </a:moveTo>
                      <a:lnTo>
                        <a:pt x="490537" y="144781"/>
                      </a:lnTo>
                      <a:lnTo>
                        <a:pt x="302895" y="172403"/>
                      </a:lnTo>
                      <a:lnTo>
                        <a:pt x="260032" y="178118"/>
                      </a:lnTo>
                      <a:lnTo>
                        <a:pt x="0" y="37148"/>
                      </a:lnTo>
                      <a:lnTo>
                        <a:pt x="41910" y="30480"/>
                      </a:lnTo>
                      <a:lnTo>
                        <a:pt x="41912" y="30481"/>
                      </a:lnTo>
                      <a:close/>
                      <a:moveTo>
                        <a:pt x="260985" y="0"/>
                      </a:moveTo>
                      <a:lnTo>
                        <a:pt x="521970" y="141923"/>
                      </a:lnTo>
                      <a:lnTo>
                        <a:pt x="490537" y="144780"/>
                      </a:lnTo>
                      <a:lnTo>
                        <a:pt x="230505" y="2858"/>
                      </a:lnTo>
                      <a:close/>
                    </a:path>
                  </a:pathLst>
                </a:custGeom>
                <a:solidFill>
                  <a:schemeClr val="bg1">
                    <a:lumMod val="95000"/>
                  </a:schemeClr>
                </a:solidFill>
                <a:ln w="9525" cap="flat">
                  <a:noFill/>
                  <a:prstDash val="solid"/>
                  <a:miter/>
                </a:ln>
              </p:spPr>
              <p:txBody>
                <a:bodyPr anchor="ctr"/>
                <a:lstStyle/>
                <a:p>
                  <a:pPr algn="r" rtl="1" eaLnBrk="1" fontAlgn="auto" hangingPunct="1">
                    <a:spcBef>
                      <a:spcPts val="0"/>
                    </a:spcBef>
                    <a:spcAft>
                      <a:spcPts val="0"/>
                    </a:spcAft>
                    <a:defRPr/>
                  </a:pPr>
                  <a:endParaRPr lang="en-US">
                    <a:latin typeface="+mn-lt"/>
                    <a:cs typeface="+mn-cs"/>
                  </a:endParaRPr>
                </a:p>
              </p:txBody>
            </p:sp>
          </p:grpSp>
          <p:sp>
            <p:nvSpPr>
              <p:cNvPr id="55" name="Freeform: Shape 96"/>
              <p:cNvSpPr/>
              <p:nvPr/>
            </p:nvSpPr>
            <p:spPr>
              <a:xfrm>
                <a:off x="12581101" y="4662817"/>
                <a:ext cx="729605" cy="1492036"/>
              </a:xfrm>
              <a:custGeom>
                <a:avLst/>
                <a:gdLst>
                  <a:gd name="connsiteX0" fmla="*/ 1669733 w 1714500"/>
                  <a:gd name="connsiteY0" fmla="*/ 1870710 h 3505200"/>
                  <a:gd name="connsiteX1" fmla="*/ 1720215 w 1714500"/>
                  <a:gd name="connsiteY1" fmla="*/ 2166938 h 3505200"/>
                  <a:gd name="connsiteX2" fmla="*/ 1507808 w 1714500"/>
                  <a:gd name="connsiteY2" fmla="*/ 2795588 h 3505200"/>
                  <a:gd name="connsiteX3" fmla="*/ 1121093 w 1714500"/>
                  <a:gd name="connsiteY3" fmla="*/ 3084195 h 3505200"/>
                  <a:gd name="connsiteX4" fmla="*/ 991553 w 1714500"/>
                  <a:gd name="connsiteY4" fmla="*/ 3120390 h 3505200"/>
                  <a:gd name="connsiteX5" fmla="*/ 990600 w 1714500"/>
                  <a:gd name="connsiteY5" fmla="*/ 3466148 h 3505200"/>
                  <a:gd name="connsiteX6" fmla="*/ 960120 w 1714500"/>
                  <a:gd name="connsiteY6" fmla="*/ 3470910 h 3505200"/>
                  <a:gd name="connsiteX7" fmla="*/ 772478 w 1714500"/>
                  <a:gd name="connsiteY7" fmla="*/ 3505200 h 3505200"/>
                  <a:gd name="connsiteX8" fmla="*/ 729615 w 1714500"/>
                  <a:gd name="connsiteY8" fmla="*/ 3503295 h 3505200"/>
                  <a:gd name="connsiteX9" fmla="*/ 730568 w 1714500"/>
                  <a:gd name="connsiteY9" fmla="*/ 3158490 h 3505200"/>
                  <a:gd name="connsiteX10" fmla="*/ 659130 w 1714500"/>
                  <a:gd name="connsiteY10" fmla="*/ 3156585 h 3505200"/>
                  <a:gd name="connsiteX11" fmla="*/ 383858 w 1714500"/>
                  <a:gd name="connsiteY11" fmla="*/ 3098483 h 3505200"/>
                  <a:gd name="connsiteX12" fmla="*/ 125730 w 1714500"/>
                  <a:gd name="connsiteY12" fmla="*/ 2865120 h 3505200"/>
                  <a:gd name="connsiteX13" fmla="*/ 0 w 1714500"/>
                  <a:gd name="connsiteY13" fmla="*/ 2427923 h 3505200"/>
                  <a:gd name="connsiteX14" fmla="*/ 320993 w 1714500"/>
                  <a:gd name="connsiteY14" fmla="*/ 2317433 h 3505200"/>
                  <a:gd name="connsiteX15" fmla="*/ 451485 w 1714500"/>
                  <a:gd name="connsiteY15" fmla="*/ 2707958 h 3505200"/>
                  <a:gd name="connsiteX16" fmla="*/ 682943 w 1714500"/>
                  <a:gd name="connsiteY16" fmla="*/ 2860358 h 3505200"/>
                  <a:gd name="connsiteX17" fmla="*/ 730568 w 1714500"/>
                  <a:gd name="connsiteY17" fmla="*/ 2864168 h 3505200"/>
                  <a:gd name="connsiteX18" fmla="*/ 732473 w 1714500"/>
                  <a:gd name="connsiteY18" fmla="*/ 1761173 h 3505200"/>
                  <a:gd name="connsiteX19" fmla="*/ 576263 w 1714500"/>
                  <a:gd name="connsiteY19" fmla="*/ 1735455 h 3505200"/>
                  <a:gd name="connsiteX20" fmla="*/ 372428 w 1714500"/>
                  <a:gd name="connsiteY20" fmla="*/ 1660208 h 3505200"/>
                  <a:gd name="connsiteX21" fmla="*/ 138113 w 1714500"/>
                  <a:gd name="connsiteY21" fmla="*/ 1438275 h 3505200"/>
                  <a:gd name="connsiteX22" fmla="*/ 56198 w 1714500"/>
                  <a:gd name="connsiteY22" fmla="*/ 1079183 h 3505200"/>
                  <a:gd name="connsiteX23" fmla="*/ 298133 w 1714500"/>
                  <a:gd name="connsiteY23" fmla="*/ 448628 h 3505200"/>
                  <a:gd name="connsiteX24" fmla="*/ 628650 w 1714500"/>
                  <a:gd name="connsiteY24" fmla="*/ 239077 h 3505200"/>
                  <a:gd name="connsiteX25" fmla="*/ 735330 w 1714500"/>
                  <a:gd name="connsiteY25" fmla="*/ 206693 h 3505200"/>
                  <a:gd name="connsiteX26" fmla="*/ 735330 w 1714500"/>
                  <a:gd name="connsiteY26" fmla="*/ 36195 h 3505200"/>
                  <a:gd name="connsiteX27" fmla="*/ 778193 w 1714500"/>
                  <a:gd name="connsiteY27" fmla="*/ 30480 h 3505200"/>
                  <a:gd name="connsiteX28" fmla="*/ 965835 w 1714500"/>
                  <a:gd name="connsiteY28" fmla="*/ 2858 h 3505200"/>
                  <a:gd name="connsiteX29" fmla="*/ 996315 w 1714500"/>
                  <a:gd name="connsiteY29" fmla="*/ 0 h 3505200"/>
                  <a:gd name="connsiteX30" fmla="*/ 996315 w 1714500"/>
                  <a:gd name="connsiteY30" fmla="*/ 168593 h 3505200"/>
                  <a:gd name="connsiteX31" fmla="*/ 1097280 w 1714500"/>
                  <a:gd name="connsiteY31" fmla="*/ 171450 h 3505200"/>
                  <a:gd name="connsiteX32" fmla="*/ 1406843 w 1714500"/>
                  <a:gd name="connsiteY32" fmla="*/ 282893 h 3505200"/>
                  <a:gd name="connsiteX33" fmla="*/ 1657350 w 1714500"/>
                  <a:gd name="connsiteY33" fmla="*/ 763905 h 3505200"/>
                  <a:gd name="connsiteX34" fmla="*/ 1326833 w 1714500"/>
                  <a:gd name="connsiteY34" fmla="*/ 863918 h 3505200"/>
                  <a:gd name="connsiteX35" fmla="*/ 1209675 w 1714500"/>
                  <a:gd name="connsiteY35" fmla="*/ 568643 h 3505200"/>
                  <a:gd name="connsiteX36" fmla="*/ 1038225 w 1714500"/>
                  <a:gd name="connsiteY36" fmla="*/ 471488 h 3505200"/>
                  <a:gd name="connsiteX37" fmla="*/ 995363 w 1714500"/>
                  <a:gd name="connsiteY37" fmla="*/ 464820 h 3505200"/>
                  <a:gd name="connsiteX38" fmla="*/ 993458 w 1714500"/>
                  <a:gd name="connsiteY38" fmla="*/ 1460183 h 3505200"/>
                  <a:gd name="connsiteX39" fmla="*/ 1073468 w 1714500"/>
                  <a:gd name="connsiteY39" fmla="*/ 1471613 h 3505200"/>
                  <a:gd name="connsiteX40" fmla="*/ 1282065 w 1714500"/>
                  <a:gd name="connsiteY40" fmla="*/ 1513523 h 3505200"/>
                  <a:gd name="connsiteX41" fmla="*/ 1524953 w 1714500"/>
                  <a:gd name="connsiteY41" fmla="*/ 1651635 h 3505200"/>
                  <a:gd name="connsiteX42" fmla="*/ 1669733 w 1714500"/>
                  <a:gd name="connsiteY42" fmla="*/ 1870710 h 3505200"/>
                  <a:gd name="connsiteX43" fmla="*/ 1268730 w 1714500"/>
                  <a:gd name="connsiteY43" fmla="*/ 2624138 h 3505200"/>
                  <a:gd name="connsiteX44" fmla="*/ 1390650 w 1714500"/>
                  <a:gd name="connsiteY44" fmla="*/ 2236470 h 3505200"/>
                  <a:gd name="connsiteX45" fmla="*/ 1304925 w 1714500"/>
                  <a:gd name="connsiteY45" fmla="*/ 1945958 h 3505200"/>
                  <a:gd name="connsiteX46" fmla="*/ 1080135 w 1714500"/>
                  <a:gd name="connsiteY46" fmla="*/ 1820228 h 3505200"/>
                  <a:gd name="connsiteX47" fmla="*/ 992505 w 1714500"/>
                  <a:gd name="connsiteY47" fmla="*/ 1798320 h 3505200"/>
                  <a:gd name="connsiteX48" fmla="*/ 990600 w 1714500"/>
                  <a:gd name="connsiteY48" fmla="*/ 2830830 h 3505200"/>
                  <a:gd name="connsiteX49" fmla="*/ 1048703 w 1714500"/>
                  <a:gd name="connsiteY49" fmla="*/ 2808923 h 3505200"/>
                  <a:gd name="connsiteX50" fmla="*/ 1268730 w 1714500"/>
                  <a:gd name="connsiteY50" fmla="*/ 2624138 h 3505200"/>
                  <a:gd name="connsiteX51" fmla="*/ 732473 w 1714500"/>
                  <a:gd name="connsiteY51" fmla="*/ 1425893 h 3505200"/>
                  <a:gd name="connsiteX52" fmla="*/ 734378 w 1714500"/>
                  <a:gd name="connsiteY52" fmla="*/ 497205 h 3505200"/>
                  <a:gd name="connsiteX53" fmla="*/ 688658 w 1714500"/>
                  <a:gd name="connsiteY53" fmla="*/ 514350 h 3505200"/>
                  <a:gd name="connsiteX54" fmla="*/ 482917 w 1714500"/>
                  <a:gd name="connsiteY54" fmla="*/ 682943 h 3505200"/>
                  <a:gd name="connsiteX55" fmla="*/ 375285 w 1714500"/>
                  <a:gd name="connsiteY55" fmla="*/ 1006793 h 3505200"/>
                  <a:gd name="connsiteX56" fmla="*/ 465773 w 1714500"/>
                  <a:gd name="connsiteY56" fmla="*/ 1289685 h 3505200"/>
                  <a:gd name="connsiteX57" fmla="*/ 674370 w 1714500"/>
                  <a:gd name="connsiteY57" fmla="*/ 1411605 h 3505200"/>
                  <a:gd name="connsiteX58" fmla="*/ 732473 w 1714500"/>
                  <a:gd name="connsiteY58" fmla="*/ 1425893 h 3505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Lst>
                <a:rect l="l" t="t" r="r" b="b"/>
                <a:pathLst>
                  <a:path w="1714500" h="3505200">
                    <a:moveTo>
                      <a:pt x="1669733" y="1870710"/>
                    </a:moveTo>
                    <a:cubicBezTo>
                      <a:pt x="1703070" y="1959293"/>
                      <a:pt x="1720215" y="2058353"/>
                      <a:pt x="1720215" y="2166938"/>
                    </a:cubicBezTo>
                    <a:cubicBezTo>
                      <a:pt x="1720215" y="2406015"/>
                      <a:pt x="1648778" y="2615565"/>
                      <a:pt x="1507808" y="2795588"/>
                    </a:cubicBezTo>
                    <a:cubicBezTo>
                      <a:pt x="1402080" y="2930843"/>
                      <a:pt x="1273493" y="3027045"/>
                      <a:pt x="1121093" y="3084195"/>
                    </a:cubicBezTo>
                    <a:lnTo>
                      <a:pt x="991553" y="3120390"/>
                    </a:lnTo>
                    <a:lnTo>
                      <a:pt x="990600" y="3466148"/>
                    </a:lnTo>
                    <a:lnTo>
                      <a:pt x="960120" y="3470910"/>
                    </a:lnTo>
                    <a:lnTo>
                      <a:pt x="772478" y="3505200"/>
                    </a:lnTo>
                    <a:lnTo>
                      <a:pt x="729615" y="3503295"/>
                    </a:lnTo>
                    <a:lnTo>
                      <a:pt x="730568" y="3158490"/>
                    </a:lnTo>
                    <a:lnTo>
                      <a:pt x="659130" y="3156585"/>
                    </a:lnTo>
                    <a:cubicBezTo>
                      <a:pt x="550545" y="3148965"/>
                      <a:pt x="459105" y="3129915"/>
                      <a:pt x="383858" y="3098483"/>
                    </a:cubicBezTo>
                    <a:cubicBezTo>
                      <a:pt x="283845" y="3056573"/>
                      <a:pt x="198120" y="2979420"/>
                      <a:pt x="125730" y="2865120"/>
                    </a:cubicBezTo>
                    <a:cubicBezTo>
                      <a:pt x="53340" y="2750820"/>
                      <a:pt x="11430" y="2606040"/>
                      <a:pt x="0" y="2427923"/>
                    </a:cubicBezTo>
                    <a:lnTo>
                      <a:pt x="320993" y="2317433"/>
                    </a:lnTo>
                    <a:cubicBezTo>
                      <a:pt x="345758" y="2499360"/>
                      <a:pt x="388620" y="2629853"/>
                      <a:pt x="451485" y="2707958"/>
                    </a:cubicBezTo>
                    <a:cubicBezTo>
                      <a:pt x="519113" y="2790825"/>
                      <a:pt x="596265" y="2841308"/>
                      <a:pt x="682943" y="2860358"/>
                    </a:cubicBezTo>
                    <a:lnTo>
                      <a:pt x="730568" y="2864168"/>
                    </a:lnTo>
                    <a:lnTo>
                      <a:pt x="732473" y="1761173"/>
                    </a:lnTo>
                    <a:lnTo>
                      <a:pt x="576263" y="1735455"/>
                    </a:lnTo>
                    <a:cubicBezTo>
                      <a:pt x="509588" y="1717358"/>
                      <a:pt x="441008" y="1692593"/>
                      <a:pt x="372428" y="1660208"/>
                    </a:cubicBezTo>
                    <a:cubicBezTo>
                      <a:pt x="270510" y="1612583"/>
                      <a:pt x="192405" y="1539240"/>
                      <a:pt x="138113" y="1438275"/>
                    </a:cubicBezTo>
                    <a:cubicBezTo>
                      <a:pt x="82868" y="1337310"/>
                      <a:pt x="56198" y="1217295"/>
                      <a:pt x="56198" y="1079183"/>
                    </a:cubicBezTo>
                    <a:cubicBezTo>
                      <a:pt x="56198" y="833438"/>
                      <a:pt x="137160" y="622935"/>
                      <a:pt x="298133" y="448628"/>
                    </a:cubicBezTo>
                    <a:cubicBezTo>
                      <a:pt x="379095" y="360998"/>
                      <a:pt x="488633" y="290513"/>
                      <a:pt x="628650" y="239077"/>
                    </a:cubicBezTo>
                    <a:lnTo>
                      <a:pt x="735330" y="206693"/>
                    </a:lnTo>
                    <a:lnTo>
                      <a:pt x="735330" y="36195"/>
                    </a:lnTo>
                    <a:lnTo>
                      <a:pt x="778193" y="30480"/>
                    </a:lnTo>
                    <a:lnTo>
                      <a:pt x="965835" y="2858"/>
                    </a:lnTo>
                    <a:lnTo>
                      <a:pt x="996315" y="0"/>
                    </a:lnTo>
                    <a:lnTo>
                      <a:pt x="996315" y="168593"/>
                    </a:lnTo>
                    <a:lnTo>
                      <a:pt x="1097280" y="171450"/>
                    </a:lnTo>
                    <a:cubicBezTo>
                      <a:pt x="1222058" y="182880"/>
                      <a:pt x="1324928" y="220027"/>
                      <a:pt x="1406843" y="282893"/>
                    </a:cubicBezTo>
                    <a:cubicBezTo>
                      <a:pt x="1545908" y="388620"/>
                      <a:pt x="1629728" y="548640"/>
                      <a:pt x="1657350" y="763905"/>
                    </a:cubicBezTo>
                    <a:lnTo>
                      <a:pt x="1326833" y="863918"/>
                    </a:lnTo>
                    <a:cubicBezTo>
                      <a:pt x="1307783" y="730568"/>
                      <a:pt x="1268730" y="632460"/>
                      <a:pt x="1209675" y="568643"/>
                    </a:cubicBezTo>
                    <a:cubicBezTo>
                      <a:pt x="1164908" y="521017"/>
                      <a:pt x="1107758" y="488633"/>
                      <a:pt x="1038225" y="471488"/>
                    </a:cubicBezTo>
                    <a:lnTo>
                      <a:pt x="995363" y="464820"/>
                    </a:lnTo>
                    <a:lnTo>
                      <a:pt x="993458" y="1460183"/>
                    </a:lnTo>
                    <a:lnTo>
                      <a:pt x="1073468" y="1471613"/>
                    </a:lnTo>
                    <a:cubicBezTo>
                      <a:pt x="1173480" y="1486853"/>
                      <a:pt x="1243013" y="1500188"/>
                      <a:pt x="1282065" y="1513523"/>
                    </a:cubicBezTo>
                    <a:cubicBezTo>
                      <a:pt x="1381125" y="1546860"/>
                      <a:pt x="1462088" y="1592580"/>
                      <a:pt x="1524953" y="1651635"/>
                    </a:cubicBezTo>
                    <a:cubicBezTo>
                      <a:pt x="1587818" y="1708785"/>
                      <a:pt x="1635443" y="1782128"/>
                      <a:pt x="1669733" y="1870710"/>
                    </a:cubicBezTo>
                    <a:close/>
                    <a:moveTo>
                      <a:pt x="1268730" y="2624138"/>
                    </a:moveTo>
                    <a:cubicBezTo>
                      <a:pt x="1349693" y="2512695"/>
                      <a:pt x="1390650" y="2384108"/>
                      <a:pt x="1390650" y="2236470"/>
                    </a:cubicBezTo>
                    <a:cubicBezTo>
                      <a:pt x="1390650" y="2110740"/>
                      <a:pt x="1362075" y="2014538"/>
                      <a:pt x="1304925" y="1945958"/>
                    </a:cubicBezTo>
                    <a:cubicBezTo>
                      <a:pt x="1262063" y="1894523"/>
                      <a:pt x="1186815" y="1852613"/>
                      <a:pt x="1080135" y="1820228"/>
                    </a:cubicBezTo>
                    <a:lnTo>
                      <a:pt x="992505" y="1798320"/>
                    </a:lnTo>
                    <a:lnTo>
                      <a:pt x="990600" y="2830830"/>
                    </a:lnTo>
                    <a:lnTo>
                      <a:pt x="1048703" y="2808923"/>
                    </a:lnTo>
                    <a:cubicBezTo>
                      <a:pt x="1135380" y="2768918"/>
                      <a:pt x="1207770" y="2707005"/>
                      <a:pt x="1268730" y="2624138"/>
                    </a:cubicBezTo>
                    <a:moveTo>
                      <a:pt x="732473" y="1425893"/>
                    </a:moveTo>
                    <a:lnTo>
                      <a:pt x="734378" y="497205"/>
                    </a:lnTo>
                    <a:lnTo>
                      <a:pt x="688658" y="514350"/>
                    </a:lnTo>
                    <a:cubicBezTo>
                      <a:pt x="604838" y="554355"/>
                      <a:pt x="537210" y="609600"/>
                      <a:pt x="482917" y="682943"/>
                    </a:cubicBezTo>
                    <a:cubicBezTo>
                      <a:pt x="411480" y="780098"/>
                      <a:pt x="375285" y="887730"/>
                      <a:pt x="375285" y="1006793"/>
                    </a:cubicBezTo>
                    <a:cubicBezTo>
                      <a:pt x="375285" y="1124903"/>
                      <a:pt x="405765" y="1219200"/>
                      <a:pt x="465773" y="1289685"/>
                    </a:cubicBezTo>
                    <a:cubicBezTo>
                      <a:pt x="511492" y="1343025"/>
                      <a:pt x="581025" y="1383030"/>
                      <a:pt x="674370" y="1411605"/>
                    </a:cubicBezTo>
                    <a:lnTo>
                      <a:pt x="732473" y="1425893"/>
                    </a:lnTo>
                  </a:path>
                </a:pathLst>
              </a:custGeom>
              <a:solidFill>
                <a:schemeClr val="bg1">
                  <a:lumMod val="95000"/>
                </a:schemeClr>
              </a:solidFill>
              <a:ln w="9525" cap="flat">
                <a:noFill/>
                <a:prstDash val="solid"/>
                <a:miter/>
              </a:ln>
            </p:spPr>
            <p:txBody>
              <a:bodyPr anchor="ctr"/>
              <a:lstStyle/>
              <a:p>
                <a:pPr algn="r" rtl="1" eaLnBrk="1" fontAlgn="auto" hangingPunct="1">
                  <a:spcBef>
                    <a:spcPts val="0"/>
                  </a:spcBef>
                  <a:spcAft>
                    <a:spcPts val="0"/>
                  </a:spcAft>
                  <a:defRPr/>
                </a:pPr>
                <a:endParaRPr lang="en-US">
                  <a:latin typeface="+mn-lt"/>
                  <a:cs typeface="+mn-cs"/>
                </a:endParaRPr>
              </a:p>
            </p:txBody>
          </p:sp>
          <p:grpSp>
            <p:nvGrpSpPr>
              <p:cNvPr id="56" name="Group 97"/>
              <p:cNvGrpSpPr/>
              <p:nvPr/>
            </p:nvGrpSpPr>
            <p:grpSpPr>
              <a:xfrm>
                <a:off x="12470968" y="4620148"/>
                <a:ext cx="435759" cy="1352099"/>
                <a:chOff x="1968987" y="1811829"/>
                <a:chExt cx="1022846" cy="3173751"/>
              </a:xfrm>
              <a:solidFill>
                <a:schemeClr val="bg1"/>
              </a:solidFill>
            </p:grpSpPr>
            <p:sp>
              <p:nvSpPr>
                <p:cNvPr id="57" name="Freeform: Shape 98"/>
                <p:cNvSpPr/>
                <p:nvPr/>
              </p:nvSpPr>
              <p:spPr>
                <a:xfrm>
                  <a:off x="1975571" y="4195005"/>
                  <a:ext cx="600075" cy="790575"/>
                </a:xfrm>
                <a:custGeom>
                  <a:avLst/>
                  <a:gdLst>
                    <a:gd name="connsiteX0" fmla="*/ 601980 w 600075"/>
                    <a:gd name="connsiteY0" fmla="*/ 791528 h 790575"/>
                    <a:gd name="connsiteX1" fmla="*/ 340995 w 600075"/>
                    <a:gd name="connsiteY1" fmla="*/ 649605 h 790575"/>
                    <a:gd name="connsiteX2" fmla="*/ 125730 w 600075"/>
                    <a:gd name="connsiteY2" fmla="*/ 437197 h 790575"/>
                    <a:gd name="connsiteX3" fmla="*/ 0 w 600075"/>
                    <a:gd name="connsiteY3" fmla="*/ 0 h 790575"/>
                    <a:gd name="connsiteX4" fmla="*/ 260985 w 600075"/>
                    <a:gd name="connsiteY4" fmla="*/ 141922 h 790575"/>
                    <a:gd name="connsiteX5" fmla="*/ 386715 w 600075"/>
                    <a:gd name="connsiteY5" fmla="*/ 579120 h 790575"/>
                    <a:gd name="connsiteX6" fmla="*/ 601980 w 600075"/>
                    <a:gd name="connsiteY6" fmla="*/ 791528 h 7905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00075" h="790575">
                      <a:moveTo>
                        <a:pt x="601980" y="791528"/>
                      </a:moveTo>
                      <a:lnTo>
                        <a:pt x="340995" y="649605"/>
                      </a:lnTo>
                      <a:cubicBezTo>
                        <a:pt x="259080" y="604838"/>
                        <a:pt x="187643" y="534353"/>
                        <a:pt x="125730" y="437197"/>
                      </a:cubicBezTo>
                      <a:cubicBezTo>
                        <a:pt x="53340" y="323850"/>
                        <a:pt x="11430" y="178118"/>
                        <a:pt x="0" y="0"/>
                      </a:cubicBezTo>
                      <a:lnTo>
                        <a:pt x="260985" y="141922"/>
                      </a:lnTo>
                      <a:cubicBezTo>
                        <a:pt x="272415" y="319088"/>
                        <a:pt x="314325" y="464820"/>
                        <a:pt x="386715" y="579120"/>
                      </a:cubicBezTo>
                      <a:cubicBezTo>
                        <a:pt x="448628" y="676275"/>
                        <a:pt x="520065" y="747713"/>
                        <a:pt x="601980" y="791528"/>
                      </a:cubicBezTo>
                    </a:path>
                  </a:pathLst>
                </a:custGeom>
                <a:grpFill/>
                <a:ln w="9525" cap="flat">
                  <a:noFill/>
                  <a:prstDash val="solid"/>
                  <a:miter/>
                </a:ln>
              </p:spPr>
              <p:txBody>
                <a:bodyPr anchor="ctr"/>
                <a:lstStyle/>
                <a:p>
                  <a:pPr algn="r" rtl="1" eaLnBrk="1" fontAlgn="auto" hangingPunct="1">
                    <a:spcBef>
                      <a:spcPts val="0"/>
                    </a:spcBef>
                    <a:spcAft>
                      <a:spcPts val="0"/>
                    </a:spcAft>
                    <a:defRPr/>
                  </a:pPr>
                  <a:endParaRPr lang="en-US">
                    <a:latin typeface="+mn-lt"/>
                    <a:cs typeface="+mn-cs"/>
                  </a:endParaRPr>
                </a:p>
              </p:txBody>
            </p:sp>
            <p:sp>
              <p:nvSpPr>
                <p:cNvPr id="58" name="Freeform: Shape 99"/>
                <p:cNvSpPr/>
                <p:nvPr/>
              </p:nvSpPr>
              <p:spPr>
                <a:xfrm>
                  <a:off x="1968987" y="4089376"/>
                  <a:ext cx="581026" cy="247649"/>
                </a:xfrm>
                <a:custGeom>
                  <a:avLst/>
                  <a:gdLst>
                    <a:gd name="connsiteX0" fmla="*/ 260985 w 581025"/>
                    <a:gd name="connsiteY0" fmla="*/ 251460 h 247650"/>
                    <a:gd name="connsiteX1" fmla="*/ 0 w 581025"/>
                    <a:gd name="connsiteY1" fmla="*/ 109538 h 247650"/>
                    <a:gd name="connsiteX2" fmla="*/ 320993 w 581025"/>
                    <a:gd name="connsiteY2" fmla="*/ 0 h 247650"/>
                    <a:gd name="connsiteX3" fmla="*/ 581978 w 581025"/>
                    <a:gd name="connsiteY3" fmla="*/ 140970 h 247650"/>
                  </a:gdLst>
                  <a:ahLst/>
                  <a:cxnLst>
                    <a:cxn ang="0">
                      <a:pos x="connsiteX0" y="connsiteY0"/>
                    </a:cxn>
                    <a:cxn ang="0">
                      <a:pos x="connsiteX1" y="connsiteY1"/>
                    </a:cxn>
                    <a:cxn ang="0">
                      <a:pos x="connsiteX2" y="connsiteY2"/>
                    </a:cxn>
                    <a:cxn ang="0">
                      <a:pos x="connsiteX3" y="connsiteY3"/>
                    </a:cxn>
                  </a:cxnLst>
                  <a:rect l="l" t="t" r="r" b="b"/>
                  <a:pathLst>
                    <a:path w="581025" h="247650">
                      <a:moveTo>
                        <a:pt x="260985" y="251460"/>
                      </a:moveTo>
                      <a:lnTo>
                        <a:pt x="0" y="109538"/>
                      </a:lnTo>
                      <a:lnTo>
                        <a:pt x="320993" y="0"/>
                      </a:lnTo>
                      <a:lnTo>
                        <a:pt x="581978" y="140970"/>
                      </a:lnTo>
                      <a:close/>
                    </a:path>
                  </a:pathLst>
                </a:custGeom>
                <a:grpFill/>
                <a:ln w="9525" cap="flat">
                  <a:noFill/>
                  <a:prstDash val="solid"/>
                  <a:miter/>
                </a:ln>
              </p:spPr>
              <p:txBody>
                <a:bodyPr anchor="ctr"/>
                <a:lstStyle/>
                <a:p>
                  <a:pPr algn="r" rtl="1" eaLnBrk="1" fontAlgn="auto" hangingPunct="1">
                    <a:spcBef>
                      <a:spcPts val="0"/>
                    </a:spcBef>
                    <a:spcAft>
                      <a:spcPts val="0"/>
                    </a:spcAft>
                    <a:defRPr/>
                  </a:pPr>
                  <a:endParaRPr lang="en-US">
                    <a:latin typeface="+mn-lt"/>
                    <a:cs typeface="+mn-cs"/>
                  </a:endParaRPr>
                </a:p>
              </p:txBody>
            </p:sp>
            <p:sp>
              <p:nvSpPr>
                <p:cNvPr id="59" name="Freeform: Shape 100"/>
                <p:cNvSpPr/>
                <p:nvPr/>
              </p:nvSpPr>
              <p:spPr>
                <a:xfrm>
                  <a:off x="2051714" y="1973775"/>
                  <a:ext cx="940119" cy="1580196"/>
                </a:xfrm>
                <a:custGeom>
                  <a:avLst/>
                  <a:gdLst>
                    <a:gd name="connsiteX0" fmla="*/ 812750 w 940118"/>
                    <a:gd name="connsiteY0" fmla="*/ 163017 h 1580197"/>
                    <a:gd name="connsiteX1" fmla="*/ 812706 w 940118"/>
                    <a:gd name="connsiteY1" fmla="*/ 163034 h 1580197"/>
                    <a:gd name="connsiteX2" fmla="*/ 832937 w 940118"/>
                    <a:gd name="connsiteY2" fmla="*/ 174035 h 1580197"/>
                    <a:gd name="connsiteX3" fmla="*/ 679133 w 940118"/>
                    <a:gd name="connsiteY3" fmla="*/ 0 h 1580197"/>
                    <a:gd name="connsiteX4" fmla="*/ 940118 w 940118"/>
                    <a:gd name="connsiteY4" fmla="*/ 140970 h 1580197"/>
                    <a:gd name="connsiteX5" fmla="*/ 833438 w 940118"/>
                    <a:gd name="connsiteY5" fmla="*/ 174308 h 1580197"/>
                    <a:gd name="connsiteX6" fmla="*/ 833437 w 940118"/>
                    <a:gd name="connsiteY6" fmla="*/ 174308 h 1580197"/>
                    <a:gd name="connsiteX7" fmla="*/ 747299 w 940118"/>
                    <a:gd name="connsiteY7" fmla="*/ 210278 h 1580197"/>
                    <a:gd name="connsiteX8" fmla="*/ 747713 w 940118"/>
                    <a:gd name="connsiteY8" fmla="*/ 210503 h 1580197"/>
                    <a:gd name="connsiteX9" fmla="*/ 620078 w 940118"/>
                    <a:gd name="connsiteY9" fmla="*/ 282893 h 1580197"/>
                    <a:gd name="connsiteX10" fmla="*/ 592976 w 940118"/>
                    <a:gd name="connsiteY10" fmla="*/ 268101 h 1580197"/>
                    <a:gd name="connsiteX11" fmla="*/ 592932 w 940118"/>
                    <a:gd name="connsiteY11" fmla="*/ 268132 h 1580197"/>
                    <a:gd name="connsiteX12" fmla="*/ 620077 w 940118"/>
                    <a:gd name="connsiteY12" fmla="*/ 282893 h 1580197"/>
                    <a:gd name="connsiteX13" fmla="*/ 548076 w 940118"/>
                    <a:gd name="connsiteY13" fmla="*/ 339736 h 1580197"/>
                    <a:gd name="connsiteX14" fmla="*/ 548640 w 940118"/>
                    <a:gd name="connsiteY14" fmla="*/ 340043 h 1580197"/>
                    <a:gd name="connsiteX15" fmla="*/ 503873 w 940118"/>
                    <a:gd name="connsiteY15" fmla="*/ 383858 h 1580197"/>
                    <a:gd name="connsiteX16" fmla="*/ 488633 w 940118"/>
                    <a:gd name="connsiteY16" fmla="*/ 399098 h 1580197"/>
                    <a:gd name="connsiteX17" fmla="*/ 455232 w 940118"/>
                    <a:gd name="connsiteY17" fmla="*/ 380990 h 1580197"/>
                    <a:gd name="connsiteX18" fmla="*/ 454648 w 940118"/>
                    <a:gd name="connsiteY18" fmla="*/ 381569 h 1580197"/>
                    <a:gd name="connsiteX19" fmla="*/ 488633 w 940118"/>
                    <a:gd name="connsiteY19" fmla="*/ 400050 h 1580197"/>
                    <a:gd name="connsiteX20" fmla="*/ 422910 w 940118"/>
                    <a:gd name="connsiteY20" fmla="*/ 482918 h 1580197"/>
                    <a:gd name="connsiteX21" fmla="*/ 391243 w 940118"/>
                    <a:gd name="connsiteY21" fmla="*/ 465814 h 1580197"/>
                    <a:gd name="connsiteX22" fmla="*/ 390818 w 940118"/>
                    <a:gd name="connsiteY22" fmla="*/ 466419 h 1580197"/>
                    <a:gd name="connsiteX23" fmla="*/ 422910 w 940118"/>
                    <a:gd name="connsiteY23" fmla="*/ 483870 h 1580197"/>
                    <a:gd name="connsiteX24" fmla="*/ 367665 w 940118"/>
                    <a:gd name="connsiteY24" fmla="*/ 572453 h 1580197"/>
                    <a:gd name="connsiteX25" fmla="*/ 368618 w 940118"/>
                    <a:gd name="connsiteY25" fmla="*/ 573405 h 1580197"/>
                    <a:gd name="connsiteX26" fmla="*/ 317183 w 940118"/>
                    <a:gd name="connsiteY26" fmla="*/ 684847 h 1580197"/>
                    <a:gd name="connsiteX27" fmla="*/ 305241 w 940118"/>
                    <a:gd name="connsiteY27" fmla="*/ 678329 h 1580197"/>
                    <a:gd name="connsiteX28" fmla="*/ 305235 w 940118"/>
                    <a:gd name="connsiteY28" fmla="*/ 678350 h 1580197"/>
                    <a:gd name="connsiteX29" fmla="*/ 317183 w 940118"/>
                    <a:gd name="connsiteY29" fmla="*/ 684847 h 1580197"/>
                    <a:gd name="connsiteX30" fmla="*/ 260985 w 940118"/>
                    <a:gd name="connsiteY30" fmla="*/ 1014413 h 1580197"/>
                    <a:gd name="connsiteX31" fmla="*/ 342900 w 940118"/>
                    <a:gd name="connsiteY31" fmla="*/ 1373505 h 1580197"/>
                    <a:gd name="connsiteX32" fmla="*/ 546735 w 940118"/>
                    <a:gd name="connsiteY32" fmla="*/ 1580197 h 1580197"/>
                    <a:gd name="connsiteX33" fmla="*/ 285750 w 940118"/>
                    <a:gd name="connsiteY33" fmla="*/ 1438275 h 1580197"/>
                    <a:gd name="connsiteX34" fmla="*/ 81915 w 940118"/>
                    <a:gd name="connsiteY34" fmla="*/ 1231583 h 1580197"/>
                    <a:gd name="connsiteX35" fmla="*/ 0 w 940118"/>
                    <a:gd name="connsiteY35" fmla="*/ 872490 h 1580197"/>
                    <a:gd name="connsiteX36" fmla="*/ 56197 w 940118"/>
                    <a:gd name="connsiteY36" fmla="*/ 542925 h 1580197"/>
                    <a:gd name="connsiteX37" fmla="*/ 62441 w 940118"/>
                    <a:gd name="connsiteY37" fmla="*/ 546321 h 1580197"/>
                    <a:gd name="connsiteX38" fmla="*/ 62617 w 940118"/>
                    <a:gd name="connsiteY38" fmla="*/ 545909 h 1580197"/>
                    <a:gd name="connsiteX39" fmla="*/ 57150 w 940118"/>
                    <a:gd name="connsiteY39" fmla="*/ 542925 h 1580197"/>
                    <a:gd name="connsiteX40" fmla="*/ 107444 w 940118"/>
                    <a:gd name="connsiteY40" fmla="*/ 431896 h 1580197"/>
                    <a:gd name="connsiteX41" fmla="*/ 106680 w 940118"/>
                    <a:gd name="connsiteY41" fmla="*/ 431483 h 1580197"/>
                    <a:gd name="connsiteX42" fmla="*/ 161925 w 940118"/>
                    <a:gd name="connsiteY42" fmla="*/ 341948 h 1580197"/>
                    <a:gd name="connsiteX43" fmla="*/ 171758 w 940118"/>
                    <a:gd name="connsiteY43" fmla="*/ 347295 h 1580197"/>
                    <a:gd name="connsiteX44" fmla="*/ 171778 w 940118"/>
                    <a:gd name="connsiteY44" fmla="*/ 347270 h 1580197"/>
                    <a:gd name="connsiteX45" fmla="*/ 161925 w 940118"/>
                    <a:gd name="connsiteY45" fmla="*/ 341948 h 1580197"/>
                    <a:gd name="connsiteX46" fmla="*/ 227648 w 940118"/>
                    <a:gd name="connsiteY46" fmla="*/ 258128 h 1580197"/>
                    <a:gd name="connsiteX47" fmla="*/ 239906 w 940118"/>
                    <a:gd name="connsiteY47" fmla="*/ 264794 h 1580197"/>
                    <a:gd name="connsiteX48" fmla="*/ 240267 w 940118"/>
                    <a:gd name="connsiteY48" fmla="*/ 264453 h 1580197"/>
                    <a:gd name="connsiteX49" fmla="*/ 228600 w 940118"/>
                    <a:gd name="connsiteY49" fmla="*/ 258128 h 1580197"/>
                    <a:gd name="connsiteX50" fmla="*/ 242888 w 940118"/>
                    <a:gd name="connsiteY50" fmla="*/ 241935 h 1580197"/>
                    <a:gd name="connsiteX51" fmla="*/ 287315 w 940118"/>
                    <a:gd name="connsiteY51" fmla="*/ 198453 h 1580197"/>
                    <a:gd name="connsiteX52" fmla="*/ 286702 w 940118"/>
                    <a:gd name="connsiteY52" fmla="*/ 198120 h 1580197"/>
                    <a:gd name="connsiteX53" fmla="*/ 359092 w 940118"/>
                    <a:gd name="connsiteY53" fmla="*/ 140970 h 1580197"/>
                    <a:gd name="connsiteX54" fmla="*/ 378434 w 940118"/>
                    <a:gd name="connsiteY54" fmla="*/ 151488 h 1580197"/>
                    <a:gd name="connsiteX55" fmla="*/ 378837 w 940118"/>
                    <a:gd name="connsiteY55" fmla="*/ 151226 h 1580197"/>
                    <a:gd name="connsiteX56" fmla="*/ 360045 w 940118"/>
                    <a:gd name="connsiteY56" fmla="*/ 140970 h 1580197"/>
                    <a:gd name="connsiteX57" fmla="*/ 486263 w 940118"/>
                    <a:gd name="connsiteY57" fmla="*/ 68845 h 1580197"/>
                    <a:gd name="connsiteX58" fmla="*/ 485775 w 940118"/>
                    <a:gd name="connsiteY58" fmla="*/ 68580 h 1580197"/>
                    <a:gd name="connsiteX59" fmla="*/ 572452 w 940118"/>
                    <a:gd name="connsiteY59" fmla="*/ 32385 h 1580197"/>
                    <a:gd name="connsiteX60" fmla="*/ 595123 w 940118"/>
                    <a:gd name="connsiteY60" fmla="*/ 44713 h 1580197"/>
                    <a:gd name="connsiteX61" fmla="*/ 595672 w 940118"/>
                    <a:gd name="connsiteY61" fmla="*/ 44538 h 1580197"/>
                    <a:gd name="connsiteX62" fmla="*/ 573405 w 940118"/>
                    <a:gd name="connsiteY62" fmla="*/ 32385 h 1580197"/>
                    <a:gd name="connsiteX0" fmla="*/ 812750 w 940118"/>
                    <a:gd name="connsiteY0" fmla="*/ 163017 h 1580197"/>
                    <a:gd name="connsiteX1" fmla="*/ 812706 w 940118"/>
                    <a:gd name="connsiteY1" fmla="*/ 163034 h 1580197"/>
                    <a:gd name="connsiteX2" fmla="*/ 832937 w 940118"/>
                    <a:gd name="connsiteY2" fmla="*/ 174035 h 1580197"/>
                    <a:gd name="connsiteX3" fmla="*/ 812750 w 940118"/>
                    <a:gd name="connsiteY3" fmla="*/ 163017 h 1580197"/>
                    <a:gd name="connsiteX4" fmla="*/ 679133 w 940118"/>
                    <a:gd name="connsiteY4" fmla="*/ 0 h 1580197"/>
                    <a:gd name="connsiteX5" fmla="*/ 940118 w 940118"/>
                    <a:gd name="connsiteY5" fmla="*/ 140970 h 1580197"/>
                    <a:gd name="connsiteX6" fmla="*/ 833438 w 940118"/>
                    <a:gd name="connsiteY6" fmla="*/ 174308 h 1580197"/>
                    <a:gd name="connsiteX7" fmla="*/ 833437 w 940118"/>
                    <a:gd name="connsiteY7" fmla="*/ 174308 h 1580197"/>
                    <a:gd name="connsiteX8" fmla="*/ 747299 w 940118"/>
                    <a:gd name="connsiteY8" fmla="*/ 210278 h 1580197"/>
                    <a:gd name="connsiteX9" fmla="*/ 747713 w 940118"/>
                    <a:gd name="connsiteY9" fmla="*/ 210503 h 1580197"/>
                    <a:gd name="connsiteX10" fmla="*/ 620078 w 940118"/>
                    <a:gd name="connsiteY10" fmla="*/ 282893 h 1580197"/>
                    <a:gd name="connsiteX11" fmla="*/ 592976 w 940118"/>
                    <a:gd name="connsiteY11" fmla="*/ 268101 h 1580197"/>
                    <a:gd name="connsiteX12" fmla="*/ 592932 w 940118"/>
                    <a:gd name="connsiteY12" fmla="*/ 268132 h 1580197"/>
                    <a:gd name="connsiteX13" fmla="*/ 620077 w 940118"/>
                    <a:gd name="connsiteY13" fmla="*/ 282893 h 1580197"/>
                    <a:gd name="connsiteX14" fmla="*/ 548076 w 940118"/>
                    <a:gd name="connsiteY14" fmla="*/ 339736 h 1580197"/>
                    <a:gd name="connsiteX15" fmla="*/ 548640 w 940118"/>
                    <a:gd name="connsiteY15" fmla="*/ 340043 h 1580197"/>
                    <a:gd name="connsiteX16" fmla="*/ 503873 w 940118"/>
                    <a:gd name="connsiteY16" fmla="*/ 383858 h 1580197"/>
                    <a:gd name="connsiteX17" fmla="*/ 488633 w 940118"/>
                    <a:gd name="connsiteY17" fmla="*/ 399098 h 1580197"/>
                    <a:gd name="connsiteX18" fmla="*/ 455232 w 940118"/>
                    <a:gd name="connsiteY18" fmla="*/ 380990 h 1580197"/>
                    <a:gd name="connsiteX19" fmla="*/ 488633 w 940118"/>
                    <a:gd name="connsiteY19" fmla="*/ 400050 h 1580197"/>
                    <a:gd name="connsiteX20" fmla="*/ 422910 w 940118"/>
                    <a:gd name="connsiteY20" fmla="*/ 482918 h 1580197"/>
                    <a:gd name="connsiteX21" fmla="*/ 391243 w 940118"/>
                    <a:gd name="connsiteY21" fmla="*/ 465814 h 1580197"/>
                    <a:gd name="connsiteX22" fmla="*/ 390818 w 940118"/>
                    <a:gd name="connsiteY22" fmla="*/ 466419 h 1580197"/>
                    <a:gd name="connsiteX23" fmla="*/ 422910 w 940118"/>
                    <a:gd name="connsiteY23" fmla="*/ 483870 h 1580197"/>
                    <a:gd name="connsiteX24" fmla="*/ 367665 w 940118"/>
                    <a:gd name="connsiteY24" fmla="*/ 572453 h 1580197"/>
                    <a:gd name="connsiteX25" fmla="*/ 368618 w 940118"/>
                    <a:gd name="connsiteY25" fmla="*/ 573405 h 1580197"/>
                    <a:gd name="connsiteX26" fmla="*/ 317183 w 940118"/>
                    <a:gd name="connsiteY26" fmla="*/ 684847 h 1580197"/>
                    <a:gd name="connsiteX27" fmla="*/ 305241 w 940118"/>
                    <a:gd name="connsiteY27" fmla="*/ 678329 h 1580197"/>
                    <a:gd name="connsiteX28" fmla="*/ 305235 w 940118"/>
                    <a:gd name="connsiteY28" fmla="*/ 678350 h 1580197"/>
                    <a:gd name="connsiteX29" fmla="*/ 317183 w 940118"/>
                    <a:gd name="connsiteY29" fmla="*/ 684847 h 1580197"/>
                    <a:gd name="connsiteX30" fmla="*/ 260985 w 940118"/>
                    <a:gd name="connsiteY30" fmla="*/ 1014413 h 1580197"/>
                    <a:gd name="connsiteX31" fmla="*/ 342900 w 940118"/>
                    <a:gd name="connsiteY31" fmla="*/ 1373505 h 1580197"/>
                    <a:gd name="connsiteX32" fmla="*/ 546735 w 940118"/>
                    <a:gd name="connsiteY32" fmla="*/ 1580197 h 1580197"/>
                    <a:gd name="connsiteX33" fmla="*/ 285750 w 940118"/>
                    <a:gd name="connsiteY33" fmla="*/ 1438275 h 1580197"/>
                    <a:gd name="connsiteX34" fmla="*/ 81915 w 940118"/>
                    <a:gd name="connsiteY34" fmla="*/ 1231583 h 1580197"/>
                    <a:gd name="connsiteX35" fmla="*/ 0 w 940118"/>
                    <a:gd name="connsiteY35" fmla="*/ 872490 h 1580197"/>
                    <a:gd name="connsiteX36" fmla="*/ 56197 w 940118"/>
                    <a:gd name="connsiteY36" fmla="*/ 542925 h 1580197"/>
                    <a:gd name="connsiteX37" fmla="*/ 62441 w 940118"/>
                    <a:gd name="connsiteY37" fmla="*/ 546321 h 1580197"/>
                    <a:gd name="connsiteX38" fmla="*/ 62617 w 940118"/>
                    <a:gd name="connsiteY38" fmla="*/ 545909 h 1580197"/>
                    <a:gd name="connsiteX39" fmla="*/ 57150 w 940118"/>
                    <a:gd name="connsiteY39" fmla="*/ 542925 h 1580197"/>
                    <a:gd name="connsiteX40" fmla="*/ 107444 w 940118"/>
                    <a:gd name="connsiteY40" fmla="*/ 431896 h 1580197"/>
                    <a:gd name="connsiteX41" fmla="*/ 106680 w 940118"/>
                    <a:gd name="connsiteY41" fmla="*/ 431483 h 1580197"/>
                    <a:gd name="connsiteX42" fmla="*/ 161925 w 940118"/>
                    <a:gd name="connsiteY42" fmla="*/ 341948 h 1580197"/>
                    <a:gd name="connsiteX43" fmla="*/ 171758 w 940118"/>
                    <a:gd name="connsiteY43" fmla="*/ 347295 h 1580197"/>
                    <a:gd name="connsiteX44" fmla="*/ 171778 w 940118"/>
                    <a:gd name="connsiteY44" fmla="*/ 347270 h 1580197"/>
                    <a:gd name="connsiteX45" fmla="*/ 161925 w 940118"/>
                    <a:gd name="connsiteY45" fmla="*/ 341948 h 1580197"/>
                    <a:gd name="connsiteX46" fmla="*/ 227648 w 940118"/>
                    <a:gd name="connsiteY46" fmla="*/ 258128 h 1580197"/>
                    <a:gd name="connsiteX47" fmla="*/ 239906 w 940118"/>
                    <a:gd name="connsiteY47" fmla="*/ 264794 h 1580197"/>
                    <a:gd name="connsiteX48" fmla="*/ 240267 w 940118"/>
                    <a:gd name="connsiteY48" fmla="*/ 264453 h 1580197"/>
                    <a:gd name="connsiteX49" fmla="*/ 228600 w 940118"/>
                    <a:gd name="connsiteY49" fmla="*/ 258128 h 1580197"/>
                    <a:gd name="connsiteX50" fmla="*/ 242888 w 940118"/>
                    <a:gd name="connsiteY50" fmla="*/ 241935 h 1580197"/>
                    <a:gd name="connsiteX51" fmla="*/ 287315 w 940118"/>
                    <a:gd name="connsiteY51" fmla="*/ 198453 h 1580197"/>
                    <a:gd name="connsiteX52" fmla="*/ 286702 w 940118"/>
                    <a:gd name="connsiteY52" fmla="*/ 198120 h 1580197"/>
                    <a:gd name="connsiteX53" fmla="*/ 359092 w 940118"/>
                    <a:gd name="connsiteY53" fmla="*/ 140970 h 1580197"/>
                    <a:gd name="connsiteX54" fmla="*/ 378434 w 940118"/>
                    <a:gd name="connsiteY54" fmla="*/ 151488 h 1580197"/>
                    <a:gd name="connsiteX55" fmla="*/ 378837 w 940118"/>
                    <a:gd name="connsiteY55" fmla="*/ 151226 h 1580197"/>
                    <a:gd name="connsiteX56" fmla="*/ 360045 w 940118"/>
                    <a:gd name="connsiteY56" fmla="*/ 140970 h 1580197"/>
                    <a:gd name="connsiteX57" fmla="*/ 486263 w 940118"/>
                    <a:gd name="connsiteY57" fmla="*/ 68845 h 1580197"/>
                    <a:gd name="connsiteX58" fmla="*/ 485775 w 940118"/>
                    <a:gd name="connsiteY58" fmla="*/ 68580 h 1580197"/>
                    <a:gd name="connsiteX59" fmla="*/ 572452 w 940118"/>
                    <a:gd name="connsiteY59" fmla="*/ 32385 h 1580197"/>
                    <a:gd name="connsiteX60" fmla="*/ 595123 w 940118"/>
                    <a:gd name="connsiteY60" fmla="*/ 44713 h 1580197"/>
                    <a:gd name="connsiteX61" fmla="*/ 595672 w 940118"/>
                    <a:gd name="connsiteY61" fmla="*/ 44538 h 1580197"/>
                    <a:gd name="connsiteX62" fmla="*/ 573405 w 940118"/>
                    <a:gd name="connsiteY62" fmla="*/ 32385 h 1580197"/>
                    <a:gd name="connsiteX63" fmla="*/ 679133 w 940118"/>
                    <a:gd name="connsiteY63" fmla="*/ 0 h 1580197"/>
                    <a:gd name="connsiteX0" fmla="*/ 812750 w 940118"/>
                    <a:gd name="connsiteY0" fmla="*/ 163017 h 1580197"/>
                    <a:gd name="connsiteX1" fmla="*/ 812706 w 940118"/>
                    <a:gd name="connsiteY1" fmla="*/ 163034 h 1580197"/>
                    <a:gd name="connsiteX2" fmla="*/ 832937 w 940118"/>
                    <a:gd name="connsiteY2" fmla="*/ 174035 h 1580197"/>
                    <a:gd name="connsiteX3" fmla="*/ 812750 w 940118"/>
                    <a:gd name="connsiteY3" fmla="*/ 163017 h 1580197"/>
                    <a:gd name="connsiteX4" fmla="*/ 679133 w 940118"/>
                    <a:gd name="connsiteY4" fmla="*/ 0 h 1580197"/>
                    <a:gd name="connsiteX5" fmla="*/ 940118 w 940118"/>
                    <a:gd name="connsiteY5" fmla="*/ 140970 h 1580197"/>
                    <a:gd name="connsiteX6" fmla="*/ 833438 w 940118"/>
                    <a:gd name="connsiteY6" fmla="*/ 174308 h 1580197"/>
                    <a:gd name="connsiteX7" fmla="*/ 833437 w 940118"/>
                    <a:gd name="connsiteY7" fmla="*/ 174308 h 1580197"/>
                    <a:gd name="connsiteX8" fmla="*/ 747299 w 940118"/>
                    <a:gd name="connsiteY8" fmla="*/ 210278 h 1580197"/>
                    <a:gd name="connsiteX9" fmla="*/ 747713 w 940118"/>
                    <a:gd name="connsiteY9" fmla="*/ 210503 h 1580197"/>
                    <a:gd name="connsiteX10" fmla="*/ 620078 w 940118"/>
                    <a:gd name="connsiteY10" fmla="*/ 282893 h 1580197"/>
                    <a:gd name="connsiteX11" fmla="*/ 592976 w 940118"/>
                    <a:gd name="connsiteY11" fmla="*/ 268101 h 1580197"/>
                    <a:gd name="connsiteX12" fmla="*/ 592932 w 940118"/>
                    <a:gd name="connsiteY12" fmla="*/ 268132 h 1580197"/>
                    <a:gd name="connsiteX13" fmla="*/ 620077 w 940118"/>
                    <a:gd name="connsiteY13" fmla="*/ 282893 h 1580197"/>
                    <a:gd name="connsiteX14" fmla="*/ 548076 w 940118"/>
                    <a:gd name="connsiteY14" fmla="*/ 339736 h 1580197"/>
                    <a:gd name="connsiteX15" fmla="*/ 548640 w 940118"/>
                    <a:gd name="connsiteY15" fmla="*/ 340043 h 1580197"/>
                    <a:gd name="connsiteX16" fmla="*/ 503873 w 940118"/>
                    <a:gd name="connsiteY16" fmla="*/ 383858 h 1580197"/>
                    <a:gd name="connsiteX17" fmla="*/ 488633 w 940118"/>
                    <a:gd name="connsiteY17" fmla="*/ 399098 h 1580197"/>
                    <a:gd name="connsiteX18" fmla="*/ 455232 w 940118"/>
                    <a:gd name="connsiteY18" fmla="*/ 380990 h 1580197"/>
                    <a:gd name="connsiteX19" fmla="*/ 488633 w 940118"/>
                    <a:gd name="connsiteY19" fmla="*/ 400050 h 1580197"/>
                    <a:gd name="connsiteX20" fmla="*/ 422910 w 940118"/>
                    <a:gd name="connsiteY20" fmla="*/ 482918 h 1580197"/>
                    <a:gd name="connsiteX21" fmla="*/ 391243 w 940118"/>
                    <a:gd name="connsiteY21" fmla="*/ 465814 h 1580197"/>
                    <a:gd name="connsiteX22" fmla="*/ 422910 w 940118"/>
                    <a:gd name="connsiteY22" fmla="*/ 483870 h 1580197"/>
                    <a:gd name="connsiteX23" fmla="*/ 367665 w 940118"/>
                    <a:gd name="connsiteY23" fmla="*/ 572453 h 1580197"/>
                    <a:gd name="connsiteX24" fmla="*/ 368618 w 940118"/>
                    <a:gd name="connsiteY24" fmla="*/ 573405 h 1580197"/>
                    <a:gd name="connsiteX25" fmla="*/ 317183 w 940118"/>
                    <a:gd name="connsiteY25" fmla="*/ 684847 h 1580197"/>
                    <a:gd name="connsiteX26" fmla="*/ 305241 w 940118"/>
                    <a:gd name="connsiteY26" fmla="*/ 678329 h 1580197"/>
                    <a:gd name="connsiteX27" fmla="*/ 305235 w 940118"/>
                    <a:gd name="connsiteY27" fmla="*/ 678350 h 1580197"/>
                    <a:gd name="connsiteX28" fmla="*/ 317183 w 940118"/>
                    <a:gd name="connsiteY28" fmla="*/ 684847 h 1580197"/>
                    <a:gd name="connsiteX29" fmla="*/ 260985 w 940118"/>
                    <a:gd name="connsiteY29" fmla="*/ 1014413 h 1580197"/>
                    <a:gd name="connsiteX30" fmla="*/ 342900 w 940118"/>
                    <a:gd name="connsiteY30" fmla="*/ 1373505 h 1580197"/>
                    <a:gd name="connsiteX31" fmla="*/ 546735 w 940118"/>
                    <a:gd name="connsiteY31" fmla="*/ 1580197 h 1580197"/>
                    <a:gd name="connsiteX32" fmla="*/ 285750 w 940118"/>
                    <a:gd name="connsiteY32" fmla="*/ 1438275 h 1580197"/>
                    <a:gd name="connsiteX33" fmla="*/ 81915 w 940118"/>
                    <a:gd name="connsiteY33" fmla="*/ 1231583 h 1580197"/>
                    <a:gd name="connsiteX34" fmla="*/ 0 w 940118"/>
                    <a:gd name="connsiteY34" fmla="*/ 872490 h 1580197"/>
                    <a:gd name="connsiteX35" fmla="*/ 56197 w 940118"/>
                    <a:gd name="connsiteY35" fmla="*/ 542925 h 1580197"/>
                    <a:gd name="connsiteX36" fmla="*/ 62441 w 940118"/>
                    <a:gd name="connsiteY36" fmla="*/ 546321 h 1580197"/>
                    <a:gd name="connsiteX37" fmla="*/ 62617 w 940118"/>
                    <a:gd name="connsiteY37" fmla="*/ 545909 h 1580197"/>
                    <a:gd name="connsiteX38" fmla="*/ 57150 w 940118"/>
                    <a:gd name="connsiteY38" fmla="*/ 542925 h 1580197"/>
                    <a:gd name="connsiteX39" fmla="*/ 107444 w 940118"/>
                    <a:gd name="connsiteY39" fmla="*/ 431896 h 1580197"/>
                    <a:gd name="connsiteX40" fmla="*/ 106680 w 940118"/>
                    <a:gd name="connsiteY40" fmla="*/ 431483 h 1580197"/>
                    <a:gd name="connsiteX41" fmla="*/ 161925 w 940118"/>
                    <a:gd name="connsiteY41" fmla="*/ 341948 h 1580197"/>
                    <a:gd name="connsiteX42" fmla="*/ 171758 w 940118"/>
                    <a:gd name="connsiteY42" fmla="*/ 347295 h 1580197"/>
                    <a:gd name="connsiteX43" fmla="*/ 171778 w 940118"/>
                    <a:gd name="connsiteY43" fmla="*/ 347270 h 1580197"/>
                    <a:gd name="connsiteX44" fmla="*/ 161925 w 940118"/>
                    <a:gd name="connsiteY44" fmla="*/ 341948 h 1580197"/>
                    <a:gd name="connsiteX45" fmla="*/ 227648 w 940118"/>
                    <a:gd name="connsiteY45" fmla="*/ 258128 h 1580197"/>
                    <a:gd name="connsiteX46" fmla="*/ 239906 w 940118"/>
                    <a:gd name="connsiteY46" fmla="*/ 264794 h 1580197"/>
                    <a:gd name="connsiteX47" fmla="*/ 240267 w 940118"/>
                    <a:gd name="connsiteY47" fmla="*/ 264453 h 1580197"/>
                    <a:gd name="connsiteX48" fmla="*/ 228600 w 940118"/>
                    <a:gd name="connsiteY48" fmla="*/ 258128 h 1580197"/>
                    <a:gd name="connsiteX49" fmla="*/ 242888 w 940118"/>
                    <a:gd name="connsiteY49" fmla="*/ 241935 h 1580197"/>
                    <a:gd name="connsiteX50" fmla="*/ 287315 w 940118"/>
                    <a:gd name="connsiteY50" fmla="*/ 198453 h 1580197"/>
                    <a:gd name="connsiteX51" fmla="*/ 286702 w 940118"/>
                    <a:gd name="connsiteY51" fmla="*/ 198120 h 1580197"/>
                    <a:gd name="connsiteX52" fmla="*/ 359092 w 940118"/>
                    <a:gd name="connsiteY52" fmla="*/ 140970 h 1580197"/>
                    <a:gd name="connsiteX53" fmla="*/ 378434 w 940118"/>
                    <a:gd name="connsiteY53" fmla="*/ 151488 h 1580197"/>
                    <a:gd name="connsiteX54" fmla="*/ 378837 w 940118"/>
                    <a:gd name="connsiteY54" fmla="*/ 151226 h 1580197"/>
                    <a:gd name="connsiteX55" fmla="*/ 360045 w 940118"/>
                    <a:gd name="connsiteY55" fmla="*/ 140970 h 1580197"/>
                    <a:gd name="connsiteX56" fmla="*/ 486263 w 940118"/>
                    <a:gd name="connsiteY56" fmla="*/ 68845 h 1580197"/>
                    <a:gd name="connsiteX57" fmla="*/ 485775 w 940118"/>
                    <a:gd name="connsiteY57" fmla="*/ 68580 h 1580197"/>
                    <a:gd name="connsiteX58" fmla="*/ 572452 w 940118"/>
                    <a:gd name="connsiteY58" fmla="*/ 32385 h 1580197"/>
                    <a:gd name="connsiteX59" fmla="*/ 595123 w 940118"/>
                    <a:gd name="connsiteY59" fmla="*/ 44713 h 1580197"/>
                    <a:gd name="connsiteX60" fmla="*/ 595672 w 940118"/>
                    <a:gd name="connsiteY60" fmla="*/ 44538 h 1580197"/>
                    <a:gd name="connsiteX61" fmla="*/ 573405 w 940118"/>
                    <a:gd name="connsiteY61" fmla="*/ 32385 h 1580197"/>
                    <a:gd name="connsiteX62" fmla="*/ 679133 w 940118"/>
                    <a:gd name="connsiteY62" fmla="*/ 0 h 1580197"/>
                    <a:gd name="connsiteX0" fmla="*/ 812750 w 940118"/>
                    <a:gd name="connsiteY0" fmla="*/ 163017 h 1580197"/>
                    <a:gd name="connsiteX1" fmla="*/ 812706 w 940118"/>
                    <a:gd name="connsiteY1" fmla="*/ 163034 h 1580197"/>
                    <a:gd name="connsiteX2" fmla="*/ 832937 w 940118"/>
                    <a:gd name="connsiteY2" fmla="*/ 174035 h 1580197"/>
                    <a:gd name="connsiteX3" fmla="*/ 812750 w 940118"/>
                    <a:gd name="connsiteY3" fmla="*/ 163017 h 1580197"/>
                    <a:gd name="connsiteX4" fmla="*/ 679133 w 940118"/>
                    <a:gd name="connsiteY4" fmla="*/ 0 h 1580197"/>
                    <a:gd name="connsiteX5" fmla="*/ 940118 w 940118"/>
                    <a:gd name="connsiteY5" fmla="*/ 140970 h 1580197"/>
                    <a:gd name="connsiteX6" fmla="*/ 833438 w 940118"/>
                    <a:gd name="connsiteY6" fmla="*/ 174308 h 1580197"/>
                    <a:gd name="connsiteX7" fmla="*/ 833437 w 940118"/>
                    <a:gd name="connsiteY7" fmla="*/ 174308 h 1580197"/>
                    <a:gd name="connsiteX8" fmla="*/ 747299 w 940118"/>
                    <a:gd name="connsiteY8" fmla="*/ 210278 h 1580197"/>
                    <a:gd name="connsiteX9" fmla="*/ 747713 w 940118"/>
                    <a:gd name="connsiteY9" fmla="*/ 210503 h 1580197"/>
                    <a:gd name="connsiteX10" fmla="*/ 620078 w 940118"/>
                    <a:gd name="connsiteY10" fmla="*/ 282893 h 1580197"/>
                    <a:gd name="connsiteX11" fmla="*/ 592976 w 940118"/>
                    <a:gd name="connsiteY11" fmla="*/ 268101 h 1580197"/>
                    <a:gd name="connsiteX12" fmla="*/ 592932 w 940118"/>
                    <a:gd name="connsiteY12" fmla="*/ 268132 h 1580197"/>
                    <a:gd name="connsiteX13" fmla="*/ 620077 w 940118"/>
                    <a:gd name="connsiteY13" fmla="*/ 282893 h 1580197"/>
                    <a:gd name="connsiteX14" fmla="*/ 548076 w 940118"/>
                    <a:gd name="connsiteY14" fmla="*/ 339736 h 1580197"/>
                    <a:gd name="connsiteX15" fmla="*/ 548640 w 940118"/>
                    <a:gd name="connsiteY15" fmla="*/ 340043 h 1580197"/>
                    <a:gd name="connsiteX16" fmla="*/ 503873 w 940118"/>
                    <a:gd name="connsiteY16" fmla="*/ 383858 h 1580197"/>
                    <a:gd name="connsiteX17" fmla="*/ 488633 w 940118"/>
                    <a:gd name="connsiteY17" fmla="*/ 399098 h 1580197"/>
                    <a:gd name="connsiteX18" fmla="*/ 488633 w 940118"/>
                    <a:gd name="connsiteY18" fmla="*/ 400050 h 1580197"/>
                    <a:gd name="connsiteX19" fmla="*/ 422910 w 940118"/>
                    <a:gd name="connsiteY19" fmla="*/ 482918 h 1580197"/>
                    <a:gd name="connsiteX20" fmla="*/ 391243 w 940118"/>
                    <a:gd name="connsiteY20" fmla="*/ 465814 h 1580197"/>
                    <a:gd name="connsiteX21" fmla="*/ 422910 w 940118"/>
                    <a:gd name="connsiteY21" fmla="*/ 483870 h 1580197"/>
                    <a:gd name="connsiteX22" fmla="*/ 367665 w 940118"/>
                    <a:gd name="connsiteY22" fmla="*/ 572453 h 1580197"/>
                    <a:gd name="connsiteX23" fmla="*/ 368618 w 940118"/>
                    <a:gd name="connsiteY23" fmla="*/ 573405 h 1580197"/>
                    <a:gd name="connsiteX24" fmla="*/ 317183 w 940118"/>
                    <a:gd name="connsiteY24" fmla="*/ 684847 h 1580197"/>
                    <a:gd name="connsiteX25" fmla="*/ 305241 w 940118"/>
                    <a:gd name="connsiteY25" fmla="*/ 678329 h 1580197"/>
                    <a:gd name="connsiteX26" fmla="*/ 305235 w 940118"/>
                    <a:gd name="connsiteY26" fmla="*/ 678350 h 1580197"/>
                    <a:gd name="connsiteX27" fmla="*/ 317183 w 940118"/>
                    <a:gd name="connsiteY27" fmla="*/ 684847 h 1580197"/>
                    <a:gd name="connsiteX28" fmla="*/ 260985 w 940118"/>
                    <a:gd name="connsiteY28" fmla="*/ 1014413 h 1580197"/>
                    <a:gd name="connsiteX29" fmla="*/ 342900 w 940118"/>
                    <a:gd name="connsiteY29" fmla="*/ 1373505 h 1580197"/>
                    <a:gd name="connsiteX30" fmla="*/ 546735 w 940118"/>
                    <a:gd name="connsiteY30" fmla="*/ 1580197 h 1580197"/>
                    <a:gd name="connsiteX31" fmla="*/ 285750 w 940118"/>
                    <a:gd name="connsiteY31" fmla="*/ 1438275 h 1580197"/>
                    <a:gd name="connsiteX32" fmla="*/ 81915 w 940118"/>
                    <a:gd name="connsiteY32" fmla="*/ 1231583 h 1580197"/>
                    <a:gd name="connsiteX33" fmla="*/ 0 w 940118"/>
                    <a:gd name="connsiteY33" fmla="*/ 872490 h 1580197"/>
                    <a:gd name="connsiteX34" fmla="*/ 56197 w 940118"/>
                    <a:gd name="connsiteY34" fmla="*/ 542925 h 1580197"/>
                    <a:gd name="connsiteX35" fmla="*/ 62441 w 940118"/>
                    <a:gd name="connsiteY35" fmla="*/ 546321 h 1580197"/>
                    <a:gd name="connsiteX36" fmla="*/ 62617 w 940118"/>
                    <a:gd name="connsiteY36" fmla="*/ 545909 h 1580197"/>
                    <a:gd name="connsiteX37" fmla="*/ 57150 w 940118"/>
                    <a:gd name="connsiteY37" fmla="*/ 542925 h 1580197"/>
                    <a:gd name="connsiteX38" fmla="*/ 107444 w 940118"/>
                    <a:gd name="connsiteY38" fmla="*/ 431896 h 1580197"/>
                    <a:gd name="connsiteX39" fmla="*/ 106680 w 940118"/>
                    <a:gd name="connsiteY39" fmla="*/ 431483 h 1580197"/>
                    <a:gd name="connsiteX40" fmla="*/ 161925 w 940118"/>
                    <a:gd name="connsiteY40" fmla="*/ 341948 h 1580197"/>
                    <a:gd name="connsiteX41" fmla="*/ 171758 w 940118"/>
                    <a:gd name="connsiteY41" fmla="*/ 347295 h 1580197"/>
                    <a:gd name="connsiteX42" fmla="*/ 171778 w 940118"/>
                    <a:gd name="connsiteY42" fmla="*/ 347270 h 1580197"/>
                    <a:gd name="connsiteX43" fmla="*/ 161925 w 940118"/>
                    <a:gd name="connsiteY43" fmla="*/ 341948 h 1580197"/>
                    <a:gd name="connsiteX44" fmla="*/ 227648 w 940118"/>
                    <a:gd name="connsiteY44" fmla="*/ 258128 h 1580197"/>
                    <a:gd name="connsiteX45" fmla="*/ 239906 w 940118"/>
                    <a:gd name="connsiteY45" fmla="*/ 264794 h 1580197"/>
                    <a:gd name="connsiteX46" fmla="*/ 240267 w 940118"/>
                    <a:gd name="connsiteY46" fmla="*/ 264453 h 1580197"/>
                    <a:gd name="connsiteX47" fmla="*/ 228600 w 940118"/>
                    <a:gd name="connsiteY47" fmla="*/ 258128 h 1580197"/>
                    <a:gd name="connsiteX48" fmla="*/ 242888 w 940118"/>
                    <a:gd name="connsiteY48" fmla="*/ 241935 h 1580197"/>
                    <a:gd name="connsiteX49" fmla="*/ 287315 w 940118"/>
                    <a:gd name="connsiteY49" fmla="*/ 198453 h 1580197"/>
                    <a:gd name="connsiteX50" fmla="*/ 286702 w 940118"/>
                    <a:gd name="connsiteY50" fmla="*/ 198120 h 1580197"/>
                    <a:gd name="connsiteX51" fmla="*/ 359092 w 940118"/>
                    <a:gd name="connsiteY51" fmla="*/ 140970 h 1580197"/>
                    <a:gd name="connsiteX52" fmla="*/ 378434 w 940118"/>
                    <a:gd name="connsiteY52" fmla="*/ 151488 h 1580197"/>
                    <a:gd name="connsiteX53" fmla="*/ 378837 w 940118"/>
                    <a:gd name="connsiteY53" fmla="*/ 151226 h 1580197"/>
                    <a:gd name="connsiteX54" fmla="*/ 360045 w 940118"/>
                    <a:gd name="connsiteY54" fmla="*/ 140970 h 1580197"/>
                    <a:gd name="connsiteX55" fmla="*/ 486263 w 940118"/>
                    <a:gd name="connsiteY55" fmla="*/ 68845 h 1580197"/>
                    <a:gd name="connsiteX56" fmla="*/ 485775 w 940118"/>
                    <a:gd name="connsiteY56" fmla="*/ 68580 h 1580197"/>
                    <a:gd name="connsiteX57" fmla="*/ 572452 w 940118"/>
                    <a:gd name="connsiteY57" fmla="*/ 32385 h 1580197"/>
                    <a:gd name="connsiteX58" fmla="*/ 595123 w 940118"/>
                    <a:gd name="connsiteY58" fmla="*/ 44713 h 1580197"/>
                    <a:gd name="connsiteX59" fmla="*/ 595672 w 940118"/>
                    <a:gd name="connsiteY59" fmla="*/ 44538 h 1580197"/>
                    <a:gd name="connsiteX60" fmla="*/ 573405 w 940118"/>
                    <a:gd name="connsiteY60" fmla="*/ 32385 h 1580197"/>
                    <a:gd name="connsiteX61" fmla="*/ 679133 w 940118"/>
                    <a:gd name="connsiteY61" fmla="*/ 0 h 1580197"/>
                    <a:gd name="connsiteX0" fmla="*/ 812750 w 940118"/>
                    <a:gd name="connsiteY0" fmla="*/ 163017 h 1580197"/>
                    <a:gd name="connsiteX1" fmla="*/ 812706 w 940118"/>
                    <a:gd name="connsiteY1" fmla="*/ 163034 h 1580197"/>
                    <a:gd name="connsiteX2" fmla="*/ 832937 w 940118"/>
                    <a:gd name="connsiteY2" fmla="*/ 174035 h 1580197"/>
                    <a:gd name="connsiteX3" fmla="*/ 812750 w 940118"/>
                    <a:gd name="connsiteY3" fmla="*/ 163017 h 1580197"/>
                    <a:gd name="connsiteX4" fmla="*/ 679133 w 940118"/>
                    <a:gd name="connsiteY4" fmla="*/ 0 h 1580197"/>
                    <a:gd name="connsiteX5" fmla="*/ 940118 w 940118"/>
                    <a:gd name="connsiteY5" fmla="*/ 140970 h 1580197"/>
                    <a:gd name="connsiteX6" fmla="*/ 833438 w 940118"/>
                    <a:gd name="connsiteY6" fmla="*/ 174308 h 1580197"/>
                    <a:gd name="connsiteX7" fmla="*/ 833437 w 940118"/>
                    <a:gd name="connsiteY7" fmla="*/ 174308 h 1580197"/>
                    <a:gd name="connsiteX8" fmla="*/ 747299 w 940118"/>
                    <a:gd name="connsiteY8" fmla="*/ 210278 h 1580197"/>
                    <a:gd name="connsiteX9" fmla="*/ 747713 w 940118"/>
                    <a:gd name="connsiteY9" fmla="*/ 210503 h 1580197"/>
                    <a:gd name="connsiteX10" fmla="*/ 620078 w 940118"/>
                    <a:gd name="connsiteY10" fmla="*/ 282893 h 1580197"/>
                    <a:gd name="connsiteX11" fmla="*/ 592976 w 940118"/>
                    <a:gd name="connsiteY11" fmla="*/ 268101 h 1580197"/>
                    <a:gd name="connsiteX12" fmla="*/ 592932 w 940118"/>
                    <a:gd name="connsiteY12" fmla="*/ 268132 h 1580197"/>
                    <a:gd name="connsiteX13" fmla="*/ 620077 w 940118"/>
                    <a:gd name="connsiteY13" fmla="*/ 282893 h 1580197"/>
                    <a:gd name="connsiteX14" fmla="*/ 548076 w 940118"/>
                    <a:gd name="connsiteY14" fmla="*/ 339736 h 1580197"/>
                    <a:gd name="connsiteX15" fmla="*/ 548640 w 940118"/>
                    <a:gd name="connsiteY15" fmla="*/ 340043 h 1580197"/>
                    <a:gd name="connsiteX16" fmla="*/ 503873 w 940118"/>
                    <a:gd name="connsiteY16" fmla="*/ 383858 h 1580197"/>
                    <a:gd name="connsiteX17" fmla="*/ 488633 w 940118"/>
                    <a:gd name="connsiteY17" fmla="*/ 399098 h 1580197"/>
                    <a:gd name="connsiteX18" fmla="*/ 488633 w 940118"/>
                    <a:gd name="connsiteY18" fmla="*/ 400050 h 1580197"/>
                    <a:gd name="connsiteX19" fmla="*/ 422910 w 940118"/>
                    <a:gd name="connsiteY19" fmla="*/ 482918 h 1580197"/>
                    <a:gd name="connsiteX20" fmla="*/ 422910 w 940118"/>
                    <a:gd name="connsiteY20" fmla="*/ 483870 h 1580197"/>
                    <a:gd name="connsiteX21" fmla="*/ 367665 w 940118"/>
                    <a:gd name="connsiteY21" fmla="*/ 572453 h 1580197"/>
                    <a:gd name="connsiteX22" fmla="*/ 368618 w 940118"/>
                    <a:gd name="connsiteY22" fmla="*/ 573405 h 1580197"/>
                    <a:gd name="connsiteX23" fmla="*/ 317183 w 940118"/>
                    <a:gd name="connsiteY23" fmla="*/ 684847 h 1580197"/>
                    <a:gd name="connsiteX24" fmla="*/ 305241 w 940118"/>
                    <a:gd name="connsiteY24" fmla="*/ 678329 h 1580197"/>
                    <a:gd name="connsiteX25" fmla="*/ 305235 w 940118"/>
                    <a:gd name="connsiteY25" fmla="*/ 678350 h 1580197"/>
                    <a:gd name="connsiteX26" fmla="*/ 317183 w 940118"/>
                    <a:gd name="connsiteY26" fmla="*/ 684847 h 1580197"/>
                    <a:gd name="connsiteX27" fmla="*/ 260985 w 940118"/>
                    <a:gd name="connsiteY27" fmla="*/ 1014413 h 1580197"/>
                    <a:gd name="connsiteX28" fmla="*/ 342900 w 940118"/>
                    <a:gd name="connsiteY28" fmla="*/ 1373505 h 1580197"/>
                    <a:gd name="connsiteX29" fmla="*/ 546735 w 940118"/>
                    <a:gd name="connsiteY29" fmla="*/ 1580197 h 1580197"/>
                    <a:gd name="connsiteX30" fmla="*/ 285750 w 940118"/>
                    <a:gd name="connsiteY30" fmla="*/ 1438275 h 1580197"/>
                    <a:gd name="connsiteX31" fmla="*/ 81915 w 940118"/>
                    <a:gd name="connsiteY31" fmla="*/ 1231583 h 1580197"/>
                    <a:gd name="connsiteX32" fmla="*/ 0 w 940118"/>
                    <a:gd name="connsiteY32" fmla="*/ 872490 h 1580197"/>
                    <a:gd name="connsiteX33" fmla="*/ 56197 w 940118"/>
                    <a:gd name="connsiteY33" fmla="*/ 542925 h 1580197"/>
                    <a:gd name="connsiteX34" fmla="*/ 62441 w 940118"/>
                    <a:gd name="connsiteY34" fmla="*/ 546321 h 1580197"/>
                    <a:gd name="connsiteX35" fmla="*/ 62617 w 940118"/>
                    <a:gd name="connsiteY35" fmla="*/ 545909 h 1580197"/>
                    <a:gd name="connsiteX36" fmla="*/ 57150 w 940118"/>
                    <a:gd name="connsiteY36" fmla="*/ 542925 h 1580197"/>
                    <a:gd name="connsiteX37" fmla="*/ 107444 w 940118"/>
                    <a:gd name="connsiteY37" fmla="*/ 431896 h 1580197"/>
                    <a:gd name="connsiteX38" fmla="*/ 106680 w 940118"/>
                    <a:gd name="connsiteY38" fmla="*/ 431483 h 1580197"/>
                    <a:gd name="connsiteX39" fmla="*/ 161925 w 940118"/>
                    <a:gd name="connsiteY39" fmla="*/ 341948 h 1580197"/>
                    <a:gd name="connsiteX40" fmla="*/ 171758 w 940118"/>
                    <a:gd name="connsiteY40" fmla="*/ 347295 h 1580197"/>
                    <a:gd name="connsiteX41" fmla="*/ 171778 w 940118"/>
                    <a:gd name="connsiteY41" fmla="*/ 347270 h 1580197"/>
                    <a:gd name="connsiteX42" fmla="*/ 161925 w 940118"/>
                    <a:gd name="connsiteY42" fmla="*/ 341948 h 1580197"/>
                    <a:gd name="connsiteX43" fmla="*/ 227648 w 940118"/>
                    <a:gd name="connsiteY43" fmla="*/ 258128 h 1580197"/>
                    <a:gd name="connsiteX44" fmla="*/ 239906 w 940118"/>
                    <a:gd name="connsiteY44" fmla="*/ 264794 h 1580197"/>
                    <a:gd name="connsiteX45" fmla="*/ 240267 w 940118"/>
                    <a:gd name="connsiteY45" fmla="*/ 264453 h 1580197"/>
                    <a:gd name="connsiteX46" fmla="*/ 228600 w 940118"/>
                    <a:gd name="connsiteY46" fmla="*/ 258128 h 1580197"/>
                    <a:gd name="connsiteX47" fmla="*/ 242888 w 940118"/>
                    <a:gd name="connsiteY47" fmla="*/ 241935 h 1580197"/>
                    <a:gd name="connsiteX48" fmla="*/ 287315 w 940118"/>
                    <a:gd name="connsiteY48" fmla="*/ 198453 h 1580197"/>
                    <a:gd name="connsiteX49" fmla="*/ 286702 w 940118"/>
                    <a:gd name="connsiteY49" fmla="*/ 198120 h 1580197"/>
                    <a:gd name="connsiteX50" fmla="*/ 359092 w 940118"/>
                    <a:gd name="connsiteY50" fmla="*/ 140970 h 1580197"/>
                    <a:gd name="connsiteX51" fmla="*/ 378434 w 940118"/>
                    <a:gd name="connsiteY51" fmla="*/ 151488 h 1580197"/>
                    <a:gd name="connsiteX52" fmla="*/ 378837 w 940118"/>
                    <a:gd name="connsiteY52" fmla="*/ 151226 h 1580197"/>
                    <a:gd name="connsiteX53" fmla="*/ 360045 w 940118"/>
                    <a:gd name="connsiteY53" fmla="*/ 140970 h 1580197"/>
                    <a:gd name="connsiteX54" fmla="*/ 486263 w 940118"/>
                    <a:gd name="connsiteY54" fmla="*/ 68845 h 1580197"/>
                    <a:gd name="connsiteX55" fmla="*/ 485775 w 940118"/>
                    <a:gd name="connsiteY55" fmla="*/ 68580 h 1580197"/>
                    <a:gd name="connsiteX56" fmla="*/ 572452 w 940118"/>
                    <a:gd name="connsiteY56" fmla="*/ 32385 h 1580197"/>
                    <a:gd name="connsiteX57" fmla="*/ 595123 w 940118"/>
                    <a:gd name="connsiteY57" fmla="*/ 44713 h 1580197"/>
                    <a:gd name="connsiteX58" fmla="*/ 595672 w 940118"/>
                    <a:gd name="connsiteY58" fmla="*/ 44538 h 1580197"/>
                    <a:gd name="connsiteX59" fmla="*/ 573405 w 940118"/>
                    <a:gd name="connsiteY59" fmla="*/ 32385 h 1580197"/>
                    <a:gd name="connsiteX60" fmla="*/ 679133 w 940118"/>
                    <a:gd name="connsiteY60" fmla="*/ 0 h 1580197"/>
                    <a:gd name="connsiteX0" fmla="*/ 812750 w 940118"/>
                    <a:gd name="connsiteY0" fmla="*/ 163017 h 1580197"/>
                    <a:gd name="connsiteX1" fmla="*/ 812706 w 940118"/>
                    <a:gd name="connsiteY1" fmla="*/ 163034 h 1580197"/>
                    <a:gd name="connsiteX2" fmla="*/ 832937 w 940118"/>
                    <a:gd name="connsiteY2" fmla="*/ 174035 h 1580197"/>
                    <a:gd name="connsiteX3" fmla="*/ 812750 w 940118"/>
                    <a:gd name="connsiteY3" fmla="*/ 163017 h 1580197"/>
                    <a:gd name="connsiteX4" fmla="*/ 679133 w 940118"/>
                    <a:gd name="connsiteY4" fmla="*/ 0 h 1580197"/>
                    <a:gd name="connsiteX5" fmla="*/ 940118 w 940118"/>
                    <a:gd name="connsiteY5" fmla="*/ 140970 h 1580197"/>
                    <a:gd name="connsiteX6" fmla="*/ 833438 w 940118"/>
                    <a:gd name="connsiteY6" fmla="*/ 174308 h 1580197"/>
                    <a:gd name="connsiteX7" fmla="*/ 833437 w 940118"/>
                    <a:gd name="connsiteY7" fmla="*/ 174308 h 1580197"/>
                    <a:gd name="connsiteX8" fmla="*/ 747299 w 940118"/>
                    <a:gd name="connsiteY8" fmla="*/ 210278 h 1580197"/>
                    <a:gd name="connsiteX9" fmla="*/ 747713 w 940118"/>
                    <a:gd name="connsiteY9" fmla="*/ 210503 h 1580197"/>
                    <a:gd name="connsiteX10" fmla="*/ 620078 w 940118"/>
                    <a:gd name="connsiteY10" fmla="*/ 282893 h 1580197"/>
                    <a:gd name="connsiteX11" fmla="*/ 592976 w 940118"/>
                    <a:gd name="connsiteY11" fmla="*/ 268101 h 1580197"/>
                    <a:gd name="connsiteX12" fmla="*/ 620077 w 940118"/>
                    <a:gd name="connsiteY12" fmla="*/ 282893 h 1580197"/>
                    <a:gd name="connsiteX13" fmla="*/ 548076 w 940118"/>
                    <a:gd name="connsiteY13" fmla="*/ 339736 h 1580197"/>
                    <a:gd name="connsiteX14" fmla="*/ 548640 w 940118"/>
                    <a:gd name="connsiteY14" fmla="*/ 340043 h 1580197"/>
                    <a:gd name="connsiteX15" fmla="*/ 503873 w 940118"/>
                    <a:gd name="connsiteY15" fmla="*/ 383858 h 1580197"/>
                    <a:gd name="connsiteX16" fmla="*/ 488633 w 940118"/>
                    <a:gd name="connsiteY16" fmla="*/ 399098 h 1580197"/>
                    <a:gd name="connsiteX17" fmla="*/ 488633 w 940118"/>
                    <a:gd name="connsiteY17" fmla="*/ 400050 h 1580197"/>
                    <a:gd name="connsiteX18" fmla="*/ 422910 w 940118"/>
                    <a:gd name="connsiteY18" fmla="*/ 482918 h 1580197"/>
                    <a:gd name="connsiteX19" fmla="*/ 422910 w 940118"/>
                    <a:gd name="connsiteY19" fmla="*/ 483870 h 1580197"/>
                    <a:gd name="connsiteX20" fmla="*/ 367665 w 940118"/>
                    <a:gd name="connsiteY20" fmla="*/ 572453 h 1580197"/>
                    <a:gd name="connsiteX21" fmla="*/ 368618 w 940118"/>
                    <a:gd name="connsiteY21" fmla="*/ 573405 h 1580197"/>
                    <a:gd name="connsiteX22" fmla="*/ 317183 w 940118"/>
                    <a:gd name="connsiteY22" fmla="*/ 684847 h 1580197"/>
                    <a:gd name="connsiteX23" fmla="*/ 305241 w 940118"/>
                    <a:gd name="connsiteY23" fmla="*/ 678329 h 1580197"/>
                    <a:gd name="connsiteX24" fmla="*/ 305235 w 940118"/>
                    <a:gd name="connsiteY24" fmla="*/ 678350 h 1580197"/>
                    <a:gd name="connsiteX25" fmla="*/ 317183 w 940118"/>
                    <a:gd name="connsiteY25" fmla="*/ 684847 h 1580197"/>
                    <a:gd name="connsiteX26" fmla="*/ 260985 w 940118"/>
                    <a:gd name="connsiteY26" fmla="*/ 1014413 h 1580197"/>
                    <a:gd name="connsiteX27" fmla="*/ 342900 w 940118"/>
                    <a:gd name="connsiteY27" fmla="*/ 1373505 h 1580197"/>
                    <a:gd name="connsiteX28" fmla="*/ 546735 w 940118"/>
                    <a:gd name="connsiteY28" fmla="*/ 1580197 h 1580197"/>
                    <a:gd name="connsiteX29" fmla="*/ 285750 w 940118"/>
                    <a:gd name="connsiteY29" fmla="*/ 1438275 h 1580197"/>
                    <a:gd name="connsiteX30" fmla="*/ 81915 w 940118"/>
                    <a:gd name="connsiteY30" fmla="*/ 1231583 h 1580197"/>
                    <a:gd name="connsiteX31" fmla="*/ 0 w 940118"/>
                    <a:gd name="connsiteY31" fmla="*/ 872490 h 1580197"/>
                    <a:gd name="connsiteX32" fmla="*/ 56197 w 940118"/>
                    <a:gd name="connsiteY32" fmla="*/ 542925 h 1580197"/>
                    <a:gd name="connsiteX33" fmla="*/ 62441 w 940118"/>
                    <a:gd name="connsiteY33" fmla="*/ 546321 h 1580197"/>
                    <a:gd name="connsiteX34" fmla="*/ 62617 w 940118"/>
                    <a:gd name="connsiteY34" fmla="*/ 545909 h 1580197"/>
                    <a:gd name="connsiteX35" fmla="*/ 57150 w 940118"/>
                    <a:gd name="connsiteY35" fmla="*/ 542925 h 1580197"/>
                    <a:gd name="connsiteX36" fmla="*/ 107444 w 940118"/>
                    <a:gd name="connsiteY36" fmla="*/ 431896 h 1580197"/>
                    <a:gd name="connsiteX37" fmla="*/ 106680 w 940118"/>
                    <a:gd name="connsiteY37" fmla="*/ 431483 h 1580197"/>
                    <a:gd name="connsiteX38" fmla="*/ 161925 w 940118"/>
                    <a:gd name="connsiteY38" fmla="*/ 341948 h 1580197"/>
                    <a:gd name="connsiteX39" fmla="*/ 171758 w 940118"/>
                    <a:gd name="connsiteY39" fmla="*/ 347295 h 1580197"/>
                    <a:gd name="connsiteX40" fmla="*/ 171778 w 940118"/>
                    <a:gd name="connsiteY40" fmla="*/ 347270 h 1580197"/>
                    <a:gd name="connsiteX41" fmla="*/ 161925 w 940118"/>
                    <a:gd name="connsiteY41" fmla="*/ 341948 h 1580197"/>
                    <a:gd name="connsiteX42" fmla="*/ 227648 w 940118"/>
                    <a:gd name="connsiteY42" fmla="*/ 258128 h 1580197"/>
                    <a:gd name="connsiteX43" fmla="*/ 239906 w 940118"/>
                    <a:gd name="connsiteY43" fmla="*/ 264794 h 1580197"/>
                    <a:gd name="connsiteX44" fmla="*/ 240267 w 940118"/>
                    <a:gd name="connsiteY44" fmla="*/ 264453 h 1580197"/>
                    <a:gd name="connsiteX45" fmla="*/ 228600 w 940118"/>
                    <a:gd name="connsiteY45" fmla="*/ 258128 h 1580197"/>
                    <a:gd name="connsiteX46" fmla="*/ 242888 w 940118"/>
                    <a:gd name="connsiteY46" fmla="*/ 241935 h 1580197"/>
                    <a:gd name="connsiteX47" fmla="*/ 287315 w 940118"/>
                    <a:gd name="connsiteY47" fmla="*/ 198453 h 1580197"/>
                    <a:gd name="connsiteX48" fmla="*/ 286702 w 940118"/>
                    <a:gd name="connsiteY48" fmla="*/ 198120 h 1580197"/>
                    <a:gd name="connsiteX49" fmla="*/ 359092 w 940118"/>
                    <a:gd name="connsiteY49" fmla="*/ 140970 h 1580197"/>
                    <a:gd name="connsiteX50" fmla="*/ 378434 w 940118"/>
                    <a:gd name="connsiteY50" fmla="*/ 151488 h 1580197"/>
                    <a:gd name="connsiteX51" fmla="*/ 378837 w 940118"/>
                    <a:gd name="connsiteY51" fmla="*/ 151226 h 1580197"/>
                    <a:gd name="connsiteX52" fmla="*/ 360045 w 940118"/>
                    <a:gd name="connsiteY52" fmla="*/ 140970 h 1580197"/>
                    <a:gd name="connsiteX53" fmla="*/ 486263 w 940118"/>
                    <a:gd name="connsiteY53" fmla="*/ 68845 h 1580197"/>
                    <a:gd name="connsiteX54" fmla="*/ 485775 w 940118"/>
                    <a:gd name="connsiteY54" fmla="*/ 68580 h 1580197"/>
                    <a:gd name="connsiteX55" fmla="*/ 572452 w 940118"/>
                    <a:gd name="connsiteY55" fmla="*/ 32385 h 1580197"/>
                    <a:gd name="connsiteX56" fmla="*/ 595123 w 940118"/>
                    <a:gd name="connsiteY56" fmla="*/ 44713 h 1580197"/>
                    <a:gd name="connsiteX57" fmla="*/ 595672 w 940118"/>
                    <a:gd name="connsiteY57" fmla="*/ 44538 h 1580197"/>
                    <a:gd name="connsiteX58" fmla="*/ 573405 w 940118"/>
                    <a:gd name="connsiteY58" fmla="*/ 32385 h 1580197"/>
                    <a:gd name="connsiteX59" fmla="*/ 679133 w 940118"/>
                    <a:gd name="connsiteY59" fmla="*/ 0 h 1580197"/>
                    <a:gd name="connsiteX0" fmla="*/ 812750 w 940118"/>
                    <a:gd name="connsiteY0" fmla="*/ 163017 h 1580197"/>
                    <a:gd name="connsiteX1" fmla="*/ 812706 w 940118"/>
                    <a:gd name="connsiteY1" fmla="*/ 163034 h 1580197"/>
                    <a:gd name="connsiteX2" fmla="*/ 832937 w 940118"/>
                    <a:gd name="connsiteY2" fmla="*/ 174035 h 1580197"/>
                    <a:gd name="connsiteX3" fmla="*/ 812750 w 940118"/>
                    <a:gd name="connsiteY3" fmla="*/ 163017 h 1580197"/>
                    <a:gd name="connsiteX4" fmla="*/ 679133 w 940118"/>
                    <a:gd name="connsiteY4" fmla="*/ 0 h 1580197"/>
                    <a:gd name="connsiteX5" fmla="*/ 940118 w 940118"/>
                    <a:gd name="connsiteY5" fmla="*/ 140970 h 1580197"/>
                    <a:gd name="connsiteX6" fmla="*/ 833438 w 940118"/>
                    <a:gd name="connsiteY6" fmla="*/ 174308 h 1580197"/>
                    <a:gd name="connsiteX7" fmla="*/ 833437 w 940118"/>
                    <a:gd name="connsiteY7" fmla="*/ 174308 h 1580197"/>
                    <a:gd name="connsiteX8" fmla="*/ 747299 w 940118"/>
                    <a:gd name="connsiteY8" fmla="*/ 210278 h 1580197"/>
                    <a:gd name="connsiteX9" fmla="*/ 747713 w 940118"/>
                    <a:gd name="connsiteY9" fmla="*/ 210503 h 1580197"/>
                    <a:gd name="connsiteX10" fmla="*/ 620078 w 940118"/>
                    <a:gd name="connsiteY10" fmla="*/ 282893 h 1580197"/>
                    <a:gd name="connsiteX11" fmla="*/ 620077 w 940118"/>
                    <a:gd name="connsiteY11" fmla="*/ 282893 h 1580197"/>
                    <a:gd name="connsiteX12" fmla="*/ 548076 w 940118"/>
                    <a:gd name="connsiteY12" fmla="*/ 339736 h 1580197"/>
                    <a:gd name="connsiteX13" fmla="*/ 548640 w 940118"/>
                    <a:gd name="connsiteY13" fmla="*/ 340043 h 1580197"/>
                    <a:gd name="connsiteX14" fmla="*/ 503873 w 940118"/>
                    <a:gd name="connsiteY14" fmla="*/ 383858 h 1580197"/>
                    <a:gd name="connsiteX15" fmla="*/ 488633 w 940118"/>
                    <a:gd name="connsiteY15" fmla="*/ 399098 h 1580197"/>
                    <a:gd name="connsiteX16" fmla="*/ 488633 w 940118"/>
                    <a:gd name="connsiteY16" fmla="*/ 400050 h 1580197"/>
                    <a:gd name="connsiteX17" fmla="*/ 422910 w 940118"/>
                    <a:gd name="connsiteY17" fmla="*/ 482918 h 1580197"/>
                    <a:gd name="connsiteX18" fmla="*/ 422910 w 940118"/>
                    <a:gd name="connsiteY18" fmla="*/ 483870 h 1580197"/>
                    <a:gd name="connsiteX19" fmla="*/ 367665 w 940118"/>
                    <a:gd name="connsiteY19" fmla="*/ 572453 h 1580197"/>
                    <a:gd name="connsiteX20" fmla="*/ 368618 w 940118"/>
                    <a:gd name="connsiteY20" fmla="*/ 573405 h 1580197"/>
                    <a:gd name="connsiteX21" fmla="*/ 317183 w 940118"/>
                    <a:gd name="connsiteY21" fmla="*/ 684847 h 1580197"/>
                    <a:gd name="connsiteX22" fmla="*/ 305241 w 940118"/>
                    <a:gd name="connsiteY22" fmla="*/ 678329 h 1580197"/>
                    <a:gd name="connsiteX23" fmla="*/ 305235 w 940118"/>
                    <a:gd name="connsiteY23" fmla="*/ 678350 h 1580197"/>
                    <a:gd name="connsiteX24" fmla="*/ 317183 w 940118"/>
                    <a:gd name="connsiteY24" fmla="*/ 684847 h 1580197"/>
                    <a:gd name="connsiteX25" fmla="*/ 260985 w 940118"/>
                    <a:gd name="connsiteY25" fmla="*/ 1014413 h 1580197"/>
                    <a:gd name="connsiteX26" fmla="*/ 342900 w 940118"/>
                    <a:gd name="connsiteY26" fmla="*/ 1373505 h 1580197"/>
                    <a:gd name="connsiteX27" fmla="*/ 546735 w 940118"/>
                    <a:gd name="connsiteY27" fmla="*/ 1580197 h 1580197"/>
                    <a:gd name="connsiteX28" fmla="*/ 285750 w 940118"/>
                    <a:gd name="connsiteY28" fmla="*/ 1438275 h 1580197"/>
                    <a:gd name="connsiteX29" fmla="*/ 81915 w 940118"/>
                    <a:gd name="connsiteY29" fmla="*/ 1231583 h 1580197"/>
                    <a:gd name="connsiteX30" fmla="*/ 0 w 940118"/>
                    <a:gd name="connsiteY30" fmla="*/ 872490 h 1580197"/>
                    <a:gd name="connsiteX31" fmla="*/ 56197 w 940118"/>
                    <a:gd name="connsiteY31" fmla="*/ 542925 h 1580197"/>
                    <a:gd name="connsiteX32" fmla="*/ 62441 w 940118"/>
                    <a:gd name="connsiteY32" fmla="*/ 546321 h 1580197"/>
                    <a:gd name="connsiteX33" fmla="*/ 62617 w 940118"/>
                    <a:gd name="connsiteY33" fmla="*/ 545909 h 1580197"/>
                    <a:gd name="connsiteX34" fmla="*/ 57150 w 940118"/>
                    <a:gd name="connsiteY34" fmla="*/ 542925 h 1580197"/>
                    <a:gd name="connsiteX35" fmla="*/ 107444 w 940118"/>
                    <a:gd name="connsiteY35" fmla="*/ 431896 h 1580197"/>
                    <a:gd name="connsiteX36" fmla="*/ 106680 w 940118"/>
                    <a:gd name="connsiteY36" fmla="*/ 431483 h 1580197"/>
                    <a:gd name="connsiteX37" fmla="*/ 161925 w 940118"/>
                    <a:gd name="connsiteY37" fmla="*/ 341948 h 1580197"/>
                    <a:gd name="connsiteX38" fmla="*/ 171758 w 940118"/>
                    <a:gd name="connsiteY38" fmla="*/ 347295 h 1580197"/>
                    <a:gd name="connsiteX39" fmla="*/ 171778 w 940118"/>
                    <a:gd name="connsiteY39" fmla="*/ 347270 h 1580197"/>
                    <a:gd name="connsiteX40" fmla="*/ 161925 w 940118"/>
                    <a:gd name="connsiteY40" fmla="*/ 341948 h 1580197"/>
                    <a:gd name="connsiteX41" fmla="*/ 227648 w 940118"/>
                    <a:gd name="connsiteY41" fmla="*/ 258128 h 1580197"/>
                    <a:gd name="connsiteX42" fmla="*/ 239906 w 940118"/>
                    <a:gd name="connsiteY42" fmla="*/ 264794 h 1580197"/>
                    <a:gd name="connsiteX43" fmla="*/ 240267 w 940118"/>
                    <a:gd name="connsiteY43" fmla="*/ 264453 h 1580197"/>
                    <a:gd name="connsiteX44" fmla="*/ 228600 w 940118"/>
                    <a:gd name="connsiteY44" fmla="*/ 258128 h 1580197"/>
                    <a:gd name="connsiteX45" fmla="*/ 242888 w 940118"/>
                    <a:gd name="connsiteY45" fmla="*/ 241935 h 1580197"/>
                    <a:gd name="connsiteX46" fmla="*/ 287315 w 940118"/>
                    <a:gd name="connsiteY46" fmla="*/ 198453 h 1580197"/>
                    <a:gd name="connsiteX47" fmla="*/ 286702 w 940118"/>
                    <a:gd name="connsiteY47" fmla="*/ 198120 h 1580197"/>
                    <a:gd name="connsiteX48" fmla="*/ 359092 w 940118"/>
                    <a:gd name="connsiteY48" fmla="*/ 140970 h 1580197"/>
                    <a:gd name="connsiteX49" fmla="*/ 378434 w 940118"/>
                    <a:gd name="connsiteY49" fmla="*/ 151488 h 1580197"/>
                    <a:gd name="connsiteX50" fmla="*/ 378837 w 940118"/>
                    <a:gd name="connsiteY50" fmla="*/ 151226 h 1580197"/>
                    <a:gd name="connsiteX51" fmla="*/ 360045 w 940118"/>
                    <a:gd name="connsiteY51" fmla="*/ 140970 h 1580197"/>
                    <a:gd name="connsiteX52" fmla="*/ 486263 w 940118"/>
                    <a:gd name="connsiteY52" fmla="*/ 68845 h 1580197"/>
                    <a:gd name="connsiteX53" fmla="*/ 485775 w 940118"/>
                    <a:gd name="connsiteY53" fmla="*/ 68580 h 1580197"/>
                    <a:gd name="connsiteX54" fmla="*/ 572452 w 940118"/>
                    <a:gd name="connsiteY54" fmla="*/ 32385 h 1580197"/>
                    <a:gd name="connsiteX55" fmla="*/ 595123 w 940118"/>
                    <a:gd name="connsiteY55" fmla="*/ 44713 h 1580197"/>
                    <a:gd name="connsiteX56" fmla="*/ 595672 w 940118"/>
                    <a:gd name="connsiteY56" fmla="*/ 44538 h 1580197"/>
                    <a:gd name="connsiteX57" fmla="*/ 573405 w 940118"/>
                    <a:gd name="connsiteY57" fmla="*/ 32385 h 1580197"/>
                    <a:gd name="connsiteX58" fmla="*/ 679133 w 940118"/>
                    <a:gd name="connsiteY58" fmla="*/ 0 h 1580197"/>
                    <a:gd name="connsiteX0" fmla="*/ 812750 w 940118"/>
                    <a:gd name="connsiteY0" fmla="*/ 163017 h 1580197"/>
                    <a:gd name="connsiteX1" fmla="*/ 812706 w 940118"/>
                    <a:gd name="connsiteY1" fmla="*/ 163034 h 1580197"/>
                    <a:gd name="connsiteX2" fmla="*/ 832937 w 940118"/>
                    <a:gd name="connsiteY2" fmla="*/ 174035 h 1580197"/>
                    <a:gd name="connsiteX3" fmla="*/ 812750 w 940118"/>
                    <a:gd name="connsiteY3" fmla="*/ 163017 h 1580197"/>
                    <a:gd name="connsiteX4" fmla="*/ 679133 w 940118"/>
                    <a:gd name="connsiteY4" fmla="*/ 0 h 1580197"/>
                    <a:gd name="connsiteX5" fmla="*/ 940118 w 940118"/>
                    <a:gd name="connsiteY5" fmla="*/ 140970 h 1580197"/>
                    <a:gd name="connsiteX6" fmla="*/ 833438 w 940118"/>
                    <a:gd name="connsiteY6" fmla="*/ 174308 h 1580197"/>
                    <a:gd name="connsiteX7" fmla="*/ 747299 w 940118"/>
                    <a:gd name="connsiteY7" fmla="*/ 210278 h 1580197"/>
                    <a:gd name="connsiteX8" fmla="*/ 747713 w 940118"/>
                    <a:gd name="connsiteY8" fmla="*/ 210503 h 1580197"/>
                    <a:gd name="connsiteX9" fmla="*/ 620078 w 940118"/>
                    <a:gd name="connsiteY9" fmla="*/ 282893 h 1580197"/>
                    <a:gd name="connsiteX10" fmla="*/ 620077 w 940118"/>
                    <a:gd name="connsiteY10" fmla="*/ 282893 h 1580197"/>
                    <a:gd name="connsiteX11" fmla="*/ 548076 w 940118"/>
                    <a:gd name="connsiteY11" fmla="*/ 339736 h 1580197"/>
                    <a:gd name="connsiteX12" fmla="*/ 548640 w 940118"/>
                    <a:gd name="connsiteY12" fmla="*/ 340043 h 1580197"/>
                    <a:gd name="connsiteX13" fmla="*/ 503873 w 940118"/>
                    <a:gd name="connsiteY13" fmla="*/ 383858 h 1580197"/>
                    <a:gd name="connsiteX14" fmla="*/ 488633 w 940118"/>
                    <a:gd name="connsiteY14" fmla="*/ 399098 h 1580197"/>
                    <a:gd name="connsiteX15" fmla="*/ 488633 w 940118"/>
                    <a:gd name="connsiteY15" fmla="*/ 400050 h 1580197"/>
                    <a:gd name="connsiteX16" fmla="*/ 422910 w 940118"/>
                    <a:gd name="connsiteY16" fmla="*/ 482918 h 1580197"/>
                    <a:gd name="connsiteX17" fmla="*/ 422910 w 940118"/>
                    <a:gd name="connsiteY17" fmla="*/ 483870 h 1580197"/>
                    <a:gd name="connsiteX18" fmla="*/ 367665 w 940118"/>
                    <a:gd name="connsiteY18" fmla="*/ 572453 h 1580197"/>
                    <a:gd name="connsiteX19" fmla="*/ 368618 w 940118"/>
                    <a:gd name="connsiteY19" fmla="*/ 573405 h 1580197"/>
                    <a:gd name="connsiteX20" fmla="*/ 317183 w 940118"/>
                    <a:gd name="connsiteY20" fmla="*/ 684847 h 1580197"/>
                    <a:gd name="connsiteX21" fmla="*/ 305241 w 940118"/>
                    <a:gd name="connsiteY21" fmla="*/ 678329 h 1580197"/>
                    <a:gd name="connsiteX22" fmla="*/ 305235 w 940118"/>
                    <a:gd name="connsiteY22" fmla="*/ 678350 h 1580197"/>
                    <a:gd name="connsiteX23" fmla="*/ 317183 w 940118"/>
                    <a:gd name="connsiteY23" fmla="*/ 684847 h 1580197"/>
                    <a:gd name="connsiteX24" fmla="*/ 260985 w 940118"/>
                    <a:gd name="connsiteY24" fmla="*/ 1014413 h 1580197"/>
                    <a:gd name="connsiteX25" fmla="*/ 342900 w 940118"/>
                    <a:gd name="connsiteY25" fmla="*/ 1373505 h 1580197"/>
                    <a:gd name="connsiteX26" fmla="*/ 546735 w 940118"/>
                    <a:gd name="connsiteY26" fmla="*/ 1580197 h 1580197"/>
                    <a:gd name="connsiteX27" fmla="*/ 285750 w 940118"/>
                    <a:gd name="connsiteY27" fmla="*/ 1438275 h 1580197"/>
                    <a:gd name="connsiteX28" fmla="*/ 81915 w 940118"/>
                    <a:gd name="connsiteY28" fmla="*/ 1231583 h 1580197"/>
                    <a:gd name="connsiteX29" fmla="*/ 0 w 940118"/>
                    <a:gd name="connsiteY29" fmla="*/ 872490 h 1580197"/>
                    <a:gd name="connsiteX30" fmla="*/ 56197 w 940118"/>
                    <a:gd name="connsiteY30" fmla="*/ 542925 h 1580197"/>
                    <a:gd name="connsiteX31" fmla="*/ 62441 w 940118"/>
                    <a:gd name="connsiteY31" fmla="*/ 546321 h 1580197"/>
                    <a:gd name="connsiteX32" fmla="*/ 62617 w 940118"/>
                    <a:gd name="connsiteY32" fmla="*/ 545909 h 1580197"/>
                    <a:gd name="connsiteX33" fmla="*/ 57150 w 940118"/>
                    <a:gd name="connsiteY33" fmla="*/ 542925 h 1580197"/>
                    <a:gd name="connsiteX34" fmla="*/ 107444 w 940118"/>
                    <a:gd name="connsiteY34" fmla="*/ 431896 h 1580197"/>
                    <a:gd name="connsiteX35" fmla="*/ 106680 w 940118"/>
                    <a:gd name="connsiteY35" fmla="*/ 431483 h 1580197"/>
                    <a:gd name="connsiteX36" fmla="*/ 161925 w 940118"/>
                    <a:gd name="connsiteY36" fmla="*/ 341948 h 1580197"/>
                    <a:gd name="connsiteX37" fmla="*/ 171758 w 940118"/>
                    <a:gd name="connsiteY37" fmla="*/ 347295 h 1580197"/>
                    <a:gd name="connsiteX38" fmla="*/ 171778 w 940118"/>
                    <a:gd name="connsiteY38" fmla="*/ 347270 h 1580197"/>
                    <a:gd name="connsiteX39" fmla="*/ 161925 w 940118"/>
                    <a:gd name="connsiteY39" fmla="*/ 341948 h 1580197"/>
                    <a:gd name="connsiteX40" fmla="*/ 227648 w 940118"/>
                    <a:gd name="connsiteY40" fmla="*/ 258128 h 1580197"/>
                    <a:gd name="connsiteX41" fmla="*/ 239906 w 940118"/>
                    <a:gd name="connsiteY41" fmla="*/ 264794 h 1580197"/>
                    <a:gd name="connsiteX42" fmla="*/ 240267 w 940118"/>
                    <a:gd name="connsiteY42" fmla="*/ 264453 h 1580197"/>
                    <a:gd name="connsiteX43" fmla="*/ 228600 w 940118"/>
                    <a:gd name="connsiteY43" fmla="*/ 258128 h 1580197"/>
                    <a:gd name="connsiteX44" fmla="*/ 242888 w 940118"/>
                    <a:gd name="connsiteY44" fmla="*/ 241935 h 1580197"/>
                    <a:gd name="connsiteX45" fmla="*/ 287315 w 940118"/>
                    <a:gd name="connsiteY45" fmla="*/ 198453 h 1580197"/>
                    <a:gd name="connsiteX46" fmla="*/ 286702 w 940118"/>
                    <a:gd name="connsiteY46" fmla="*/ 198120 h 1580197"/>
                    <a:gd name="connsiteX47" fmla="*/ 359092 w 940118"/>
                    <a:gd name="connsiteY47" fmla="*/ 140970 h 1580197"/>
                    <a:gd name="connsiteX48" fmla="*/ 378434 w 940118"/>
                    <a:gd name="connsiteY48" fmla="*/ 151488 h 1580197"/>
                    <a:gd name="connsiteX49" fmla="*/ 378837 w 940118"/>
                    <a:gd name="connsiteY49" fmla="*/ 151226 h 1580197"/>
                    <a:gd name="connsiteX50" fmla="*/ 360045 w 940118"/>
                    <a:gd name="connsiteY50" fmla="*/ 140970 h 1580197"/>
                    <a:gd name="connsiteX51" fmla="*/ 486263 w 940118"/>
                    <a:gd name="connsiteY51" fmla="*/ 68845 h 1580197"/>
                    <a:gd name="connsiteX52" fmla="*/ 485775 w 940118"/>
                    <a:gd name="connsiteY52" fmla="*/ 68580 h 1580197"/>
                    <a:gd name="connsiteX53" fmla="*/ 572452 w 940118"/>
                    <a:gd name="connsiteY53" fmla="*/ 32385 h 1580197"/>
                    <a:gd name="connsiteX54" fmla="*/ 595123 w 940118"/>
                    <a:gd name="connsiteY54" fmla="*/ 44713 h 1580197"/>
                    <a:gd name="connsiteX55" fmla="*/ 595672 w 940118"/>
                    <a:gd name="connsiteY55" fmla="*/ 44538 h 1580197"/>
                    <a:gd name="connsiteX56" fmla="*/ 573405 w 940118"/>
                    <a:gd name="connsiteY56" fmla="*/ 32385 h 1580197"/>
                    <a:gd name="connsiteX57" fmla="*/ 679133 w 940118"/>
                    <a:gd name="connsiteY57" fmla="*/ 0 h 1580197"/>
                    <a:gd name="connsiteX0" fmla="*/ 812750 w 940118"/>
                    <a:gd name="connsiteY0" fmla="*/ 163017 h 1580197"/>
                    <a:gd name="connsiteX1" fmla="*/ 812706 w 940118"/>
                    <a:gd name="connsiteY1" fmla="*/ 163034 h 1580197"/>
                    <a:gd name="connsiteX2" fmla="*/ 832937 w 940118"/>
                    <a:gd name="connsiteY2" fmla="*/ 174035 h 1580197"/>
                    <a:gd name="connsiteX3" fmla="*/ 812750 w 940118"/>
                    <a:gd name="connsiteY3" fmla="*/ 163017 h 1580197"/>
                    <a:gd name="connsiteX4" fmla="*/ 679133 w 940118"/>
                    <a:gd name="connsiteY4" fmla="*/ 0 h 1580197"/>
                    <a:gd name="connsiteX5" fmla="*/ 940118 w 940118"/>
                    <a:gd name="connsiteY5" fmla="*/ 140970 h 1580197"/>
                    <a:gd name="connsiteX6" fmla="*/ 747299 w 940118"/>
                    <a:gd name="connsiteY6" fmla="*/ 210278 h 1580197"/>
                    <a:gd name="connsiteX7" fmla="*/ 747713 w 940118"/>
                    <a:gd name="connsiteY7" fmla="*/ 210503 h 1580197"/>
                    <a:gd name="connsiteX8" fmla="*/ 620078 w 940118"/>
                    <a:gd name="connsiteY8" fmla="*/ 282893 h 1580197"/>
                    <a:gd name="connsiteX9" fmla="*/ 620077 w 940118"/>
                    <a:gd name="connsiteY9" fmla="*/ 282893 h 1580197"/>
                    <a:gd name="connsiteX10" fmla="*/ 548076 w 940118"/>
                    <a:gd name="connsiteY10" fmla="*/ 339736 h 1580197"/>
                    <a:gd name="connsiteX11" fmla="*/ 548640 w 940118"/>
                    <a:gd name="connsiteY11" fmla="*/ 340043 h 1580197"/>
                    <a:gd name="connsiteX12" fmla="*/ 503873 w 940118"/>
                    <a:gd name="connsiteY12" fmla="*/ 383858 h 1580197"/>
                    <a:gd name="connsiteX13" fmla="*/ 488633 w 940118"/>
                    <a:gd name="connsiteY13" fmla="*/ 399098 h 1580197"/>
                    <a:gd name="connsiteX14" fmla="*/ 488633 w 940118"/>
                    <a:gd name="connsiteY14" fmla="*/ 400050 h 1580197"/>
                    <a:gd name="connsiteX15" fmla="*/ 422910 w 940118"/>
                    <a:gd name="connsiteY15" fmla="*/ 482918 h 1580197"/>
                    <a:gd name="connsiteX16" fmla="*/ 422910 w 940118"/>
                    <a:gd name="connsiteY16" fmla="*/ 483870 h 1580197"/>
                    <a:gd name="connsiteX17" fmla="*/ 367665 w 940118"/>
                    <a:gd name="connsiteY17" fmla="*/ 572453 h 1580197"/>
                    <a:gd name="connsiteX18" fmla="*/ 368618 w 940118"/>
                    <a:gd name="connsiteY18" fmla="*/ 573405 h 1580197"/>
                    <a:gd name="connsiteX19" fmla="*/ 317183 w 940118"/>
                    <a:gd name="connsiteY19" fmla="*/ 684847 h 1580197"/>
                    <a:gd name="connsiteX20" fmla="*/ 305241 w 940118"/>
                    <a:gd name="connsiteY20" fmla="*/ 678329 h 1580197"/>
                    <a:gd name="connsiteX21" fmla="*/ 305235 w 940118"/>
                    <a:gd name="connsiteY21" fmla="*/ 678350 h 1580197"/>
                    <a:gd name="connsiteX22" fmla="*/ 317183 w 940118"/>
                    <a:gd name="connsiteY22" fmla="*/ 684847 h 1580197"/>
                    <a:gd name="connsiteX23" fmla="*/ 260985 w 940118"/>
                    <a:gd name="connsiteY23" fmla="*/ 1014413 h 1580197"/>
                    <a:gd name="connsiteX24" fmla="*/ 342900 w 940118"/>
                    <a:gd name="connsiteY24" fmla="*/ 1373505 h 1580197"/>
                    <a:gd name="connsiteX25" fmla="*/ 546735 w 940118"/>
                    <a:gd name="connsiteY25" fmla="*/ 1580197 h 1580197"/>
                    <a:gd name="connsiteX26" fmla="*/ 285750 w 940118"/>
                    <a:gd name="connsiteY26" fmla="*/ 1438275 h 1580197"/>
                    <a:gd name="connsiteX27" fmla="*/ 81915 w 940118"/>
                    <a:gd name="connsiteY27" fmla="*/ 1231583 h 1580197"/>
                    <a:gd name="connsiteX28" fmla="*/ 0 w 940118"/>
                    <a:gd name="connsiteY28" fmla="*/ 872490 h 1580197"/>
                    <a:gd name="connsiteX29" fmla="*/ 56197 w 940118"/>
                    <a:gd name="connsiteY29" fmla="*/ 542925 h 1580197"/>
                    <a:gd name="connsiteX30" fmla="*/ 62441 w 940118"/>
                    <a:gd name="connsiteY30" fmla="*/ 546321 h 1580197"/>
                    <a:gd name="connsiteX31" fmla="*/ 62617 w 940118"/>
                    <a:gd name="connsiteY31" fmla="*/ 545909 h 1580197"/>
                    <a:gd name="connsiteX32" fmla="*/ 57150 w 940118"/>
                    <a:gd name="connsiteY32" fmla="*/ 542925 h 1580197"/>
                    <a:gd name="connsiteX33" fmla="*/ 107444 w 940118"/>
                    <a:gd name="connsiteY33" fmla="*/ 431896 h 1580197"/>
                    <a:gd name="connsiteX34" fmla="*/ 106680 w 940118"/>
                    <a:gd name="connsiteY34" fmla="*/ 431483 h 1580197"/>
                    <a:gd name="connsiteX35" fmla="*/ 161925 w 940118"/>
                    <a:gd name="connsiteY35" fmla="*/ 341948 h 1580197"/>
                    <a:gd name="connsiteX36" fmla="*/ 171758 w 940118"/>
                    <a:gd name="connsiteY36" fmla="*/ 347295 h 1580197"/>
                    <a:gd name="connsiteX37" fmla="*/ 171778 w 940118"/>
                    <a:gd name="connsiteY37" fmla="*/ 347270 h 1580197"/>
                    <a:gd name="connsiteX38" fmla="*/ 161925 w 940118"/>
                    <a:gd name="connsiteY38" fmla="*/ 341948 h 1580197"/>
                    <a:gd name="connsiteX39" fmla="*/ 227648 w 940118"/>
                    <a:gd name="connsiteY39" fmla="*/ 258128 h 1580197"/>
                    <a:gd name="connsiteX40" fmla="*/ 239906 w 940118"/>
                    <a:gd name="connsiteY40" fmla="*/ 264794 h 1580197"/>
                    <a:gd name="connsiteX41" fmla="*/ 240267 w 940118"/>
                    <a:gd name="connsiteY41" fmla="*/ 264453 h 1580197"/>
                    <a:gd name="connsiteX42" fmla="*/ 228600 w 940118"/>
                    <a:gd name="connsiteY42" fmla="*/ 258128 h 1580197"/>
                    <a:gd name="connsiteX43" fmla="*/ 242888 w 940118"/>
                    <a:gd name="connsiteY43" fmla="*/ 241935 h 1580197"/>
                    <a:gd name="connsiteX44" fmla="*/ 287315 w 940118"/>
                    <a:gd name="connsiteY44" fmla="*/ 198453 h 1580197"/>
                    <a:gd name="connsiteX45" fmla="*/ 286702 w 940118"/>
                    <a:gd name="connsiteY45" fmla="*/ 198120 h 1580197"/>
                    <a:gd name="connsiteX46" fmla="*/ 359092 w 940118"/>
                    <a:gd name="connsiteY46" fmla="*/ 140970 h 1580197"/>
                    <a:gd name="connsiteX47" fmla="*/ 378434 w 940118"/>
                    <a:gd name="connsiteY47" fmla="*/ 151488 h 1580197"/>
                    <a:gd name="connsiteX48" fmla="*/ 378837 w 940118"/>
                    <a:gd name="connsiteY48" fmla="*/ 151226 h 1580197"/>
                    <a:gd name="connsiteX49" fmla="*/ 360045 w 940118"/>
                    <a:gd name="connsiteY49" fmla="*/ 140970 h 1580197"/>
                    <a:gd name="connsiteX50" fmla="*/ 486263 w 940118"/>
                    <a:gd name="connsiteY50" fmla="*/ 68845 h 1580197"/>
                    <a:gd name="connsiteX51" fmla="*/ 485775 w 940118"/>
                    <a:gd name="connsiteY51" fmla="*/ 68580 h 1580197"/>
                    <a:gd name="connsiteX52" fmla="*/ 572452 w 940118"/>
                    <a:gd name="connsiteY52" fmla="*/ 32385 h 1580197"/>
                    <a:gd name="connsiteX53" fmla="*/ 595123 w 940118"/>
                    <a:gd name="connsiteY53" fmla="*/ 44713 h 1580197"/>
                    <a:gd name="connsiteX54" fmla="*/ 595672 w 940118"/>
                    <a:gd name="connsiteY54" fmla="*/ 44538 h 1580197"/>
                    <a:gd name="connsiteX55" fmla="*/ 573405 w 940118"/>
                    <a:gd name="connsiteY55" fmla="*/ 32385 h 1580197"/>
                    <a:gd name="connsiteX56" fmla="*/ 679133 w 940118"/>
                    <a:gd name="connsiteY56" fmla="*/ 0 h 1580197"/>
                    <a:gd name="connsiteX0" fmla="*/ 832937 w 940118"/>
                    <a:gd name="connsiteY0" fmla="*/ 174035 h 1580197"/>
                    <a:gd name="connsiteX1" fmla="*/ 812706 w 940118"/>
                    <a:gd name="connsiteY1" fmla="*/ 163034 h 1580197"/>
                    <a:gd name="connsiteX2" fmla="*/ 832937 w 940118"/>
                    <a:gd name="connsiteY2" fmla="*/ 174035 h 1580197"/>
                    <a:gd name="connsiteX3" fmla="*/ 679133 w 940118"/>
                    <a:gd name="connsiteY3" fmla="*/ 0 h 1580197"/>
                    <a:gd name="connsiteX4" fmla="*/ 940118 w 940118"/>
                    <a:gd name="connsiteY4" fmla="*/ 140970 h 1580197"/>
                    <a:gd name="connsiteX5" fmla="*/ 747299 w 940118"/>
                    <a:gd name="connsiteY5" fmla="*/ 210278 h 1580197"/>
                    <a:gd name="connsiteX6" fmla="*/ 747713 w 940118"/>
                    <a:gd name="connsiteY6" fmla="*/ 210503 h 1580197"/>
                    <a:gd name="connsiteX7" fmla="*/ 620078 w 940118"/>
                    <a:gd name="connsiteY7" fmla="*/ 282893 h 1580197"/>
                    <a:gd name="connsiteX8" fmla="*/ 620077 w 940118"/>
                    <a:gd name="connsiteY8" fmla="*/ 282893 h 1580197"/>
                    <a:gd name="connsiteX9" fmla="*/ 548076 w 940118"/>
                    <a:gd name="connsiteY9" fmla="*/ 339736 h 1580197"/>
                    <a:gd name="connsiteX10" fmla="*/ 548640 w 940118"/>
                    <a:gd name="connsiteY10" fmla="*/ 340043 h 1580197"/>
                    <a:gd name="connsiteX11" fmla="*/ 503873 w 940118"/>
                    <a:gd name="connsiteY11" fmla="*/ 383858 h 1580197"/>
                    <a:gd name="connsiteX12" fmla="*/ 488633 w 940118"/>
                    <a:gd name="connsiteY12" fmla="*/ 399098 h 1580197"/>
                    <a:gd name="connsiteX13" fmla="*/ 488633 w 940118"/>
                    <a:gd name="connsiteY13" fmla="*/ 400050 h 1580197"/>
                    <a:gd name="connsiteX14" fmla="*/ 422910 w 940118"/>
                    <a:gd name="connsiteY14" fmla="*/ 482918 h 1580197"/>
                    <a:gd name="connsiteX15" fmla="*/ 422910 w 940118"/>
                    <a:gd name="connsiteY15" fmla="*/ 483870 h 1580197"/>
                    <a:gd name="connsiteX16" fmla="*/ 367665 w 940118"/>
                    <a:gd name="connsiteY16" fmla="*/ 572453 h 1580197"/>
                    <a:gd name="connsiteX17" fmla="*/ 368618 w 940118"/>
                    <a:gd name="connsiteY17" fmla="*/ 573405 h 1580197"/>
                    <a:gd name="connsiteX18" fmla="*/ 317183 w 940118"/>
                    <a:gd name="connsiteY18" fmla="*/ 684847 h 1580197"/>
                    <a:gd name="connsiteX19" fmla="*/ 305241 w 940118"/>
                    <a:gd name="connsiteY19" fmla="*/ 678329 h 1580197"/>
                    <a:gd name="connsiteX20" fmla="*/ 305235 w 940118"/>
                    <a:gd name="connsiteY20" fmla="*/ 678350 h 1580197"/>
                    <a:gd name="connsiteX21" fmla="*/ 317183 w 940118"/>
                    <a:gd name="connsiteY21" fmla="*/ 684847 h 1580197"/>
                    <a:gd name="connsiteX22" fmla="*/ 260985 w 940118"/>
                    <a:gd name="connsiteY22" fmla="*/ 1014413 h 1580197"/>
                    <a:gd name="connsiteX23" fmla="*/ 342900 w 940118"/>
                    <a:gd name="connsiteY23" fmla="*/ 1373505 h 1580197"/>
                    <a:gd name="connsiteX24" fmla="*/ 546735 w 940118"/>
                    <a:gd name="connsiteY24" fmla="*/ 1580197 h 1580197"/>
                    <a:gd name="connsiteX25" fmla="*/ 285750 w 940118"/>
                    <a:gd name="connsiteY25" fmla="*/ 1438275 h 1580197"/>
                    <a:gd name="connsiteX26" fmla="*/ 81915 w 940118"/>
                    <a:gd name="connsiteY26" fmla="*/ 1231583 h 1580197"/>
                    <a:gd name="connsiteX27" fmla="*/ 0 w 940118"/>
                    <a:gd name="connsiteY27" fmla="*/ 872490 h 1580197"/>
                    <a:gd name="connsiteX28" fmla="*/ 56197 w 940118"/>
                    <a:gd name="connsiteY28" fmla="*/ 542925 h 1580197"/>
                    <a:gd name="connsiteX29" fmla="*/ 62441 w 940118"/>
                    <a:gd name="connsiteY29" fmla="*/ 546321 h 1580197"/>
                    <a:gd name="connsiteX30" fmla="*/ 62617 w 940118"/>
                    <a:gd name="connsiteY30" fmla="*/ 545909 h 1580197"/>
                    <a:gd name="connsiteX31" fmla="*/ 57150 w 940118"/>
                    <a:gd name="connsiteY31" fmla="*/ 542925 h 1580197"/>
                    <a:gd name="connsiteX32" fmla="*/ 107444 w 940118"/>
                    <a:gd name="connsiteY32" fmla="*/ 431896 h 1580197"/>
                    <a:gd name="connsiteX33" fmla="*/ 106680 w 940118"/>
                    <a:gd name="connsiteY33" fmla="*/ 431483 h 1580197"/>
                    <a:gd name="connsiteX34" fmla="*/ 161925 w 940118"/>
                    <a:gd name="connsiteY34" fmla="*/ 341948 h 1580197"/>
                    <a:gd name="connsiteX35" fmla="*/ 171758 w 940118"/>
                    <a:gd name="connsiteY35" fmla="*/ 347295 h 1580197"/>
                    <a:gd name="connsiteX36" fmla="*/ 171778 w 940118"/>
                    <a:gd name="connsiteY36" fmla="*/ 347270 h 1580197"/>
                    <a:gd name="connsiteX37" fmla="*/ 161925 w 940118"/>
                    <a:gd name="connsiteY37" fmla="*/ 341948 h 1580197"/>
                    <a:gd name="connsiteX38" fmla="*/ 227648 w 940118"/>
                    <a:gd name="connsiteY38" fmla="*/ 258128 h 1580197"/>
                    <a:gd name="connsiteX39" fmla="*/ 239906 w 940118"/>
                    <a:gd name="connsiteY39" fmla="*/ 264794 h 1580197"/>
                    <a:gd name="connsiteX40" fmla="*/ 240267 w 940118"/>
                    <a:gd name="connsiteY40" fmla="*/ 264453 h 1580197"/>
                    <a:gd name="connsiteX41" fmla="*/ 228600 w 940118"/>
                    <a:gd name="connsiteY41" fmla="*/ 258128 h 1580197"/>
                    <a:gd name="connsiteX42" fmla="*/ 242888 w 940118"/>
                    <a:gd name="connsiteY42" fmla="*/ 241935 h 1580197"/>
                    <a:gd name="connsiteX43" fmla="*/ 287315 w 940118"/>
                    <a:gd name="connsiteY43" fmla="*/ 198453 h 1580197"/>
                    <a:gd name="connsiteX44" fmla="*/ 286702 w 940118"/>
                    <a:gd name="connsiteY44" fmla="*/ 198120 h 1580197"/>
                    <a:gd name="connsiteX45" fmla="*/ 359092 w 940118"/>
                    <a:gd name="connsiteY45" fmla="*/ 140970 h 1580197"/>
                    <a:gd name="connsiteX46" fmla="*/ 378434 w 940118"/>
                    <a:gd name="connsiteY46" fmla="*/ 151488 h 1580197"/>
                    <a:gd name="connsiteX47" fmla="*/ 378837 w 940118"/>
                    <a:gd name="connsiteY47" fmla="*/ 151226 h 1580197"/>
                    <a:gd name="connsiteX48" fmla="*/ 360045 w 940118"/>
                    <a:gd name="connsiteY48" fmla="*/ 140970 h 1580197"/>
                    <a:gd name="connsiteX49" fmla="*/ 486263 w 940118"/>
                    <a:gd name="connsiteY49" fmla="*/ 68845 h 1580197"/>
                    <a:gd name="connsiteX50" fmla="*/ 485775 w 940118"/>
                    <a:gd name="connsiteY50" fmla="*/ 68580 h 1580197"/>
                    <a:gd name="connsiteX51" fmla="*/ 572452 w 940118"/>
                    <a:gd name="connsiteY51" fmla="*/ 32385 h 1580197"/>
                    <a:gd name="connsiteX52" fmla="*/ 595123 w 940118"/>
                    <a:gd name="connsiteY52" fmla="*/ 44713 h 1580197"/>
                    <a:gd name="connsiteX53" fmla="*/ 595672 w 940118"/>
                    <a:gd name="connsiteY53" fmla="*/ 44538 h 1580197"/>
                    <a:gd name="connsiteX54" fmla="*/ 573405 w 940118"/>
                    <a:gd name="connsiteY54" fmla="*/ 32385 h 1580197"/>
                    <a:gd name="connsiteX55" fmla="*/ 679133 w 940118"/>
                    <a:gd name="connsiteY55" fmla="*/ 0 h 1580197"/>
                    <a:gd name="connsiteX0" fmla="*/ 679133 w 940118"/>
                    <a:gd name="connsiteY0" fmla="*/ 0 h 1580197"/>
                    <a:gd name="connsiteX1" fmla="*/ 940118 w 940118"/>
                    <a:gd name="connsiteY1" fmla="*/ 140970 h 1580197"/>
                    <a:gd name="connsiteX2" fmla="*/ 747299 w 940118"/>
                    <a:gd name="connsiteY2" fmla="*/ 210278 h 1580197"/>
                    <a:gd name="connsiteX3" fmla="*/ 747713 w 940118"/>
                    <a:gd name="connsiteY3" fmla="*/ 210503 h 1580197"/>
                    <a:gd name="connsiteX4" fmla="*/ 620078 w 940118"/>
                    <a:gd name="connsiteY4" fmla="*/ 282893 h 1580197"/>
                    <a:gd name="connsiteX5" fmla="*/ 620077 w 940118"/>
                    <a:gd name="connsiteY5" fmla="*/ 282893 h 1580197"/>
                    <a:gd name="connsiteX6" fmla="*/ 548076 w 940118"/>
                    <a:gd name="connsiteY6" fmla="*/ 339736 h 1580197"/>
                    <a:gd name="connsiteX7" fmla="*/ 548640 w 940118"/>
                    <a:gd name="connsiteY7" fmla="*/ 340043 h 1580197"/>
                    <a:gd name="connsiteX8" fmla="*/ 503873 w 940118"/>
                    <a:gd name="connsiteY8" fmla="*/ 383858 h 1580197"/>
                    <a:gd name="connsiteX9" fmla="*/ 488633 w 940118"/>
                    <a:gd name="connsiteY9" fmla="*/ 399098 h 1580197"/>
                    <a:gd name="connsiteX10" fmla="*/ 488633 w 940118"/>
                    <a:gd name="connsiteY10" fmla="*/ 400050 h 1580197"/>
                    <a:gd name="connsiteX11" fmla="*/ 422910 w 940118"/>
                    <a:gd name="connsiteY11" fmla="*/ 482918 h 1580197"/>
                    <a:gd name="connsiteX12" fmla="*/ 422910 w 940118"/>
                    <a:gd name="connsiteY12" fmla="*/ 483870 h 1580197"/>
                    <a:gd name="connsiteX13" fmla="*/ 367665 w 940118"/>
                    <a:gd name="connsiteY13" fmla="*/ 572453 h 1580197"/>
                    <a:gd name="connsiteX14" fmla="*/ 368618 w 940118"/>
                    <a:gd name="connsiteY14" fmla="*/ 573405 h 1580197"/>
                    <a:gd name="connsiteX15" fmla="*/ 317183 w 940118"/>
                    <a:gd name="connsiteY15" fmla="*/ 684847 h 1580197"/>
                    <a:gd name="connsiteX16" fmla="*/ 305241 w 940118"/>
                    <a:gd name="connsiteY16" fmla="*/ 678329 h 1580197"/>
                    <a:gd name="connsiteX17" fmla="*/ 305235 w 940118"/>
                    <a:gd name="connsiteY17" fmla="*/ 678350 h 1580197"/>
                    <a:gd name="connsiteX18" fmla="*/ 317183 w 940118"/>
                    <a:gd name="connsiteY18" fmla="*/ 684847 h 1580197"/>
                    <a:gd name="connsiteX19" fmla="*/ 260985 w 940118"/>
                    <a:gd name="connsiteY19" fmla="*/ 1014413 h 1580197"/>
                    <a:gd name="connsiteX20" fmla="*/ 342900 w 940118"/>
                    <a:gd name="connsiteY20" fmla="*/ 1373505 h 1580197"/>
                    <a:gd name="connsiteX21" fmla="*/ 546735 w 940118"/>
                    <a:gd name="connsiteY21" fmla="*/ 1580197 h 1580197"/>
                    <a:gd name="connsiteX22" fmla="*/ 285750 w 940118"/>
                    <a:gd name="connsiteY22" fmla="*/ 1438275 h 1580197"/>
                    <a:gd name="connsiteX23" fmla="*/ 81915 w 940118"/>
                    <a:gd name="connsiteY23" fmla="*/ 1231583 h 1580197"/>
                    <a:gd name="connsiteX24" fmla="*/ 0 w 940118"/>
                    <a:gd name="connsiteY24" fmla="*/ 872490 h 1580197"/>
                    <a:gd name="connsiteX25" fmla="*/ 56197 w 940118"/>
                    <a:gd name="connsiteY25" fmla="*/ 542925 h 1580197"/>
                    <a:gd name="connsiteX26" fmla="*/ 62441 w 940118"/>
                    <a:gd name="connsiteY26" fmla="*/ 546321 h 1580197"/>
                    <a:gd name="connsiteX27" fmla="*/ 62617 w 940118"/>
                    <a:gd name="connsiteY27" fmla="*/ 545909 h 1580197"/>
                    <a:gd name="connsiteX28" fmla="*/ 57150 w 940118"/>
                    <a:gd name="connsiteY28" fmla="*/ 542925 h 1580197"/>
                    <a:gd name="connsiteX29" fmla="*/ 107444 w 940118"/>
                    <a:gd name="connsiteY29" fmla="*/ 431896 h 1580197"/>
                    <a:gd name="connsiteX30" fmla="*/ 106680 w 940118"/>
                    <a:gd name="connsiteY30" fmla="*/ 431483 h 1580197"/>
                    <a:gd name="connsiteX31" fmla="*/ 161925 w 940118"/>
                    <a:gd name="connsiteY31" fmla="*/ 341948 h 1580197"/>
                    <a:gd name="connsiteX32" fmla="*/ 171758 w 940118"/>
                    <a:gd name="connsiteY32" fmla="*/ 347295 h 1580197"/>
                    <a:gd name="connsiteX33" fmla="*/ 171778 w 940118"/>
                    <a:gd name="connsiteY33" fmla="*/ 347270 h 1580197"/>
                    <a:gd name="connsiteX34" fmla="*/ 161925 w 940118"/>
                    <a:gd name="connsiteY34" fmla="*/ 341948 h 1580197"/>
                    <a:gd name="connsiteX35" fmla="*/ 227648 w 940118"/>
                    <a:gd name="connsiteY35" fmla="*/ 258128 h 1580197"/>
                    <a:gd name="connsiteX36" fmla="*/ 239906 w 940118"/>
                    <a:gd name="connsiteY36" fmla="*/ 264794 h 1580197"/>
                    <a:gd name="connsiteX37" fmla="*/ 240267 w 940118"/>
                    <a:gd name="connsiteY37" fmla="*/ 264453 h 1580197"/>
                    <a:gd name="connsiteX38" fmla="*/ 228600 w 940118"/>
                    <a:gd name="connsiteY38" fmla="*/ 258128 h 1580197"/>
                    <a:gd name="connsiteX39" fmla="*/ 242888 w 940118"/>
                    <a:gd name="connsiteY39" fmla="*/ 241935 h 1580197"/>
                    <a:gd name="connsiteX40" fmla="*/ 287315 w 940118"/>
                    <a:gd name="connsiteY40" fmla="*/ 198453 h 1580197"/>
                    <a:gd name="connsiteX41" fmla="*/ 286702 w 940118"/>
                    <a:gd name="connsiteY41" fmla="*/ 198120 h 1580197"/>
                    <a:gd name="connsiteX42" fmla="*/ 359092 w 940118"/>
                    <a:gd name="connsiteY42" fmla="*/ 140970 h 1580197"/>
                    <a:gd name="connsiteX43" fmla="*/ 378434 w 940118"/>
                    <a:gd name="connsiteY43" fmla="*/ 151488 h 1580197"/>
                    <a:gd name="connsiteX44" fmla="*/ 378837 w 940118"/>
                    <a:gd name="connsiteY44" fmla="*/ 151226 h 1580197"/>
                    <a:gd name="connsiteX45" fmla="*/ 360045 w 940118"/>
                    <a:gd name="connsiteY45" fmla="*/ 140970 h 1580197"/>
                    <a:gd name="connsiteX46" fmla="*/ 486263 w 940118"/>
                    <a:gd name="connsiteY46" fmla="*/ 68845 h 1580197"/>
                    <a:gd name="connsiteX47" fmla="*/ 485775 w 940118"/>
                    <a:gd name="connsiteY47" fmla="*/ 68580 h 1580197"/>
                    <a:gd name="connsiteX48" fmla="*/ 572452 w 940118"/>
                    <a:gd name="connsiteY48" fmla="*/ 32385 h 1580197"/>
                    <a:gd name="connsiteX49" fmla="*/ 595123 w 940118"/>
                    <a:gd name="connsiteY49" fmla="*/ 44713 h 1580197"/>
                    <a:gd name="connsiteX50" fmla="*/ 595672 w 940118"/>
                    <a:gd name="connsiteY50" fmla="*/ 44538 h 1580197"/>
                    <a:gd name="connsiteX51" fmla="*/ 573405 w 940118"/>
                    <a:gd name="connsiteY51" fmla="*/ 32385 h 1580197"/>
                    <a:gd name="connsiteX52" fmla="*/ 679133 w 940118"/>
                    <a:gd name="connsiteY52" fmla="*/ 0 h 1580197"/>
                    <a:gd name="connsiteX0" fmla="*/ 679133 w 940118"/>
                    <a:gd name="connsiteY0" fmla="*/ 0 h 1580197"/>
                    <a:gd name="connsiteX1" fmla="*/ 940118 w 940118"/>
                    <a:gd name="connsiteY1" fmla="*/ 140970 h 1580197"/>
                    <a:gd name="connsiteX2" fmla="*/ 747299 w 940118"/>
                    <a:gd name="connsiteY2" fmla="*/ 210278 h 1580197"/>
                    <a:gd name="connsiteX3" fmla="*/ 747713 w 940118"/>
                    <a:gd name="connsiteY3" fmla="*/ 210503 h 1580197"/>
                    <a:gd name="connsiteX4" fmla="*/ 620078 w 940118"/>
                    <a:gd name="connsiteY4" fmla="*/ 282893 h 1580197"/>
                    <a:gd name="connsiteX5" fmla="*/ 620077 w 940118"/>
                    <a:gd name="connsiteY5" fmla="*/ 282893 h 1580197"/>
                    <a:gd name="connsiteX6" fmla="*/ 548076 w 940118"/>
                    <a:gd name="connsiteY6" fmla="*/ 339736 h 1580197"/>
                    <a:gd name="connsiteX7" fmla="*/ 548640 w 940118"/>
                    <a:gd name="connsiteY7" fmla="*/ 340043 h 1580197"/>
                    <a:gd name="connsiteX8" fmla="*/ 503873 w 940118"/>
                    <a:gd name="connsiteY8" fmla="*/ 383858 h 1580197"/>
                    <a:gd name="connsiteX9" fmla="*/ 488633 w 940118"/>
                    <a:gd name="connsiteY9" fmla="*/ 399098 h 1580197"/>
                    <a:gd name="connsiteX10" fmla="*/ 488633 w 940118"/>
                    <a:gd name="connsiteY10" fmla="*/ 400050 h 1580197"/>
                    <a:gd name="connsiteX11" fmla="*/ 422910 w 940118"/>
                    <a:gd name="connsiteY11" fmla="*/ 482918 h 1580197"/>
                    <a:gd name="connsiteX12" fmla="*/ 422910 w 940118"/>
                    <a:gd name="connsiteY12" fmla="*/ 483870 h 1580197"/>
                    <a:gd name="connsiteX13" fmla="*/ 367665 w 940118"/>
                    <a:gd name="connsiteY13" fmla="*/ 572453 h 1580197"/>
                    <a:gd name="connsiteX14" fmla="*/ 368618 w 940118"/>
                    <a:gd name="connsiteY14" fmla="*/ 573405 h 1580197"/>
                    <a:gd name="connsiteX15" fmla="*/ 317183 w 940118"/>
                    <a:gd name="connsiteY15" fmla="*/ 684847 h 1580197"/>
                    <a:gd name="connsiteX16" fmla="*/ 305241 w 940118"/>
                    <a:gd name="connsiteY16" fmla="*/ 678329 h 1580197"/>
                    <a:gd name="connsiteX17" fmla="*/ 305235 w 940118"/>
                    <a:gd name="connsiteY17" fmla="*/ 678350 h 1580197"/>
                    <a:gd name="connsiteX18" fmla="*/ 317183 w 940118"/>
                    <a:gd name="connsiteY18" fmla="*/ 684847 h 1580197"/>
                    <a:gd name="connsiteX19" fmla="*/ 260985 w 940118"/>
                    <a:gd name="connsiteY19" fmla="*/ 1014413 h 1580197"/>
                    <a:gd name="connsiteX20" fmla="*/ 342900 w 940118"/>
                    <a:gd name="connsiteY20" fmla="*/ 1373505 h 1580197"/>
                    <a:gd name="connsiteX21" fmla="*/ 546735 w 940118"/>
                    <a:gd name="connsiteY21" fmla="*/ 1580197 h 1580197"/>
                    <a:gd name="connsiteX22" fmla="*/ 285750 w 940118"/>
                    <a:gd name="connsiteY22" fmla="*/ 1438275 h 1580197"/>
                    <a:gd name="connsiteX23" fmla="*/ 81915 w 940118"/>
                    <a:gd name="connsiteY23" fmla="*/ 1231583 h 1580197"/>
                    <a:gd name="connsiteX24" fmla="*/ 0 w 940118"/>
                    <a:gd name="connsiteY24" fmla="*/ 872490 h 1580197"/>
                    <a:gd name="connsiteX25" fmla="*/ 56197 w 940118"/>
                    <a:gd name="connsiteY25" fmla="*/ 542925 h 1580197"/>
                    <a:gd name="connsiteX26" fmla="*/ 62441 w 940118"/>
                    <a:gd name="connsiteY26" fmla="*/ 546321 h 1580197"/>
                    <a:gd name="connsiteX27" fmla="*/ 62617 w 940118"/>
                    <a:gd name="connsiteY27" fmla="*/ 545909 h 1580197"/>
                    <a:gd name="connsiteX28" fmla="*/ 57150 w 940118"/>
                    <a:gd name="connsiteY28" fmla="*/ 542925 h 1580197"/>
                    <a:gd name="connsiteX29" fmla="*/ 107444 w 940118"/>
                    <a:gd name="connsiteY29" fmla="*/ 431896 h 1580197"/>
                    <a:gd name="connsiteX30" fmla="*/ 106680 w 940118"/>
                    <a:gd name="connsiteY30" fmla="*/ 431483 h 1580197"/>
                    <a:gd name="connsiteX31" fmla="*/ 161925 w 940118"/>
                    <a:gd name="connsiteY31" fmla="*/ 341948 h 1580197"/>
                    <a:gd name="connsiteX32" fmla="*/ 171758 w 940118"/>
                    <a:gd name="connsiteY32" fmla="*/ 347295 h 1580197"/>
                    <a:gd name="connsiteX33" fmla="*/ 171778 w 940118"/>
                    <a:gd name="connsiteY33" fmla="*/ 347270 h 1580197"/>
                    <a:gd name="connsiteX34" fmla="*/ 161925 w 940118"/>
                    <a:gd name="connsiteY34" fmla="*/ 341948 h 1580197"/>
                    <a:gd name="connsiteX35" fmla="*/ 227648 w 940118"/>
                    <a:gd name="connsiteY35" fmla="*/ 258128 h 1580197"/>
                    <a:gd name="connsiteX36" fmla="*/ 239906 w 940118"/>
                    <a:gd name="connsiteY36" fmla="*/ 264794 h 1580197"/>
                    <a:gd name="connsiteX37" fmla="*/ 240267 w 940118"/>
                    <a:gd name="connsiteY37" fmla="*/ 264453 h 1580197"/>
                    <a:gd name="connsiteX38" fmla="*/ 228600 w 940118"/>
                    <a:gd name="connsiteY38" fmla="*/ 258128 h 1580197"/>
                    <a:gd name="connsiteX39" fmla="*/ 242888 w 940118"/>
                    <a:gd name="connsiteY39" fmla="*/ 241935 h 1580197"/>
                    <a:gd name="connsiteX40" fmla="*/ 287315 w 940118"/>
                    <a:gd name="connsiteY40" fmla="*/ 198453 h 1580197"/>
                    <a:gd name="connsiteX41" fmla="*/ 286702 w 940118"/>
                    <a:gd name="connsiteY41" fmla="*/ 198120 h 1580197"/>
                    <a:gd name="connsiteX42" fmla="*/ 359092 w 940118"/>
                    <a:gd name="connsiteY42" fmla="*/ 140970 h 1580197"/>
                    <a:gd name="connsiteX43" fmla="*/ 378434 w 940118"/>
                    <a:gd name="connsiteY43" fmla="*/ 151488 h 1580197"/>
                    <a:gd name="connsiteX44" fmla="*/ 378837 w 940118"/>
                    <a:gd name="connsiteY44" fmla="*/ 151226 h 1580197"/>
                    <a:gd name="connsiteX45" fmla="*/ 360045 w 940118"/>
                    <a:gd name="connsiteY45" fmla="*/ 140970 h 1580197"/>
                    <a:gd name="connsiteX46" fmla="*/ 486263 w 940118"/>
                    <a:gd name="connsiteY46" fmla="*/ 68845 h 1580197"/>
                    <a:gd name="connsiteX47" fmla="*/ 485775 w 940118"/>
                    <a:gd name="connsiteY47" fmla="*/ 68580 h 1580197"/>
                    <a:gd name="connsiteX48" fmla="*/ 572452 w 940118"/>
                    <a:gd name="connsiteY48" fmla="*/ 32385 h 1580197"/>
                    <a:gd name="connsiteX49" fmla="*/ 595123 w 940118"/>
                    <a:gd name="connsiteY49" fmla="*/ 44713 h 1580197"/>
                    <a:gd name="connsiteX50" fmla="*/ 573405 w 940118"/>
                    <a:gd name="connsiteY50" fmla="*/ 32385 h 1580197"/>
                    <a:gd name="connsiteX51" fmla="*/ 679133 w 940118"/>
                    <a:gd name="connsiteY51" fmla="*/ 0 h 1580197"/>
                    <a:gd name="connsiteX0" fmla="*/ 679133 w 940118"/>
                    <a:gd name="connsiteY0" fmla="*/ 0 h 1580197"/>
                    <a:gd name="connsiteX1" fmla="*/ 940118 w 940118"/>
                    <a:gd name="connsiteY1" fmla="*/ 140970 h 1580197"/>
                    <a:gd name="connsiteX2" fmla="*/ 747299 w 940118"/>
                    <a:gd name="connsiteY2" fmla="*/ 210278 h 1580197"/>
                    <a:gd name="connsiteX3" fmla="*/ 747713 w 940118"/>
                    <a:gd name="connsiteY3" fmla="*/ 210503 h 1580197"/>
                    <a:gd name="connsiteX4" fmla="*/ 620078 w 940118"/>
                    <a:gd name="connsiteY4" fmla="*/ 282893 h 1580197"/>
                    <a:gd name="connsiteX5" fmla="*/ 620077 w 940118"/>
                    <a:gd name="connsiteY5" fmla="*/ 282893 h 1580197"/>
                    <a:gd name="connsiteX6" fmla="*/ 548076 w 940118"/>
                    <a:gd name="connsiteY6" fmla="*/ 339736 h 1580197"/>
                    <a:gd name="connsiteX7" fmla="*/ 548640 w 940118"/>
                    <a:gd name="connsiteY7" fmla="*/ 340043 h 1580197"/>
                    <a:gd name="connsiteX8" fmla="*/ 503873 w 940118"/>
                    <a:gd name="connsiteY8" fmla="*/ 383858 h 1580197"/>
                    <a:gd name="connsiteX9" fmla="*/ 488633 w 940118"/>
                    <a:gd name="connsiteY9" fmla="*/ 399098 h 1580197"/>
                    <a:gd name="connsiteX10" fmla="*/ 488633 w 940118"/>
                    <a:gd name="connsiteY10" fmla="*/ 400050 h 1580197"/>
                    <a:gd name="connsiteX11" fmla="*/ 422910 w 940118"/>
                    <a:gd name="connsiteY11" fmla="*/ 482918 h 1580197"/>
                    <a:gd name="connsiteX12" fmla="*/ 422910 w 940118"/>
                    <a:gd name="connsiteY12" fmla="*/ 483870 h 1580197"/>
                    <a:gd name="connsiteX13" fmla="*/ 367665 w 940118"/>
                    <a:gd name="connsiteY13" fmla="*/ 572453 h 1580197"/>
                    <a:gd name="connsiteX14" fmla="*/ 368618 w 940118"/>
                    <a:gd name="connsiteY14" fmla="*/ 573405 h 1580197"/>
                    <a:gd name="connsiteX15" fmla="*/ 317183 w 940118"/>
                    <a:gd name="connsiteY15" fmla="*/ 684847 h 1580197"/>
                    <a:gd name="connsiteX16" fmla="*/ 305241 w 940118"/>
                    <a:gd name="connsiteY16" fmla="*/ 678329 h 1580197"/>
                    <a:gd name="connsiteX17" fmla="*/ 305235 w 940118"/>
                    <a:gd name="connsiteY17" fmla="*/ 678350 h 1580197"/>
                    <a:gd name="connsiteX18" fmla="*/ 317183 w 940118"/>
                    <a:gd name="connsiteY18" fmla="*/ 684847 h 1580197"/>
                    <a:gd name="connsiteX19" fmla="*/ 260985 w 940118"/>
                    <a:gd name="connsiteY19" fmla="*/ 1014413 h 1580197"/>
                    <a:gd name="connsiteX20" fmla="*/ 342900 w 940118"/>
                    <a:gd name="connsiteY20" fmla="*/ 1373505 h 1580197"/>
                    <a:gd name="connsiteX21" fmla="*/ 546735 w 940118"/>
                    <a:gd name="connsiteY21" fmla="*/ 1580197 h 1580197"/>
                    <a:gd name="connsiteX22" fmla="*/ 285750 w 940118"/>
                    <a:gd name="connsiteY22" fmla="*/ 1438275 h 1580197"/>
                    <a:gd name="connsiteX23" fmla="*/ 81915 w 940118"/>
                    <a:gd name="connsiteY23" fmla="*/ 1231583 h 1580197"/>
                    <a:gd name="connsiteX24" fmla="*/ 0 w 940118"/>
                    <a:gd name="connsiteY24" fmla="*/ 872490 h 1580197"/>
                    <a:gd name="connsiteX25" fmla="*/ 56197 w 940118"/>
                    <a:gd name="connsiteY25" fmla="*/ 542925 h 1580197"/>
                    <a:gd name="connsiteX26" fmla="*/ 62441 w 940118"/>
                    <a:gd name="connsiteY26" fmla="*/ 546321 h 1580197"/>
                    <a:gd name="connsiteX27" fmla="*/ 62617 w 940118"/>
                    <a:gd name="connsiteY27" fmla="*/ 545909 h 1580197"/>
                    <a:gd name="connsiteX28" fmla="*/ 57150 w 940118"/>
                    <a:gd name="connsiteY28" fmla="*/ 542925 h 1580197"/>
                    <a:gd name="connsiteX29" fmla="*/ 107444 w 940118"/>
                    <a:gd name="connsiteY29" fmla="*/ 431896 h 1580197"/>
                    <a:gd name="connsiteX30" fmla="*/ 106680 w 940118"/>
                    <a:gd name="connsiteY30" fmla="*/ 431483 h 1580197"/>
                    <a:gd name="connsiteX31" fmla="*/ 161925 w 940118"/>
                    <a:gd name="connsiteY31" fmla="*/ 341948 h 1580197"/>
                    <a:gd name="connsiteX32" fmla="*/ 171758 w 940118"/>
                    <a:gd name="connsiteY32" fmla="*/ 347295 h 1580197"/>
                    <a:gd name="connsiteX33" fmla="*/ 171778 w 940118"/>
                    <a:gd name="connsiteY33" fmla="*/ 347270 h 1580197"/>
                    <a:gd name="connsiteX34" fmla="*/ 161925 w 940118"/>
                    <a:gd name="connsiteY34" fmla="*/ 341948 h 1580197"/>
                    <a:gd name="connsiteX35" fmla="*/ 227648 w 940118"/>
                    <a:gd name="connsiteY35" fmla="*/ 258128 h 1580197"/>
                    <a:gd name="connsiteX36" fmla="*/ 239906 w 940118"/>
                    <a:gd name="connsiteY36" fmla="*/ 264794 h 1580197"/>
                    <a:gd name="connsiteX37" fmla="*/ 240267 w 940118"/>
                    <a:gd name="connsiteY37" fmla="*/ 264453 h 1580197"/>
                    <a:gd name="connsiteX38" fmla="*/ 228600 w 940118"/>
                    <a:gd name="connsiteY38" fmla="*/ 258128 h 1580197"/>
                    <a:gd name="connsiteX39" fmla="*/ 242888 w 940118"/>
                    <a:gd name="connsiteY39" fmla="*/ 241935 h 1580197"/>
                    <a:gd name="connsiteX40" fmla="*/ 287315 w 940118"/>
                    <a:gd name="connsiteY40" fmla="*/ 198453 h 1580197"/>
                    <a:gd name="connsiteX41" fmla="*/ 286702 w 940118"/>
                    <a:gd name="connsiteY41" fmla="*/ 198120 h 1580197"/>
                    <a:gd name="connsiteX42" fmla="*/ 359092 w 940118"/>
                    <a:gd name="connsiteY42" fmla="*/ 140970 h 1580197"/>
                    <a:gd name="connsiteX43" fmla="*/ 378434 w 940118"/>
                    <a:gd name="connsiteY43" fmla="*/ 151488 h 1580197"/>
                    <a:gd name="connsiteX44" fmla="*/ 378837 w 940118"/>
                    <a:gd name="connsiteY44" fmla="*/ 151226 h 1580197"/>
                    <a:gd name="connsiteX45" fmla="*/ 486263 w 940118"/>
                    <a:gd name="connsiteY45" fmla="*/ 68845 h 1580197"/>
                    <a:gd name="connsiteX46" fmla="*/ 485775 w 940118"/>
                    <a:gd name="connsiteY46" fmla="*/ 68580 h 1580197"/>
                    <a:gd name="connsiteX47" fmla="*/ 572452 w 940118"/>
                    <a:gd name="connsiteY47" fmla="*/ 32385 h 1580197"/>
                    <a:gd name="connsiteX48" fmla="*/ 595123 w 940118"/>
                    <a:gd name="connsiteY48" fmla="*/ 44713 h 1580197"/>
                    <a:gd name="connsiteX49" fmla="*/ 573405 w 940118"/>
                    <a:gd name="connsiteY49" fmla="*/ 32385 h 1580197"/>
                    <a:gd name="connsiteX50" fmla="*/ 679133 w 940118"/>
                    <a:gd name="connsiteY50" fmla="*/ 0 h 1580197"/>
                    <a:gd name="connsiteX0" fmla="*/ 679133 w 940118"/>
                    <a:gd name="connsiteY0" fmla="*/ 0 h 1580197"/>
                    <a:gd name="connsiteX1" fmla="*/ 940118 w 940118"/>
                    <a:gd name="connsiteY1" fmla="*/ 140970 h 1580197"/>
                    <a:gd name="connsiteX2" fmla="*/ 747299 w 940118"/>
                    <a:gd name="connsiteY2" fmla="*/ 210278 h 1580197"/>
                    <a:gd name="connsiteX3" fmla="*/ 747713 w 940118"/>
                    <a:gd name="connsiteY3" fmla="*/ 210503 h 1580197"/>
                    <a:gd name="connsiteX4" fmla="*/ 620078 w 940118"/>
                    <a:gd name="connsiteY4" fmla="*/ 282893 h 1580197"/>
                    <a:gd name="connsiteX5" fmla="*/ 620077 w 940118"/>
                    <a:gd name="connsiteY5" fmla="*/ 282893 h 1580197"/>
                    <a:gd name="connsiteX6" fmla="*/ 548076 w 940118"/>
                    <a:gd name="connsiteY6" fmla="*/ 339736 h 1580197"/>
                    <a:gd name="connsiteX7" fmla="*/ 548640 w 940118"/>
                    <a:gd name="connsiteY7" fmla="*/ 340043 h 1580197"/>
                    <a:gd name="connsiteX8" fmla="*/ 503873 w 940118"/>
                    <a:gd name="connsiteY8" fmla="*/ 383858 h 1580197"/>
                    <a:gd name="connsiteX9" fmla="*/ 488633 w 940118"/>
                    <a:gd name="connsiteY9" fmla="*/ 399098 h 1580197"/>
                    <a:gd name="connsiteX10" fmla="*/ 488633 w 940118"/>
                    <a:gd name="connsiteY10" fmla="*/ 400050 h 1580197"/>
                    <a:gd name="connsiteX11" fmla="*/ 422910 w 940118"/>
                    <a:gd name="connsiteY11" fmla="*/ 482918 h 1580197"/>
                    <a:gd name="connsiteX12" fmla="*/ 422910 w 940118"/>
                    <a:gd name="connsiteY12" fmla="*/ 483870 h 1580197"/>
                    <a:gd name="connsiteX13" fmla="*/ 367665 w 940118"/>
                    <a:gd name="connsiteY13" fmla="*/ 572453 h 1580197"/>
                    <a:gd name="connsiteX14" fmla="*/ 368618 w 940118"/>
                    <a:gd name="connsiteY14" fmla="*/ 573405 h 1580197"/>
                    <a:gd name="connsiteX15" fmla="*/ 317183 w 940118"/>
                    <a:gd name="connsiteY15" fmla="*/ 684847 h 1580197"/>
                    <a:gd name="connsiteX16" fmla="*/ 305241 w 940118"/>
                    <a:gd name="connsiteY16" fmla="*/ 678329 h 1580197"/>
                    <a:gd name="connsiteX17" fmla="*/ 305235 w 940118"/>
                    <a:gd name="connsiteY17" fmla="*/ 678350 h 1580197"/>
                    <a:gd name="connsiteX18" fmla="*/ 317183 w 940118"/>
                    <a:gd name="connsiteY18" fmla="*/ 684847 h 1580197"/>
                    <a:gd name="connsiteX19" fmla="*/ 260985 w 940118"/>
                    <a:gd name="connsiteY19" fmla="*/ 1014413 h 1580197"/>
                    <a:gd name="connsiteX20" fmla="*/ 342900 w 940118"/>
                    <a:gd name="connsiteY20" fmla="*/ 1373505 h 1580197"/>
                    <a:gd name="connsiteX21" fmla="*/ 546735 w 940118"/>
                    <a:gd name="connsiteY21" fmla="*/ 1580197 h 1580197"/>
                    <a:gd name="connsiteX22" fmla="*/ 285750 w 940118"/>
                    <a:gd name="connsiteY22" fmla="*/ 1438275 h 1580197"/>
                    <a:gd name="connsiteX23" fmla="*/ 81915 w 940118"/>
                    <a:gd name="connsiteY23" fmla="*/ 1231583 h 1580197"/>
                    <a:gd name="connsiteX24" fmla="*/ 0 w 940118"/>
                    <a:gd name="connsiteY24" fmla="*/ 872490 h 1580197"/>
                    <a:gd name="connsiteX25" fmla="*/ 56197 w 940118"/>
                    <a:gd name="connsiteY25" fmla="*/ 542925 h 1580197"/>
                    <a:gd name="connsiteX26" fmla="*/ 62441 w 940118"/>
                    <a:gd name="connsiteY26" fmla="*/ 546321 h 1580197"/>
                    <a:gd name="connsiteX27" fmla="*/ 62617 w 940118"/>
                    <a:gd name="connsiteY27" fmla="*/ 545909 h 1580197"/>
                    <a:gd name="connsiteX28" fmla="*/ 57150 w 940118"/>
                    <a:gd name="connsiteY28" fmla="*/ 542925 h 1580197"/>
                    <a:gd name="connsiteX29" fmla="*/ 107444 w 940118"/>
                    <a:gd name="connsiteY29" fmla="*/ 431896 h 1580197"/>
                    <a:gd name="connsiteX30" fmla="*/ 106680 w 940118"/>
                    <a:gd name="connsiteY30" fmla="*/ 431483 h 1580197"/>
                    <a:gd name="connsiteX31" fmla="*/ 161925 w 940118"/>
                    <a:gd name="connsiteY31" fmla="*/ 341948 h 1580197"/>
                    <a:gd name="connsiteX32" fmla="*/ 171758 w 940118"/>
                    <a:gd name="connsiteY32" fmla="*/ 347295 h 1580197"/>
                    <a:gd name="connsiteX33" fmla="*/ 171778 w 940118"/>
                    <a:gd name="connsiteY33" fmla="*/ 347270 h 1580197"/>
                    <a:gd name="connsiteX34" fmla="*/ 161925 w 940118"/>
                    <a:gd name="connsiteY34" fmla="*/ 341948 h 1580197"/>
                    <a:gd name="connsiteX35" fmla="*/ 227648 w 940118"/>
                    <a:gd name="connsiteY35" fmla="*/ 258128 h 1580197"/>
                    <a:gd name="connsiteX36" fmla="*/ 239906 w 940118"/>
                    <a:gd name="connsiteY36" fmla="*/ 264794 h 1580197"/>
                    <a:gd name="connsiteX37" fmla="*/ 240267 w 940118"/>
                    <a:gd name="connsiteY37" fmla="*/ 264453 h 1580197"/>
                    <a:gd name="connsiteX38" fmla="*/ 228600 w 940118"/>
                    <a:gd name="connsiteY38" fmla="*/ 258128 h 1580197"/>
                    <a:gd name="connsiteX39" fmla="*/ 242888 w 940118"/>
                    <a:gd name="connsiteY39" fmla="*/ 241935 h 1580197"/>
                    <a:gd name="connsiteX40" fmla="*/ 287315 w 940118"/>
                    <a:gd name="connsiteY40" fmla="*/ 198453 h 1580197"/>
                    <a:gd name="connsiteX41" fmla="*/ 286702 w 940118"/>
                    <a:gd name="connsiteY41" fmla="*/ 198120 h 1580197"/>
                    <a:gd name="connsiteX42" fmla="*/ 359092 w 940118"/>
                    <a:gd name="connsiteY42" fmla="*/ 140970 h 1580197"/>
                    <a:gd name="connsiteX43" fmla="*/ 378434 w 940118"/>
                    <a:gd name="connsiteY43" fmla="*/ 151488 h 1580197"/>
                    <a:gd name="connsiteX44" fmla="*/ 486263 w 940118"/>
                    <a:gd name="connsiteY44" fmla="*/ 68845 h 1580197"/>
                    <a:gd name="connsiteX45" fmla="*/ 485775 w 940118"/>
                    <a:gd name="connsiteY45" fmla="*/ 68580 h 1580197"/>
                    <a:gd name="connsiteX46" fmla="*/ 572452 w 940118"/>
                    <a:gd name="connsiteY46" fmla="*/ 32385 h 1580197"/>
                    <a:gd name="connsiteX47" fmla="*/ 595123 w 940118"/>
                    <a:gd name="connsiteY47" fmla="*/ 44713 h 1580197"/>
                    <a:gd name="connsiteX48" fmla="*/ 573405 w 940118"/>
                    <a:gd name="connsiteY48" fmla="*/ 32385 h 1580197"/>
                    <a:gd name="connsiteX49" fmla="*/ 679133 w 940118"/>
                    <a:gd name="connsiteY49" fmla="*/ 0 h 1580197"/>
                    <a:gd name="connsiteX0" fmla="*/ 679133 w 940118"/>
                    <a:gd name="connsiteY0" fmla="*/ 0 h 1580197"/>
                    <a:gd name="connsiteX1" fmla="*/ 940118 w 940118"/>
                    <a:gd name="connsiteY1" fmla="*/ 140970 h 1580197"/>
                    <a:gd name="connsiteX2" fmla="*/ 747299 w 940118"/>
                    <a:gd name="connsiteY2" fmla="*/ 210278 h 1580197"/>
                    <a:gd name="connsiteX3" fmla="*/ 747713 w 940118"/>
                    <a:gd name="connsiteY3" fmla="*/ 210503 h 1580197"/>
                    <a:gd name="connsiteX4" fmla="*/ 620078 w 940118"/>
                    <a:gd name="connsiteY4" fmla="*/ 282893 h 1580197"/>
                    <a:gd name="connsiteX5" fmla="*/ 620077 w 940118"/>
                    <a:gd name="connsiteY5" fmla="*/ 282893 h 1580197"/>
                    <a:gd name="connsiteX6" fmla="*/ 548076 w 940118"/>
                    <a:gd name="connsiteY6" fmla="*/ 339736 h 1580197"/>
                    <a:gd name="connsiteX7" fmla="*/ 548640 w 940118"/>
                    <a:gd name="connsiteY7" fmla="*/ 340043 h 1580197"/>
                    <a:gd name="connsiteX8" fmla="*/ 503873 w 940118"/>
                    <a:gd name="connsiteY8" fmla="*/ 383858 h 1580197"/>
                    <a:gd name="connsiteX9" fmla="*/ 488633 w 940118"/>
                    <a:gd name="connsiteY9" fmla="*/ 399098 h 1580197"/>
                    <a:gd name="connsiteX10" fmla="*/ 488633 w 940118"/>
                    <a:gd name="connsiteY10" fmla="*/ 400050 h 1580197"/>
                    <a:gd name="connsiteX11" fmla="*/ 422910 w 940118"/>
                    <a:gd name="connsiteY11" fmla="*/ 482918 h 1580197"/>
                    <a:gd name="connsiteX12" fmla="*/ 422910 w 940118"/>
                    <a:gd name="connsiteY12" fmla="*/ 483870 h 1580197"/>
                    <a:gd name="connsiteX13" fmla="*/ 367665 w 940118"/>
                    <a:gd name="connsiteY13" fmla="*/ 572453 h 1580197"/>
                    <a:gd name="connsiteX14" fmla="*/ 368618 w 940118"/>
                    <a:gd name="connsiteY14" fmla="*/ 573405 h 1580197"/>
                    <a:gd name="connsiteX15" fmla="*/ 317183 w 940118"/>
                    <a:gd name="connsiteY15" fmla="*/ 684847 h 1580197"/>
                    <a:gd name="connsiteX16" fmla="*/ 305241 w 940118"/>
                    <a:gd name="connsiteY16" fmla="*/ 678329 h 1580197"/>
                    <a:gd name="connsiteX17" fmla="*/ 305235 w 940118"/>
                    <a:gd name="connsiteY17" fmla="*/ 678350 h 1580197"/>
                    <a:gd name="connsiteX18" fmla="*/ 317183 w 940118"/>
                    <a:gd name="connsiteY18" fmla="*/ 684847 h 1580197"/>
                    <a:gd name="connsiteX19" fmla="*/ 260985 w 940118"/>
                    <a:gd name="connsiteY19" fmla="*/ 1014413 h 1580197"/>
                    <a:gd name="connsiteX20" fmla="*/ 342900 w 940118"/>
                    <a:gd name="connsiteY20" fmla="*/ 1373505 h 1580197"/>
                    <a:gd name="connsiteX21" fmla="*/ 546735 w 940118"/>
                    <a:gd name="connsiteY21" fmla="*/ 1580197 h 1580197"/>
                    <a:gd name="connsiteX22" fmla="*/ 285750 w 940118"/>
                    <a:gd name="connsiteY22" fmla="*/ 1438275 h 1580197"/>
                    <a:gd name="connsiteX23" fmla="*/ 81915 w 940118"/>
                    <a:gd name="connsiteY23" fmla="*/ 1231583 h 1580197"/>
                    <a:gd name="connsiteX24" fmla="*/ 0 w 940118"/>
                    <a:gd name="connsiteY24" fmla="*/ 872490 h 1580197"/>
                    <a:gd name="connsiteX25" fmla="*/ 56197 w 940118"/>
                    <a:gd name="connsiteY25" fmla="*/ 542925 h 1580197"/>
                    <a:gd name="connsiteX26" fmla="*/ 62441 w 940118"/>
                    <a:gd name="connsiteY26" fmla="*/ 546321 h 1580197"/>
                    <a:gd name="connsiteX27" fmla="*/ 62617 w 940118"/>
                    <a:gd name="connsiteY27" fmla="*/ 545909 h 1580197"/>
                    <a:gd name="connsiteX28" fmla="*/ 57150 w 940118"/>
                    <a:gd name="connsiteY28" fmla="*/ 542925 h 1580197"/>
                    <a:gd name="connsiteX29" fmla="*/ 107444 w 940118"/>
                    <a:gd name="connsiteY29" fmla="*/ 431896 h 1580197"/>
                    <a:gd name="connsiteX30" fmla="*/ 106680 w 940118"/>
                    <a:gd name="connsiteY30" fmla="*/ 431483 h 1580197"/>
                    <a:gd name="connsiteX31" fmla="*/ 161925 w 940118"/>
                    <a:gd name="connsiteY31" fmla="*/ 341948 h 1580197"/>
                    <a:gd name="connsiteX32" fmla="*/ 171758 w 940118"/>
                    <a:gd name="connsiteY32" fmla="*/ 347295 h 1580197"/>
                    <a:gd name="connsiteX33" fmla="*/ 171778 w 940118"/>
                    <a:gd name="connsiteY33" fmla="*/ 347270 h 1580197"/>
                    <a:gd name="connsiteX34" fmla="*/ 161925 w 940118"/>
                    <a:gd name="connsiteY34" fmla="*/ 341948 h 1580197"/>
                    <a:gd name="connsiteX35" fmla="*/ 227648 w 940118"/>
                    <a:gd name="connsiteY35" fmla="*/ 258128 h 1580197"/>
                    <a:gd name="connsiteX36" fmla="*/ 239906 w 940118"/>
                    <a:gd name="connsiteY36" fmla="*/ 264794 h 1580197"/>
                    <a:gd name="connsiteX37" fmla="*/ 240267 w 940118"/>
                    <a:gd name="connsiteY37" fmla="*/ 264453 h 1580197"/>
                    <a:gd name="connsiteX38" fmla="*/ 228600 w 940118"/>
                    <a:gd name="connsiteY38" fmla="*/ 258128 h 1580197"/>
                    <a:gd name="connsiteX39" fmla="*/ 242888 w 940118"/>
                    <a:gd name="connsiteY39" fmla="*/ 241935 h 1580197"/>
                    <a:gd name="connsiteX40" fmla="*/ 287315 w 940118"/>
                    <a:gd name="connsiteY40" fmla="*/ 198453 h 1580197"/>
                    <a:gd name="connsiteX41" fmla="*/ 286702 w 940118"/>
                    <a:gd name="connsiteY41" fmla="*/ 198120 h 1580197"/>
                    <a:gd name="connsiteX42" fmla="*/ 359092 w 940118"/>
                    <a:gd name="connsiteY42" fmla="*/ 140970 h 1580197"/>
                    <a:gd name="connsiteX43" fmla="*/ 486263 w 940118"/>
                    <a:gd name="connsiteY43" fmla="*/ 68845 h 1580197"/>
                    <a:gd name="connsiteX44" fmla="*/ 485775 w 940118"/>
                    <a:gd name="connsiteY44" fmla="*/ 68580 h 1580197"/>
                    <a:gd name="connsiteX45" fmla="*/ 572452 w 940118"/>
                    <a:gd name="connsiteY45" fmla="*/ 32385 h 1580197"/>
                    <a:gd name="connsiteX46" fmla="*/ 595123 w 940118"/>
                    <a:gd name="connsiteY46" fmla="*/ 44713 h 1580197"/>
                    <a:gd name="connsiteX47" fmla="*/ 573405 w 940118"/>
                    <a:gd name="connsiteY47" fmla="*/ 32385 h 1580197"/>
                    <a:gd name="connsiteX48" fmla="*/ 679133 w 940118"/>
                    <a:gd name="connsiteY48" fmla="*/ 0 h 1580197"/>
                    <a:gd name="connsiteX0" fmla="*/ 679133 w 940118"/>
                    <a:gd name="connsiteY0" fmla="*/ 0 h 1580197"/>
                    <a:gd name="connsiteX1" fmla="*/ 940118 w 940118"/>
                    <a:gd name="connsiteY1" fmla="*/ 140970 h 1580197"/>
                    <a:gd name="connsiteX2" fmla="*/ 747299 w 940118"/>
                    <a:gd name="connsiteY2" fmla="*/ 210278 h 1580197"/>
                    <a:gd name="connsiteX3" fmla="*/ 747713 w 940118"/>
                    <a:gd name="connsiteY3" fmla="*/ 210503 h 1580197"/>
                    <a:gd name="connsiteX4" fmla="*/ 620078 w 940118"/>
                    <a:gd name="connsiteY4" fmla="*/ 282893 h 1580197"/>
                    <a:gd name="connsiteX5" fmla="*/ 620077 w 940118"/>
                    <a:gd name="connsiteY5" fmla="*/ 282893 h 1580197"/>
                    <a:gd name="connsiteX6" fmla="*/ 548076 w 940118"/>
                    <a:gd name="connsiteY6" fmla="*/ 339736 h 1580197"/>
                    <a:gd name="connsiteX7" fmla="*/ 548640 w 940118"/>
                    <a:gd name="connsiteY7" fmla="*/ 340043 h 1580197"/>
                    <a:gd name="connsiteX8" fmla="*/ 503873 w 940118"/>
                    <a:gd name="connsiteY8" fmla="*/ 383858 h 1580197"/>
                    <a:gd name="connsiteX9" fmla="*/ 488633 w 940118"/>
                    <a:gd name="connsiteY9" fmla="*/ 399098 h 1580197"/>
                    <a:gd name="connsiteX10" fmla="*/ 488633 w 940118"/>
                    <a:gd name="connsiteY10" fmla="*/ 400050 h 1580197"/>
                    <a:gd name="connsiteX11" fmla="*/ 422910 w 940118"/>
                    <a:gd name="connsiteY11" fmla="*/ 482918 h 1580197"/>
                    <a:gd name="connsiteX12" fmla="*/ 422910 w 940118"/>
                    <a:gd name="connsiteY12" fmla="*/ 483870 h 1580197"/>
                    <a:gd name="connsiteX13" fmla="*/ 367665 w 940118"/>
                    <a:gd name="connsiteY13" fmla="*/ 572453 h 1580197"/>
                    <a:gd name="connsiteX14" fmla="*/ 368618 w 940118"/>
                    <a:gd name="connsiteY14" fmla="*/ 573405 h 1580197"/>
                    <a:gd name="connsiteX15" fmla="*/ 317183 w 940118"/>
                    <a:gd name="connsiteY15" fmla="*/ 684847 h 1580197"/>
                    <a:gd name="connsiteX16" fmla="*/ 305241 w 940118"/>
                    <a:gd name="connsiteY16" fmla="*/ 678329 h 1580197"/>
                    <a:gd name="connsiteX17" fmla="*/ 305235 w 940118"/>
                    <a:gd name="connsiteY17" fmla="*/ 678350 h 1580197"/>
                    <a:gd name="connsiteX18" fmla="*/ 317183 w 940118"/>
                    <a:gd name="connsiteY18" fmla="*/ 684847 h 1580197"/>
                    <a:gd name="connsiteX19" fmla="*/ 260985 w 940118"/>
                    <a:gd name="connsiteY19" fmla="*/ 1014413 h 1580197"/>
                    <a:gd name="connsiteX20" fmla="*/ 342900 w 940118"/>
                    <a:gd name="connsiteY20" fmla="*/ 1373505 h 1580197"/>
                    <a:gd name="connsiteX21" fmla="*/ 546735 w 940118"/>
                    <a:gd name="connsiteY21" fmla="*/ 1580197 h 1580197"/>
                    <a:gd name="connsiteX22" fmla="*/ 285750 w 940118"/>
                    <a:gd name="connsiteY22" fmla="*/ 1438275 h 1580197"/>
                    <a:gd name="connsiteX23" fmla="*/ 81915 w 940118"/>
                    <a:gd name="connsiteY23" fmla="*/ 1231583 h 1580197"/>
                    <a:gd name="connsiteX24" fmla="*/ 0 w 940118"/>
                    <a:gd name="connsiteY24" fmla="*/ 872490 h 1580197"/>
                    <a:gd name="connsiteX25" fmla="*/ 56197 w 940118"/>
                    <a:gd name="connsiteY25" fmla="*/ 542925 h 1580197"/>
                    <a:gd name="connsiteX26" fmla="*/ 62441 w 940118"/>
                    <a:gd name="connsiteY26" fmla="*/ 546321 h 1580197"/>
                    <a:gd name="connsiteX27" fmla="*/ 62617 w 940118"/>
                    <a:gd name="connsiteY27" fmla="*/ 545909 h 1580197"/>
                    <a:gd name="connsiteX28" fmla="*/ 57150 w 940118"/>
                    <a:gd name="connsiteY28" fmla="*/ 542925 h 1580197"/>
                    <a:gd name="connsiteX29" fmla="*/ 107444 w 940118"/>
                    <a:gd name="connsiteY29" fmla="*/ 431896 h 1580197"/>
                    <a:gd name="connsiteX30" fmla="*/ 106680 w 940118"/>
                    <a:gd name="connsiteY30" fmla="*/ 431483 h 1580197"/>
                    <a:gd name="connsiteX31" fmla="*/ 161925 w 940118"/>
                    <a:gd name="connsiteY31" fmla="*/ 341948 h 1580197"/>
                    <a:gd name="connsiteX32" fmla="*/ 171758 w 940118"/>
                    <a:gd name="connsiteY32" fmla="*/ 347295 h 1580197"/>
                    <a:gd name="connsiteX33" fmla="*/ 171778 w 940118"/>
                    <a:gd name="connsiteY33" fmla="*/ 347270 h 1580197"/>
                    <a:gd name="connsiteX34" fmla="*/ 161925 w 940118"/>
                    <a:gd name="connsiteY34" fmla="*/ 341948 h 1580197"/>
                    <a:gd name="connsiteX35" fmla="*/ 227648 w 940118"/>
                    <a:gd name="connsiteY35" fmla="*/ 258128 h 1580197"/>
                    <a:gd name="connsiteX36" fmla="*/ 239906 w 940118"/>
                    <a:gd name="connsiteY36" fmla="*/ 264794 h 1580197"/>
                    <a:gd name="connsiteX37" fmla="*/ 240267 w 940118"/>
                    <a:gd name="connsiteY37" fmla="*/ 264453 h 1580197"/>
                    <a:gd name="connsiteX38" fmla="*/ 228600 w 940118"/>
                    <a:gd name="connsiteY38" fmla="*/ 258128 h 1580197"/>
                    <a:gd name="connsiteX39" fmla="*/ 287315 w 940118"/>
                    <a:gd name="connsiteY39" fmla="*/ 198453 h 1580197"/>
                    <a:gd name="connsiteX40" fmla="*/ 286702 w 940118"/>
                    <a:gd name="connsiteY40" fmla="*/ 198120 h 1580197"/>
                    <a:gd name="connsiteX41" fmla="*/ 359092 w 940118"/>
                    <a:gd name="connsiteY41" fmla="*/ 140970 h 1580197"/>
                    <a:gd name="connsiteX42" fmla="*/ 486263 w 940118"/>
                    <a:gd name="connsiteY42" fmla="*/ 68845 h 1580197"/>
                    <a:gd name="connsiteX43" fmla="*/ 485775 w 940118"/>
                    <a:gd name="connsiteY43" fmla="*/ 68580 h 1580197"/>
                    <a:gd name="connsiteX44" fmla="*/ 572452 w 940118"/>
                    <a:gd name="connsiteY44" fmla="*/ 32385 h 1580197"/>
                    <a:gd name="connsiteX45" fmla="*/ 595123 w 940118"/>
                    <a:gd name="connsiteY45" fmla="*/ 44713 h 1580197"/>
                    <a:gd name="connsiteX46" fmla="*/ 573405 w 940118"/>
                    <a:gd name="connsiteY46" fmla="*/ 32385 h 1580197"/>
                    <a:gd name="connsiteX47" fmla="*/ 679133 w 940118"/>
                    <a:gd name="connsiteY47" fmla="*/ 0 h 1580197"/>
                    <a:gd name="connsiteX0" fmla="*/ 679133 w 940118"/>
                    <a:gd name="connsiteY0" fmla="*/ 0 h 1580197"/>
                    <a:gd name="connsiteX1" fmla="*/ 940118 w 940118"/>
                    <a:gd name="connsiteY1" fmla="*/ 140970 h 1580197"/>
                    <a:gd name="connsiteX2" fmla="*/ 747299 w 940118"/>
                    <a:gd name="connsiteY2" fmla="*/ 210278 h 1580197"/>
                    <a:gd name="connsiteX3" fmla="*/ 747713 w 940118"/>
                    <a:gd name="connsiteY3" fmla="*/ 210503 h 1580197"/>
                    <a:gd name="connsiteX4" fmla="*/ 620078 w 940118"/>
                    <a:gd name="connsiteY4" fmla="*/ 282893 h 1580197"/>
                    <a:gd name="connsiteX5" fmla="*/ 620077 w 940118"/>
                    <a:gd name="connsiteY5" fmla="*/ 282893 h 1580197"/>
                    <a:gd name="connsiteX6" fmla="*/ 548076 w 940118"/>
                    <a:gd name="connsiteY6" fmla="*/ 339736 h 1580197"/>
                    <a:gd name="connsiteX7" fmla="*/ 548640 w 940118"/>
                    <a:gd name="connsiteY7" fmla="*/ 340043 h 1580197"/>
                    <a:gd name="connsiteX8" fmla="*/ 503873 w 940118"/>
                    <a:gd name="connsiteY8" fmla="*/ 383858 h 1580197"/>
                    <a:gd name="connsiteX9" fmla="*/ 488633 w 940118"/>
                    <a:gd name="connsiteY9" fmla="*/ 399098 h 1580197"/>
                    <a:gd name="connsiteX10" fmla="*/ 488633 w 940118"/>
                    <a:gd name="connsiteY10" fmla="*/ 400050 h 1580197"/>
                    <a:gd name="connsiteX11" fmla="*/ 422910 w 940118"/>
                    <a:gd name="connsiteY11" fmla="*/ 482918 h 1580197"/>
                    <a:gd name="connsiteX12" fmla="*/ 422910 w 940118"/>
                    <a:gd name="connsiteY12" fmla="*/ 483870 h 1580197"/>
                    <a:gd name="connsiteX13" fmla="*/ 367665 w 940118"/>
                    <a:gd name="connsiteY13" fmla="*/ 572453 h 1580197"/>
                    <a:gd name="connsiteX14" fmla="*/ 368618 w 940118"/>
                    <a:gd name="connsiteY14" fmla="*/ 573405 h 1580197"/>
                    <a:gd name="connsiteX15" fmla="*/ 317183 w 940118"/>
                    <a:gd name="connsiteY15" fmla="*/ 684847 h 1580197"/>
                    <a:gd name="connsiteX16" fmla="*/ 305241 w 940118"/>
                    <a:gd name="connsiteY16" fmla="*/ 678329 h 1580197"/>
                    <a:gd name="connsiteX17" fmla="*/ 305235 w 940118"/>
                    <a:gd name="connsiteY17" fmla="*/ 678350 h 1580197"/>
                    <a:gd name="connsiteX18" fmla="*/ 317183 w 940118"/>
                    <a:gd name="connsiteY18" fmla="*/ 684847 h 1580197"/>
                    <a:gd name="connsiteX19" fmla="*/ 260985 w 940118"/>
                    <a:gd name="connsiteY19" fmla="*/ 1014413 h 1580197"/>
                    <a:gd name="connsiteX20" fmla="*/ 342900 w 940118"/>
                    <a:gd name="connsiteY20" fmla="*/ 1373505 h 1580197"/>
                    <a:gd name="connsiteX21" fmla="*/ 546735 w 940118"/>
                    <a:gd name="connsiteY21" fmla="*/ 1580197 h 1580197"/>
                    <a:gd name="connsiteX22" fmla="*/ 285750 w 940118"/>
                    <a:gd name="connsiteY22" fmla="*/ 1438275 h 1580197"/>
                    <a:gd name="connsiteX23" fmla="*/ 81915 w 940118"/>
                    <a:gd name="connsiteY23" fmla="*/ 1231583 h 1580197"/>
                    <a:gd name="connsiteX24" fmla="*/ 0 w 940118"/>
                    <a:gd name="connsiteY24" fmla="*/ 872490 h 1580197"/>
                    <a:gd name="connsiteX25" fmla="*/ 56197 w 940118"/>
                    <a:gd name="connsiteY25" fmla="*/ 542925 h 1580197"/>
                    <a:gd name="connsiteX26" fmla="*/ 62441 w 940118"/>
                    <a:gd name="connsiteY26" fmla="*/ 546321 h 1580197"/>
                    <a:gd name="connsiteX27" fmla="*/ 62617 w 940118"/>
                    <a:gd name="connsiteY27" fmla="*/ 545909 h 1580197"/>
                    <a:gd name="connsiteX28" fmla="*/ 57150 w 940118"/>
                    <a:gd name="connsiteY28" fmla="*/ 542925 h 1580197"/>
                    <a:gd name="connsiteX29" fmla="*/ 107444 w 940118"/>
                    <a:gd name="connsiteY29" fmla="*/ 431896 h 1580197"/>
                    <a:gd name="connsiteX30" fmla="*/ 106680 w 940118"/>
                    <a:gd name="connsiteY30" fmla="*/ 431483 h 1580197"/>
                    <a:gd name="connsiteX31" fmla="*/ 161925 w 940118"/>
                    <a:gd name="connsiteY31" fmla="*/ 341948 h 1580197"/>
                    <a:gd name="connsiteX32" fmla="*/ 171758 w 940118"/>
                    <a:gd name="connsiteY32" fmla="*/ 347295 h 1580197"/>
                    <a:gd name="connsiteX33" fmla="*/ 171778 w 940118"/>
                    <a:gd name="connsiteY33" fmla="*/ 347270 h 1580197"/>
                    <a:gd name="connsiteX34" fmla="*/ 161925 w 940118"/>
                    <a:gd name="connsiteY34" fmla="*/ 341948 h 1580197"/>
                    <a:gd name="connsiteX35" fmla="*/ 227648 w 940118"/>
                    <a:gd name="connsiteY35" fmla="*/ 258128 h 1580197"/>
                    <a:gd name="connsiteX36" fmla="*/ 239906 w 940118"/>
                    <a:gd name="connsiteY36" fmla="*/ 264794 h 1580197"/>
                    <a:gd name="connsiteX37" fmla="*/ 228600 w 940118"/>
                    <a:gd name="connsiteY37" fmla="*/ 258128 h 1580197"/>
                    <a:gd name="connsiteX38" fmla="*/ 287315 w 940118"/>
                    <a:gd name="connsiteY38" fmla="*/ 198453 h 1580197"/>
                    <a:gd name="connsiteX39" fmla="*/ 286702 w 940118"/>
                    <a:gd name="connsiteY39" fmla="*/ 198120 h 1580197"/>
                    <a:gd name="connsiteX40" fmla="*/ 359092 w 940118"/>
                    <a:gd name="connsiteY40" fmla="*/ 140970 h 1580197"/>
                    <a:gd name="connsiteX41" fmla="*/ 486263 w 940118"/>
                    <a:gd name="connsiteY41" fmla="*/ 68845 h 1580197"/>
                    <a:gd name="connsiteX42" fmla="*/ 485775 w 940118"/>
                    <a:gd name="connsiteY42" fmla="*/ 68580 h 1580197"/>
                    <a:gd name="connsiteX43" fmla="*/ 572452 w 940118"/>
                    <a:gd name="connsiteY43" fmla="*/ 32385 h 1580197"/>
                    <a:gd name="connsiteX44" fmla="*/ 595123 w 940118"/>
                    <a:gd name="connsiteY44" fmla="*/ 44713 h 1580197"/>
                    <a:gd name="connsiteX45" fmla="*/ 573405 w 940118"/>
                    <a:gd name="connsiteY45" fmla="*/ 32385 h 1580197"/>
                    <a:gd name="connsiteX46" fmla="*/ 679133 w 940118"/>
                    <a:gd name="connsiteY46" fmla="*/ 0 h 1580197"/>
                    <a:gd name="connsiteX0" fmla="*/ 679133 w 940118"/>
                    <a:gd name="connsiteY0" fmla="*/ 0 h 1580197"/>
                    <a:gd name="connsiteX1" fmla="*/ 940118 w 940118"/>
                    <a:gd name="connsiteY1" fmla="*/ 140970 h 1580197"/>
                    <a:gd name="connsiteX2" fmla="*/ 747299 w 940118"/>
                    <a:gd name="connsiteY2" fmla="*/ 210278 h 1580197"/>
                    <a:gd name="connsiteX3" fmla="*/ 747713 w 940118"/>
                    <a:gd name="connsiteY3" fmla="*/ 210503 h 1580197"/>
                    <a:gd name="connsiteX4" fmla="*/ 620078 w 940118"/>
                    <a:gd name="connsiteY4" fmla="*/ 282893 h 1580197"/>
                    <a:gd name="connsiteX5" fmla="*/ 620077 w 940118"/>
                    <a:gd name="connsiteY5" fmla="*/ 282893 h 1580197"/>
                    <a:gd name="connsiteX6" fmla="*/ 548076 w 940118"/>
                    <a:gd name="connsiteY6" fmla="*/ 339736 h 1580197"/>
                    <a:gd name="connsiteX7" fmla="*/ 548640 w 940118"/>
                    <a:gd name="connsiteY7" fmla="*/ 340043 h 1580197"/>
                    <a:gd name="connsiteX8" fmla="*/ 503873 w 940118"/>
                    <a:gd name="connsiteY8" fmla="*/ 383858 h 1580197"/>
                    <a:gd name="connsiteX9" fmla="*/ 488633 w 940118"/>
                    <a:gd name="connsiteY9" fmla="*/ 399098 h 1580197"/>
                    <a:gd name="connsiteX10" fmla="*/ 488633 w 940118"/>
                    <a:gd name="connsiteY10" fmla="*/ 400050 h 1580197"/>
                    <a:gd name="connsiteX11" fmla="*/ 422910 w 940118"/>
                    <a:gd name="connsiteY11" fmla="*/ 482918 h 1580197"/>
                    <a:gd name="connsiteX12" fmla="*/ 422910 w 940118"/>
                    <a:gd name="connsiteY12" fmla="*/ 483870 h 1580197"/>
                    <a:gd name="connsiteX13" fmla="*/ 367665 w 940118"/>
                    <a:gd name="connsiteY13" fmla="*/ 572453 h 1580197"/>
                    <a:gd name="connsiteX14" fmla="*/ 368618 w 940118"/>
                    <a:gd name="connsiteY14" fmla="*/ 573405 h 1580197"/>
                    <a:gd name="connsiteX15" fmla="*/ 317183 w 940118"/>
                    <a:gd name="connsiteY15" fmla="*/ 684847 h 1580197"/>
                    <a:gd name="connsiteX16" fmla="*/ 305241 w 940118"/>
                    <a:gd name="connsiteY16" fmla="*/ 678329 h 1580197"/>
                    <a:gd name="connsiteX17" fmla="*/ 305235 w 940118"/>
                    <a:gd name="connsiteY17" fmla="*/ 678350 h 1580197"/>
                    <a:gd name="connsiteX18" fmla="*/ 317183 w 940118"/>
                    <a:gd name="connsiteY18" fmla="*/ 684847 h 1580197"/>
                    <a:gd name="connsiteX19" fmla="*/ 260985 w 940118"/>
                    <a:gd name="connsiteY19" fmla="*/ 1014413 h 1580197"/>
                    <a:gd name="connsiteX20" fmla="*/ 342900 w 940118"/>
                    <a:gd name="connsiteY20" fmla="*/ 1373505 h 1580197"/>
                    <a:gd name="connsiteX21" fmla="*/ 546735 w 940118"/>
                    <a:gd name="connsiteY21" fmla="*/ 1580197 h 1580197"/>
                    <a:gd name="connsiteX22" fmla="*/ 285750 w 940118"/>
                    <a:gd name="connsiteY22" fmla="*/ 1438275 h 1580197"/>
                    <a:gd name="connsiteX23" fmla="*/ 81915 w 940118"/>
                    <a:gd name="connsiteY23" fmla="*/ 1231583 h 1580197"/>
                    <a:gd name="connsiteX24" fmla="*/ 0 w 940118"/>
                    <a:gd name="connsiteY24" fmla="*/ 872490 h 1580197"/>
                    <a:gd name="connsiteX25" fmla="*/ 56197 w 940118"/>
                    <a:gd name="connsiteY25" fmla="*/ 542925 h 1580197"/>
                    <a:gd name="connsiteX26" fmla="*/ 62441 w 940118"/>
                    <a:gd name="connsiteY26" fmla="*/ 546321 h 1580197"/>
                    <a:gd name="connsiteX27" fmla="*/ 62617 w 940118"/>
                    <a:gd name="connsiteY27" fmla="*/ 545909 h 1580197"/>
                    <a:gd name="connsiteX28" fmla="*/ 57150 w 940118"/>
                    <a:gd name="connsiteY28" fmla="*/ 542925 h 1580197"/>
                    <a:gd name="connsiteX29" fmla="*/ 107444 w 940118"/>
                    <a:gd name="connsiteY29" fmla="*/ 431896 h 1580197"/>
                    <a:gd name="connsiteX30" fmla="*/ 106680 w 940118"/>
                    <a:gd name="connsiteY30" fmla="*/ 431483 h 1580197"/>
                    <a:gd name="connsiteX31" fmla="*/ 161925 w 940118"/>
                    <a:gd name="connsiteY31" fmla="*/ 341948 h 1580197"/>
                    <a:gd name="connsiteX32" fmla="*/ 171758 w 940118"/>
                    <a:gd name="connsiteY32" fmla="*/ 347295 h 1580197"/>
                    <a:gd name="connsiteX33" fmla="*/ 171778 w 940118"/>
                    <a:gd name="connsiteY33" fmla="*/ 347270 h 1580197"/>
                    <a:gd name="connsiteX34" fmla="*/ 161925 w 940118"/>
                    <a:gd name="connsiteY34" fmla="*/ 341948 h 1580197"/>
                    <a:gd name="connsiteX35" fmla="*/ 227648 w 940118"/>
                    <a:gd name="connsiteY35" fmla="*/ 258128 h 1580197"/>
                    <a:gd name="connsiteX36" fmla="*/ 239906 w 940118"/>
                    <a:gd name="connsiteY36" fmla="*/ 264794 h 1580197"/>
                    <a:gd name="connsiteX37" fmla="*/ 287315 w 940118"/>
                    <a:gd name="connsiteY37" fmla="*/ 198453 h 1580197"/>
                    <a:gd name="connsiteX38" fmla="*/ 286702 w 940118"/>
                    <a:gd name="connsiteY38" fmla="*/ 198120 h 1580197"/>
                    <a:gd name="connsiteX39" fmla="*/ 359092 w 940118"/>
                    <a:gd name="connsiteY39" fmla="*/ 140970 h 1580197"/>
                    <a:gd name="connsiteX40" fmla="*/ 486263 w 940118"/>
                    <a:gd name="connsiteY40" fmla="*/ 68845 h 1580197"/>
                    <a:gd name="connsiteX41" fmla="*/ 485775 w 940118"/>
                    <a:gd name="connsiteY41" fmla="*/ 68580 h 1580197"/>
                    <a:gd name="connsiteX42" fmla="*/ 572452 w 940118"/>
                    <a:gd name="connsiteY42" fmla="*/ 32385 h 1580197"/>
                    <a:gd name="connsiteX43" fmla="*/ 595123 w 940118"/>
                    <a:gd name="connsiteY43" fmla="*/ 44713 h 1580197"/>
                    <a:gd name="connsiteX44" fmla="*/ 573405 w 940118"/>
                    <a:gd name="connsiteY44" fmla="*/ 32385 h 1580197"/>
                    <a:gd name="connsiteX45" fmla="*/ 679133 w 940118"/>
                    <a:gd name="connsiteY45" fmla="*/ 0 h 1580197"/>
                    <a:gd name="connsiteX0" fmla="*/ 679133 w 940118"/>
                    <a:gd name="connsiteY0" fmla="*/ 0 h 1580197"/>
                    <a:gd name="connsiteX1" fmla="*/ 940118 w 940118"/>
                    <a:gd name="connsiteY1" fmla="*/ 140970 h 1580197"/>
                    <a:gd name="connsiteX2" fmla="*/ 747299 w 940118"/>
                    <a:gd name="connsiteY2" fmla="*/ 210278 h 1580197"/>
                    <a:gd name="connsiteX3" fmla="*/ 747713 w 940118"/>
                    <a:gd name="connsiteY3" fmla="*/ 210503 h 1580197"/>
                    <a:gd name="connsiteX4" fmla="*/ 620078 w 940118"/>
                    <a:gd name="connsiteY4" fmla="*/ 282893 h 1580197"/>
                    <a:gd name="connsiteX5" fmla="*/ 620077 w 940118"/>
                    <a:gd name="connsiteY5" fmla="*/ 282893 h 1580197"/>
                    <a:gd name="connsiteX6" fmla="*/ 548076 w 940118"/>
                    <a:gd name="connsiteY6" fmla="*/ 339736 h 1580197"/>
                    <a:gd name="connsiteX7" fmla="*/ 548640 w 940118"/>
                    <a:gd name="connsiteY7" fmla="*/ 340043 h 1580197"/>
                    <a:gd name="connsiteX8" fmla="*/ 503873 w 940118"/>
                    <a:gd name="connsiteY8" fmla="*/ 383858 h 1580197"/>
                    <a:gd name="connsiteX9" fmla="*/ 488633 w 940118"/>
                    <a:gd name="connsiteY9" fmla="*/ 399098 h 1580197"/>
                    <a:gd name="connsiteX10" fmla="*/ 488633 w 940118"/>
                    <a:gd name="connsiteY10" fmla="*/ 400050 h 1580197"/>
                    <a:gd name="connsiteX11" fmla="*/ 422910 w 940118"/>
                    <a:gd name="connsiteY11" fmla="*/ 482918 h 1580197"/>
                    <a:gd name="connsiteX12" fmla="*/ 422910 w 940118"/>
                    <a:gd name="connsiteY12" fmla="*/ 483870 h 1580197"/>
                    <a:gd name="connsiteX13" fmla="*/ 367665 w 940118"/>
                    <a:gd name="connsiteY13" fmla="*/ 572453 h 1580197"/>
                    <a:gd name="connsiteX14" fmla="*/ 368618 w 940118"/>
                    <a:gd name="connsiteY14" fmla="*/ 573405 h 1580197"/>
                    <a:gd name="connsiteX15" fmla="*/ 317183 w 940118"/>
                    <a:gd name="connsiteY15" fmla="*/ 684847 h 1580197"/>
                    <a:gd name="connsiteX16" fmla="*/ 305241 w 940118"/>
                    <a:gd name="connsiteY16" fmla="*/ 678329 h 1580197"/>
                    <a:gd name="connsiteX17" fmla="*/ 305235 w 940118"/>
                    <a:gd name="connsiteY17" fmla="*/ 678350 h 1580197"/>
                    <a:gd name="connsiteX18" fmla="*/ 317183 w 940118"/>
                    <a:gd name="connsiteY18" fmla="*/ 684847 h 1580197"/>
                    <a:gd name="connsiteX19" fmla="*/ 260985 w 940118"/>
                    <a:gd name="connsiteY19" fmla="*/ 1014413 h 1580197"/>
                    <a:gd name="connsiteX20" fmla="*/ 342900 w 940118"/>
                    <a:gd name="connsiteY20" fmla="*/ 1373505 h 1580197"/>
                    <a:gd name="connsiteX21" fmla="*/ 546735 w 940118"/>
                    <a:gd name="connsiteY21" fmla="*/ 1580197 h 1580197"/>
                    <a:gd name="connsiteX22" fmla="*/ 285750 w 940118"/>
                    <a:gd name="connsiteY22" fmla="*/ 1438275 h 1580197"/>
                    <a:gd name="connsiteX23" fmla="*/ 81915 w 940118"/>
                    <a:gd name="connsiteY23" fmla="*/ 1231583 h 1580197"/>
                    <a:gd name="connsiteX24" fmla="*/ 0 w 940118"/>
                    <a:gd name="connsiteY24" fmla="*/ 872490 h 1580197"/>
                    <a:gd name="connsiteX25" fmla="*/ 56197 w 940118"/>
                    <a:gd name="connsiteY25" fmla="*/ 542925 h 1580197"/>
                    <a:gd name="connsiteX26" fmla="*/ 62441 w 940118"/>
                    <a:gd name="connsiteY26" fmla="*/ 546321 h 1580197"/>
                    <a:gd name="connsiteX27" fmla="*/ 62617 w 940118"/>
                    <a:gd name="connsiteY27" fmla="*/ 545909 h 1580197"/>
                    <a:gd name="connsiteX28" fmla="*/ 57150 w 940118"/>
                    <a:gd name="connsiteY28" fmla="*/ 542925 h 1580197"/>
                    <a:gd name="connsiteX29" fmla="*/ 107444 w 940118"/>
                    <a:gd name="connsiteY29" fmla="*/ 431896 h 1580197"/>
                    <a:gd name="connsiteX30" fmla="*/ 106680 w 940118"/>
                    <a:gd name="connsiteY30" fmla="*/ 431483 h 1580197"/>
                    <a:gd name="connsiteX31" fmla="*/ 161925 w 940118"/>
                    <a:gd name="connsiteY31" fmla="*/ 341948 h 1580197"/>
                    <a:gd name="connsiteX32" fmla="*/ 171758 w 940118"/>
                    <a:gd name="connsiteY32" fmla="*/ 347295 h 1580197"/>
                    <a:gd name="connsiteX33" fmla="*/ 171778 w 940118"/>
                    <a:gd name="connsiteY33" fmla="*/ 347270 h 1580197"/>
                    <a:gd name="connsiteX34" fmla="*/ 161925 w 940118"/>
                    <a:gd name="connsiteY34" fmla="*/ 341948 h 1580197"/>
                    <a:gd name="connsiteX35" fmla="*/ 227648 w 940118"/>
                    <a:gd name="connsiteY35" fmla="*/ 258128 h 1580197"/>
                    <a:gd name="connsiteX36" fmla="*/ 287315 w 940118"/>
                    <a:gd name="connsiteY36" fmla="*/ 198453 h 1580197"/>
                    <a:gd name="connsiteX37" fmla="*/ 286702 w 940118"/>
                    <a:gd name="connsiteY37" fmla="*/ 198120 h 1580197"/>
                    <a:gd name="connsiteX38" fmla="*/ 359092 w 940118"/>
                    <a:gd name="connsiteY38" fmla="*/ 140970 h 1580197"/>
                    <a:gd name="connsiteX39" fmla="*/ 486263 w 940118"/>
                    <a:gd name="connsiteY39" fmla="*/ 68845 h 1580197"/>
                    <a:gd name="connsiteX40" fmla="*/ 485775 w 940118"/>
                    <a:gd name="connsiteY40" fmla="*/ 68580 h 1580197"/>
                    <a:gd name="connsiteX41" fmla="*/ 572452 w 940118"/>
                    <a:gd name="connsiteY41" fmla="*/ 32385 h 1580197"/>
                    <a:gd name="connsiteX42" fmla="*/ 595123 w 940118"/>
                    <a:gd name="connsiteY42" fmla="*/ 44713 h 1580197"/>
                    <a:gd name="connsiteX43" fmla="*/ 573405 w 940118"/>
                    <a:gd name="connsiteY43" fmla="*/ 32385 h 1580197"/>
                    <a:gd name="connsiteX44" fmla="*/ 679133 w 940118"/>
                    <a:gd name="connsiteY44" fmla="*/ 0 h 1580197"/>
                    <a:gd name="connsiteX0" fmla="*/ 679133 w 940118"/>
                    <a:gd name="connsiteY0" fmla="*/ 0 h 1580197"/>
                    <a:gd name="connsiteX1" fmla="*/ 940118 w 940118"/>
                    <a:gd name="connsiteY1" fmla="*/ 140970 h 1580197"/>
                    <a:gd name="connsiteX2" fmla="*/ 747299 w 940118"/>
                    <a:gd name="connsiteY2" fmla="*/ 210278 h 1580197"/>
                    <a:gd name="connsiteX3" fmla="*/ 747713 w 940118"/>
                    <a:gd name="connsiteY3" fmla="*/ 210503 h 1580197"/>
                    <a:gd name="connsiteX4" fmla="*/ 620078 w 940118"/>
                    <a:gd name="connsiteY4" fmla="*/ 282893 h 1580197"/>
                    <a:gd name="connsiteX5" fmla="*/ 620077 w 940118"/>
                    <a:gd name="connsiteY5" fmla="*/ 282893 h 1580197"/>
                    <a:gd name="connsiteX6" fmla="*/ 548076 w 940118"/>
                    <a:gd name="connsiteY6" fmla="*/ 339736 h 1580197"/>
                    <a:gd name="connsiteX7" fmla="*/ 548640 w 940118"/>
                    <a:gd name="connsiteY7" fmla="*/ 340043 h 1580197"/>
                    <a:gd name="connsiteX8" fmla="*/ 503873 w 940118"/>
                    <a:gd name="connsiteY8" fmla="*/ 383858 h 1580197"/>
                    <a:gd name="connsiteX9" fmla="*/ 488633 w 940118"/>
                    <a:gd name="connsiteY9" fmla="*/ 399098 h 1580197"/>
                    <a:gd name="connsiteX10" fmla="*/ 488633 w 940118"/>
                    <a:gd name="connsiteY10" fmla="*/ 400050 h 1580197"/>
                    <a:gd name="connsiteX11" fmla="*/ 422910 w 940118"/>
                    <a:gd name="connsiteY11" fmla="*/ 482918 h 1580197"/>
                    <a:gd name="connsiteX12" fmla="*/ 422910 w 940118"/>
                    <a:gd name="connsiteY12" fmla="*/ 483870 h 1580197"/>
                    <a:gd name="connsiteX13" fmla="*/ 367665 w 940118"/>
                    <a:gd name="connsiteY13" fmla="*/ 572453 h 1580197"/>
                    <a:gd name="connsiteX14" fmla="*/ 368618 w 940118"/>
                    <a:gd name="connsiteY14" fmla="*/ 573405 h 1580197"/>
                    <a:gd name="connsiteX15" fmla="*/ 317183 w 940118"/>
                    <a:gd name="connsiteY15" fmla="*/ 684847 h 1580197"/>
                    <a:gd name="connsiteX16" fmla="*/ 305241 w 940118"/>
                    <a:gd name="connsiteY16" fmla="*/ 678329 h 1580197"/>
                    <a:gd name="connsiteX17" fmla="*/ 305235 w 940118"/>
                    <a:gd name="connsiteY17" fmla="*/ 678350 h 1580197"/>
                    <a:gd name="connsiteX18" fmla="*/ 317183 w 940118"/>
                    <a:gd name="connsiteY18" fmla="*/ 684847 h 1580197"/>
                    <a:gd name="connsiteX19" fmla="*/ 260985 w 940118"/>
                    <a:gd name="connsiteY19" fmla="*/ 1014413 h 1580197"/>
                    <a:gd name="connsiteX20" fmla="*/ 342900 w 940118"/>
                    <a:gd name="connsiteY20" fmla="*/ 1373505 h 1580197"/>
                    <a:gd name="connsiteX21" fmla="*/ 546735 w 940118"/>
                    <a:gd name="connsiteY21" fmla="*/ 1580197 h 1580197"/>
                    <a:gd name="connsiteX22" fmla="*/ 285750 w 940118"/>
                    <a:gd name="connsiteY22" fmla="*/ 1438275 h 1580197"/>
                    <a:gd name="connsiteX23" fmla="*/ 81915 w 940118"/>
                    <a:gd name="connsiteY23" fmla="*/ 1231583 h 1580197"/>
                    <a:gd name="connsiteX24" fmla="*/ 0 w 940118"/>
                    <a:gd name="connsiteY24" fmla="*/ 872490 h 1580197"/>
                    <a:gd name="connsiteX25" fmla="*/ 56197 w 940118"/>
                    <a:gd name="connsiteY25" fmla="*/ 542925 h 1580197"/>
                    <a:gd name="connsiteX26" fmla="*/ 62441 w 940118"/>
                    <a:gd name="connsiteY26" fmla="*/ 546321 h 1580197"/>
                    <a:gd name="connsiteX27" fmla="*/ 62617 w 940118"/>
                    <a:gd name="connsiteY27" fmla="*/ 545909 h 1580197"/>
                    <a:gd name="connsiteX28" fmla="*/ 57150 w 940118"/>
                    <a:gd name="connsiteY28" fmla="*/ 542925 h 1580197"/>
                    <a:gd name="connsiteX29" fmla="*/ 107444 w 940118"/>
                    <a:gd name="connsiteY29" fmla="*/ 431896 h 1580197"/>
                    <a:gd name="connsiteX30" fmla="*/ 106680 w 940118"/>
                    <a:gd name="connsiteY30" fmla="*/ 431483 h 1580197"/>
                    <a:gd name="connsiteX31" fmla="*/ 161925 w 940118"/>
                    <a:gd name="connsiteY31" fmla="*/ 341948 h 1580197"/>
                    <a:gd name="connsiteX32" fmla="*/ 171758 w 940118"/>
                    <a:gd name="connsiteY32" fmla="*/ 347295 h 1580197"/>
                    <a:gd name="connsiteX33" fmla="*/ 161925 w 940118"/>
                    <a:gd name="connsiteY33" fmla="*/ 341948 h 1580197"/>
                    <a:gd name="connsiteX34" fmla="*/ 227648 w 940118"/>
                    <a:gd name="connsiteY34" fmla="*/ 258128 h 1580197"/>
                    <a:gd name="connsiteX35" fmla="*/ 287315 w 940118"/>
                    <a:gd name="connsiteY35" fmla="*/ 198453 h 1580197"/>
                    <a:gd name="connsiteX36" fmla="*/ 286702 w 940118"/>
                    <a:gd name="connsiteY36" fmla="*/ 198120 h 1580197"/>
                    <a:gd name="connsiteX37" fmla="*/ 359092 w 940118"/>
                    <a:gd name="connsiteY37" fmla="*/ 140970 h 1580197"/>
                    <a:gd name="connsiteX38" fmla="*/ 486263 w 940118"/>
                    <a:gd name="connsiteY38" fmla="*/ 68845 h 1580197"/>
                    <a:gd name="connsiteX39" fmla="*/ 485775 w 940118"/>
                    <a:gd name="connsiteY39" fmla="*/ 68580 h 1580197"/>
                    <a:gd name="connsiteX40" fmla="*/ 572452 w 940118"/>
                    <a:gd name="connsiteY40" fmla="*/ 32385 h 1580197"/>
                    <a:gd name="connsiteX41" fmla="*/ 595123 w 940118"/>
                    <a:gd name="connsiteY41" fmla="*/ 44713 h 1580197"/>
                    <a:gd name="connsiteX42" fmla="*/ 573405 w 940118"/>
                    <a:gd name="connsiteY42" fmla="*/ 32385 h 1580197"/>
                    <a:gd name="connsiteX43" fmla="*/ 679133 w 940118"/>
                    <a:gd name="connsiteY43" fmla="*/ 0 h 1580197"/>
                    <a:gd name="connsiteX0" fmla="*/ 679133 w 940118"/>
                    <a:gd name="connsiteY0" fmla="*/ 0 h 1580197"/>
                    <a:gd name="connsiteX1" fmla="*/ 940118 w 940118"/>
                    <a:gd name="connsiteY1" fmla="*/ 140970 h 1580197"/>
                    <a:gd name="connsiteX2" fmla="*/ 747299 w 940118"/>
                    <a:gd name="connsiteY2" fmla="*/ 210278 h 1580197"/>
                    <a:gd name="connsiteX3" fmla="*/ 747713 w 940118"/>
                    <a:gd name="connsiteY3" fmla="*/ 210503 h 1580197"/>
                    <a:gd name="connsiteX4" fmla="*/ 620078 w 940118"/>
                    <a:gd name="connsiteY4" fmla="*/ 282893 h 1580197"/>
                    <a:gd name="connsiteX5" fmla="*/ 620077 w 940118"/>
                    <a:gd name="connsiteY5" fmla="*/ 282893 h 1580197"/>
                    <a:gd name="connsiteX6" fmla="*/ 548076 w 940118"/>
                    <a:gd name="connsiteY6" fmla="*/ 339736 h 1580197"/>
                    <a:gd name="connsiteX7" fmla="*/ 548640 w 940118"/>
                    <a:gd name="connsiteY7" fmla="*/ 340043 h 1580197"/>
                    <a:gd name="connsiteX8" fmla="*/ 503873 w 940118"/>
                    <a:gd name="connsiteY8" fmla="*/ 383858 h 1580197"/>
                    <a:gd name="connsiteX9" fmla="*/ 488633 w 940118"/>
                    <a:gd name="connsiteY9" fmla="*/ 399098 h 1580197"/>
                    <a:gd name="connsiteX10" fmla="*/ 488633 w 940118"/>
                    <a:gd name="connsiteY10" fmla="*/ 400050 h 1580197"/>
                    <a:gd name="connsiteX11" fmla="*/ 422910 w 940118"/>
                    <a:gd name="connsiteY11" fmla="*/ 482918 h 1580197"/>
                    <a:gd name="connsiteX12" fmla="*/ 422910 w 940118"/>
                    <a:gd name="connsiteY12" fmla="*/ 483870 h 1580197"/>
                    <a:gd name="connsiteX13" fmla="*/ 367665 w 940118"/>
                    <a:gd name="connsiteY13" fmla="*/ 572453 h 1580197"/>
                    <a:gd name="connsiteX14" fmla="*/ 368618 w 940118"/>
                    <a:gd name="connsiteY14" fmla="*/ 573405 h 1580197"/>
                    <a:gd name="connsiteX15" fmla="*/ 317183 w 940118"/>
                    <a:gd name="connsiteY15" fmla="*/ 684847 h 1580197"/>
                    <a:gd name="connsiteX16" fmla="*/ 305241 w 940118"/>
                    <a:gd name="connsiteY16" fmla="*/ 678329 h 1580197"/>
                    <a:gd name="connsiteX17" fmla="*/ 305235 w 940118"/>
                    <a:gd name="connsiteY17" fmla="*/ 678350 h 1580197"/>
                    <a:gd name="connsiteX18" fmla="*/ 317183 w 940118"/>
                    <a:gd name="connsiteY18" fmla="*/ 684847 h 1580197"/>
                    <a:gd name="connsiteX19" fmla="*/ 260985 w 940118"/>
                    <a:gd name="connsiteY19" fmla="*/ 1014413 h 1580197"/>
                    <a:gd name="connsiteX20" fmla="*/ 342900 w 940118"/>
                    <a:gd name="connsiteY20" fmla="*/ 1373505 h 1580197"/>
                    <a:gd name="connsiteX21" fmla="*/ 546735 w 940118"/>
                    <a:gd name="connsiteY21" fmla="*/ 1580197 h 1580197"/>
                    <a:gd name="connsiteX22" fmla="*/ 285750 w 940118"/>
                    <a:gd name="connsiteY22" fmla="*/ 1438275 h 1580197"/>
                    <a:gd name="connsiteX23" fmla="*/ 81915 w 940118"/>
                    <a:gd name="connsiteY23" fmla="*/ 1231583 h 1580197"/>
                    <a:gd name="connsiteX24" fmla="*/ 0 w 940118"/>
                    <a:gd name="connsiteY24" fmla="*/ 872490 h 1580197"/>
                    <a:gd name="connsiteX25" fmla="*/ 56197 w 940118"/>
                    <a:gd name="connsiteY25" fmla="*/ 542925 h 1580197"/>
                    <a:gd name="connsiteX26" fmla="*/ 62441 w 940118"/>
                    <a:gd name="connsiteY26" fmla="*/ 546321 h 1580197"/>
                    <a:gd name="connsiteX27" fmla="*/ 62617 w 940118"/>
                    <a:gd name="connsiteY27" fmla="*/ 545909 h 1580197"/>
                    <a:gd name="connsiteX28" fmla="*/ 57150 w 940118"/>
                    <a:gd name="connsiteY28" fmla="*/ 542925 h 1580197"/>
                    <a:gd name="connsiteX29" fmla="*/ 107444 w 940118"/>
                    <a:gd name="connsiteY29" fmla="*/ 431896 h 1580197"/>
                    <a:gd name="connsiteX30" fmla="*/ 106680 w 940118"/>
                    <a:gd name="connsiteY30" fmla="*/ 431483 h 1580197"/>
                    <a:gd name="connsiteX31" fmla="*/ 161925 w 940118"/>
                    <a:gd name="connsiteY31" fmla="*/ 341948 h 1580197"/>
                    <a:gd name="connsiteX32" fmla="*/ 171758 w 940118"/>
                    <a:gd name="connsiteY32" fmla="*/ 347295 h 1580197"/>
                    <a:gd name="connsiteX33" fmla="*/ 227648 w 940118"/>
                    <a:gd name="connsiteY33" fmla="*/ 258128 h 1580197"/>
                    <a:gd name="connsiteX34" fmla="*/ 287315 w 940118"/>
                    <a:gd name="connsiteY34" fmla="*/ 198453 h 1580197"/>
                    <a:gd name="connsiteX35" fmla="*/ 286702 w 940118"/>
                    <a:gd name="connsiteY35" fmla="*/ 198120 h 1580197"/>
                    <a:gd name="connsiteX36" fmla="*/ 359092 w 940118"/>
                    <a:gd name="connsiteY36" fmla="*/ 140970 h 1580197"/>
                    <a:gd name="connsiteX37" fmla="*/ 486263 w 940118"/>
                    <a:gd name="connsiteY37" fmla="*/ 68845 h 1580197"/>
                    <a:gd name="connsiteX38" fmla="*/ 485775 w 940118"/>
                    <a:gd name="connsiteY38" fmla="*/ 68580 h 1580197"/>
                    <a:gd name="connsiteX39" fmla="*/ 572452 w 940118"/>
                    <a:gd name="connsiteY39" fmla="*/ 32385 h 1580197"/>
                    <a:gd name="connsiteX40" fmla="*/ 595123 w 940118"/>
                    <a:gd name="connsiteY40" fmla="*/ 44713 h 1580197"/>
                    <a:gd name="connsiteX41" fmla="*/ 573405 w 940118"/>
                    <a:gd name="connsiteY41" fmla="*/ 32385 h 1580197"/>
                    <a:gd name="connsiteX42" fmla="*/ 679133 w 940118"/>
                    <a:gd name="connsiteY42" fmla="*/ 0 h 1580197"/>
                    <a:gd name="connsiteX0" fmla="*/ 679133 w 940118"/>
                    <a:gd name="connsiteY0" fmla="*/ 0 h 1580197"/>
                    <a:gd name="connsiteX1" fmla="*/ 940118 w 940118"/>
                    <a:gd name="connsiteY1" fmla="*/ 140970 h 1580197"/>
                    <a:gd name="connsiteX2" fmla="*/ 747299 w 940118"/>
                    <a:gd name="connsiteY2" fmla="*/ 210278 h 1580197"/>
                    <a:gd name="connsiteX3" fmla="*/ 747713 w 940118"/>
                    <a:gd name="connsiteY3" fmla="*/ 210503 h 1580197"/>
                    <a:gd name="connsiteX4" fmla="*/ 620078 w 940118"/>
                    <a:gd name="connsiteY4" fmla="*/ 282893 h 1580197"/>
                    <a:gd name="connsiteX5" fmla="*/ 620077 w 940118"/>
                    <a:gd name="connsiteY5" fmla="*/ 282893 h 1580197"/>
                    <a:gd name="connsiteX6" fmla="*/ 548076 w 940118"/>
                    <a:gd name="connsiteY6" fmla="*/ 339736 h 1580197"/>
                    <a:gd name="connsiteX7" fmla="*/ 548640 w 940118"/>
                    <a:gd name="connsiteY7" fmla="*/ 340043 h 1580197"/>
                    <a:gd name="connsiteX8" fmla="*/ 503873 w 940118"/>
                    <a:gd name="connsiteY8" fmla="*/ 383858 h 1580197"/>
                    <a:gd name="connsiteX9" fmla="*/ 488633 w 940118"/>
                    <a:gd name="connsiteY9" fmla="*/ 399098 h 1580197"/>
                    <a:gd name="connsiteX10" fmla="*/ 488633 w 940118"/>
                    <a:gd name="connsiteY10" fmla="*/ 400050 h 1580197"/>
                    <a:gd name="connsiteX11" fmla="*/ 422910 w 940118"/>
                    <a:gd name="connsiteY11" fmla="*/ 482918 h 1580197"/>
                    <a:gd name="connsiteX12" fmla="*/ 422910 w 940118"/>
                    <a:gd name="connsiteY12" fmla="*/ 483870 h 1580197"/>
                    <a:gd name="connsiteX13" fmla="*/ 367665 w 940118"/>
                    <a:gd name="connsiteY13" fmla="*/ 572453 h 1580197"/>
                    <a:gd name="connsiteX14" fmla="*/ 368618 w 940118"/>
                    <a:gd name="connsiteY14" fmla="*/ 573405 h 1580197"/>
                    <a:gd name="connsiteX15" fmla="*/ 317183 w 940118"/>
                    <a:gd name="connsiteY15" fmla="*/ 684847 h 1580197"/>
                    <a:gd name="connsiteX16" fmla="*/ 305241 w 940118"/>
                    <a:gd name="connsiteY16" fmla="*/ 678329 h 1580197"/>
                    <a:gd name="connsiteX17" fmla="*/ 305235 w 940118"/>
                    <a:gd name="connsiteY17" fmla="*/ 678350 h 1580197"/>
                    <a:gd name="connsiteX18" fmla="*/ 317183 w 940118"/>
                    <a:gd name="connsiteY18" fmla="*/ 684847 h 1580197"/>
                    <a:gd name="connsiteX19" fmla="*/ 260985 w 940118"/>
                    <a:gd name="connsiteY19" fmla="*/ 1014413 h 1580197"/>
                    <a:gd name="connsiteX20" fmla="*/ 342900 w 940118"/>
                    <a:gd name="connsiteY20" fmla="*/ 1373505 h 1580197"/>
                    <a:gd name="connsiteX21" fmla="*/ 546735 w 940118"/>
                    <a:gd name="connsiteY21" fmla="*/ 1580197 h 1580197"/>
                    <a:gd name="connsiteX22" fmla="*/ 285750 w 940118"/>
                    <a:gd name="connsiteY22" fmla="*/ 1438275 h 1580197"/>
                    <a:gd name="connsiteX23" fmla="*/ 81915 w 940118"/>
                    <a:gd name="connsiteY23" fmla="*/ 1231583 h 1580197"/>
                    <a:gd name="connsiteX24" fmla="*/ 0 w 940118"/>
                    <a:gd name="connsiteY24" fmla="*/ 872490 h 1580197"/>
                    <a:gd name="connsiteX25" fmla="*/ 56197 w 940118"/>
                    <a:gd name="connsiteY25" fmla="*/ 542925 h 1580197"/>
                    <a:gd name="connsiteX26" fmla="*/ 62441 w 940118"/>
                    <a:gd name="connsiteY26" fmla="*/ 546321 h 1580197"/>
                    <a:gd name="connsiteX27" fmla="*/ 62617 w 940118"/>
                    <a:gd name="connsiteY27" fmla="*/ 545909 h 1580197"/>
                    <a:gd name="connsiteX28" fmla="*/ 57150 w 940118"/>
                    <a:gd name="connsiteY28" fmla="*/ 542925 h 1580197"/>
                    <a:gd name="connsiteX29" fmla="*/ 107444 w 940118"/>
                    <a:gd name="connsiteY29" fmla="*/ 431896 h 1580197"/>
                    <a:gd name="connsiteX30" fmla="*/ 106680 w 940118"/>
                    <a:gd name="connsiteY30" fmla="*/ 431483 h 1580197"/>
                    <a:gd name="connsiteX31" fmla="*/ 161925 w 940118"/>
                    <a:gd name="connsiteY31" fmla="*/ 341948 h 1580197"/>
                    <a:gd name="connsiteX32" fmla="*/ 227648 w 940118"/>
                    <a:gd name="connsiteY32" fmla="*/ 258128 h 1580197"/>
                    <a:gd name="connsiteX33" fmla="*/ 287315 w 940118"/>
                    <a:gd name="connsiteY33" fmla="*/ 198453 h 1580197"/>
                    <a:gd name="connsiteX34" fmla="*/ 286702 w 940118"/>
                    <a:gd name="connsiteY34" fmla="*/ 198120 h 1580197"/>
                    <a:gd name="connsiteX35" fmla="*/ 359092 w 940118"/>
                    <a:gd name="connsiteY35" fmla="*/ 140970 h 1580197"/>
                    <a:gd name="connsiteX36" fmla="*/ 486263 w 940118"/>
                    <a:gd name="connsiteY36" fmla="*/ 68845 h 1580197"/>
                    <a:gd name="connsiteX37" fmla="*/ 485775 w 940118"/>
                    <a:gd name="connsiteY37" fmla="*/ 68580 h 1580197"/>
                    <a:gd name="connsiteX38" fmla="*/ 572452 w 940118"/>
                    <a:gd name="connsiteY38" fmla="*/ 32385 h 1580197"/>
                    <a:gd name="connsiteX39" fmla="*/ 595123 w 940118"/>
                    <a:gd name="connsiteY39" fmla="*/ 44713 h 1580197"/>
                    <a:gd name="connsiteX40" fmla="*/ 573405 w 940118"/>
                    <a:gd name="connsiteY40" fmla="*/ 32385 h 1580197"/>
                    <a:gd name="connsiteX41" fmla="*/ 679133 w 940118"/>
                    <a:gd name="connsiteY41" fmla="*/ 0 h 1580197"/>
                    <a:gd name="connsiteX0" fmla="*/ 679133 w 940118"/>
                    <a:gd name="connsiteY0" fmla="*/ 0 h 1580197"/>
                    <a:gd name="connsiteX1" fmla="*/ 940118 w 940118"/>
                    <a:gd name="connsiteY1" fmla="*/ 140970 h 1580197"/>
                    <a:gd name="connsiteX2" fmla="*/ 747299 w 940118"/>
                    <a:gd name="connsiteY2" fmla="*/ 210278 h 1580197"/>
                    <a:gd name="connsiteX3" fmla="*/ 747713 w 940118"/>
                    <a:gd name="connsiteY3" fmla="*/ 210503 h 1580197"/>
                    <a:gd name="connsiteX4" fmla="*/ 620078 w 940118"/>
                    <a:gd name="connsiteY4" fmla="*/ 282893 h 1580197"/>
                    <a:gd name="connsiteX5" fmla="*/ 620077 w 940118"/>
                    <a:gd name="connsiteY5" fmla="*/ 282893 h 1580197"/>
                    <a:gd name="connsiteX6" fmla="*/ 548076 w 940118"/>
                    <a:gd name="connsiteY6" fmla="*/ 339736 h 1580197"/>
                    <a:gd name="connsiteX7" fmla="*/ 548640 w 940118"/>
                    <a:gd name="connsiteY7" fmla="*/ 340043 h 1580197"/>
                    <a:gd name="connsiteX8" fmla="*/ 503873 w 940118"/>
                    <a:gd name="connsiteY8" fmla="*/ 383858 h 1580197"/>
                    <a:gd name="connsiteX9" fmla="*/ 488633 w 940118"/>
                    <a:gd name="connsiteY9" fmla="*/ 399098 h 1580197"/>
                    <a:gd name="connsiteX10" fmla="*/ 488633 w 940118"/>
                    <a:gd name="connsiteY10" fmla="*/ 400050 h 1580197"/>
                    <a:gd name="connsiteX11" fmla="*/ 422910 w 940118"/>
                    <a:gd name="connsiteY11" fmla="*/ 482918 h 1580197"/>
                    <a:gd name="connsiteX12" fmla="*/ 422910 w 940118"/>
                    <a:gd name="connsiteY12" fmla="*/ 483870 h 1580197"/>
                    <a:gd name="connsiteX13" fmla="*/ 367665 w 940118"/>
                    <a:gd name="connsiteY13" fmla="*/ 572453 h 1580197"/>
                    <a:gd name="connsiteX14" fmla="*/ 368618 w 940118"/>
                    <a:gd name="connsiteY14" fmla="*/ 573405 h 1580197"/>
                    <a:gd name="connsiteX15" fmla="*/ 317183 w 940118"/>
                    <a:gd name="connsiteY15" fmla="*/ 684847 h 1580197"/>
                    <a:gd name="connsiteX16" fmla="*/ 305241 w 940118"/>
                    <a:gd name="connsiteY16" fmla="*/ 678329 h 1580197"/>
                    <a:gd name="connsiteX17" fmla="*/ 305235 w 940118"/>
                    <a:gd name="connsiteY17" fmla="*/ 678350 h 1580197"/>
                    <a:gd name="connsiteX18" fmla="*/ 317183 w 940118"/>
                    <a:gd name="connsiteY18" fmla="*/ 684847 h 1580197"/>
                    <a:gd name="connsiteX19" fmla="*/ 260985 w 940118"/>
                    <a:gd name="connsiteY19" fmla="*/ 1014413 h 1580197"/>
                    <a:gd name="connsiteX20" fmla="*/ 342900 w 940118"/>
                    <a:gd name="connsiteY20" fmla="*/ 1373505 h 1580197"/>
                    <a:gd name="connsiteX21" fmla="*/ 546735 w 940118"/>
                    <a:gd name="connsiteY21" fmla="*/ 1580197 h 1580197"/>
                    <a:gd name="connsiteX22" fmla="*/ 285750 w 940118"/>
                    <a:gd name="connsiteY22" fmla="*/ 1438275 h 1580197"/>
                    <a:gd name="connsiteX23" fmla="*/ 81915 w 940118"/>
                    <a:gd name="connsiteY23" fmla="*/ 1231583 h 1580197"/>
                    <a:gd name="connsiteX24" fmla="*/ 0 w 940118"/>
                    <a:gd name="connsiteY24" fmla="*/ 872490 h 1580197"/>
                    <a:gd name="connsiteX25" fmla="*/ 56197 w 940118"/>
                    <a:gd name="connsiteY25" fmla="*/ 542925 h 1580197"/>
                    <a:gd name="connsiteX26" fmla="*/ 62441 w 940118"/>
                    <a:gd name="connsiteY26" fmla="*/ 546321 h 1580197"/>
                    <a:gd name="connsiteX27" fmla="*/ 62617 w 940118"/>
                    <a:gd name="connsiteY27" fmla="*/ 545909 h 1580197"/>
                    <a:gd name="connsiteX28" fmla="*/ 57150 w 940118"/>
                    <a:gd name="connsiteY28" fmla="*/ 542925 h 1580197"/>
                    <a:gd name="connsiteX29" fmla="*/ 107444 w 940118"/>
                    <a:gd name="connsiteY29" fmla="*/ 431896 h 1580197"/>
                    <a:gd name="connsiteX30" fmla="*/ 106680 w 940118"/>
                    <a:gd name="connsiteY30" fmla="*/ 431483 h 1580197"/>
                    <a:gd name="connsiteX31" fmla="*/ 227648 w 940118"/>
                    <a:gd name="connsiteY31" fmla="*/ 258128 h 1580197"/>
                    <a:gd name="connsiteX32" fmla="*/ 287315 w 940118"/>
                    <a:gd name="connsiteY32" fmla="*/ 198453 h 1580197"/>
                    <a:gd name="connsiteX33" fmla="*/ 286702 w 940118"/>
                    <a:gd name="connsiteY33" fmla="*/ 198120 h 1580197"/>
                    <a:gd name="connsiteX34" fmla="*/ 359092 w 940118"/>
                    <a:gd name="connsiteY34" fmla="*/ 140970 h 1580197"/>
                    <a:gd name="connsiteX35" fmla="*/ 486263 w 940118"/>
                    <a:gd name="connsiteY35" fmla="*/ 68845 h 1580197"/>
                    <a:gd name="connsiteX36" fmla="*/ 485775 w 940118"/>
                    <a:gd name="connsiteY36" fmla="*/ 68580 h 1580197"/>
                    <a:gd name="connsiteX37" fmla="*/ 572452 w 940118"/>
                    <a:gd name="connsiteY37" fmla="*/ 32385 h 1580197"/>
                    <a:gd name="connsiteX38" fmla="*/ 595123 w 940118"/>
                    <a:gd name="connsiteY38" fmla="*/ 44713 h 1580197"/>
                    <a:gd name="connsiteX39" fmla="*/ 573405 w 940118"/>
                    <a:gd name="connsiteY39" fmla="*/ 32385 h 1580197"/>
                    <a:gd name="connsiteX40" fmla="*/ 679133 w 940118"/>
                    <a:gd name="connsiteY40" fmla="*/ 0 h 1580197"/>
                    <a:gd name="connsiteX0" fmla="*/ 679133 w 940118"/>
                    <a:gd name="connsiteY0" fmla="*/ 0 h 1580197"/>
                    <a:gd name="connsiteX1" fmla="*/ 940118 w 940118"/>
                    <a:gd name="connsiteY1" fmla="*/ 140970 h 1580197"/>
                    <a:gd name="connsiteX2" fmla="*/ 747299 w 940118"/>
                    <a:gd name="connsiteY2" fmla="*/ 210278 h 1580197"/>
                    <a:gd name="connsiteX3" fmla="*/ 747713 w 940118"/>
                    <a:gd name="connsiteY3" fmla="*/ 210503 h 1580197"/>
                    <a:gd name="connsiteX4" fmla="*/ 620078 w 940118"/>
                    <a:gd name="connsiteY4" fmla="*/ 282893 h 1580197"/>
                    <a:gd name="connsiteX5" fmla="*/ 620077 w 940118"/>
                    <a:gd name="connsiteY5" fmla="*/ 282893 h 1580197"/>
                    <a:gd name="connsiteX6" fmla="*/ 548076 w 940118"/>
                    <a:gd name="connsiteY6" fmla="*/ 339736 h 1580197"/>
                    <a:gd name="connsiteX7" fmla="*/ 548640 w 940118"/>
                    <a:gd name="connsiteY7" fmla="*/ 340043 h 1580197"/>
                    <a:gd name="connsiteX8" fmla="*/ 503873 w 940118"/>
                    <a:gd name="connsiteY8" fmla="*/ 383858 h 1580197"/>
                    <a:gd name="connsiteX9" fmla="*/ 488633 w 940118"/>
                    <a:gd name="connsiteY9" fmla="*/ 399098 h 1580197"/>
                    <a:gd name="connsiteX10" fmla="*/ 488633 w 940118"/>
                    <a:gd name="connsiteY10" fmla="*/ 400050 h 1580197"/>
                    <a:gd name="connsiteX11" fmla="*/ 422910 w 940118"/>
                    <a:gd name="connsiteY11" fmla="*/ 482918 h 1580197"/>
                    <a:gd name="connsiteX12" fmla="*/ 422910 w 940118"/>
                    <a:gd name="connsiteY12" fmla="*/ 483870 h 1580197"/>
                    <a:gd name="connsiteX13" fmla="*/ 367665 w 940118"/>
                    <a:gd name="connsiteY13" fmla="*/ 572453 h 1580197"/>
                    <a:gd name="connsiteX14" fmla="*/ 368618 w 940118"/>
                    <a:gd name="connsiteY14" fmla="*/ 573405 h 1580197"/>
                    <a:gd name="connsiteX15" fmla="*/ 317183 w 940118"/>
                    <a:gd name="connsiteY15" fmla="*/ 684847 h 1580197"/>
                    <a:gd name="connsiteX16" fmla="*/ 305241 w 940118"/>
                    <a:gd name="connsiteY16" fmla="*/ 678329 h 1580197"/>
                    <a:gd name="connsiteX17" fmla="*/ 305235 w 940118"/>
                    <a:gd name="connsiteY17" fmla="*/ 678350 h 1580197"/>
                    <a:gd name="connsiteX18" fmla="*/ 317183 w 940118"/>
                    <a:gd name="connsiteY18" fmla="*/ 684847 h 1580197"/>
                    <a:gd name="connsiteX19" fmla="*/ 260985 w 940118"/>
                    <a:gd name="connsiteY19" fmla="*/ 1014413 h 1580197"/>
                    <a:gd name="connsiteX20" fmla="*/ 342900 w 940118"/>
                    <a:gd name="connsiteY20" fmla="*/ 1373505 h 1580197"/>
                    <a:gd name="connsiteX21" fmla="*/ 546735 w 940118"/>
                    <a:gd name="connsiteY21" fmla="*/ 1580197 h 1580197"/>
                    <a:gd name="connsiteX22" fmla="*/ 285750 w 940118"/>
                    <a:gd name="connsiteY22" fmla="*/ 1438275 h 1580197"/>
                    <a:gd name="connsiteX23" fmla="*/ 81915 w 940118"/>
                    <a:gd name="connsiteY23" fmla="*/ 1231583 h 1580197"/>
                    <a:gd name="connsiteX24" fmla="*/ 0 w 940118"/>
                    <a:gd name="connsiteY24" fmla="*/ 872490 h 1580197"/>
                    <a:gd name="connsiteX25" fmla="*/ 56197 w 940118"/>
                    <a:gd name="connsiteY25" fmla="*/ 542925 h 1580197"/>
                    <a:gd name="connsiteX26" fmla="*/ 62441 w 940118"/>
                    <a:gd name="connsiteY26" fmla="*/ 546321 h 1580197"/>
                    <a:gd name="connsiteX27" fmla="*/ 62617 w 940118"/>
                    <a:gd name="connsiteY27" fmla="*/ 545909 h 1580197"/>
                    <a:gd name="connsiteX28" fmla="*/ 57150 w 940118"/>
                    <a:gd name="connsiteY28" fmla="*/ 542925 h 1580197"/>
                    <a:gd name="connsiteX29" fmla="*/ 107444 w 940118"/>
                    <a:gd name="connsiteY29" fmla="*/ 431896 h 1580197"/>
                    <a:gd name="connsiteX30" fmla="*/ 106680 w 940118"/>
                    <a:gd name="connsiteY30" fmla="*/ 431483 h 1580197"/>
                    <a:gd name="connsiteX31" fmla="*/ 227648 w 940118"/>
                    <a:gd name="connsiteY31" fmla="*/ 258128 h 1580197"/>
                    <a:gd name="connsiteX32" fmla="*/ 287315 w 940118"/>
                    <a:gd name="connsiteY32" fmla="*/ 198453 h 1580197"/>
                    <a:gd name="connsiteX33" fmla="*/ 359092 w 940118"/>
                    <a:gd name="connsiteY33" fmla="*/ 140970 h 1580197"/>
                    <a:gd name="connsiteX34" fmla="*/ 486263 w 940118"/>
                    <a:gd name="connsiteY34" fmla="*/ 68845 h 1580197"/>
                    <a:gd name="connsiteX35" fmla="*/ 485775 w 940118"/>
                    <a:gd name="connsiteY35" fmla="*/ 68580 h 1580197"/>
                    <a:gd name="connsiteX36" fmla="*/ 572452 w 940118"/>
                    <a:gd name="connsiteY36" fmla="*/ 32385 h 1580197"/>
                    <a:gd name="connsiteX37" fmla="*/ 595123 w 940118"/>
                    <a:gd name="connsiteY37" fmla="*/ 44713 h 1580197"/>
                    <a:gd name="connsiteX38" fmla="*/ 573405 w 940118"/>
                    <a:gd name="connsiteY38" fmla="*/ 32385 h 1580197"/>
                    <a:gd name="connsiteX39" fmla="*/ 679133 w 940118"/>
                    <a:gd name="connsiteY39" fmla="*/ 0 h 1580197"/>
                    <a:gd name="connsiteX0" fmla="*/ 679133 w 940118"/>
                    <a:gd name="connsiteY0" fmla="*/ 0 h 1580197"/>
                    <a:gd name="connsiteX1" fmla="*/ 940118 w 940118"/>
                    <a:gd name="connsiteY1" fmla="*/ 140970 h 1580197"/>
                    <a:gd name="connsiteX2" fmla="*/ 747299 w 940118"/>
                    <a:gd name="connsiteY2" fmla="*/ 210278 h 1580197"/>
                    <a:gd name="connsiteX3" fmla="*/ 747713 w 940118"/>
                    <a:gd name="connsiteY3" fmla="*/ 210503 h 1580197"/>
                    <a:gd name="connsiteX4" fmla="*/ 620078 w 940118"/>
                    <a:gd name="connsiteY4" fmla="*/ 282893 h 1580197"/>
                    <a:gd name="connsiteX5" fmla="*/ 620077 w 940118"/>
                    <a:gd name="connsiteY5" fmla="*/ 282893 h 1580197"/>
                    <a:gd name="connsiteX6" fmla="*/ 548076 w 940118"/>
                    <a:gd name="connsiteY6" fmla="*/ 339736 h 1580197"/>
                    <a:gd name="connsiteX7" fmla="*/ 548640 w 940118"/>
                    <a:gd name="connsiteY7" fmla="*/ 340043 h 1580197"/>
                    <a:gd name="connsiteX8" fmla="*/ 503873 w 940118"/>
                    <a:gd name="connsiteY8" fmla="*/ 383858 h 1580197"/>
                    <a:gd name="connsiteX9" fmla="*/ 488633 w 940118"/>
                    <a:gd name="connsiteY9" fmla="*/ 399098 h 1580197"/>
                    <a:gd name="connsiteX10" fmla="*/ 488633 w 940118"/>
                    <a:gd name="connsiteY10" fmla="*/ 400050 h 1580197"/>
                    <a:gd name="connsiteX11" fmla="*/ 422910 w 940118"/>
                    <a:gd name="connsiteY11" fmla="*/ 482918 h 1580197"/>
                    <a:gd name="connsiteX12" fmla="*/ 422910 w 940118"/>
                    <a:gd name="connsiteY12" fmla="*/ 483870 h 1580197"/>
                    <a:gd name="connsiteX13" fmla="*/ 367665 w 940118"/>
                    <a:gd name="connsiteY13" fmla="*/ 572453 h 1580197"/>
                    <a:gd name="connsiteX14" fmla="*/ 368618 w 940118"/>
                    <a:gd name="connsiteY14" fmla="*/ 573405 h 1580197"/>
                    <a:gd name="connsiteX15" fmla="*/ 317183 w 940118"/>
                    <a:gd name="connsiteY15" fmla="*/ 684847 h 1580197"/>
                    <a:gd name="connsiteX16" fmla="*/ 305241 w 940118"/>
                    <a:gd name="connsiteY16" fmla="*/ 678329 h 1580197"/>
                    <a:gd name="connsiteX17" fmla="*/ 305235 w 940118"/>
                    <a:gd name="connsiteY17" fmla="*/ 678350 h 1580197"/>
                    <a:gd name="connsiteX18" fmla="*/ 317183 w 940118"/>
                    <a:gd name="connsiteY18" fmla="*/ 684847 h 1580197"/>
                    <a:gd name="connsiteX19" fmla="*/ 260985 w 940118"/>
                    <a:gd name="connsiteY19" fmla="*/ 1014413 h 1580197"/>
                    <a:gd name="connsiteX20" fmla="*/ 342900 w 940118"/>
                    <a:gd name="connsiteY20" fmla="*/ 1373505 h 1580197"/>
                    <a:gd name="connsiteX21" fmla="*/ 546735 w 940118"/>
                    <a:gd name="connsiteY21" fmla="*/ 1580197 h 1580197"/>
                    <a:gd name="connsiteX22" fmla="*/ 285750 w 940118"/>
                    <a:gd name="connsiteY22" fmla="*/ 1438275 h 1580197"/>
                    <a:gd name="connsiteX23" fmla="*/ 81915 w 940118"/>
                    <a:gd name="connsiteY23" fmla="*/ 1231583 h 1580197"/>
                    <a:gd name="connsiteX24" fmla="*/ 0 w 940118"/>
                    <a:gd name="connsiteY24" fmla="*/ 872490 h 1580197"/>
                    <a:gd name="connsiteX25" fmla="*/ 56197 w 940118"/>
                    <a:gd name="connsiteY25" fmla="*/ 542925 h 1580197"/>
                    <a:gd name="connsiteX26" fmla="*/ 62441 w 940118"/>
                    <a:gd name="connsiteY26" fmla="*/ 546321 h 1580197"/>
                    <a:gd name="connsiteX27" fmla="*/ 62617 w 940118"/>
                    <a:gd name="connsiteY27" fmla="*/ 545909 h 1580197"/>
                    <a:gd name="connsiteX28" fmla="*/ 57150 w 940118"/>
                    <a:gd name="connsiteY28" fmla="*/ 542925 h 1580197"/>
                    <a:gd name="connsiteX29" fmla="*/ 107444 w 940118"/>
                    <a:gd name="connsiteY29" fmla="*/ 431896 h 1580197"/>
                    <a:gd name="connsiteX30" fmla="*/ 106680 w 940118"/>
                    <a:gd name="connsiteY30" fmla="*/ 431483 h 1580197"/>
                    <a:gd name="connsiteX31" fmla="*/ 227648 w 940118"/>
                    <a:gd name="connsiteY31" fmla="*/ 258128 h 1580197"/>
                    <a:gd name="connsiteX32" fmla="*/ 287315 w 940118"/>
                    <a:gd name="connsiteY32" fmla="*/ 198453 h 1580197"/>
                    <a:gd name="connsiteX33" fmla="*/ 359092 w 940118"/>
                    <a:gd name="connsiteY33" fmla="*/ 140970 h 1580197"/>
                    <a:gd name="connsiteX34" fmla="*/ 486263 w 940118"/>
                    <a:gd name="connsiteY34" fmla="*/ 68845 h 1580197"/>
                    <a:gd name="connsiteX35" fmla="*/ 485775 w 940118"/>
                    <a:gd name="connsiteY35" fmla="*/ 68580 h 1580197"/>
                    <a:gd name="connsiteX36" fmla="*/ 572452 w 940118"/>
                    <a:gd name="connsiteY36" fmla="*/ 32385 h 1580197"/>
                    <a:gd name="connsiteX37" fmla="*/ 573405 w 940118"/>
                    <a:gd name="connsiteY37" fmla="*/ 32385 h 1580197"/>
                    <a:gd name="connsiteX38" fmla="*/ 679133 w 940118"/>
                    <a:gd name="connsiteY38" fmla="*/ 0 h 1580197"/>
                    <a:gd name="connsiteX0" fmla="*/ 679133 w 940118"/>
                    <a:gd name="connsiteY0" fmla="*/ 0 h 1580197"/>
                    <a:gd name="connsiteX1" fmla="*/ 940118 w 940118"/>
                    <a:gd name="connsiteY1" fmla="*/ 140970 h 1580197"/>
                    <a:gd name="connsiteX2" fmla="*/ 747299 w 940118"/>
                    <a:gd name="connsiteY2" fmla="*/ 210278 h 1580197"/>
                    <a:gd name="connsiteX3" fmla="*/ 747713 w 940118"/>
                    <a:gd name="connsiteY3" fmla="*/ 210503 h 1580197"/>
                    <a:gd name="connsiteX4" fmla="*/ 620078 w 940118"/>
                    <a:gd name="connsiteY4" fmla="*/ 282893 h 1580197"/>
                    <a:gd name="connsiteX5" fmla="*/ 620077 w 940118"/>
                    <a:gd name="connsiteY5" fmla="*/ 282893 h 1580197"/>
                    <a:gd name="connsiteX6" fmla="*/ 548076 w 940118"/>
                    <a:gd name="connsiteY6" fmla="*/ 339736 h 1580197"/>
                    <a:gd name="connsiteX7" fmla="*/ 548640 w 940118"/>
                    <a:gd name="connsiteY7" fmla="*/ 340043 h 1580197"/>
                    <a:gd name="connsiteX8" fmla="*/ 488633 w 940118"/>
                    <a:gd name="connsiteY8" fmla="*/ 399098 h 1580197"/>
                    <a:gd name="connsiteX9" fmla="*/ 488633 w 940118"/>
                    <a:gd name="connsiteY9" fmla="*/ 400050 h 1580197"/>
                    <a:gd name="connsiteX10" fmla="*/ 422910 w 940118"/>
                    <a:gd name="connsiteY10" fmla="*/ 482918 h 1580197"/>
                    <a:gd name="connsiteX11" fmla="*/ 422910 w 940118"/>
                    <a:gd name="connsiteY11" fmla="*/ 483870 h 1580197"/>
                    <a:gd name="connsiteX12" fmla="*/ 367665 w 940118"/>
                    <a:gd name="connsiteY12" fmla="*/ 572453 h 1580197"/>
                    <a:gd name="connsiteX13" fmla="*/ 368618 w 940118"/>
                    <a:gd name="connsiteY13" fmla="*/ 573405 h 1580197"/>
                    <a:gd name="connsiteX14" fmla="*/ 317183 w 940118"/>
                    <a:gd name="connsiteY14" fmla="*/ 684847 h 1580197"/>
                    <a:gd name="connsiteX15" fmla="*/ 305241 w 940118"/>
                    <a:gd name="connsiteY15" fmla="*/ 678329 h 1580197"/>
                    <a:gd name="connsiteX16" fmla="*/ 305235 w 940118"/>
                    <a:gd name="connsiteY16" fmla="*/ 678350 h 1580197"/>
                    <a:gd name="connsiteX17" fmla="*/ 317183 w 940118"/>
                    <a:gd name="connsiteY17" fmla="*/ 684847 h 1580197"/>
                    <a:gd name="connsiteX18" fmla="*/ 260985 w 940118"/>
                    <a:gd name="connsiteY18" fmla="*/ 1014413 h 1580197"/>
                    <a:gd name="connsiteX19" fmla="*/ 342900 w 940118"/>
                    <a:gd name="connsiteY19" fmla="*/ 1373505 h 1580197"/>
                    <a:gd name="connsiteX20" fmla="*/ 546735 w 940118"/>
                    <a:gd name="connsiteY20" fmla="*/ 1580197 h 1580197"/>
                    <a:gd name="connsiteX21" fmla="*/ 285750 w 940118"/>
                    <a:gd name="connsiteY21" fmla="*/ 1438275 h 1580197"/>
                    <a:gd name="connsiteX22" fmla="*/ 81915 w 940118"/>
                    <a:gd name="connsiteY22" fmla="*/ 1231583 h 1580197"/>
                    <a:gd name="connsiteX23" fmla="*/ 0 w 940118"/>
                    <a:gd name="connsiteY23" fmla="*/ 872490 h 1580197"/>
                    <a:gd name="connsiteX24" fmla="*/ 56197 w 940118"/>
                    <a:gd name="connsiteY24" fmla="*/ 542925 h 1580197"/>
                    <a:gd name="connsiteX25" fmla="*/ 62441 w 940118"/>
                    <a:gd name="connsiteY25" fmla="*/ 546321 h 1580197"/>
                    <a:gd name="connsiteX26" fmla="*/ 62617 w 940118"/>
                    <a:gd name="connsiteY26" fmla="*/ 545909 h 1580197"/>
                    <a:gd name="connsiteX27" fmla="*/ 57150 w 940118"/>
                    <a:gd name="connsiteY27" fmla="*/ 542925 h 1580197"/>
                    <a:gd name="connsiteX28" fmla="*/ 107444 w 940118"/>
                    <a:gd name="connsiteY28" fmla="*/ 431896 h 1580197"/>
                    <a:gd name="connsiteX29" fmla="*/ 106680 w 940118"/>
                    <a:gd name="connsiteY29" fmla="*/ 431483 h 1580197"/>
                    <a:gd name="connsiteX30" fmla="*/ 227648 w 940118"/>
                    <a:gd name="connsiteY30" fmla="*/ 258128 h 1580197"/>
                    <a:gd name="connsiteX31" fmla="*/ 287315 w 940118"/>
                    <a:gd name="connsiteY31" fmla="*/ 198453 h 1580197"/>
                    <a:gd name="connsiteX32" fmla="*/ 359092 w 940118"/>
                    <a:gd name="connsiteY32" fmla="*/ 140970 h 1580197"/>
                    <a:gd name="connsiteX33" fmla="*/ 486263 w 940118"/>
                    <a:gd name="connsiteY33" fmla="*/ 68845 h 1580197"/>
                    <a:gd name="connsiteX34" fmla="*/ 485775 w 940118"/>
                    <a:gd name="connsiteY34" fmla="*/ 68580 h 1580197"/>
                    <a:gd name="connsiteX35" fmla="*/ 572452 w 940118"/>
                    <a:gd name="connsiteY35" fmla="*/ 32385 h 1580197"/>
                    <a:gd name="connsiteX36" fmla="*/ 573405 w 940118"/>
                    <a:gd name="connsiteY36" fmla="*/ 32385 h 1580197"/>
                    <a:gd name="connsiteX37" fmla="*/ 679133 w 940118"/>
                    <a:gd name="connsiteY37" fmla="*/ 0 h 1580197"/>
                    <a:gd name="connsiteX0" fmla="*/ 679133 w 940118"/>
                    <a:gd name="connsiteY0" fmla="*/ 0 h 1580197"/>
                    <a:gd name="connsiteX1" fmla="*/ 940118 w 940118"/>
                    <a:gd name="connsiteY1" fmla="*/ 140970 h 1580197"/>
                    <a:gd name="connsiteX2" fmla="*/ 747299 w 940118"/>
                    <a:gd name="connsiteY2" fmla="*/ 210278 h 1580197"/>
                    <a:gd name="connsiteX3" fmla="*/ 747713 w 940118"/>
                    <a:gd name="connsiteY3" fmla="*/ 210503 h 1580197"/>
                    <a:gd name="connsiteX4" fmla="*/ 620078 w 940118"/>
                    <a:gd name="connsiteY4" fmla="*/ 282893 h 1580197"/>
                    <a:gd name="connsiteX5" fmla="*/ 620077 w 940118"/>
                    <a:gd name="connsiteY5" fmla="*/ 282893 h 1580197"/>
                    <a:gd name="connsiteX6" fmla="*/ 548076 w 940118"/>
                    <a:gd name="connsiteY6" fmla="*/ 339736 h 1580197"/>
                    <a:gd name="connsiteX7" fmla="*/ 548640 w 940118"/>
                    <a:gd name="connsiteY7" fmla="*/ 340043 h 1580197"/>
                    <a:gd name="connsiteX8" fmla="*/ 488633 w 940118"/>
                    <a:gd name="connsiteY8" fmla="*/ 399098 h 1580197"/>
                    <a:gd name="connsiteX9" fmla="*/ 488633 w 940118"/>
                    <a:gd name="connsiteY9" fmla="*/ 400050 h 1580197"/>
                    <a:gd name="connsiteX10" fmla="*/ 422910 w 940118"/>
                    <a:gd name="connsiteY10" fmla="*/ 482918 h 1580197"/>
                    <a:gd name="connsiteX11" fmla="*/ 422910 w 940118"/>
                    <a:gd name="connsiteY11" fmla="*/ 483870 h 1580197"/>
                    <a:gd name="connsiteX12" fmla="*/ 367665 w 940118"/>
                    <a:gd name="connsiteY12" fmla="*/ 572453 h 1580197"/>
                    <a:gd name="connsiteX13" fmla="*/ 368618 w 940118"/>
                    <a:gd name="connsiteY13" fmla="*/ 573405 h 1580197"/>
                    <a:gd name="connsiteX14" fmla="*/ 317183 w 940118"/>
                    <a:gd name="connsiteY14" fmla="*/ 684847 h 1580197"/>
                    <a:gd name="connsiteX15" fmla="*/ 305241 w 940118"/>
                    <a:gd name="connsiteY15" fmla="*/ 678329 h 1580197"/>
                    <a:gd name="connsiteX16" fmla="*/ 317183 w 940118"/>
                    <a:gd name="connsiteY16" fmla="*/ 684847 h 1580197"/>
                    <a:gd name="connsiteX17" fmla="*/ 260985 w 940118"/>
                    <a:gd name="connsiteY17" fmla="*/ 1014413 h 1580197"/>
                    <a:gd name="connsiteX18" fmla="*/ 342900 w 940118"/>
                    <a:gd name="connsiteY18" fmla="*/ 1373505 h 1580197"/>
                    <a:gd name="connsiteX19" fmla="*/ 546735 w 940118"/>
                    <a:gd name="connsiteY19" fmla="*/ 1580197 h 1580197"/>
                    <a:gd name="connsiteX20" fmla="*/ 285750 w 940118"/>
                    <a:gd name="connsiteY20" fmla="*/ 1438275 h 1580197"/>
                    <a:gd name="connsiteX21" fmla="*/ 81915 w 940118"/>
                    <a:gd name="connsiteY21" fmla="*/ 1231583 h 1580197"/>
                    <a:gd name="connsiteX22" fmla="*/ 0 w 940118"/>
                    <a:gd name="connsiteY22" fmla="*/ 872490 h 1580197"/>
                    <a:gd name="connsiteX23" fmla="*/ 56197 w 940118"/>
                    <a:gd name="connsiteY23" fmla="*/ 542925 h 1580197"/>
                    <a:gd name="connsiteX24" fmla="*/ 62441 w 940118"/>
                    <a:gd name="connsiteY24" fmla="*/ 546321 h 1580197"/>
                    <a:gd name="connsiteX25" fmla="*/ 62617 w 940118"/>
                    <a:gd name="connsiteY25" fmla="*/ 545909 h 1580197"/>
                    <a:gd name="connsiteX26" fmla="*/ 57150 w 940118"/>
                    <a:gd name="connsiteY26" fmla="*/ 542925 h 1580197"/>
                    <a:gd name="connsiteX27" fmla="*/ 107444 w 940118"/>
                    <a:gd name="connsiteY27" fmla="*/ 431896 h 1580197"/>
                    <a:gd name="connsiteX28" fmla="*/ 106680 w 940118"/>
                    <a:gd name="connsiteY28" fmla="*/ 431483 h 1580197"/>
                    <a:gd name="connsiteX29" fmla="*/ 227648 w 940118"/>
                    <a:gd name="connsiteY29" fmla="*/ 258128 h 1580197"/>
                    <a:gd name="connsiteX30" fmla="*/ 287315 w 940118"/>
                    <a:gd name="connsiteY30" fmla="*/ 198453 h 1580197"/>
                    <a:gd name="connsiteX31" fmla="*/ 359092 w 940118"/>
                    <a:gd name="connsiteY31" fmla="*/ 140970 h 1580197"/>
                    <a:gd name="connsiteX32" fmla="*/ 486263 w 940118"/>
                    <a:gd name="connsiteY32" fmla="*/ 68845 h 1580197"/>
                    <a:gd name="connsiteX33" fmla="*/ 485775 w 940118"/>
                    <a:gd name="connsiteY33" fmla="*/ 68580 h 1580197"/>
                    <a:gd name="connsiteX34" fmla="*/ 572452 w 940118"/>
                    <a:gd name="connsiteY34" fmla="*/ 32385 h 1580197"/>
                    <a:gd name="connsiteX35" fmla="*/ 573405 w 940118"/>
                    <a:gd name="connsiteY35" fmla="*/ 32385 h 1580197"/>
                    <a:gd name="connsiteX36" fmla="*/ 679133 w 940118"/>
                    <a:gd name="connsiteY36" fmla="*/ 0 h 15801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940118" h="1580197">
                      <a:moveTo>
                        <a:pt x="679133" y="0"/>
                      </a:moveTo>
                      <a:lnTo>
                        <a:pt x="940118" y="140970"/>
                      </a:lnTo>
                      <a:lnTo>
                        <a:pt x="747299" y="210278"/>
                      </a:lnTo>
                      <a:lnTo>
                        <a:pt x="747713" y="210503"/>
                      </a:lnTo>
                      <a:cubicBezTo>
                        <a:pt x="701040" y="232410"/>
                        <a:pt x="658178" y="256223"/>
                        <a:pt x="620078" y="282893"/>
                      </a:cubicBezTo>
                      <a:lnTo>
                        <a:pt x="620077" y="282893"/>
                      </a:lnTo>
                      <a:lnTo>
                        <a:pt x="548076" y="339736"/>
                      </a:lnTo>
                      <a:lnTo>
                        <a:pt x="548640" y="340043"/>
                      </a:lnTo>
                      <a:cubicBezTo>
                        <a:pt x="538733" y="349937"/>
                        <a:pt x="498634" y="389097"/>
                        <a:pt x="488633" y="399098"/>
                      </a:cubicBezTo>
                      <a:lnTo>
                        <a:pt x="488633" y="400050"/>
                      </a:lnTo>
                      <a:cubicBezTo>
                        <a:pt x="464820" y="426720"/>
                        <a:pt x="442913" y="454343"/>
                        <a:pt x="422910" y="482918"/>
                      </a:cubicBezTo>
                      <a:lnTo>
                        <a:pt x="422910" y="483870"/>
                      </a:lnTo>
                      <a:cubicBezTo>
                        <a:pt x="402908" y="512445"/>
                        <a:pt x="383858" y="541973"/>
                        <a:pt x="367665" y="572453"/>
                      </a:cubicBezTo>
                      <a:lnTo>
                        <a:pt x="368618" y="573405"/>
                      </a:lnTo>
                      <a:cubicBezTo>
                        <a:pt x="347663" y="608647"/>
                        <a:pt x="331470" y="645795"/>
                        <a:pt x="317183" y="684847"/>
                      </a:cubicBezTo>
                      <a:lnTo>
                        <a:pt x="305241" y="678329"/>
                      </a:lnTo>
                      <a:lnTo>
                        <a:pt x="317183" y="684847"/>
                      </a:lnTo>
                      <a:cubicBezTo>
                        <a:pt x="280035" y="786765"/>
                        <a:pt x="260985" y="896303"/>
                        <a:pt x="260985" y="1014413"/>
                      </a:cubicBezTo>
                      <a:cubicBezTo>
                        <a:pt x="260985" y="1152525"/>
                        <a:pt x="287655" y="1272540"/>
                        <a:pt x="342900" y="1373505"/>
                      </a:cubicBezTo>
                      <a:cubicBezTo>
                        <a:pt x="391478" y="1463993"/>
                        <a:pt x="460058" y="1532572"/>
                        <a:pt x="546735" y="1580197"/>
                      </a:cubicBezTo>
                      <a:lnTo>
                        <a:pt x="285750" y="1438275"/>
                      </a:lnTo>
                      <a:cubicBezTo>
                        <a:pt x="199073" y="1390650"/>
                        <a:pt x="130493" y="1322070"/>
                        <a:pt x="81915" y="1231583"/>
                      </a:cubicBezTo>
                      <a:cubicBezTo>
                        <a:pt x="27622" y="1130618"/>
                        <a:pt x="0" y="1010603"/>
                        <a:pt x="0" y="872490"/>
                      </a:cubicBezTo>
                      <a:cubicBezTo>
                        <a:pt x="0" y="754380"/>
                        <a:pt x="19050" y="644842"/>
                        <a:pt x="56197" y="542925"/>
                      </a:cubicBezTo>
                      <a:lnTo>
                        <a:pt x="62441" y="546321"/>
                      </a:lnTo>
                      <a:cubicBezTo>
                        <a:pt x="62500" y="546184"/>
                        <a:pt x="62558" y="546046"/>
                        <a:pt x="62617" y="545909"/>
                      </a:cubicBezTo>
                      <a:lnTo>
                        <a:pt x="57150" y="542925"/>
                      </a:lnTo>
                      <a:lnTo>
                        <a:pt x="107444" y="431896"/>
                      </a:lnTo>
                      <a:lnTo>
                        <a:pt x="106680" y="431483"/>
                      </a:lnTo>
                      <a:cubicBezTo>
                        <a:pt x="126714" y="402522"/>
                        <a:pt x="197542" y="296966"/>
                        <a:pt x="227648" y="258128"/>
                      </a:cubicBezTo>
                      <a:lnTo>
                        <a:pt x="287315" y="198453"/>
                      </a:lnTo>
                      <a:lnTo>
                        <a:pt x="359092" y="140970"/>
                      </a:lnTo>
                      <a:lnTo>
                        <a:pt x="486263" y="68845"/>
                      </a:lnTo>
                      <a:lnTo>
                        <a:pt x="485775" y="68580"/>
                      </a:lnTo>
                      <a:cubicBezTo>
                        <a:pt x="513398" y="55245"/>
                        <a:pt x="541973" y="43815"/>
                        <a:pt x="572452" y="32385"/>
                      </a:cubicBezTo>
                      <a:lnTo>
                        <a:pt x="573405" y="32385"/>
                      </a:lnTo>
                      <a:lnTo>
                        <a:pt x="679133" y="0"/>
                      </a:lnTo>
                      <a:close/>
                    </a:path>
                  </a:pathLst>
                </a:custGeom>
                <a:grpFill/>
                <a:ln w="9525" cap="flat">
                  <a:noFill/>
                  <a:prstDash val="solid"/>
                  <a:miter/>
                </a:ln>
              </p:spPr>
              <p:txBody>
                <a:bodyPr anchor="ctr"/>
                <a:lstStyle/>
                <a:p>
                  <a:pPr algn="r" rtl="1" eaLnBrk="1" fontAlgn="auto" hangingPunct="1">
                    <a:spcBef>
                      <a:spcPts val="0"/>
                    </a:spcBef>
                    <a:spcAft>
                      <a:spcPts val="0"/>
                    </a:spcAft>
                    <a:defRPr/>
                  </a:pPr>
                  <a:endParaRPr lang="en-US">
                    <a:latin typeface="+mn-lt"/>
                    <a:cs typeface="+mn-cs"/>
                  </a:endParaRPr>
                </a:p>
              </p:txBody>
            </p:sp>
            <p:sp>
              <p:nvSpPr>
                <p:cNvPr id="60" name="Freeform: Shape 101"/>
                <p:cNvSpPr/>
                <p:nvPr/>
              </p:nvSpPr>
              <p:spPr>
                <a:xfrm>
                  <a:off x="2714531" y="1811829"/>
                  <a:ext cx="257174" cy="304801"/>
                </a:xfrm>
                <a:custGeom>
                  <a:avLst/>
                  <a:gdLst>
                    <a:gd name="connsiteX0" fmla="*/ 260985 w 257175"/>
                    <a:gd name="connsiteY0" fmla="*/ 311468 h 304800"/>
                    <a:gd name="connsiteX1" fmla="*/ 0 w 257175"/>
                    <a:gd name="connsiteY1" fmla="*/ 170497 h 304800"/>
                    <a:gd name="connsiteX2" fmla="*/ 952 w 257175"/>
                    <a:gd name="connsiteY2" fmla="*/ 0 h 304800"/>
                    <a:gd name="connsiteX3" fmla="*/ 260985 w 257175"/>
                    <a:gd name="connsiteY3" fmla="*/ 140970 h 304800"/>
                  </a:gdLst>
                  <a:ahLst/>
                  <a:cxnLst>
                    <a:cxn ang="0">
                      <a:pos x="connsiteX0" y="connsiteY0"/>
                    </a:cxn>
                    <a:cxn ang="0">
                      <a:pos x="connsiteX1" y="connsiteY1"/>
                    </a:cxn>
                    <a:cxn ang="0">
                      <a:pos x="connsiteX2" y="connsiteY2"/>
                    </a:cxn>
                    <a:cxn ang="0">
                      <a:pos x="connsiteX3" y="connsiteY3"/>
                    </a:cxn>
                  </a:cxnLst>
                  <a:rect l="l" t="t" r="r" b="b"/>
                  <a:pathLst>
                    <a:path w="257175" h="304800">
                      <a:moveTo>
                        <a:pt x="260985" y="311468"/>
                      </a:moveTo>
                      <a:lnTo>
                        <a:pt x="0" y="170497"/>
                      </a:lnTo>
                      <a:lnTo>
                        <a:pt x="952" y="0"/>
                      </a:lnTo>
                      <a:lnTo>
                        <a:pt x="260985" y="140970"/>
                      </a:lnTo>
                      <a:close/>
                    </a:path>
                  </a:pathLst>
                </a:custGeom>
                <a:grpFill/>
                <a:ln w="9525" cap="flat">
                  <a:noFill/>
                  <a:prstDash val="solid"/>
                  <a:miter/>
                </a:ln>
              </p:spPr>
              <p:txBody>
                <a:bodyPr anchor="ctr"/>
                <a:lstStyle/>
                <a:p>
                  <a:pPr algn="r" rtl="1" eaLnBrk="1" fontAlgn="auto" hangingPunct="1">
                    <a:spcBef>
                      <a:spcPts val="0"/>
                    </a:spcBef>
                    <a:spcAft>
                      <a:spcPts val="0"/>
                    </a:spcAft>
                    <a:defRPr/>
                  </a:pPr>
                  <a:endParaRPr lang="en-US">
                    <a:latin typeface="+mn-lt"/>
                    <a:cs typeface="+mn-cs"/>
                  </a:endParaRPr>
                </a:p>
              </p:txBody>
            </p:sp>
          </p:grpSp>
        </p:grpSp>
      </p:grpSp>
      <p:grpSp>
        <p:nvGrpSpPr>
          <p:cNvPr id="76" name="Group 129"/>
          <p:cNvGrpSpPr>
            <a:grpSpLocks/>
          </p:cNvGrpSpPr>
          <p:nvPr userDrawn="1"/>
        </p:nvGrpSpPr>
        <p:grpSpPr bwMode="auto">
          <a:xfrm>
            <a:off x="835025" y="4613275"/>
            <a:ext cx="433388" cy="909638"/>
            <a:chOff x="3554538" y="3240653"/>
            <a:chExt cx="1265482" cy="2661804"/>
          </a:xfrm>
        </p:grpSpPr>
        <p:cxnSp>
          <p:nvCxnSpPr>
            <p:cNvPr id="77" name="Straight Connector 130"/>
            <p:cNvCxnSpPr>
              <a:cxnSpLocks/>
            </p:cNvCxnSpPr>
            <p:nvPr/>
          </p:nvCxnSpPr>
          <p:spPr>
            <a:xfrm flipH="1" flipV="1">
              <a:off x="4031992" y="4336963"/>
              <a:ext cx="139064" cy="659644"/>
            </a:xfrm>
            <a:prstGeom prst="line">
              <a:avLst/>
            </a:prstGeom>
            <a:ln w="9525">
              <a:solidFill>
                <a:schemeClr val="bg1">
                  <a:lumMod val="85000"/>
                </a:schemeClr>
              </a:solidFill>
            </a:ln>
            <a:effectLst>
              <a:outerShdw blurRad="63500" algn="ctr" rotWithShape="0">
                <a:prstClr val="black">
                  <a:alpha val="25000"/>
                </a:prstClr>
              </a:outerShdw>
            </a:effectLst>
          </p:spPr>
          <p:style>
            <a:lnRef idx="1">
              <a:schemeClr val="accent1"/>
            </a:lnRef>
            <a:fillRef idx="0">
              <a:schemeClr val="accent1"/>
            </a:fillRef>
            <a:effectRef idx="0">
              <a:schemeClr val="accent1"/>
            </a:effectRef>
            <a:fontRef idx="minor">
              <a:schemeClr val="tx1"/>
            </a:fontRef>
          </p:style>
        </p:cxnSp>
        <p:cxnSp>
          <p:nvCxnSpPr>
            <p:cNvPr id="78" name="Straight Connector 131"/>
            <p:cNvCxnSpPr>
              <a:cxnSpLocks/>
            </p:cNvCxnSpPr>
            <p:nvPr/>
          </p:nvCxnSpPr>
          <p:spPr>
            <a:xfrm flipV="1">
              <a:off x="4194231" y="4336963"/>
              <a:ext cx="115888" cy="650353"/>
            </a:xfrm>
            <a:prstGeom prst="line">
              <a:avLst/>
            </a:prstGeom>
            <a:ln w="9525">
              <a:solidFill>
                <a:schemeClr val="bg1">
                  <a:lumMod val="85000"/>
                </a:schemeClr>
              </a:solidFill>
            </a:ln>
            <a:effectLst>
              <a:outerShdw blurRad="63500" algn="ctr" rotWithShape="0">
                <a:prstClr val="black">
                  <a:alpha val="25000"/>
                </a:prstClr>
              </a:outerShdw>
            </a:effectLst>
          </p:spPr>
          <p:style>
            <a:lnRef idx="1">
              <a:schemeClr val="accent1"/>
            </a:lnRef>
            <a:fillRef idx="0">
              <a:schemeClr val="accent1"/>
            </a:fillRef>
            <a:effectRef idx="0">
              <a:schemeClr val="accent1"/>
            </a:effectRef>
            <a:fontRef idx="minor">
              <a:schemeClr val="tx1"/>
            </a:fontRef>
          </p:style>
        </p:cxnSp>
        <p:cxnSp>
          <p:nvCxnSpPr>
            <p:cNvPr id="79" name="Straight Connector 132"/>
            <p:cNvCxnSpPr>
              <a:cxnSpLocks/>
            </p:cNvCxnSpPr>
            <p:nvPr/>
          </p:nvCxnSpPr>
          <p:spPr>
            <a:xfrm flipV="1">
              <a:off x="4180327" y="4276574"/>
              <a:ext cx="0" cy="710742"/>
            </a:xfrm>
            <a:prstGeom prst="line">
              <a:avLst/>
            </a:prstGeom>
            <a:ln w="9525">
              <a:solidFill>
                <a:schemeClr val="bg1">
                  <a:lumMod val="85000"/>
                </a:schemeClr>
              </a:solidFill>
            </a:ln>
            <a:effectLst>
              <a:outerShdw blurRad="63500" algn="ctr" rotWithShape="0">
                <a:prstClr val="black">
                  <a:alpha val="25000"/>
                </a:prstClr>
              </a:outerShdw>
            </a:effectLst>
          </p:spPr>
          <p:style>
            <a:lnRef idx="1">
              <a:schemeClr val="accent1"/>
            </a:lnRef>
            <a:fillRef idx="0">
              <a:schemeClr val="accent1"/>
            </a:fillRef>
            <a:effectRef idx="0">
              <a:schemeClr val="accent1"/>
            </a:effectRef>
            <a:fontRef idx="minor">
              <a:schemeClr val="tx1"/>
            </a:fontRef>
          </p:style>
        </p:cxnSp>
        <p:grpSp>
          <p:nvGrpSpPr>
            <p:cNvPr id="80" name="Group 133"/>
            <p:cNvGrpSpPr>
              <a:grpSpLocks/>
            </p:cNvGrpSpPr>
            <p:nvPr userDrawn="1"/>
          </p:nvGrpSpPr>
          <p:grpSpPr bwMode="auto">
            <a:xfrm>
              <a:off x="3554538" y="3240653"/>
              <a:ext cx="1265482" cy="1261388"/>
              <a:chOff x="3839004" y="3765377"/>
              <a:chExt cx="714810" cy="712498"/>
            </a:xfrm>
          </p:grpSpPr>
          <p:sp>
            <p:nvSpPr>
              <p:cNvPr id="100" name="Freeform: Shape 153"/>
              <p:cNvSpPr/>
              <p:nvPr/>
            </p:nvSpPr>
            <p:spPr>
              <a:xfrm>
                <a:off x="3839004" y="3765377"/>
                <a:ext cx="361332" cy="713716"/>
              </a:xfrm>
              <a:custGeom>
                <a:avLst/>
                <a:gdLst>
                  <a:gd name="connsiteX0" fmla="*/ 417713 w 666025"/>
                  <a:gd name="connsiteY0" fmla="*/ 1803 h 1312853"/>
                  <a:gd name="connsiteX1" fmla="*/ 648776 w 666025"/>
                  <a:gd name="connsiteY1" fmla="*/ 158461 h 1312853"/>
                  <a:gd name="connsiteX2" fmla="*/ 666025 w 666025"/>
                  <a:gd name="connsiteY2" fmla="*/ 133883 h 1312853"/>
                  <a:gd name="connsiteX3" fmla="*/ 666025 w 666025"/>
                  <a:gd name="connsiteY3" fmla="*/ 1307251 h 1312853"/>
                  <a:gd name="connsiteX4" fmla="*/ 657567 w 666025"/>
                  <a:gd name="connsiteY4" fmla="*/ 1312853 h 1312853"/>
                  <a:gd name="connsiteX5" fmla="*/ 417713 w 666025"/>
                  <a:gd name="connsiteY5" fmla="*/ 1803 h 1312853"/>
                  <a:gd name="connsiteX0" fmla="*/ 417713 w 666025"/>
                  <a:gd name="connsiteY0" fmla="*/ 1803 h 1312853"/>
                  <a:gd name="connsiteX1" fmla="*/ 648776 w 666025"/>
                  <a:gd name="connsiteY1" fmla="*/ 158461 h 1312853"/>
                  <a:gd name="connsiteX2" fmla="*/ 666025 w 666025"/>
                  <a:gd name="connsiteY2" fmla="*/ 133883 h 1312853"/>
                  <a:gd name="connsiteX3" fmla="*/ 666025 w 666025"/>
                  <a:gd name="connsiteY3" fmla="*/ 1307251 h 1312853"/>
                  <a:gd name="connsiteX4" fmla="*/ 657567 w 666025"/>
                  <a:gd name="connsiteY4" fmla="*/ 1312853 h 1312853"/>
                  <a:gd name="connsiteX5" fmla="*/ 417713 w 666025"/>
                  <a:gd name="connsiteY5" fmla="*/ 1803 h 1312853"/>
                  <a:gd name="connsiteX0" fmla="*/ 417713 w 666025"/>
                  <a:gd name="connsiteY0" fmla="*/ 1803 h 1312853"/>
                  <a:gd name="connsiteX1" fmla="*/ 648776 w 666025"/>
                  <a:gd name="connsiteY1" fmla="*/ 158461 h 1312853"/>
                  <a:gd name="connsiteX2" fmla="*/ 666025 w 666025"/>
                  <a:gd name="connsiteY2" fmla="*/ 1307251 h 1312853"/>
                  <a:gd name="connsiteX3" fmla="*/ 657567 w 666025"/>
                  <a:gd name="connsiteY3" fmla="*/ 1312853 h 1312853"/>
                  <a:gd name="connsiteX4" fmla="*/ 417713 w 666025"/>
                  <a:gd name="connsiteY4" fmla="*/ 1803 h 1312853"/>
                  <a:gd name="connsiteX0" fmla="*/ 417713 w 666361"/>
                  <a:gd name="connsiteY0" fmla="*/ 1803 h 1312853"/>
                  <a:gd name="connsiteX1" fmla="*/ 666361 w 666361"/>
                  <a:gd name="connsiteY1" fmla="*/ 167253 h 1312853"/>
                  <a:gd name="connsiteX2" fmla="*/ 666025 w 666361"/>
                  <a:gd name="connsiteY2" fmla="*/ 1307251 h 1312853"/>
                  <a:gd name="connsiteX3" fmla="*/ 657567 w 666361"/>
                  <a:gd name="connsiteY3" fmla="*/ 1312853 h 1312853"/>
                  <a:gd name="connsiteX4" fmla="*/ 417713 w 666361"/>
                  <a:gd name="connsiteY4" fmla="*/ 1803 h 13128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66361" h="1312853">
                    <a:moveTo>
                      <a:pt x="417713" y="1803"/>
                    </a:moveTo>
                    <a:cubicBezTo>
                      <a:pt x="504336" y="11478"/>
                      <a:pt x="605290" y="69294"/>
                      <a:pt x="666361" y="167253"/>
                    </a:cubicBezTo>
                    <a:lnTo>
                      <a:pt x="666025" y="1307251"/>
                    </a:lnTo>
                    <a:lnTo>
                      <a:pt x="657567" y="1312853"/>
                    </a:lnTo>
                    <a:cubicBezTo>
                      <a:pt x="-394158" y="656864"/>
                      <a:pt x="42344" y="-40119"/>
                      <a:pt x="417713" y="1803"/>
                    </a:cubicBezTo>
                    <a:close/>
                  </a:path>
                </a:pathLst>
              </a:custGeom>
              <a:gradFill flip="none" rotWithShape="1">
                <a:gsLst>
                  <a:gs pos="25000">
                    <a:schemeClr val="bg1">
                      <a:lumMod val="85000"/>
                    </a:schemeClr>
                  </a:gs>
                  <a:gs pos="0">
                    <a:schemeClr val="bg1">
                      <a:lumMod val="85000"/>
                    </a:schemeClr>
                  </a:gs>
                  <a:gs pos="100000">
                    <a:schemeClr val="bg1">
                      <a:lumMod val="95000"/>
                    </a:schemeClr>
                  </a:gs>
                </a:gsLst>
                <a:lin ang="10800000" scaled="1"/>
                <a:tileRect/>
              </a:gradFill>
              <a:ln>
                <a:noFill/>
              </a:ln>
              <a:effectLst>
                <a:outerShdw blurRad="317500" dist="12700" dir="16200000" rotWithShape="0">
                  <a:prstClr val="black">
                    <a:alpha val="15000"/>
                  </a:prstClr>
                </a:outerShdw>
              </a:effectLst>
            </p:spPr>
            <p:txBody>
              <a:bodyPr/>
              <a:lstStyle/>
              <a:p>
                <a:pPr algn="r" rtl="1" eaLnBrk="1" fontAlgn="auto" hangingPunct="1">
                  <a:spcBef>
                    <a:spcPts val="0"/>
                  </a:spcBef>
                  <a:spcAft>
                    <a:spcPts val="0"/>
                  </a:spcAft>
                  <a:defRPr/>
                </a:pPr>
                <a:endParaRPr lang="en-US" sz="2701" dirty="0">
                  <a:latin typeface="+mn-lt"/>
                  <a:cs typeface="+mn-cs"/>
                </a:endParaRPr>
              </a:p>
            </p:txBody>
          </p:sp>
          <p:sp>
            <p:nvSpPr>
              <p:cNvPr id="101" name="Freeform: Shape 154"/>
              <p:cNvSpPr/>
              <p:nvPr/>
            </p:nvSpPr>
            <p:spPr>
              <a:xfrm flipH="1">
                <a:off x="4192482" y="3765377"/>
                <a:ext cx="361332" cy="713716"/>
              </a:xfrm>
              <a:custGeom>
                <a:avLst/>
                <a:gdLst>
                  <a:gd name="connsiteX0" fmla="*/ 417713 w 666025"/>
                  <a:gd name="connsiteY0" fmla="*/ 1803 h 1312853"/>
                  <a:gd name="connsiteX1" fmla="*/ 648776 w 666025"/>
                  <a:gd name="connsiteY1" fmla="*/ 158461 h 1312853"/>
                  <a:gd name="connsiteX2" fmla="*/ 666025 w 666025"/>
                  <a:gd name="connsiteY2" fmla="*/ 133883 h 1312853"/>
                  <a:gd name="connsiteX3" fmla="*/ 666025 w 666025"/>
                  <a:gd name="connsiteY3" fmla="*/ 1307251 h 1312853"/>
                  <a:gd name="connsiteX4" fmla="*/ 657567 w 666025"/>
                  <a:gd name="connsiteY4" fmla="*/ 1312853 h 1312853"/>
                  <a:gd name="connsiteX5" fmla="*/ 417713 w 666025"/>
                  <a:gd name="connsiteY5" fmla="*/ 1803 h 1312853"/>
                  <a:gd name="connsiteX0" fmla="*/ 417713 w 666025"/>
                  <a:gd name="connsiteY0" fmla="*/ 1803 h 1312853"/>
                  <a:gd name="connsiteX1" fmla="*/ 648776 w 666025"/>
                  <a:gd name="connsiteY1" fmla="*/ 158461 h 1312853"/>
                  <a:gd name="connsiteX2" fmla="*/ 666025 w 666025"/>
                  <a:gd name="connsiteY2" fmla="*/ 133883 h 1312853"/>
                  <a:gd name="connsiteX3" fmla="*/ 666025 w 666025"/>
                  <a:gd name="connsiteY3" fmla="*/ 1307251 h 1312853"/>
                  <a:gd name="connsiteX4" fmla="*/ 657567 w 666025"/>
                  <a:gd name="connsiteY4" fmla="*/ 1312853 h 1312853"/>
                  <a:gd name="connsiteX5" fmla="*/ 417713 w 666025"/>
                  <a:gd name="connsiteY5" fmla="*/ 1803 h 1312853"/>
                  <a:gd name="connsiteX0" fmla="*/ 417713 w 666025"/>
                  <a:gd name="connsiteY0" fmla="*/ 1803 h 1312853"/>
                  <a:gd name="connsiteX1" fmla="*/ 648776 w 666025"/>
                  <a:gd name="connsiteY1" fmla="*/ 158461 h 1312853"/>
                  <a:gd name="connsiteX2" fmla="*/ 666025 w 666025"/>
                  <a:gd name="connsiteY2" fmla="*/ 1307251 h 1312853"/>
                  <a:gd name="connsiteX3" fmla="*/ 657567 w 666025"/>
                  <a:gd name="connsiteY3" fmla="*/ 1312853 h 1312853"/>
                  <a:gd name="connsiteX4" fmla="*/ 417713 w 666025"/>
                  <a:gd name="connsiteY4" fmla="*/ 1803 h 1312853"/>
                  <a:gd name="connsiteX0" fmla="*/ 417713 w 666361"/>
                  <a:gd name="connsiteY0" fmla="*/ 1803 h 1312853"/>
                  <a:gd name="connsiteX1" fmla="*/ 666361 w 666361"/>
                  <a:gd name="connsiteY1" fmla="*/ 167253 h 1312853"/>
                  <a:gd name="connsiteX2" fmla="*/ 666025 w 666361"/>
                  <a:gd name="connsiteY2" fmla="*/ 1307251 h 1312853"/>
                  <a:gd name="connsiteX3" fmla="*/ 657567 w 666361"/>
                  <a:gd name="connsiteY3" fmla="*/ 1312853 h 1312853"/>
                  <a:gd name="connsiteX4" fmla="*/ 417713 w 666361"/>
                  <a:gd name="connsiteY4" fmla="*/ 1803 h 13128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66361" h="1312853">
                    <a:moveTo>
                      <a:pt x="417713" y="1803"/>
                    </a:moveTo>
                    <a:cubicBezTo>
                      <a:pt x="504336" y="11478"/>
                      <a:pt x="605290" y="69294"/>
                      <a:pt x="666361" y="167253"/>
                    </a:cubicBezTo>
                    <a:lnTo>
                      <a:pt x="666025" y="1307251"/>
                    </a:lnTo>
                    <a:lnTo>
                      <a:pt x="657567" y="1312853"/>
                    </a:lnTo>
                    <a:cubicBezTo>
                      <a:pt x="-394158" y="656864"/>
                      <a:pt x="42344" y="-40119"/>
                      <a:pt x="417713" y="1803"/>
                    </a:cubicBezTo>
                    <a:close/>
                  </a:path>
                </a:pathLst>
              </a:custGeom>
              <a:gradFill flip="none" rotWithShape="1">
                <a:gsLst>
                  <a:gs pos="75000">
                    <a:schemeClr val="bg1">
                      <a:lumMod val="85000"/>
                    </a:schemeClr>
                  </a:gs>
                  <a:gs pos="0">
                    <a:schemeClr val="bg1">
                      <a:lumMod val="95000"/>
                    </a:schemeClr>
                  </a:gs>
                  <a:gs pos="100000">
                    <a:schemeClr val="bg1">
                      <a:lumMod val="85000"/>
                    </a:schemeClr>
                  </a:gs>
                </a:gsLst>
                <a:lin ang="0" scaled="1"/>
                <a:tileRect/>
              </a:gradFill>
              <a:ln>
                <a:noFill/>
              </a:ln>
              <a:effectLst>
                <a:outerShdw blurRad="317500" dist="12700" dir="16200000" rotWithShape="0">
                  <a:prstClr val="black">
                    <a:alpha val="15000"/>
                  </a:prstClr>
                </a:outerShdw>
              </a:effectLst>
            </p:spPr>
            <p:txBody>
              <a:bodyPr/>
              <a:lstStyle/>
              <a:p>
                <a:pPr algn="r" rtl="1" eaLnBrk="1" fontAlgn="auto" hangingPunct="1">
                  <a:spcBef>
                    <a:spcPts val="0"/>
                  </a:spcBef>
                  <a:spcAft>
                    <a:spcPts val="0"/>
                  </a:spcAft>
                  <a:defRPr/>
                </a:pPr>
                <a:endParaRPr lang="en-US" sz="2701" dirty="0">
                  <a:latin typeface="+mn-lt"/>
                  <a:cs typeface="+mn-cs"/>
                </a:endParaRPr>
              </a:p>
            </p:txBody>
          </p:sp>
          <p:sp>
            <p:nvSpPr>
              <p:cNvPr id="102" name="Freeform: Shape 155"/>
              <p:cNvSpPr/>
              <p:nvPr/>
            </p:nvSpPr>
            <p:spPr>
              <a:xfrm flipH="1">
                <a:off x="4195099" y="3765377"/>
                <a:ext cx="214705" cy="713716"/>
              </a:xfrm>
              <a:custGeom>
                <a:avLst/>
                <a:gdLst>
                  <a:gd name="connsiteX0" fmla="*/ 417713 w 666025"/>
                  <a:gd name="connsiteY0" fmla="*/ 1803 h 1312853"/>
                  <a:gd name="connsiteX1" fmla="*/ 648776 w 666025"/>
                  <a:gd name="connsiteY1" fmla="*/ 158461 h 1312853"/>
                  <a:gd name="connsiteX2" fmla="*/ 666025 w 666025"/>
                  <a:gd name="connsiteY2" fmla="*/ 133883 h 1312853"/>
                  <a:gd name="connsiteX3" fmla="*/ 666025 w 666025"/>
                  <a:gd name="connsiteY3" fmla="*/ 1307251 h 1312853"/>
                  <a:gd name="connsiteX4" fmla="*/ 657567 w 666025"/>
                  <a:gd name="connsiteY4" fmla="*/ 1312853 h 1312853"/>
                  <a:gd name="connsiteX5" fmla="*/ 417713 w 666025"/>
                  <a:gd name="connsiteY5" fmla="*/ 1803 h 1312853"/>
                  <a:gd name="connsiteX0" fmla="*/ 417713 w 666025"/>
                  <a:gd name="connsiteY0" fmla="*/ 1803 h 1312853"/>
                  <a:gd name="connsiteX1" fmla="*/ 648776 w 666025"/>
                  <a:gd name="connsiteY1" fmla="*/ 158461 h 1312853"/>
                  <a:gd name="connsiteX2" fmla="*/ 666025 w 666025"/>
                  <a:gd name="connsiteY2" fmla="*/ 133883 h 1312853"/>
                  <a:gd name="connsiteX3" fmla="*/ 666025 w 666025"/>
                  <a:gd name="connsiteY3" fmla="*/ 1307251 h 1312853"/>
                  <a:gd name="connsiteX4" fmla="*/ 657567 w 666025"/>
                  <a:gd name="connsiteY4" fmla="*/ 1312853 h 1312853"/>
                  <a:gd name="connsiteX5" fmla="*/ 417713 w 666025"/>
                  <a:gd name="connsiteY5" fmla="*/ 1803 h 1312853"/>
                  <a:gd name="connsiteX0" fmla="*/ 417713 w 666025"/>
                  <a:gd name="connsiteY0" fmla="*/ 1803 h 1312853"/>
                  <a:gd name="connsiteX1" fmla="*/ 648776 w 666025"/>
                  <a:gd name="connsiteY1" fmla="*/ 158461 h 1312853"/>
                  <a:gd name="connsiteX2" fmla="*/ 666025 w 666025"/>
                  <a:gd name="connsiteY2" fmla="*/ 1307251 h 1312853"/>
                  <a:gd name="connsiteX3" fmla="*/ 657567 w 666025"/>
                  <a:gd name="connsiteY3" fmla="*/ 1312853 h 1312853"/>
                  <a:gd name="connsiteX4" fmla="*/ 417713 w 666025"/>
                  <a:gd name="connsiteY4" fmla="*/ 1803 h 1312853"/>
                  <a:gd name="connsiteX0" fmla="*/ 417713 w 666361"/>
                  <a:gd name="connsiteY0" fmla="*/ 1803 h 1312853"/>
                  <a:gd name="connsiteX1" fmla="*/ 666361 w 666361"/>
                  <a:gd name="connsiteY1" fmla="*/ 167253 h 1312853"/>
                  <a:gd name="connsiteX2" fmla="*/ 666025 w 666361"/>
                  <a:gd name="connsiteY2" fmla="*/ 1307251 h 1312853"/>
                  <a:gd name="connsiteX3" fmla="*/ 657567 w 666361"/>
                  <a:gd name="connsiteY3" fmla="*/ 1312853 h 1312853"/>
                  <a:gd name="connsiteX4" fmla="*/ 417713 w 666361"/>
                  <a:gd name="connsiteY4" fmla="*/ 1803 h 13128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66361" h="1312853">
                    <a:moveTo>
                      <a:pt x="417713" y="1803"/>
                    </a:moveTo>
                    <a:cubicBezTo>
                      <a:pt x="504336" y="11478"/>
                      <a:pt x="605290" y="69294"/>
                      <a:pt x="666361" y="167253"/>
                    </a:cubicBezTo>
                    <a:lnTo>
                      <a:pt x="666025" y="1307251"/>
                    </a:lnTo>
                    <a:lnTo>
                      <a:pt x="657567" y="1312853"/>
                    </a:lnTo>
                    <a:cubicBezTo>
                      <a:pt x="-394158" y="656864"/>
                      <a:pt x="42344" y="-40119"/>
                      <a:pt x="417713" y="1803"/>
                    </a:cubicBezTo>
                    <a:close/>
                  </a:path>
                </a:pathLst>
              </a:custGeom>
              <a:gradFill flip="none" rotWithShape="1">
                <a:gsLst>
                  <a:gs pos="70000">
                    <a:schemeClr val="bg1">
                      <a:lumMod val="85000"/>
                    </a:schemeClr>
                  </a:gs>
                  <a:gs pos="0">
                    <a:schemeClr val="bg1">
                      <a:lumMod val="95000"/>
                    </a:schemeClr>
                  </a:gs>
                  <a:gs pos="100000">
                    <a:schemeClr val="bg1">
                      <a:lumMod val="85000"/>
                    </a:schemeClr>
                  </a:gs>
                </a:gsLst>
                <a:lin ang="0" scaled="1"/>
                <a:tileRect/>
              </a:gradFill>
              <a:ln>
                <a:noFill/>
              </a:ln>
              <a:effectLst>
                <a:outerShdw blurRad="317500" dist="12700" dir="16200000" rotWithShape="0">
                  <a:prstClr val="black">
                    <a:alpha val="15000"/>
                  </a:prstClr>
                </a:outerShdw>
              </a:effectLst>
            </p:spPr>
            <p:txBody>
              <a:bodyPr/>
              <a:lstStyle/>
              <a:p>
                <a:pPr algn="r" rtl="1" eaLnBrk="1" fontAlgn="auto" hangingPunct="1">
                  <a:spcBef>
                    <a:spcPts val="0"/>
                  </a:spcBef>
                  <a:spcAft>
                    <a:spcPts val="0"/>
                  </a:spcAft>
                  <a:defRPr/>
                </a:pPr>
                <a:endParaRPr lang="en-US" sz="2701">
                  <a:latin typeface="+mn-lt"/>
                  <a:cs typeface="+mn-cs"/>
                </a:endParaRPr>
              </a:p>
            </p:txBody>
          </p:sp>
          <p:sp>
            <p:nvSpPr>
              <p:cNvPr id="103" name="Freeform: Shape 156"/>
              <p:cNvSpPr/>
              <p:nvPr/>
            </p:nvSpPr>
            <p:spPr>
              <a:xfrm>
                <a:off x="3983014" y="3765377"/>
                <a:ext cx="214705" cy="713716"/>
              </a:xfrm>
              <a:custGeom>
                <a:avLst/>
                <a:gdLst>
                  <a:gd name="connsiteX0" fmla="*/ 417713 w 666025"/>
                  <a:gd name="connsiteY0" fmla="*/ 1803 h 1312853"/>
                  <a:gd name="connsiteX1" fmla="*/ 648776 w 666025"/>
                  <a:gd name="connsiteY1" fmla="*/ 158461 h 1312853"/>
                  <a:gd name="connsiteX2" fmla="*/ 666025 w 666025"/>
                  <a:gd name="connsiteY2" fmla="*/ 133883 h 1312853"/>
                  <a:gd name="connsiteX3" fmla="*/ 666025 w 666025"/>
                  <a:gd name="connsiteY3" fmla="*/ 1307251 h 1312853"/>
                  <a:gd name="connsiteX4" fmla="*/ 657567 w 666025"/>
                  <a:gd name="connsiteY4" fmla="*/ 1312853 h 1312853"/>
                  <a:gd name="connsiteX5" fmla="*/ 417713 w 666025"/>
                  <a:gd name="connsiteY5" fmla="*/ 1803 h 1312853"/>
                  <a:gd name="connsiteX0" fmla="*/ 417713 w 666025"/>
                  <a:gd name="connsiteY0" fmla="*/ 1803 h 1312853"/>
                  <a:gd name="connsiteX1" fmla="*/ 648776 w 666025"/>
                  <a:gd name="connsiteY1" fmla="*/ 158461 h 1312853"/>
                  <a:gd name="connsiteX2" fmla="*/ 666025 w 666025"/>
                  <a:gd name="connsiteY2" fmla="*/ 133883 h 1312853"/>
                  <a:gd name="connsiteX3" fmla="*/ 666025 w 666025"/>
                  <a:gd name="connsiteY3" fmla="*/ 1307251 h 1312853"/>
                  <a:gd name="connsiteX4" fmla="*/ 657567 w 666025"/>
                  <a:gd name="connsiteY4" fmla="*/ 1312853 h 1312853"/>
                  <a:gd name="connsiteX5" fmla="*/ 417713 w 666025"/>
                  <a:gd name="connsiteY5" fmla="*/ 1803 h 1312853"/>
                  <a:gd name="connsiteX0" fmla="*/ 417713 w 666025"/>
                  <a:gd name="connsiteY0" fmla="*/ 1803 h 1312853"/>
                  <a:gd name="connsiteX1" fmla="*/ 648776 w 666025"/>
                  <a:gd name="connsiteY1" fmla="*/ 158461 h 1312853"/>
                  <a:gd name="connsiteX2" fmla="*/ 666025 w 666025"/>
                  <a:gd name="connsiteY2" fmla="*/ 1307251 h 1312853"/>
                  <a:gd name="connsiteX3" fmla="*/ 657567 w 666025"/>
                  <a:gd name="connsiteY3" fmla="*/ 1312853 h 1312853"/>
                  <a:gd name="connsiteX4" fmla="*/ 417713 w 666025"/>
                  <a:gd name="connsiteY4" fmla="*/ 1803 h 1312853"/>
                  <a:gd name="connsiteX0" fmla="*/ 417713 w 666361"/>
                  <a:gd name="connsiteY0" fmla="*/ 1803 h 1312853"/>
                  <a:gd name="connsiteX1" fmla="*/ 666361 w 666361"/>
                  <a:gd name="connsiteY1" fmla="*/ 167253 h 1312853"/>
                  <a:gd name="connsiteX2" fmla="*/ 666025 w 666361"/>
                  <a:gd name="connsiteY2" fmla="*/ 1307251 h 1312853"/>
                  <a:gd name="connsiteX3" fmla="*/ 657567 w 666361"/>
                  <a:gd name="connsiteY3" fmla="*/ 1312853 h 1312853"/>
                  <a:gd name="connsiteX4" fmla="*/ 417713 w 666361"/>
                  <a:gd name="connsiteY4" fmla="*/ 1803 h 13128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66361" h="1312853">
                    <a:moveTo>
                      <a:pt x="417713" y="1803"/>
                    </a:moveTo>
                    <a:cubicBezTo>
                      <a:pt x="504336" y="11478"/>
                      <a:pt x="605290" y="69294"/>
                      <a:pt x="666361" y="167253"/>
                    </a:cubicBezTo>
                    <a:lnTo>
                      <a:pt x="666025" y="1307251"/>
                    </a:lnTo>
                    <a:lnTo>
                      <a:pt x="657567" y="1312853"/>
                    </a:lnTo>
                    <a:cubicBezTo>
                      <a:pt x="-394158" y="656864"/>
                      <a:pt x="42344" y="-40119"/>
                      <a:pt x="417713" y="1803"/>
                    </a:cubicBezTo>
                    <a:close/>
                  </a:path>
                </a:pathLst>
              </a:custGeom>
              <a:gradFill flip="none" rotWithShape="1">
                <a:gsLst>
                  <a:gs pos="30000">
                    <a:schemeClr val="bg1">
                      <a:lumMod val="85000"/>
                    </a:schemeClr>
                  </a:gs>
                  <a:gs pos="0">
                    <a:schemeClr val="bg1">
                      <a:lumMod val="85000"/>
                    </a:schemeClr>
                  </a:gs>
                  <a:gs pos="100000">
                    <a:schemeClr val="bg1">
                      <a:lumMod val="95000"/>
                    </a:schemeClr>
                  </a:gs>
                </a:gsLst>
                <a:lin ang="10800000" scaled="1"/>
                <a:tileRect/>
              </a:gradFill>
              <a:ln>
                <a:noFill/>
              </a:ln>
              <a:effectLst>
                <a:outerShdw blurRad="317500" dist="12700" dir="16200000" rotWithShape="0">
                  <a:prstClr val="black">
                    <a:alpha val="15000"/>
                  </a:prstClr>
                </a:outerShdw>
              </a:effectLst>
            </p:spPr>
            <p:txBody>
              <a:bodyPr/>
              <a:lstStyle/>
              <a:p>
                <a:pPr algn="r" rtl="1" eaLnBrk="1" fontAlgn="auto" hangingPunct="1">
                  <a:spcBef>
                    <a:spcPts val="0"/>
                  </a:spcBef>
                  <a:spcAft>
                    <a:spcPts val="0"/>
                  </a:spcAft>
                  <a:defRPr/>
                </a:pPr>
                <a:endParaRPr lang="en-US" sz="2701" dirty="0">
                  <a:latin typeface="+mn-lt"/>
                  <a:cs typeface="+mn-cs"/>
                </a:endParaRPr>
              </a:p>
            </p:txBody>
          </p:sp>
        </p:grpSp>
        <p:grpSp>
          <p:nvGrpSpPr>
            <p:cNvPr id="81" name="Group 134"/>
            <p:cNvGrpSpPr>
              <a:grpSpLocks/>
            </p:cNvGrpSpPr>
            <p:nvPr/>
          </p:nvGrpSpPr>
          <p:grpSpPr bwMode="auto">
            <a:xfrm>
              <a:off x="3932377" y="4966662"/>
              <a:ext cx="506449" cy="935795"/>
              <a:chOff x="12470968" y="4604322"/>
              <a:chExt cx="839142" cy="1550531"/>
            </a:xfrm>
          </p:grpSpPr>
          <p:grpSp>
            <p:nvGrpSpPr>
              <p:cNvPr id="82" name="Group 135"/>
              <p:cNvGrpSpPr/>
              <p:nvPr/>
            </p:nvGrpSpPr>
            <p:grpSpPr>
              <a:xfrm>
                <a:off x="12710801" y="4604322"/>
                <a:ext cx="471270" cy="1549314"/>
                <a:chOff x="2541356" y="1774680"/>
                <a:chExt cx="1106202" cy="3636668"/>
              </a:xfrm>
              <a:solidFill>
                <a:schemeClr val="bg1">
                  <a:lumMod val="75000"/>
                </a:schemeClr>
              </a:solidFill>
            </p:grpSpPr>
            <p:sp>
              <p:nvSpPr>
                <p:cNvPr id="89" name="Freeform: Shape 142"/>
                <p:cNvSpPr/>
                <p:nvPr/>
              </p:nvSpPr>
              <p:spPr>
                <a:xfrm>
                  <a:off x="2571096" y="4597937"/>
                  <a:ext cx="402336" cy="182880"/>
                </a:xfrm>
                <a:custGeom>
                  <a:avLst/>
                  <a:gdLst>
                    <a:gd name="connsiteX0" fmla="*/ 62916 w 3480752"/>
                    <a:gd name="connsiteY0" fmla="*/ 34213 h 1560620"/>
                    <a:gd name="connsiteX1" fmla="*/ 114391 w 3480752"/>
                    <a:gd name="connsiteY1" fmla="*/ 57191 h 1560620"/>
                    <a:gd name="connsiteX2" fmla="*/ 694512 w 3480752"/>
                    <a:gd name="connsiteY2" fmla="*/ 277806 h 1560620"/>
                    <a:gd name="connsiteX3" fmla="*/ 784810 w 3480752"/>
                    <a:gd name="connsiteY3" fmla="*/ 326909 h 1560620"/>
                    <a:gd name="connsiteX4" fmla="*/ 786764 w 3480752"/>
                    <a:gd name="connsiteY4" fmla="*/ 323526 h 1560620"/>
                    <a:gd name="connsiteX5" fmla="*/ 702687 w 3480752"/>
                    <a:gd name="connsiteY5" fmla="*/ 277806 h 1560620"/>
                    <a:gd name="connsiteX6" fmla="*/ 833420 w 3480752"/>
                    <a:gd name="connsiteY6" fmla="*/ 310489 h 1560620"/>
                    <a:gd name="connsiteX7" fmla="*/ 1241959 w 3480752"/>
                    <a:gd name="connsiteY7" fmla="*/ 343172 h 1560620"/>
                    <a:gd name="connsiteX8" fmla="*/ 3480752 w 3480752"/>
                    <a:gd name="connsiteY8" fmla="*/ 1560620 h 1560620"/>
                    <a:gd name="connsiteX9" fmla="*/ 3064038 w 3480752"/>
                    <a:gd name="connsiteY9" fmla="*/ 1527929 h 1560620"/>
                    <a:gd name="connsiteX10" fmla="*/ 3057133 w 3480752"/>
                    <a:gd name="connsiteY10" fmla="*/ 1524163 h 1560620"/>
                    <a:gd name="connsiteX11" fmla="*/ 2941481 w 3480752"/>
                    <a:gd name="connsiteY11" fmla="*/ 1495246 h 1560620"/>
                    <a:gd name="connsiteX12" fmla="*/ 2881754 w 3480752"/>
                    <a:gd name="connsiteY12" fmla="*/ 1462767 h 1560620"/>
                    <a:gd name="connsiteX13" fmla="*/ 2879802 w 3480752"/>
                    <a:gd name="connsiteY13" fmla="*/ 1466146 h 1560620"/>
                    <a:gd name="connsiteX14" fmla="*/ 2933314 w 3480752"/>
                    <a:gd name="connsiteY14" fmla="*/ 1495246 h 1560620"/>
                    <a:gd name="connsiteX15" fmla="*/ 2353185 w 3480752"/>
                    <a:gd name="connsiteY15" fmla="*/ 1274639 h 1560620"/>
                    <a:gd name="connsiteX16" fmla="*/ 2238794 w 3480752"/>
                    <a:gd name="connsiteY16" fmla="*/ 1217440 h 1560620"/>
                    <a:gd name="connsiteX17" fmla="*/ 0 w 3480752"/>
                    <a:gd name="connsiteY17" fmla="*/ 0 h 1560620"/>
                    <a:gd name="connsiteX18" fmla="*/ 62916 w 3480752"/>
                    <a:gd name="connsiteY18" fmla="*/ 34213 h 1560620"/>
                    <a:gd name="connsiteX19" fmla="*/ 57199 w 3480752"/>
                    <a:gd name="connsiteY19" fmla="*/ 31661 h 1560620"/>
                    <a:gd name="connsiteX20" fmla="*/ 0 w 3480752"/>
                    <a:gd name="connsiteY20" fmla="*/ 0 h 1560620"/>
                    <a:gd name="connsiteX0" fmla="*/ 62916 w 3480752"/>
                    <a:gd name="connsiteY0" fmla="*/ 34213 h 1560620"/>
                    <a:gd name="connsiteX1" fmla="*/ 114391 w 3480752"/>
                    <a:gd name="connsiteY1" fmla="*/ 57191 h 1560620"/>
                    <a:gd name="connsiteX2" fmla="*/ 694512 w 3480752"/>
                    <a:gd name="connsiteY2" fmla="*/ 277806 h 1560620"/>
                    <a:gd name="connsiteX3" fmla="*/ 784810 w 3480752"/>
                    <a:gd name="connsiteY3" fmla="*/ 326909 h 1560620"/>
                    <a:gd name="connsiteX4" fmla="*/ 702687 w 3480752"/>
                    <a:gd name="connsiteY4" fmla="*/ 277806 h 1560620"/>
                    <a:gd name="connsiteX5" fmla="*/ 833420 w 3480752"/>
                    <a:gd name="connsiteY5" fmla="*/ 310489 h 1560620"/>
                    <a:gd name="connsiteX6" fmla="*/ 1241959 w 3480752"/>
                    <a:gd name="connsiteY6" fmla="*/ 343172 h 1560620"/>
                    <a:gd name="connsiteX7" fmla="*/ 3480752 w 3480752"/>
                    <a:gd name="connsiteY7" fmla="*/ 1560620 h 1560620"/>
                    <a:gd name="connsiteX8" fmla="*/ 3064038 w 3480752"/>
                    <a:gd name="connsiteY8" fmla="*/ 1527929 h 1560620"/>
                    <a:gd name="connsiteX9" fmla="*/ 3057133 w 3480752"/>
                    <a:gd name="connsiteY9" fmla="*/ 1524163 h 1560620"/>
                    <a:gd name="connsiteX10" fmla="*/ 2941481 w 3480752"/>
                    <a:gd name="connsiteY10" fmla="*/ 1495246 h 1560620"/>
                    <a:gd name="connsiteX11" fmla="*/ 2881754 w 3480752"/>
                    <a:gd name="connsiteY11" fmla="*/ 1462767 h 1560620"/>
                    <a:gd name="connsiteX12" fmla="*/ 2879802 w 3480752"/>
                    <a:gd name="connsiteY12" fmla="*/ 1466146 h 1560620"/>
                    <a:gd name="connsiteX13" fmla="*/ 2933314 w 3480752"/>
                    <a:gd name="connsiteY13" fmla="*/ 1495246 h 1560620"/>
                    <a:gd name="connsiteX14" fmla="*/ 2353185 w 3480752"/>
                    <a:gd name="connsiteY14" fmla="*/ 1274639 h 1560620"/>
                    <a:gd name="connsiteX15" fmla="*/ 2238794 w 3480752"/>
                    <a:gd name="connsiteY15" fmla="*/ 1217440 h 1560620"/>
                    <a:gd name="connsiteX16" fmla="*/ 62916 w 3480752"/>
                    <a:gd name="connsiteY16" fmla="*/ 34213 h 1560620"/>
                    <a:gd name="connsiteX17" fmla="*/ 0 w 3480752"/>
                    <a:gd name="connsiteY17" fmla="*/ 0 h 1560620"/>
                    <a:gd name="connsiteX18" fmla="*/ 62916 w 3480752"/>
                    <a:gd name="connsiteY18" fmla="*/ 34213 h 1560620"/>
                    <a:gd name="connsiteX19" fmla="*/ 57199 w 3480752"/>
                    <a:gd name="connsiteY19" fmla="*/ 31661 h 1560620"/>
                    <a:gd name="connsiteX20" fmla="*/ 0 w 3480752"/>
                    <a:gd name="connsiteY20" fmla="*/ 0 h 1560620"/>
                    <a:gd name="connsiteX0" fmla="*/ 62916 w 3480752"/>
                    <a:gd name="connsiteY0" fmla="*/ 34213 h 1560620"/>
                    <a:gd name="connsiteX1" fmla="*/ 114391 w 3480752"/>
                    <a:gd name="connsiteY1" fmla="*/ 57191 h 1560620"/>
                    <a:gd name="connsiteX2" fmla="*/ 694512 w 3480752"/>
                    <a:gd name="connsiteY2" fmla="*/ 277806 h 1560620"/>
                    <a:gd name="connsiteX3" fmla="*/ 702687 w 3480752"/>
                    <a:gd name="connsiteY3" fmla="*/ 277806 h 1560620"/>
                    <a:gd name="connsiteX4" fmla="*/ 833420 w 3480752"/>
                    <a:gd name="connsiteY4" fmla="*/ 310489 h 1560620"/>
                    <a:gd name="connsiteX5" fmla="*/ 1241959 w 3480752"/>
                    <a:gd name="connsiteY5" fmla="*/ 343172 h 1560620"/>
                    <a:gd name="connsiteX6" fmla="*/ 3480752 w 3480752"/>
                    <a:gd name="connsiteY6" fmla="*/ 1560620 h 1560620"/>
                    <a:gd name="connsiteX7" fmla="*/ 3064038 w 3480752"/>
                    <a:gd name="connsiteY7" fmla="*/ 1527929 h 1560620"/>
                    <a:gd name="connsiteX8" fmla="*/ 3057133 w 3480752"/>
                    <a:gd name="connsiteY8" fmla="*/ 1524163 h 1560620"/>
                    <a:gd name="connsiteX9" fmla="*/ 2941481 w 3480752"/>
                    <a:gd name="connsiteY9" fmla="*/ 1495246 h 1560620"/>
                    <a:gd name="connsiteX10" fmla="*/ 2881754 w 3480752"/>
                    <a:gd name="connsiteY10" fmla="*/ 1462767 h 1560620"/>
                    <a:gd name="connsiteX11" fmla="*/ 2879802 w 3480752"/>
                    <a:gd name="connsiteY11" fmla="*/ 1466146 h 1560620"/>
                    <a:gd name="connsiteX12" fmla="*/ 2933314 w 3480752"/>
                    <a:gd name="connsiteY12" fmla="*/ 1495246 h 1560620"/>
                    <a:gd name="connsiteX13" fmla="*/ 2353185 w 3480752"/>
                    <a:gd name="connsiteY13" fmla="*/ 1274639 h 1560620"/>
                    <a:gd name="connsiteX14" fmla="*/ 2238794 w 3480752"/>
                    <a:gd name="connsiteY14" fmla="*/ 1217440 h 1560620"/>
                    <a:gd name="connsiteX15" fmla="*/ 62916 w 3480752"/>
                    <a:gd name="connsiteY15" fmla="*/ 34213 h 1560620"/>
                    <a:gd name="connsiteX16" fmla="*/ 0 w 3480752"/>
                    <a:gd name="connsiteY16" fmla="*/ 0 h 1560620"/>
                    <a:gd name="connsiteX17" fmla="*/ 62916 w 3480752"/>
                    <a:gd name="connsiteY17" fmla="*/ 34213 h 1560620"/>
                    <a:gd name="connsiteX18" fmla="*/ 57199 w 3480752"/>
                    <a:gd name="connsiteY18" fmla="*/ 31661 h 1560620"/>
                    <a:gd name="connsiteX19" fmla="*/ 0 w 3480752"/>
                    <a:gd name="connsiteY19" fmla="*/ 0 h 1560620"/>
                    <a:gd name="connsiteX0" fmla="*/ 62916 w 3480752"/>
                    <a:gd name="connsiteY0" fmla="*/ 34213 h 1560620"/>
                    <a:gd name="connsiteX1" fmla="*/ 114391 w 3480752"/>
                    <a:gd name="connsiteY1" fmla="*/ 57191 h 1560620"/>
                    <a:gd name="connsiteX2" fmla="*/ 694512 w 3480752"/>
                    <a:gd name="connsiteY2" fmla="*/ 277806 h 1560620"/>
                    <a:gd name="connsiteX3" fmla="*/ 702687 w 3480752"/>
                    <a:gd name="connsiteY3" fmla="*/ 277806 h 1560620"/>
                    <a:gd name="connsiteX4" fmla="*/ 833420 w 3480752"/>
                    <a:gd name="connsiteY4" fmla="*/ 310489 h 1560620"/>
                    <a:gd name="connsiteX5" fmla="*/ 1241959 w 3480752"/>
                    <a:gd name="connsiteY5" fmla="*/ 343172 h 1560620"/>
                    <a:gd name="connsiteX6" fmla="*/ 3480752 w 3480752"/>
                    <a:gd name="connsiteY6" fmla="*/ 1560620 h 1560620"/>
                    <a:gd name="connsiteX7" fmla="*/ 3064038 w 3480752"/>
                    <a:gd name="connsiteY7" fmla="*/ 1527929 h 1560620"/>
                    <a:gd name="connsiteX8" fmla="*/ 3057133 w 3480752"/>
                    <a:gd name="connsiteY8" fmla="*/ 1524163 h 1560620"/>
                    <a:gd name="connsiteX9" fmla="*/ 2941481 w 3480752"/>
                    <a:gd name="connsiteY9" fmla="*/ 1495246 h 1560620"/>
                    <a:gd name="connsiteX10" fmla="*/ 2881754 w 3480752"/>
                    <a:gd name="connsiteY10" fmla="*/ 1462767 h 1560620"/>
                    <a:gd name="connsiteX11" fmla="*/ 2933314 w 3480752"/>
                    <a:gd name="connsiteY11" fmla="*/ 1495246 h 1560620"/>
                    <a:gd name="connsiteX12" fmla="*/ 2353185 w 3480752"/>
                    <a:gd name="connsiteY12" fmla="*/ 1274639 h 1560620"/>
                    <a:gd name="connsiteX13" fmla="*/ 2238794 w 3480752"/>
                    <a:gd name="connsiteY13" fmla="*/ 1217440 h 1560620"/>
                    <a:gd name="connsiteX14" fmla="*/ 62916 w 3480752"/>
                    <a:gd name="connsiteY14" fmla="*/ 34213 h 1560620"/>
                    <a:gd name="connsiteX15" fmla="*/ 0 w 3480752"/>
                    <a:gd name="connsiteY15" fmla="*/ 0 h 1560620"/>
                    <a:gd name="connsiteX16" fmla="*/ 62916 w 3480752"/>
                    <a:gd name="connsiteY16" fmla="*/ 34213 h 1560620"/>
                    <a:gd name="connsiteX17" fmla="*/ 57199 w 3480752"/>
                    <a:gd name="connsiteY17" fmla="*/ 31661 h 1560620"/>
                    <a:gd name="connsiteX18" fmla="*/ 0 w 3480752"/>
                    <a:gd name="connsiteY18" fmla="*/ 0 h 1560620"/>
                    <a:gd name="connsiteX0" fmla="*/ 62916 w 3480752"/>
                    <a:gd name="connsiteY0" fmla="*/ 34213 h 1560620"/>
                    <a:gd name="connsiteX1" fmla="*/ 114391 w 3480752"/>
                    <a:gd name="connsiteY1" fmla="*/ 57191 h 1560620"/>
                    <a:gd name="connsiteX2" fmla="*/ 694512 w 3480752"/>
                    <a:gd name="connsiteY2" fmla="*/ 277806 h 1560620"/>
                    <a:gd name="connsiteX3" fmla="*/ 702687 w 3480752"/>
                    <a:gd name="connsiteY3" fmla="*/ 277806 h 1560620"/>
                    <a:gd name="connsiteX4" fmla="*/ 833420 w 3480752"/>
                    <a:gd name="connsiteY4" fmla="*/ 310489 h 1560620"/>
                    <a:gd name="connsiteX5" fmla="*/ 1241959 w 3480752"/>
                    <a:gd name="connsiteY5" fmla="*/ 343172 h 1560620"/>
                    <a:gd name="connsiteX6" fmla="*/ 3480752 w 3480752"/>
                    <a:gd name="connsiteY6" fmla="*/ 1560620 h 1560620"/>
                    <a:gd name="connsiteX7" fmla="*/ 3064038 w 3480752"/>
                    <a:gd name="connsiteY7" fmla="*/ 1527929 h 1560620"/>
                    <a:gd name="connsiteX8" fmla="*/ 3057133 w 3480752"/>
                    <a:gd name="connsiteY8" fmla="*/ 1524163 h 1560620"/>
                    <a:gd name="connsiteX9" fmla="*/ 2941481 w 3480752"/>
                    <a:gd name="connsiteY9" fmla="*/ 1495246 h 1560620"/>
                    <a:gd name="connsiteX10" fmla="*/ 2933314 w 3480752"/>
                    <a:gd name="connsiteY10" fmla="*/ 1495246 h 1560620"/>
                    <a:gd name="connsiteX11" fmla="*/ 2353185 w 3480752"/>
                    <a:gd name="connsiteY11" fmla="*/ 1274639 h 1560620"/>
                    <a:gd name="connsiteX12" fmla="*/ 2238794 w 3480752"/>
                    <a:gd name="connsiteY12" fmla="*/ 1217440 h 1560620"/>
                    <a:gd name="connsiteX13" fmla="*/ 62916 w 3480752"/>
                    <a:gd name="connsiteY13" fmla="*/ 34213 h 1560620"/>
                    <a:gd name="connsiteX14" fmla="*/ 0 w 3480752"/>
                    <a:gd name="connsiteY14" fmla="*/ 0 h 1560620"/>
                    <a:gd name="connsiteX15" fmla="*/ 62916 w 3480752"/>
                    <a:gd name="connsiteY15" fmla="*/ 34213 h 1560620"/>
                    <a:gd name="connsiteX16" fmla="*/ 57199 w 3480752"/>
                    <a:gd name="connsiteY16" fmla="*/ 31661 h 1560620"/>
                    <a:gd name="connsiteX17" fmla="*/ 0 w 3480752"/>
                    <a:gd name="connsiteY17" fmla="*/ 0 h 15606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480752" h="1560620">
                      <a:moveTo>
                        <a:pt x="62916" y="34213"/>
                      </a:moveTo>
                      <a:lnTo>
                        <a:pt x="114391" y="57191"/>
                      </a:lnTo>
                      <a:cubicBezTo>
                        <a:pt x="302323" y="147074"/>
                        <a:pt x="498413" y="220606"/>
                        <a:pt x="694512" y="277806"/>
                      </a:cubicBezTo>
                      <a:lnTo>
                        <a:pt x="702687" y="277806"/>
                      </a:lnTo>
                      <a:cubicBezTo>
                        <a:pt x="743545" y="285981"/>
                        <a:pt x="784395" y="302314"/>
                        <a:pt x="833420" y="310489"/>
                      </a:cubicBezTo>
                      <a:lnTo>
                        <a:pt x="1241959" y="343172"/>
                      </a:lnTo>
                      <a:lnTo>
                        <a:pt x="3480752" y="1560620"/>
                      </a:lnTo>
                      <a:lnTo>
                        <a:pt x="3064038" y="1527929"/>
                      </a:lnTo>
                      <a:lnTo>
                        <a:pt x="3057133" y="1524163"/>
                      </a:lnTo>
                      <a:lnTo>
                        <a:pt x="2941481" y="1495246"/>
                      </a:lnTo>
                      <a:lnTo>
                        <a:pt x="2933314" y="1495246"/>
                      </a:lnTo>
                      <a:cubicBezTo>
                        <a:pt x="2737215" y="1446221"/>
                        <a:pt x="2541108" y="1372688"/>
                        <a:pt x="2353185" y="1274639"/>
                      </a:cubicBezTo>
                      <a:cubicBezTo>
                        <a:pt x="2312335" y="1258298"/>
                        <a:pt x="2279652" y="1241956"/>
                        <a:pt x="2238794" y="1217440"/>
                      </a:cubicBezTo>
                      <a:lnTo>
                        <a:pt x="62916" y="34213"/>
                      </a:lnTo>
                      <a:close/>
                      <a:moveTo>
                        <a:pt x="0" y="0"/>
                      </a:moveTo>
                      <a:lnTo>
                        <a:pt x="62916" y="34213"/>
                      </a:lnTo>
                      <a:lnTo>
                        <a:pt x="57199" y="31661"/>
                      </a:lnTo>
                      <a:cubicBezTo>
                        <a:pt x="38815" y="22469"/>
                        <a:pt x="20429" y="12254"/>
                        <a:pt x="0" y="0"/>
                      </a:cubicBezTo>
                      <a:close/>
                    </a:path>
                  </a:pathLst>
                </a:custGeom>
                <a:grpFill/>
                <a:ln w="9525" cap="flat">
                  <a:noFill/>
                  <a:prstDash val="solid"/>
                  <a:miter/>
                </a:ln>
              </p:spPr>
              <p:txBody>
                <a:bodyPr anchor="ctr"/>
                <a:lstStyle/>
                <a:p>
                  <a:pPr algn="r" rtl="1" eaLnBrk="1" fontAlgn="auto" hangingPunct="1">
                    <a:spcBef>
                      <a:spcPts val="0"/>
                    </a:spcBef>
                    <a:spcAft>
                      <a:spcPts val="0"/>
                    </a:spcAft>
                    <a:defRPr/>
                  </a:pPr>
                  <a:endParaRPr lang="en-US">
                    <a:latin typeface="+mn-lt"/>
                    <a:cs typeface="+mn-cs"/>
                  </a:endParaRPr>
                </a:p>
              </p:txBody>
            </p:sp>
            <p:sp>
              <p:nvSpPr>
                <p:cNvPr id="90" name="Freeform: Shape 143"/>
                <p:cNvSpPr/>
                <p:nvPr/>
              </p:nvSpPr>
              <p:spPr>
                <a:xfrm>
                  <a:off x="3023223" y="4576005"/>
                  <a:ext cx="257175" cy="133350"/>
                </a:xfrm>
                <a:custGeom>
                  <a:avLst/>
                  <a:gdLst>
                    <a:gd name="connsiteX0" fmla="*/ 260032 w 257175"/>
                    <a:gd name="connsiteY0" fmla="*/ 141922 h 133350"/>
                    <a:gd name="connsiteX1" fmla="*/ 0 w 257175"/>
                    <a:gd name="connsiteY1" fmla="*/ 0 h 133350"/>
                    <a:gd name="connsiteX2" fmla="*/ 952 w 257175"/>
                    <a:gd name="connsiteY2" fmla="*/ 0 h 133350"/>
                    <a:gd name="connsiteX3" fmla="*/ 260032 w 257175"/>
                    <a:gd name="connsiteY3" fmla="*/ 141922 h 133350"/>
                    <a:gd name="connsiteX4" fmla="*/ 260032 w 257175"/>
                    <a:gd name="connsiteY4" fmla="*/ 141922 h 1333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7175" h="133350">
                      <a:moveTo>
                        <a:pt x="260032" y="141922"/>
                      </a:moveTo>
                      <a:lnTo>
                        <a:pt x="0" y="0"/>
                      </a:lnTo>
                      <a:cubicBezTo>
                        <a:pt x="0" y="0"/>
                        <a:pt x="952" y="0"/>
                        <a:pt x="952" y="0"/>
                      </a:cubicBezTo>
                      <a:lnTo>
                        <a:pt x="260032" y="141922"/>
                      </a:lnTo>
                      <a:cubicBezTo>
                        <a:pt x="260985" y="141922"/>
                        <a:pt x="260985" y="141922"/>
                        <a:pt x="260032" y="141922"/>
                      </a:cubicBezTo>
                    </a:path>
                  </a:pathLst>
                </a:custGeom>
                <a:grpFill/>
                <a:ln w="9525" cap="flat">
                  <a:noFill/>
                  <a:prstDash val="solid"/>
                  <a:miter/>
                </a:ln>
              </p:spPr>
              <p:txBody>
                <a:bodyPr anchor="ctr"/>
                <a:lstStyle/>
                <a:p>
                  <a:pPr algn="r" rtl="1" eaLnBrk="1" fontAlgn="auto" hangingPunct="1">
                    <a:spcBef>
                      <a:spcPts val="0"/>
                    </a:spcBef>
                    <a:spcAft>
                      <a:spcPts val="0"/>
                    </a:spcAft>
                    <a:defRPr/>
                  </a:pPr>
                  <a:endParaRPr lang="en-US">
                    <a:latin typeface="+mn-lt"/>
                    <a:cs typeface="+mn-cs"/>
                  </a:endParaRPr>
                </a:p>
              </p:txBody>
            </p:sp>
            <p:sp>
              <p:nvSpPr>
                <p:cNvPr id="91" name="Freeform: Shape 144"/>
                <p:cNvSpPr/>
                <p:nvPr/>
              </p:nvSpPr>
              <p:spPr>
                <a:xfrm>
                  <a:off x="2706138" y="4925573"/>
                  <a:ext cx="257175" cy="485775"/>
                </a:xfrm>
                <a:custGeom>
                  <a:avLst/>
                  <a:gdLst>
                    <a:gd name="connsiteX0" fmla="*/ 260033 w 257175"/>
                    <a:gd name="connsiteY0" fmla="*/ 486727 h 485775"/>
                    <a:gd name="connsiteX1" fmla="*/ 0 w 257175"/>
                    <a:gd name="connsiteY1" fmla="*/ 344805 h 485775"/>
                    <a:gd name="connsiteX2" fmla="*/ 953 w 257175"/>
                    <a:gd name="connsiteY2" fmla="*/ 0 h 485775"/>
                    <a:gd name="connsiteX3" fmla="*/ 260985 w 257175"/>
                    <a:gd name="connsiteY3" fmla="*/ 141922 h 485775"/>
                  </a:gdLst>
                  <a:ahLst/>
                  <a:cxnLst>
                    <a:cxn ang="0">
                      <a:pos x="connsiteX0" y="connsiteY0"/>
                    </a:cxn>
                    <a:cxn ang="0">
                      <a:pos x="connsiteX1" y="connsiteY1"/>
                    </a:cxn>
                    <a:cxn ang="0">
                      <a:pos x="connsiteX2" y="connsiteY2"/>
                    </a:cxn>
                    <a:cxn ang="0">
                      <a:pos x="connsiteX3" y="connsiteY3"/>
                    </a:cxn>
                  </a:cxnLst>
                  <a:rect l="l" t="t" r="r" b="b"/>
                  <a:pathLst>
                    <a:path w="257175" h="485775">
                      <a:moveTo>
                        <a:pt x="260033" y="486727"/>
                      </a:moveTo>
                      <a:lnTo>
                        <a:pt x="0" y="344805"/>
                      </a:lnTo>
                      <a:lnTo>
                        <a:pt x="953" y="0"/>
                      </a:lnTo>
                      <a:lnTo>
                        <a:pt x="260985" y="141922"/>
                      </a:lnTo>
                      <a:close/>
                    </a:path>
                  </a:pathLst>
                </a:custGeom>
                <a:grpFill/>
                <a:ln w="9525" cap="flat">
                  <a:noFill/>
                  <a:prstDash val="solid"/>
                  <a:miter/>
                </a:ln>
              </p:spPr>
              <p:txBody>
                <a:bodyPr anchor="ctr"/>
                <a:lstStyle/>
                <a:p>
                  <a:pPr algn="r" rtl="1" eaLnBrk="1" fontAlgn="auto" hangingPunct="1">
                    <a:spcBef>
                      <a:spcPts val="0"/>
                    </a:spcBef>
                    <a:spcAft>
                      <a:spcPts val="0"/>
                    </a:spcAft>
                    <a:defRPr/>
                  </a:pPr>
                  <a:endParaRPr lang="en-US">
                    <a:latin typeface="+mn-lt"/>
                    <a:cs typeface="+mn-cs"/>
                  </a:endParaRPr>
                </a:p>
              </p:txBody>
            </p:sp>
            <p:sp>
              <p:nvSpPr>
                <p:cNvPr id="92" name="Freeform: Shape 145"/>
                <p:cNvSpPr/>
                <p:nvPr/>
              </p:nvSpPr>
              <p:spPr>
                <a:xfrm>
                  <a:off x="2987522" y="3640652"/>
                  <a:ext cx="660036" cy="1102854"/>
                </a:xfrm>
                <a:custGeom>
                  <a:avLst/>
                  <a:gdLst>
                    <a:gd name="connsiteX0" fmla="*/ 359092 w 661035"/>
                    <a:gd name="connsiteY0" fmla="*/ 597218 h 1099185"/>
                    <a:gd name="connsiteX1" fmla="*/ 620078 w 661035"/>
                    <a:gd name="connsiteY1" fmla="*/ 739140 h 1099185"/>
                    <a:gd name="connsiteX2" fmla="*/ 584835 w 661035"/>
                    <a:gd name="connsiteY2" fmla="*/ 818198 h 1099185"/>
                    <a:gd name="connsiteX3" fmla="*/ 584836 w 661035"/>
                    <a:gd name="connsiteY3" fmla="*/ 818198 h 1099185"/>
                    <a:gd name="connsiteX4" fmla="*/ 545783 w 661035"/>
                    <a:gd name="connsiteY4" fmla="*/ 882015 h 1099185"/>
                    <a:gd name="connsiteX5" fmla="*/ 538930 w 661035"/>
                    <a:gd name="connsiteY5" fmla="*/ 891439 h 1099185"/>
                    <a:gd name="connsiteX6" fmla="*/ 539116 w 661035"/>
                    <a:gd name="connsiteY6" fmla="*/ 891540 h 1099185"/>
                    <a:gd name="connsiteX7" fmla="*/ 500063 w 661035"/>
                    <a:gd name="connsiteY7" fmla="*/ 940118 h 1099185"/>
                    <a:gd name="connsiteX8" fmla="*/ 452605 w 661035"/>
                    <a:gd name="connsiteY8" fmla="*/ 914311 h 1099185"/>
                    <a:gd name="connsiteX9" fmla="*/ 451949 w 661035"/>
                    <a:gd name="connsiteY9" fmla="*/ 914906 h 1099185"/>
                    <a:gd name="connsiteX10" fmla="*/ 500063 w 661035"/>
                    <a:gd name="connsiteY10" fmla="*/ 941070 h 1099185"/>
                    <a:gd name="connsiteX11" fmla="*/ 451485 w 661035"/>
                    <a:gd name="connsiteY11" fmla="*/ 989648 h 1099185"/>
                    <a:gd name="connsiteX12" fmla="*/ 396629 w 661035"/>
                    <a:gd name="connsiteY12" fmla="*/ 1033155 h 1099185"/>
                    <a:gd name="connsiteX13" fmla="*/ 397193 w 661035"/>
                    <a:gd name="connsiteY13" fmla="*/ 1033462 h 1099185"/>
                    <a:gd name="connsiteX14" fmla="*/ 320041 w 661035"/>
                    <a:gd name="connsiteY14" fmla="*/ 1076325 h 1099185"/>
                    <a:gd name="connsiteX15" fmla="*/ 291343 w 661035"/>
                    <a:gd name="connsiteY15" fmla="*/ 1060767 h 1099185"/>
                    <a:gd name="connsiteX16" fmla="*/ 290403 w 661035"/>
                    <a:gd name="connsiteY16" fmla="*/ 1061621 h 1099185"/>
                    <a:gd name="connsiteX17" fmla="*/ 319088 w 661035"/>
                    <a:gd name="connsiteY17" fmla="*/ 1077277 h 1099185"/>
                    <a:gd name="connsiteX18" fmla="*/ 260985 w 661035"/>
                    <a:gd name="connsiteY18" fmla="*/ 1099185 h 1099185"/>
                    <a:gd name="connsiteX19" fmla="*/ 0 w 661035"/>
                    <a:gd name="connsiteY19" fmla="*/ 957262 h 1099185"/>
                    <a:gd name="connsiteX20" fmla="*/ 59055 w 661035"/>
                    <a:gd name="connsiteY20" fmla="*/ 935355 h 1099185"/>
                    <a:gd name="connsiteX21" fmla="*/ 284314 w 661035"/>
                    <a:gd name="connsiteY21" fmla="*/ 1058298 h 1099185"/>
                    <a:gd name="connsiteX22" fmla="*/ 284516 w 661035"/>
                    <a:gd name="connsiteY22" fmla="*/ 1057066 h 1099185"/>
                    <a:gd name="connsiteX23" fmla="*/ 60008 w 661035"/>
                    <a:gd name="connsiteY23" fmla="*/ 935355 h 1099185"/>
                    <a:gd name="connsiteX24" fmla="*/ 135745 w 661035"/>
                    <a:gd name="connsiteY24" fmla="*/ 891807 h 1099185"/>
                    <a:gd name="connsiteX25" fmla="*/ 135255 w 661035"/>
                    <a:gd name="connsiteY25" fmla="*/ 891540 h 1099185"/>
                    <a:gd name="connsiteX26" fmla="*/ 190500 w 661035"/>
                    <a:gd name="connsiteY26" fmla="*/ 847725 h 1099185"/>
                    <a:gd name="connsiteX27" fmla="*/ 239078 w 661035"/>
                    <a:gd name="connsiteY27" fmla="*/ 799148 h 1099185"/>
                    <a:gd name="connsiteX28" fmla="*/ 319738 w 661035"/>
                    <a:gd name="connsiteY28" fmla="*/ 843010 h 1099185"/>
                    <a:gd name="connsiteX29" fmla="*/ 319882 w 661035"/>
                    <a:gd name="connsiteY29" fmla="*/ 842137 h 1099185"/>
                    <a:gd name="connsiteX30" fmla="*/ 239078 w 661035"/>
                    <a:gd name="connsiteY30" fmla="*/ 798196 h 1099185"/>
                    <a:gd name="connsiteX31" fmla="*/ 277307 w 661035"/>
                    <a:gd name="connsiteY31" fmla="*/ 750642 h 1099185"/>
                    <a:gd name="connsiteX32" fmla="*/ 277178 w 661035"/>
                    <a:gd name="connsiteY32" fmla="*/ 750571 h 1099185"/>
                    <a:gd name="connsiteX33" fmla="*/ 284798 w 661035"/>
                    <a:gd name="connsiteY33" fmla="*/ 740093 h 1099185"/>
                    <a:gd name="connsiteX34" fmla="*/ 323850 w 661035"/>
                    <a:gd name="connsiteY34" fmla="*/ 676275 h 1099185"/>
                    <a:gd name="connsiteX35" fmla="*/ 359092 w 661035"/>
                    <a:gd name="connsiteY35" fmla="*/ 597218 h 1099185"/>
                    <a:gd name="connsiteX36" fmla="*/ 220980 w 661035"/>
                    <a:gd name="connsiteY36" fmla="*/ 0 h 1099185"/>
                    <a:gd name="connsiteX37" fmla="*/ 481965 w 661035"/>
                    <a:gd name="connsiteY37" fmla="*/ 141922 h 1099185"/>
                    <a:gd name="connsiteX38" fmla="*/ 575310 w 661035"/>
                    <a:gd name="connsiteY38" fmla="*/ 214313 h 1099185"/>
                    <a:gd name="connsiteX39" fmla="*/ 661035 w 661035"/>
                    <a:gd name="connsiteY39" fmla="*/ 504825 h 1099185"/>
                    <a:gd name="connsiteX40" fmla="*/ 621030 w 661035"/>
                    <a:gd name="connsiteY40" fmla="*/ 739140 h 1099185"/>
                    <a:gd name="connsiteX41" fmla="*/ 360045 w 661035"/>
                    <a:gd name="connsiteY41" fmla="*/ 597218 h 1099185"/>
                    <a:gd name="connsiteX42" fmla="*/ 400050 w 661035"/>
                    <a:gd name="connsiteY42" fmla="*/ 362902 h 1099185"/>
                    <a:gd name="connsiteX43" fmla="*/ 314325 w 661035"/>
                    <a:gd name="connsiteY43" fmla="*/ 72390 h 1099185"/>
                    <a:gd name="connsiteX44" fmla="*/ 220980 w 661035"/>
                    <a:gd name="connsiteY44" fmla="*/ 0 h 1099185"/>
                    <a:gd name="connsiteX0" fmla="*/ 359092 w 661035"/>
                    <a:gd name="connsiteY0" fmla="*/ 597218 h 1099185"/>
                    <a:gd name="connsiteX1" fmla="*/ 620078 w 661035"/>
                    <a:gd name="connsiteY1" fmla="*/ 739140 h 1099185"/>
                    <a:gd name="connsiteX2" fmla="*/ 584835 w 661035"/>
                    <a:gd name="connsiteY2" fmla="*/ 818198 h 1099185"/>
                    <a:gd name="connsiteX3" fmla="*/ 584836 w 661035"/>
                    <a:gd name="connsiteY3" fmla="*/ 818198 h 1099185"/>
                    <a:gd name="connsiteX4" fmla="*/ 545783 w 661035"/>
                    <a:gd name="connsiteY4" fmla="*/ 882015 h 1099185"/>
                    <a:gd name="connsiteX5" fmla="*/ 538930 w 661035"/>
                    <a:gd name="connsiteY5" fmla="*/ 891439 h 1099185"/>
                    <a:gd name="connsiteX6" fmla="*/ 539116 w 661035"/>
                    <a:gd name="connsiteY6" fmla="*/ 891540 h 1099185"/>
                    <a:gd name="connsiteX7" fmla="*/ 500063 w 661035"/>
                    <a:gd name="connsiteY7" fmla="*/ 940118 h 1099185"/>
                    <a:gd name="connsiteX8" fmla="*/ 452605 w 661035"/>
                    <a:gd name="connsiteY8" fmla="*/ 914311 h 1099185"/>
                    <a:gd name="connsiteX9" fmla="*/ 451949 w 661035"/>
                    <a:gd name="connsiteY9" fmla="*/ 914906 h 1099185"/>
                    <a:gd name="connsiteX10" fmla="*/ 500063 w 661035"/>
                    <a:gd name="connsiteY10" fmla="*/ 941070 h 1099185"/>
                    <a:gd name="connsiteX11" fmla="*/ 451485 w 661035"/>
                    <a:gd name="connsiteY11" fmla="*/ 989648 h 1099185"/>
                    <a:gd name="connsiteX12" fmla="*/ 396629 w 661035"/>
                    <a:gd name="connsiteY12" fmla="*/ 1033155 h 1099185"/>
                    <a:gd name="connsiteX13" fmla="*/ 397193 w 661035"/>
                    <a:gd name="connsiteY13" fmla="*/ 1033462 h 1099185"/>
                    <a:gd name="connsiteX14" fmla="*/ 320041 w 661035"/>
                    <a:gd name="connsiteY14" fmla="*/ 1076325 h 1099185"/>
                    <a:gd name="connsiteX15" fmla="*/ 291343 w 661035"/>
                    <a:gd name="connsiteY15" fmla="*/ 1060767 h 1099185"/>
                    <a:gd name="connsiteX16" fmla="*/ 290403 w 661035"/>
                    <a:gd name="connsiteY16" fmla="*/ 1061621 h 1099185"/>
                    <a:gd name="connsiteX17" fmla="*/ 319088 w 661035"/>
                    <a:gd name="connsiteY17" fmla="*/ 1077277 h 1099185"/>
                    <a:gd name="connsiteX18" fmla="*/ 260985 w 661035"/>
                    <a:gd name="connsiteY18" fmla="*/ 1099185 h 1099185"/>
                    <a:gd name="connsiteX19" fmla="*/ 0 w 661035"/>
                    <a:gd name="connsiteY19" fmla="*/ 957262 h 1099185"/>
                    <a:gd name="connsiteX20" fmla="*/ 59055 w 661035"/>
                    <a:gd name="connsiteY20" fmla="*/ 935355 h 1099185"/>
                    <a:gd name="connsiteX21" fmla="*/ 284314 w 661035"/>
                    <a:gd name="connsiteY21" fmla="*/ 1058298 h 1099185"/>
                    <a:gd name="connsiteX22" fmla="*/ 284516 w 661035"/>
                    <a:gd name="connsiteY22" fmla="*/ 1057066 h 1099185"/>
                    <a:gd name="connsiteX23" fmla="*/ 60008 w 661035"/>
                    <a:gd name="connsiteY23" fmla="*/ 935355 h 1099185"/>
                    <a:gd name="connsiteX24" fmla="*/ 135745 w 661035"/>
                    <a:gd name="connsiteY24" fmla="*/ 891807 h 1099185"/>
                    <a:gd name="connsiteX25" fmla="*/ 135255 w 661035"/>
                    <a:gd name="connsiteY25" fmla="*/ 891540 h 1099185"/>
                    <a:gd name="connsiteX26" fmla="*/ 190500 w 661035"/>
                    <a:gd name="connsiteY26" fmla="*/ 847725 h 1099185"/>
                    <a:gd name="connsiteX27" fmla="*/ 239078 w 661035"/>
                    <a:gd name="connsiteY27" fmla="*/ 799148 h 1099185"/>
                    <a:gd name="connsiteX28" fmla="*/ 319738 w 661035"/>
                    <a:gd name="connsiteY28" fmla="*/ 843010 h 1099185"/>
                    <a:gd name="connsiteX29" fmla="*/ 239078 w 661035"/>
                    <a:gd name="connsiteY29" fmla="*/ 798196 h 1099185"/>
                    <a:gd name="connsiteX30" fmla="*/ 277307 w 661035"/>
                    <a:gd name="connsiteY30" fmla="*/ 750642 h 1099185"/>
                    <a:gd name="connsiteX31" fmla="*/ 277178 w 661035"/>
                    <a:gd name="connsiteY31" fmla="*/ 750571 h 1099185"/>
                    <a:gd name="connsiteX32" fmla="*/ 284798 w 661035"/>
                    <a:gd name="connsiteY32" fmla="*/ 740093 h 1099185"/>
                    <a:gd name="connsiteX33" fmla="*/ 323850 w 661035"/>
                    <a:gd name="connsiteY33" fmla="*/ 676275 h 1099185"/>
                    <a:gd name="connsiteX34" fmla="*/ 359092 w 661035"/>
                    <a:gd name="connsiteY34" fmla="*/ 597218 h 1099185"/>
                    <a:gd name="connsiteX35" fmla="*/ 220980 w 661035"/>
                    <a:gd name="connsiteY35" fmla="*/ 0 h 1099185"/>
                    <a:gd name="connsiteX36" fmla="*/ 481965 w 661035"/>
                    <a:gd name="connsiteY36" fmla="*/ 141922 h 1099185"/>
                    <a:gd name="connsiteX37" fmla="*/ 575310 w 661035"/>
                    <a:gd name="connsiteY37" fmla="*/ 214313 h 1099185"/>
                    <a:gd name="connsiteX38" fmla="*/ 661035 w 661035"/>
                    <a:gd name="connsiteY38" fmla="*/ 504825 h 1099185"/>
                    <a:gd name="connsiteX39" fmla="*/ 621030 w 661035"/>
                    <a:gd name="connsiteY39" fmla="*/ 739140 h 1099185"/>
                    <a:gd name="connsiteX40" fmla="*/ 360045 w 661035"/>
                    <a:gd name="connsiteY40" fmla="*/ 597218 h 1099185"/>
                    <a:gd name="connsiteX41" fmla="*/ 400050 w 661035"/>
                    <a:gd name="connsiteY41" fmla="*/ 362902 h 1099185"/>
                    <a:gd name="connsiteX42" fmla="*/ 314325 w 661035"/>
                    <a:gd name="connsiteY42" fmla="*/ 72390 h 1099185"/>
                    <a:gd name="connsiteX43" fmla="*/ 220980 w 661035"/>
                    <a:gd name="connsiteY43" fmla="*/ 0 h 1099185"/>
                    <a:gd name="connsiteX0" fmla="*/ 359092 w 661035"/>
                    <a:gd name="connsiteY0" fmla="*/ 597218 h 1099185"/>
                    <a:gd name="connsiteX1" fmla="*/ 620078 w 661035"/>
                    <a:gd name="connsiteY1" fmla="*/ 739140 h 1099185"/>
                    <a:gd name="connsiteX2" fmla="*/ 584835 w 661035"/>
                    <a:gd name="connsiteY2" fmla="*/ 818198 h 1099185"/>
                    <a:gd name="connsiteX3" fmla="*/ 584836 w 661035"/>
                    <a:gd name="connsiteY3" fmla="*/ 818198 h 1099185"/>
                    <a:gd name="connsiteX4" fmla="*/ 545783 w 661035"/>
                    <a:gd name="connsiteY4" fmla="*/ 882015 h 1099185"/>
                    <a:gd name="connsiteX5" fmla="*/ 538930 w 661035"/>
                    <a:gd name="connsiteY5" fmla="*/ 891439 h 1099185"/>
                    <a:gd name="connsiteX6" fmla="*/ 539116 w 661035"/>
                    <a:gd name="connsiteY6" fmla="*/ 891540 h 1099185"/>
                    <a:gd name="connsiteX7" fmla="*/ 500063 w 661035"/>
                    <a:gd name="connsiteY7" fmla="*/ 940118 h 1099185"/>
                    <a:gd name="connsiteX8" fmla="*/ 452605 w 661035"/>
                    <a:gd name="connsiteY8" fmla="*/ 914311 h 1099185"/>
                    <a:gd name="connsiteX9" fmla="*/ 500063 w 661035"/>
                    <a:gd name="connsiteY9" fmla="*/ 941070 h 1099185"/>
                    <a:gd name="connsiteX10" fmla="*/ 451485 w 661035"/>
                    <a:gd name="connsiteY10" fmla="*/ 989648 h 1099185"/>
                    <a:gd name="connsiteX11" fmla="*/ 396629 w 661035"/>
                    <a:gd name="connsiteY11" fmla="*/ 1033155 h 1099185"/>
                    <a:gd name="connsiteX12" fmla="*/ 397193 w 661035"/>
                    <a:gd name="connsiteY12" fmla="*/ 1033462 h 1099185"/>
                    <a:gd name="connsiteX13" fmla="*/ 320041 w 661035"/>
                    <a:gd name="connsiteY13" fmla="*/ 1076325 h 1099185"/>
                    <a:gd name="connsiteX14" fmla="*/ 291343 w 661035"/>
                    <a:gd name="connsiteY14" fmla="*/ 1060767 h 1099185"/>
                    <a:gd name="connsiteX15" fmla="*/ 290403 w 661035"/>
                    <a:gd name="connsiteY15" fmla="*/ 1061621 h 1099185"/>
                    <a:gd name="connsiteX16" fmla="*/ 319088 w 661035"/>
                    <a:gd name="connsiteY16" fmla="*/ 1077277 h 1099185"/>
                    <a:gd name="connsiteX17" fmla="*/ 260985 w 661035"/>
                    <a:gd name="connsiteY17" fmla="*/ 1099185 h 1099185"/>
                    <a:gd name="connsiteX18" fmla="*/ 0 w 661035"/>
                    <a:gd name="connsiteY18" fmla="*/ 957262 h 1099185"/>
                    <a:gd name="connsiteX19" fmla="*/ 59055 w 661035"/>
                    <a:gd name="connsiteY19" fmla="*/ 935355 h 1099185"/>
                    <a:gd name="connsiteX20" fmla="*/ 284314 w 661035"/>
                    <a:gd name="connsiteY20" fmla="*/ 1058298 h 1099185"/>
                    <a:gd name="connsiteX21" fmla="*/ 284516 w 661035"/>
                    <a:gd name="connsiteY21" fmla="*/ 1057066 h 1099185"/>
                    <a:gd name="connsiteX22" fmla="*/ 60008 w 661035"/>
                    <a:gd name="connsiteY22" fmla="*/ 935355 h 1099185"/>
                    <a:gd name="connsiteX23" fmla="*/ 135745 w 661035"/>
                    <a:gd name="connsiteY23" fmla="*/ 891807 h 1099185"/>
                    <a:gd name="connsiteX24" fmla="*/ 135255 w 661035"/>
                    <a:gd name="connsiteY24" fmla="*/ 891540 h 1099185"/>
                    <a:gd name="connsiteX25" fmla="*/ 190500 w 661035"/>
                    <a:gd name="connsiteY25" fmla="*/ 847725 h 1099185"/>
                    <a:gd name="connsiteX26" fmla="*/ 239078 w 661035"/>
                    <a:gd name="connsiteY26" fmla="*/ 799148 h 1099185"/>
                    <a:gd name="connsiteX27" fmla="*/ 319738 w 661035"/>
                    <a:gd name="connsiteY27" fmla="*/ 843010 h 1099185"/>
                    <a:gd name="connsiteX28" fmla="*/ 239078 w 661035"/>
                    <a:gd name="connsiteY28" fmla="*/ 798196 h 1099185"/>
                    <a:gd name="connsiteX29" fmla="*/ 277307 w 661035"/>
                    <a:gd name="connsiteY29" fmla="*/ 750642 h 1099185"/>
                    <a:gd name="connsiteX30" fmla="*/ 277178 w 661035"/>
                    <a:gd name="connsiteY30" fmla="*/ 750571 h 1099185"/>
                    <a:gd name="connsiteX31" fmla="*/ 284798 w 661035"/>
                    <a:gd name="connsiteY31" fmla="*/ 740093 h 1099185"/>
                    <a:gd name="connsiteX32" fmla="*/ 323850 w 661035"/>
                    <a:gd name="connsiteY32" fmla="*/ 676275 h 1099185"/>
                    <a:gd name="connsiteX33" fmla="*/ 359092 w 661035"/>
                    <a:gd name="connsiteY33" fmla="*/ 597218 h 1099185"/>
                    <a:gd name="connsiteX34" fmla="*/ 220980 w 661035"/>
                    <a:gd name="connsiteY34" fmla="*/ 0 h 1099185"/>
                    <a:gd name="connsiteX35" fmla="*/ 481965 w 661035"/>
                    <a:gd name="connsiteY35" fmla="*/ 141922 h 1099185"/>
                    <a:gd name="connsiteX36" fmla="*/ 575310 w 661035"/>
                    <a:gd name="connsiteY36" fmla="*/ 214313 h 1099185"/>
                    <a:gd name="connsiteX37" fmla="*/ 661035 w 661035"/>
                    <a:gd name="connsiteY37" fmla="*/ 504825 h 1099185"/>
                    <a:gd name="connsiteX38" fmla="*/ 621030 w 661035"/>
                    <a:gd name="connsiteY38" fmla="*/ 739140 h 1099185"/>
                    <a:gd name="connsiteX39" fmla="*/ 360045 w 661035"/>
                    <a:gd name="connsiteY39" fmla="*/ 597218 h 1099185"/>
                    <a:gd name="connsiteX40" fmla="*/ 400050 w 661035"/>
                    <a:gd name="connsiteY40" fmla="*/ 362902 h 1099185"/>
                    <a:gd name="connsiteX41" fmla="*/ 314325 w 661035"/>
                    <a:gd name="connsiteY41" fmla="*/ 72390 h 1099185"/>
                    <a:gd name="connsiteX42" fmla="*/ 220980 w 661035"/>
                    <a:gd name="connsiteY42" fmla="*/ 0 h 1099185"/>
                    <a:gd name="connsiteX0" fmla="*/ 359092 w 661035"/>
                    <a:gd name="connsiteY0" fmla="*/ 597218 h 1099185"/>
                    <a:gd name="connsiteX1" fmla="*/ 620078 w 661035"/>
                    <a:gd name="connsiteY1" fmla="*/ 739140 h 1099185"/>
                    <a:gd name="connsiteX2" fmla="*/ 584835 w 661035"/>
                    <a:gd name="connsiteY2" fmla="*/ 818198 h 1099185"/>
                    <a:gd name="connsiteX3" fmla="*/ 584836 w 661035"/>
                    <a:gd name="connsiteY3" fmla="*/ 818198 h 1099185"/>
                    <a:gd name="connsiteX4" fmla="*/ 545783 w 661035"/>
                    <a:gd name="connsiteY4" fmla="*/ 882015 h 1099185"/>
                    <a:gd name="connsiteX5" fmla="*/ 538930 w 661035"/>
                    <a:gd name="connsiteY5" fmla="*/ 891439 h 1099185"/>
                    <a:gd name="connsiteX6" fmla="*/ 539116 w 661035"/>
                    <a:gd name="connsiteY6" fmla="*/ 891540 h 1099185"/>
                    <a:gd name="connsiteX7" fmla="*/ 500063 w 661035"/>
                    <a:gd name="connsiteY7" fmla="*/ 940118 h 1099185"/>
                    <a:gd name="connsiteX8" fmla="*/ 500063 w 661035"/>
                    <a:gd name="connsiteY8" fmla="*/ 941070 h 1099185"/>
                    <a:gd name="connsiteX9" fmla="*/ 451485 w 661035"/>
                    <a:gd name="connsiteY9" fmla="*/ 989648 h 1099185"/>
                    <a:gd name="connsiteX10" fmla="*/ 396629 w 661035"/>
                    <a:gd name="connsiteY10" fmla="*/ 1033155 h 1099185"/>
                    <a:gd name="connsiteX11" fmla="*/ 397193 w 661035"/>
                    <a:gd name="connsiteY11" fmla="*/ 1033462 h 1099185"/>
                    <a:gd name="connsiteX12" fmla="*/ 320041 w 661035"/>
                    <a:gd name="connsiteY12" fmla="*/ 1076325 h 1099185"/>
                    <a:gd name="connsiteX13" fmla="*/ 291343 w 661035"/>
                    <a:gd name="connsiteY13" fmla="*/ 1060767 h 1099185"/>
                    <a:gd name="connsiteX14" fmla="*/ 290403 w 661035"/>
                    <a:gd name="connsiteY14" fmla="*/ 1061621 h 1099185"/>
                    <a:gd name="connsiteX15" fmla="*/ 319088 w 661035"/>
                    <a:gd name="connsiteY15" fmla="*/ 1077277 h 1099185"/>
                    <a:gd name="connsiteX16" fmla="*/ 260985 w 661035"/>
                    <a:gd name="connsiteY16" fmla="*/ 1099185 h 1099185"/>
                    <a:gd name="connsiteX17" fmla="*/ 0 w 661035"/>
                    <a:gd name="connsiteY17" fmla="*/ 957262 h 1099185"/>
                    <a:gd name="connsiteX18" fmla="*/ 59055 w 661035"/>
                    <a:gd name="connsiteY18" fmla="*/ 935355 h 1099185"/>
                    <a:gd name="connsiteX19" fmla="*/ 284314 w 661035"/>
                    <a:gd name="connsiteY19" fmla="*/ 1058298 h 1099185"/>
                    <a:gd name="connsiteX20" fmla="*/ 284516 w 661035"/>
                    <a:gd name="connsiteY20" fmla="*/ 1057066 h 1099185"/>
                    <a:gd name="connsiteX21" fmla="*/ 60008 w 661035"/>
                    <a:gd name="connsiteY21" fmla="*/ 935355 h 1099185"/>
                    <a:gd name="connsiteX22" fmla="*/ 135745 w 661035"/>
                    <a:gd name="connsiteY22" fmla="*/ 891807 h 1099185"/>
                    <a:gd name="connsiteX23" fmla="*/ 135255 w 661035"/>
                    <a:gd name="connsiteY23" fmla="*/ 891540 h 1099185"/>
                    <a:gd name="connsiteX24" fmla="*/ 190500 w 661035"/>
                    <a:gd name="connsiteY24" fmla="*/ 847725 h 1099185"/>
                    <a:gd name="connsiteX25" fmla="*/ 239078 w 661035"/>
                    <a:gd name="connsiteY25" fmla="*/ 799148 h 1099185"/>
                    <a:gd name="connsiteX26" fmla="*/ 319738 w 661035"/>
                    <a:gd name="connsiteY26" fmla="*/ 843010 h 1099185"/>
                    <a:gd name="connsiteX27" fmla="*/ 239078 w 661035"/>
                    <a:gd name="connsiteY27" fmla="*/ 798196 h 1099185"/>
                    <a:gd name="connsiteX28" fmla="*/ 277307 w 661035"/>
                    <a:gd name="connsiteY28" fmla="*/ 750642 h 1099185"/>
                    <a:gd name="connsiteX29" fmla="*/ 277178 w 661035"/>
                    <a:gd name="connsiteY29" fmla="*/ 750571 h 1099185"/>
                    <a:gd name="connsiteX30" fmla="*/ 284798 w 661035"/>
                    <a:gd name="connsiteY30" fmla="*/ 740093 h 1099185"/>
                    <a:gd name="connsiteX31" fmla="*/ 323850 w 661035"/>
                    <a:gd name="connsiteY31" fmla="*/ 676275 h 1099185"/>
                    <a:gd name="connsiteX32" fmla="*/ 359092 w 661035"/>
                    <a:gd name="connsiteY32" fmla="*/ 597218 h 1099185"/>
                    <a:gd name="connsiteX33" fmla="*/ 220980 w 661035"/>
                    <a:gd name="connsiteY33" fmla="*/ 0 h 1099185"/>
                    <a:gd name="connsiteX34" fmla="*/ 481965 w 661035"/>
                    <a:gd name="connsiteY34" fmla="*/ 141922 h 1099185"/>
                    <a:gd name="connsiteX35" fmla="*/ 575310 w 661035"/>
                    <a:gd name="connsiteY35" fmla="*/ 214313 h 1099185"/>
                    <a:gd name="connsiteX36" fmla="*/ 661035 w 661035"/>
                    <a:gd name="connsiteY36" fmla="*/ 504825 h 1099185"/>
                    <a:gd name="connsiteX37" fmla="*/ 621030 w 661035"/>
                    <a:gd name="connsiteY37" fmla="*/ 739140 h 1099185"/>
                    <a:gd name="connsiteX38" fmla="*/ 360045 w 661035"/>
                    <a:gd name="connsiteY38" fmla="*/ 597218 h 1099185"/>
                    <a:gd name="connsiteX39" fmla="*/ 400050 w 661035"/>
                    <a:gd name="connsiteY39" fmla="*/ 362902 h 1099185"/>
                    <a:gd name="connsiteX40" fmla="*/ 314325 w 661035"/>
                    <a:gd name="connsiteY40" fmla="*/ 72390 h 1099185"/>
                    <a:gd name="connsiteX41" fmla="*/ 220980 w 661035"/>
                    <a:gd name="connsiteY41" fmla="*/ 0 h 1099185"/>
                    <a:gd name="connsiteX0" fmla="*/ 359092 w 661035"/>
                    <a:gd name="connsiteY0" fmla="*/ 597218 h 1099185"/>
                    <a:gd name="connsiteX1" fmla="*/ 620078 w 661035"/>
                    <a:gd name="connsiteY1" fmla="*/ 739140 h 1099185"/>
                    <a:gd name="connsiteX2" fmla="*/ 584835 w 661035"/>
                    <a:gd name="connsiteY2" fmla="*/ 818198 h 1099185"/>
                    <a:gd name="connsiteX3" fmla="*/ 584836 w 661035"/>
                    <a:gd name="connsiteY3" fmla="*/ 818198 h 1099185"/>
                    <a:gd name="connsiteX4" fmla="*/ 545783 w 661035"/>
                    <a:gd name="connsiteY4" fmla="*/ 882015 h 1099185"/>
                    <a:gd name="connsiteX5" fmla="*/ 538930 w 661035"/>
                    <a:gd name="connsiteY5" fmla="*/ 891439 h 1099185"/>
                    <a:gd name="connsiteX6" fmla="*/ 539116 w 661035"/>
                    <a:gd name="connsiteY6" fmla="*/ 891540 h 1099185"/>
                    <a:gd name="connsiteX7" fmla="*/ 500063 w 661035"/>
                    <a:gd name="connsiteY7" fmla="*/ 940118 h 1099185"/>
                    <a:gd name="connsiteX8" fmla="*/ 500063 w 661035"/>
                    <a:gd name="connsiteY8" fmla="*/ 941070 h 1099185"/>
                    <a:gd name="connsiteX9" fmla="*/ 451485 w 661035"/>
                    <a:gd name="connsiteY9" fmla="*/ 989648 h 1099185"/>
                    <a:gd name="connsiteX10" fmla="*/ 396629 w 661035"/>
                    <a:gd name="connsiteY10" fmla="*/ 1033155 h 1099185"/>
                    <a:gd name="connsiteX11" fmla="*/ 397193 w 661035"/>
                    <a:gd name="connsiteY11" fmla="*/ 1033462 h 1099185"/>
                    <a:gd name="connsiteX12" fmla="*/ 320041 w 661035"/>
                    <a:gd name="connsiteY12" fmla="*/ 1076325 h 1099185"/>
                    <a:gd name="connsiteX13" fmla="*/ 291343 w 661035"/>
                    <a:gd name="connsiteY13" fmla="*/ 1060767 h 1099185"/>
                    <a:gd name="connsiteX14" fmla="*/ 290403 w 661035"/>
                    <a:gd name="connsiteY14" fmla="*/ 1061621 h 1099185"/>
                    <a:gd name="connsiteX15" fmla="*/ 319088 w 661035"/>
                    <a:gd name="connsiteY15" fmla="*/ 1077277 h 1099185"/>
                    <a:gd name="connsiteX16" fmla="*/ 260985 w 661035"/>
                    <a:gd name="connsiteY16" fmla="*/ 1099185 h 1099185"/>
                    <a:gd name="connsiteX17" fmla="*/ 0 w 661035"/>
                    <a:gd name="connsiteY17" fmla="*/ 957262 h 1099185"/>
                    <a:gd name="connsiteX18" fmla="*/ 59055 w 661035"/>
                    <a:gd name="connsiteY18" fmla="*/ 935355 h 1099185"/>
                    <a:gd name="connsiteX19" fmla="*/ 284314 w 661035"/>
                    <a:gd name="connsiteY19" fmla="*/ 1058298 h 1099185"/>
                    <a:gd name="connsiteX20" fmla="*/ 284516 w 661035"/>
                    <a:gd name="connsiteY20" fmla="*/ 1057066 h 1099185"/>
                    <a:gd name="connsiteX21" fmla="*/ 60008 w 661035"/>
                    <a:gd name="connsiteY21" fmla="*/ 935355 h 1099185"/>
                    <a:gd name="connsiteX22" fmla="*/ 135745 w 661035"/>
                    <a:gd name="connsiteY22" fmla="*/ 891807 h 1099185"/>
                    <a:gd name="connsiteX23" fmla="*/ 135255 w 661035"/>
                    <a:gd name="connsiteY23" fmla="*/ 891540 h 1099185"/>
                    <a:gd name="connsiteX24" fmla="*/ 190500 w 661035"/>
                    <a:gd name="connsiteY24" fmla="*/ 847725 h 1099185"/>
                    <a:gd name="connsiteX25" fmla="*/ 239078 w 661035"/>
                    <a:gd name="connsiteY25" fmla="*/ 799148 h 1099185"/>
                    <a:gd name="connsiteX26" fmla="*/ 239078 w 661035"/>
                    <a:gd name="connsiteY26" fmla="*/ 798196 h 1099185"/>
                    <a:gd name="connsiteX27" fmla="*/ 277307 w 661035"/>
                    <a:gd name="connsiteY27" fmla="*/ 750642 h 1099185"/>
                    <a:gd name="connsiteX28" fmla="*/ 277178 w 661035"/>
                    <a:gd name="connsiteY28" fmla="*/ 750571 h 1099185"/>
                    <a:gd name="connsiteX29" fmla="*/ 284798 w 661035"/>
                    <a:gd name="connsiteY29" fmla="*/ 740093 h 1099185"/>
                    <a:gd name="connsiteX30" fmla="*/ 323850 w 661035"/>
                    <a:gd name="connsiteY30" fmla="*/ 676275 h 1099185"/>
                    <a:gd name="connsiteX31" fmla="*/ 359092 w 661035"/>
                    <a:gd name="connsiteY31" fmla="*/ 597218 h 1099185"/>
                    <a:gd name="connsiteX32" fmla="*/ 220980 w 661035"/>
                    <a:gd name="connsiteY32" fmla="*/ 0 h 1099185"/>
                    <a:gd name="connsiteX33" fmla="*/ 481965 w 661035"/>
                    <a:gd name="connsiteY33" fmla="*/ 141922 h 1099185"/>
                    <a:gd name="connsiteX34" fmla="*/ 575310 w 661035"/>
                    <a:gd name="connsiteY34" fmla="*/ 214313 h 1099185"/>
                    <a:gd name="connsiteX35" fmla="*/ 661035 w 661035"/>
                    <a:gd name="connsiteY35" fmla="*/ 504825 h 1099185"/>
                    <a:gd name="connsiteX36" fmla="*/ 621030 w 661035"/>
                    <a:gd name="connsiteY36" fmla="*/ 739140 h 1099185"/>
                    <a:gd name="connsiteX37" fmla="*/ 360045 w 661035"/>
                    <a:gd name="connsiteY37" fmla="*/ 597218 h 1099185"/>
                    <a:gd name="connsiteX38" fmla="*/ 400050 w 661035"/>
                    <a:gd name="connsiteY38" fmla="*/ 362902 h 1099185"/>
                    <a:gd name="connsiteX39" fmla="*/ 314325 w 661035"/>
                    <a:gd name="connsiteY39" fmla="*/ 72390 h 1099185"/>
                    <a:gd name="connsiteX40" fmla="*/ 220980 w 661035"/>
                    <a:gd name="connsiteY40" fmla="*/ 0 h 1099185"/>
                    <a:gd name="connsiteX0" fmla="*/ 359092 w 661035"/>
                    <a:gd name="connsiteY0" fmla="*/ 597218 h 1099185"/>
                    <a:gd name="connsiteX1" fmla="*/ 620078 w 661035"/>
                    <a:gd name="connsiteY1" fmla="*/ 739140 h 1099185"/>
                    <a:gd name="connsiteX2" fmla="*/ 584835 w 661035"/>
                    <a:gd name="connsiteY2" fmla="*/ 818198 h 1099185"/>
                    <a:gd name="connsiteX3" fmla="*/ 584836 w 661035"/>
                    <a:gd name="connsiteY3" fmla="*/ 818198 h 1099185"/>
                    <a:gd name="connsiteX4" fmla="*/ 545783 w 661035"/>
                    <a:gd name="connsiteY4" fmla="*/ 882015 h 1099185"/>
                    <a:gd name="connsiteX5" fmla="*/ 538930 w 661035"/>
                    <a:gd name="connsiteY5" fmla="*/ 891439 h 1099185"/>
                    <a:gd name="connsiteX6" fmla="*/ 539116 w 661035"/>
                    <a:gd name="connsiteY6" fmla="*/ 891540 h 1099185"/>
                    <a:gd name="connsiteX7" fmla="*/ 500063 w 661035"/>
                    <a:gd name="connsiteY7" fmla="*/ 940118 h 1099185"/>
                    <a:gd name="connsiteX8" fmla="*/ 500063 w 661035"/>
                    <a:gd name="connsiteY8" fmla="*/ 941070 h 1099185"/>
                    <a:gd name="connsiteX9" fmla="*/ 451485 w 661035"/>
                    <a:gd name="connsiteY9" fmla="*/ 989648 h 1099185"/>
                    <a:gd name="connsiteX10" fmla="*/ 396629 w 661035"/>
                    <a:gd name="connsiteY10" fmla="*/ 1033155 h 1099185"/>
                    <a:gd name="connsiteX11" fmla="*/ 397193 w 661035"/>
                    <a:gd name="connsiteY11" fmla="*/ 1033462 h 1099185"/>
                    <a:gd name="connsiteX12" fmla="*/ 320041 w 661035"/>
                    <a:gd name="connsiteY12" fmla="*/ 1076325 h 1099185"/>
                    <a:gd name="connsiteX13" fmla="*/ 291343 w 661035"/>
                    <a:gd name="connsiteY13" fmla="*/ 1060767 h 1099185"/>
                    <a:gd name="connsiteX14" fmla="*/ 290403 w 661035"/>
                    <a:gd name="connsiteY14" fmla="*/ 1061621 h 1099185"/>
                    <a:gd name="connsiteX15" fmla="*/ 319088 w 661035"/>
                    <a:gd name="connsiteY15" fmla="*/ 1077277 h 1099185"/>
                    <a:gd name="connsiteX16" fmla="*/ 260985 w 661035"/>
                    <a:gd name="connsiteY16" fmla="*/ 1099185 h 1099185"/>
                    <a:gd name="connsiteX17" fmla="*/ 0 w 661035"/>
                    <a:gd name="connsiteY17" fmla="*/ 957262 h 1099185"/>
                    <a:gd name="connsiteX18" fmla="*/ 59055 w 661035"/>
                    <a:gd name="connsiteY18" fmla="*/ 935355 h 1099185"/>
                    <a:gd name="connsiteX19" fmla="*/ 284314 w 661035"/>
                    <a:gd name="connsiteY19" fmla="*/ 1058298 h 1099185"/>
                    <a:gd name="connsiteX20" fmla="*/ 60008 w 661035"/>
                    <a:gd name="connsiteY20" fmla="*/ 935355 h 1099185"/>
                    <a:gd name="connsiteX21" fmla="*/ 135745 w 661035"/>
                    <a:gd name="connsiteY21" fmla="*/ 891807 h 1099185"/>
                    <a:gd name="connsiteX22" fmla="*/ 135255 w 661035"/>
                    <a:gd name="connsiteY22" fmla="*/ 891540 h 1099185"/>
                    <a:gd name="connsiteX23" fmla="*/ 190500 w 661035"/>
                    <a:gd name="connsiteY23" fmla="*/ 847725 h 1099185"/>
                    <a:gd name="connsiteX24" fmla="*/ 239078 w 661035"/>
                    <a:gd name="connsiteY24" fmla="*/ 799148 h 1099185"/>
                    <a:gd name="connsiteX25" fmla="*/ 239078 w 661035"/>
                    <a:gd name="connsiteY25" fmla="*/ 798196 h 1099185"/>
                    <a:gd name="connsiteX26" fmla="*/ 277307 w 661035"/>
                    <a:gd name="connsiteY26" fmla="*/ 750642 h 1099185"/>
                    <a:gd name="connsiteX27" fmla="*/ 277178 w 661035"/>
                    <a:gd name="connsiteY27" fmla="*/ 750571 h 1099185"/>
                    <a:gd name="connsiteX28" fmla="*/ 284798 w 661035"/>
                    <a:gd name="connsiteY28" fmla="*/ 740093 h 1099185"/>
                    <a:gd name="connsiteX29" fmla="*/ 323850 w 661035"/>
                    <a:gd name="connsiteY29" fmla="*/ 676275 h 1099185"/>
                    <a:gd name="connsiteX30" fmla="*/ 359092 w 661035"/>
                    <a:gd name="connsiteY30" fmla="*/ 597218 h 1099185"/>
                    <a:gd name="connsiteX31" fmla="*/ 220980 w 661035"/>
                    <a:gd name="connsiteY31" fmla="*/ 0 h 1099185"/>
                    <a:gd name="connsiteX32" fmla="*/ 481965 w 661035"/>
                    <a:gd name="connsiteY32" fmla="*/ 141922 h 1099185"/>
                    <a:gd name="connsiteX33" fmla="*/ 575310 w 661035"/>
                    <a:gd name="connsiteY33" fmla="*/ 214313 h 1099185"/>
                    <a:gd name="connsiteX34" fmla="*/ 661035 w 661035"/>
                    <a:gd name="connsiteY34" fmla="*/ 504825 h 1099185"/>
                    <a:gd name="connsiteX35" fmla="*/ 621030 w 661035"/>
                    <a:gd name="connsiteY35" fmla="*/ 739140 h 1099185"/>
                    <a:gd name="connsiteX36" fmla="*/ 360045 w 661035"/>
                    <a:gd name="connsiteY36" fmla="*/ 597218 h 1099185"/>
                    <a:gd name="connsiteX37" fmla="*/ 400050 w 661035"/>
                    <a:gd name="connsiteY37" fmla="*/ 362902 h 1099185"/>
                    <a:gd name="connsiteX38" fmla="*/ 314325 w 661035"/>
                    <a:gd name="connsiteY38" fmla="*/ 72390 h 1099185"/>
                    <a:gd name="connsiteX39" fmla="*/ 220980 w 661035"/>
                    <a:gd name="connsiteY39" fmla="*/ 0 h 1099185"/>
                    <a:gd name="connsiteX0" fmla="*/ 359092 w 661035"/>
                    <a:gd name="connsiteY0" fmla="*/ 597218 h 1099185"/>
                    <a:gd name="connsiteX1" fmla="*/ 620078 w 661035"/>
                    <a:gd name="connsiteY1" fmla="*/ 739140 h 1099185"/>
                    <a:gd name="connsiteX2" fmla="*/ 584835 w 661035"/>
                    <a:gd name="connsiteY2" fmla="*/ 818198 h 1099185"/>
                    <a:gd name="connsiteX3" fmla="*/ 584836 w 661035"/>
                    <a:gd name="connsiteY3" fmla="*/ 818198 h 1099185"/>
                    <a:gd name="connsiteX4" fmla="*/ 545783 w 661035"/>
                    <a:gd name="connsiteY4" fmla="*/ 882015 h 1099185"/>
                    <a:gd name="connsiteX5" fmla="*/ 538930 w 661035"/>
                    <a:gd name="connsiteY5" fmla="*/ 891439 h 1099185"/>
                    <a:gd name="connsiteX6" fmla="*/ 539116 w 661035"/>
                    <a:gd name="connsiteY6" fmla="*/ 891540 h 1099185"/>
                    <a:gd name="connsiteX7" fmla="*/ 500063 w 661035"/>
                    <a:gd name="connsiteY7" fmla="*/ 940118 h 1099185"/>
                    <a:gd name="connsiteX8" fmla="*/ 500063 w 661035"/>
                    <a:gd name="connsiteY8" fmla="*/ 941070 h 1099185"/>
                    <a:gd name="connsiteX9" fmla="*/ 451485 w 661035"/>
                    <a:gd name="connsiteY9" fmla="*/ 989648 h 1099185"/>
                    <a:gd name="connsiteX10" fmla="*/ 396629 w 661035"/>
                    <a:gd name="connsiteY10" fmla="*/ 1033155 h 1099185"/>
                    <a:gd name="connsiteX11" fmla="*/ 397193 w 661035"/>
                    <a:gd name="connsiteY11" fmla="*/ 1033462 h 1099185"/>
                    <a:gd name="connsiteX12" fmla="*/ 320041 w 661035"/>
                    <a:gd name="connsiteY12" fmla="*/ 1076325 h 1099185"/>
                    <a:gd name="connsiteX13" fmla="*/ 291343 w 661035"/>
                    <a:gd name="connsiteY13" fmla="*/ 1060767 h 1099185"/>
                    <a:gd name="connsiteX14" fmla="*/ 290403 w 661035"/>
                    <a:gd name="connsiteY14" fmla="*/ 1061621 h 1099185"/>
                    <a:gd name="connsiteX15" fmla="*/ 319088 w 661035"/>
                    <a:gd name="connsiteY15" fmla="*/ 1077277 h 1099185"/>
                    <a:gd name="connsiteX16" fmla="*/ 260985 w 661035"/>
                    <a:gd name="connsiteY16" fmla="*/ 1099185 h 1099185"/>
                    <a:gd name="connsiteX17" fmla="*/ 0 w 661035"/>
                    <a:gd name="connsiteY17" fmla="*/ 957262 h 1099185"/>
                    <a:gd name="connsiteX18" fmla="*/ 59055 w 661035"/>
                    <a:gd name="connsiteY18" fmla="*/ 935355 h 1099185"/>
                    <a:gd name="connsiteX19" fmla="*/ 60008 w 661035"/>
                    <a:gd name="connsiteY19" fmla="*/ 935355 h 1099185"/>
                    <a:gd name="connsiteX20" fmla="*/ 135745 w 661035"/>
                    <a:gd name="connsiteY20" fmla="*/ 891807 h 1099185"/>
                    <a:gd name="connsiteX21" fmla="*/ 135255 w 661035"/>
                    <a:gd name="connsiteY21" fmla="*/ 891540 h 1099185"/>
                    <a:gd name="connsiteX22" fmla="*/ 190500 w 661035"/>
                    <a:gd name="connsiteY22" fmla="*/ 847725 h 1099185"/>
                    <a:gd name="connsiteX23" fmla="*/ 239078 w 661035"/>
                    <a:gd name="connsiteY23" fmla="*/ 799148 h 1099185"/>
                    <a:gd name="connsiteX24" fmla="*/ 239078 w 661035"/>
                    <a:gd name="connsiteY24" fmla="*/ 798196 h 1099185"/>
                    <a:gd name="connsiteX25" fmla="*/ 277307 w 661035"/>
                    <a:gd name="connsiteY25" fmla="*/ 750642 h 1099185"/>
                    <a:gd name="connsiteX26" fmla="*/ 277178 w 661035"/>
                    <a:gd name="connsiteY26" fmla="*/ 750571 h 1099185"/>
                    <a:gd name="connsiteX27" fmla="*/ 284798 w 661035"/>
                    <a:gd name="connsiteY27" fmla="*/ 740093 h 1099185"/>
                    <a:gd name="connsiteX28" fmla="*/ 323850 w 661035"/>
                    <a:gd name="connsiteY28" fmla="*/ 676275 h 1099185"/>
                    <a:gd name="connsiteX29" fmla="*/ 359092 w 661035"/>
                    <a:gd name="connsiteY29" fmla="*/ 597218 h 1099185"/>
                    <a:gd name="connsiteX30" fmla="*/ 220980 w 661035"/>
                    <a:gd name="connsiteY30" fmla="*/ 0 h 1099185"/>
                    <a:gd name="connsiteX31" fmla="*/ 481965 w 661035"/>
                    <a:gd name="connsiteY31" fmla="*/ 141922 h 1099185"/>
                    <a:gd name="connsiteX32" fmla="*/ 575310 w 661035"/>
                    <a:gd name="connsiteY32" fmla="*/ 214313 h 1099185"/>
                    <a:gd name="connsiteX33" fmla="*/ 661035 w 661035"/>
                    <a:gd name="connsiteY33" fmla="*/ 504825 h 1099185"/>
                    <a:gd name="connsiteX34" fmla="*/ 621030 w 661035"/>
                    <a:gd name="connsiteY34" fmla="*/ 739140 h 1099185"/>
                    <a:gd name="connsiteX35" fmla="*/ 360045 w 661035"/>
                    <a:gd name="connsiteY35" fmla="*/ 597218 h 1099185"/>
                    <a:gd name="connsiteX36" fmla="*/ 400050 w 661035"/>
                    <a:gd name="connsiteY36" fmla="*/ 362902 h 1099185"/>
                    <a:gd name="connsiteX37" fmla="*/ 314325 w 661035"/>
                    <a:gd name="connsiteY37" fmla="*/ 72390 h 1099185"/>
                    <a:gd name="connsiteX38" fmla="*/ 220980 w 661035"/>
                    <a:gd name="connsiteY38" fmla="*/ 0 h 1099185"/>
                    <a:gd name="connsiteX0" fmla="*/ 359092 w 661035"/>
                    <a:gd name="connsiteY0" fmla="*/ 597218 h 1099185"/>
                    <a:gd name="connsiteX1" fmla="*/ 620078 w 661035"/>
                    <a:gd name="connsiteY1" fmla="*/ 739140 h 1099185"/>
                    <a:gd name="connsiteX2" fmla="*/ 584835 w 661035"/>
                    <a:gd name="connsiteY2" fmla="*/ 818198 h 1099185"/>
                    <a:gd name="connsiteX3" fmla="*/ 584836 w 661035"/>
                    <a:gd name="connsiteY3" fmla="*/ 818198 h 1099185"/>
                    <a:gd name="connsiteX4" fmla="*/ 545783 w 661035"/>
                    <a:gd name="connsiteY4" fmla="*/ 882015 h 1099185"/>
                    <a:gd name="connsiteX5" fmla="*/ 538930 w 661035"/>
                    <a:gd name="connsiteY5" fmla="*/ 891439 h 1099185"/>
                    <a:gd name="connsiteX6" fmla="*/ 539116 w 661035"/>
                    <a:gd name="connsiteY6" fmla="*/ 891540 h 1099185"/>
                    <a:gd name="connsiteX7" fmla="*/ 500063 w 661035"/>
                    <a:gd name="connsiteY7" fmla="*/ 940118 h 1099185"/>
                    <a:gd name="connsiteX8" fmla="*/ 500063 w 661035"/>
                    <a:gd name="connsiteY8" fmla="*/ 941070 h 1099185"/>
                    <a:gd name="connsiteX9" fmla="*/ 451485 w 661035"/>
                    <a:gd name="connsiteY9" fmla="*/ 989648 h 1099185"/>
                    <a:gd name="connsiteX10" fmla="*/ 396629 w 661035"/>
                    <a:gd name="connsiteY10" fmla="*/ 1033155 h 1099185"/>
                    <a:gd name="connsiteX11" fmla="*/ 397193 w 661035"/>
                    <a:gd name="connsiteY11" fmla="*/ 1033462 h 1099185"/>
                    <a:gd name="connsiteX12" fmla="*/ 320041 w 661035"/>
                    <a:gd name="connsiteY12" fmla="*/ 1076325 h 1099185"/>
                    <a:gd name="connsiteX13" fmla="*/ 291343 w 661035"/>
                    <a:gd name="connsiteY13" fmla="*/ 1060767 h 1099185"/>
                    <a:gd name="connsiteX14" fmla="*/ 319088 w 661035"/>
                    <a:gd name="connsiteY14" fmla="*/ 1077277 h 1099185"/>
                    <a:gd name="connsiteX15" fmla="*/ 260985 w 661035"/>
                    <a:gd name="connsiteY15" fmla="*/ 1099185 h 1099185"/>
                    <a:gd name="connsiteX16" fmla="*/ 0 w 661035"/>
                    <a:gd name="connsiteY16" fmla="*/ 957262 h 1099185"/>
                    <a:gd name="connsiteX17" fmla="*/ 59055 w 661035"/>
                    <a:gd name="connsiteY17" fmla="*/ 935355 h 1099185"/>
                    <a:gd name="connsiteX18" fmla="*/ 60008 w 661035"/>
                    <a:gd name="connsiteY18" fmla="*/ 935355 h 1099185"/>
                    <a:gd name="connsiteX19" fmla="*/ 135745 w 661035"/>
                    <a:gd name="connsiteY19" fmla="*/ 891807 h 1099185"/>
                    <a:gd name="connsiteX20" fmla="*/ 135255 w 661035"/>
                    <a:gd name="connsiteY20" fmla="*/ 891540 h 1099185"/>
                    <a:gd name="connsiteX21" fmla="*/ 190500 w 661035"/>
                    <a:gd name="connsiteY21" fmla="*/ 847725 h 1099185"/>
                    <a:gd name="connsiteX22" fmla="*/ 239078 w 661035"/>
                    <a:gd name="connsiteY22" fmla="*/ 799148 h 1099185"/>
                    <a:gd name="connsiteX23" fmla="*/ 239078 w 661035"/>
                    <a:gd name="connsiteY23" fmla="*/ 798196 h 1099185"/>
                    <a:gd name="connsiteX24" fmla="*/ 277307 w 661035"/>
                    <a:gd name="connsiteY24" fmla="*/ 750642 h 1099185"/>
                    <a:gd name="connsiteX25" fmla="*/ 277178 w 661035"/>
                    <a:gd name="connsiteY25" fmla="*/ 750571 h 1099185"/>
                    <a:gd name="connsiteX26" fmla="*/ 284798 w 661035"/>
                    <a:gd name="connsiteY26" fmla="*/ 740093 h 1099185"/>
                    <a:gd name="connsiteX27" fmla="*/ 323850 w 661035"/>
                    <a:gd name="connsiteY27" fmla="*/ 676275 h 1099185"/>
                    <a:gd name="connsiteX28" fmla="*/ 359092 w 661035"/>
                    <a:gd name="connsiteY28" fmla="*/ 597218 h 1099185"/>
                    <a:gd name="connsiteX29" fmla="*/ 220980 w 661035"/>
                    <a:gd name="connsiteY29" fmla="*/ 0 h 1099185"/>
                    <a:gd name="connsiteX30" fmla="*/ 481965 w 661035"/>
                    <a:gd name="connsiteY30" fmla="*/ 141922 h 1099185"/>
                    <a:gd name="connsiteX31" fmla="*/ 575310 w 661035"/>
                    <a:gd name="connsiteY31" fmla="*/ 214313 h 1099185"/>
                    <a:gd name="connsiteX32" fmla="*/ 661035 w 661035"/>
                    <a:gd name="connsiteY32" fmla="*/ 504825 h 1099185"/>
                    <a:gd name="connsiteX33" fmla="*/ 621030 w 661035"/>
                    <a:gd name="connsiteY33" fmla="*/ 739140 h 1099185"/>
                    <a:gd name="connsiteX34" fmla="*/ 360045 w 661035"/>
                    <a:gd name="connsiteY34" fmla="*/ 597218 h 1099185"/>
                    <a:gd name="connsiteX35" fmla="*/ 400050 w 661035"/>
                    <a:gd name="connsiteY35" fmla="*/ 362902 h 1099185"/>
                    <a:gd name="connsiteX36" fmla="*/ 314325 w 661035"/>
                    <a:gd name="connsiteY36" fmla="*/ 72390 h 1099185"/>
                    <a:gd name="connsiteX37" fmla="*/ 220980 w 661035"/>
                    <a:gd name="connsiteY37" fmla="*/ 0 h 1099185"/>
                    <a:gd name="connsiteX0" fmla="*/ 359092 w 661035"/>
                    <a:gd name="connsiteY0" fmla="*/ 597218 h 1099185"/>
                    <a:gd name="connsiteX1" fmla="*/ 620078 w 661035"/>
                    <a:gd name="connsiteY1" fmla="*/ 739140 h 1099185"/>
                    <a:gd name="connsiteX2" fmla="*/ 584835 w 661035"/>
                    <a:gd name="connsiteY2" fmla="*/ 818198 h 1099185"/>
                    <a:gd name="connsiteX3" fmla="*/ 584836 w 661035"/>
                    <a:gd name="connsiteY3" fmla="*/ 818198 h 1099185"/>
                    <a:gd name="connsiteX4" fmla="*/ 545783 w 661035"/>
                    <a:gd name="connsiteY4" fmla="*/ 882015 h 1099185"/>
                    <a:gd name="connsiteX5" fmla="*/ 538930 w 661035"/>
                    <a:gd name="connsiteY5" fmla="*/ 891439 h 1099185"/>
                    <a:gd name="connsiteX6" fmla="*/ 539116 w 661035"/>
                    <a:gd name="connsiteY6" fmla="*/ 891540 h 1099185"/>
                    <a:gd name="connsiteX7" fmla="*/ 500063 w 661035"/>
                    <a:gd name="connsiteY7" fmla="*/ 940118 h 1099185"/>
                    <a:gd name="connsiteX8" fmla="*/ 500063 w 661035"/>
                    <a:gd name="connsiteY8" fmla="*/ 941070 h 1099185"/>
                    <a:gd name="connsiteX9" fmla="*/ 451485 w 661035"/>
                    <a:gd name="connsiteY9" fmla="*/ 989648 h 1099185"/>
                    <a:gd name="connsiteX10" fmla="*/ 396629 w 661035"/>
                    <a:gd name="connsiteY10" fmla="*/ 1033155 h 1099185"/>
                    <a:gd name="connsiteX11" fmla="*/ 397193 w 661035"/>
                    <a:gd name="connsiteY11" fmla="*/ 1033462 h 1099185"/>
                    <a:gd name="connsiteX12" fmla="*/ 320041 w 661035"/>
                    <a:gd name="connsiteY12" fmla="*/ 1076325 h 1099185"/>
                    <a:gd name="connsiteX13" fmla="*/ 319088 w 661035"/>
                    <a:gd name="connsiteY13" fmla="*/ 1077277 h 1099185"/>
                    <a:gd name="connsiteX14" fmla="*/ 260985 w 661035"/>
                    <a:gd name="connsiteY14" fmla="*/ 1099185 h 1099185"/>
                    <a:gd name="connsiteX15" fmla="*/ 0 w 661035"/>
                    <a:gd name="connsiteY15" fmla="*/ 957262 h 1099185"/>
                    <a:gd name="connsiteX16" fmla="*/ 59055 w 661035"/>
                    <a:gd name="connsiteY16" fmla="*/ 935355 h 1099185"/>
                    <a:gd name="connsiteX17" fmla="*/ 60008 w 661035"/>
                    <a:gd name="connsiteY17" fmla="*/ 935355 h 1099185"/>
                    <a:gd name="connsiteX18" fmla="*/ 135745 w 661035"/>
                    <a:gd name="connsiteY18" fmla="*/ 891807 h 1099185"/>
                    <a:gd name="connsiteX19" fmla="*/ 135255 w 661035"/>
                    <a:gd name="connsiteY19" fmla="*/ 891540 h 1099185"/>
                    <a:gd name="connsiteX20" fmla="*/ 190500 w 661035"/>
                    <a:gd name="connsiteY20" fmla="*/ 847725 h 1099185"/>
                    <a:gd name="connsiteX21" fmla="*/ 239078 w 661035"/>
                    <a:gd name="connsiteY21" fmla="*/ 799148 h 1099185"/>
                    <a:gd name="connsiteX22" fmla="*/ 239078 w 661035"/>
                    <a:gd name="connsiteY22" fmla="*/ 798196 h 1099185"/>
                    <a:gd name="connsiteX23" fmla="*/ 277307 w 661035"/>
                    <a:gd name="connsiteY23" fmla="*/ 750642 h 1099185"/>
                    <a:gd name="connsiteX24" fmla="*/ 277178 w 661035"/>
                    <a:gd name="connsiteY24" fmla="*/ 750571 h 1099185"/>
                    <a:gd name="connsiteX25" fmla="*/ 284798 w 661035"/>
                    <a:gd name="connsiteY25" fmla="*/ 740093 h 1099185"/>
                    <a:gd name="connsiteX26" fmla="*/ 323850 w 661035"/>
                    <a:gd name="connsiteY26" fmla="*/ 676275 h 1099185"/>
                    <a:gd name="connsiteX27" fmla="*/ 359092 w 661035"/>
                    <a:gd name="connsiteY27" fmla="*/ 597218 h 1099185"/>
                    <a:gd name="connsiteX28" fmla="*/ 220980 w 661035"/>
                    <a:gd name="connsiteY28" fmla="*/ 0 h 1099185"/>
                    <a:gd name="connsiteX29" fmla="*/ 481965 w 661035"/>
                    <a:gd name="connsiteY29" fmla="*/ 141922 h 1099185"/>
                    <a:gd name="connsiteX30" fmla="*/ 575310 w 661035"/>
                    <a:gd name="connsiteY30" fmla="*/ 214313 h 1099185"/>
                    <a:gd name="connsiteX31" fmla="*/ 661035 w 661035"/>
                    <a:gd name="connsiteY31" fmla="*/ 504825 h 1099185"/>
                    <a:gd name="connsiteX32" fmla="*/ 621030 w 661035"/>
                    <a:gd name="connsiteY32" fmla="*/ 739140 h 1099185"/>
                    <a:gd name="connsiteX33" fmla="*/ 360045 w 661035"/>
                    <a:gd name="connsiteY33" fmla="*/ 597218 h 1099185"/>
                    <a:gd name="connsiteX34" fmla="*/ 400050 w 661035"/>
                    <a:gd name="connsiteY34" fmla="*/ 362902 h 1099185"/>
                    <a:gd name="connsiteX35" fmla="*/ 314325 w 661035"/>
                    <a:gd name="connsiteY35" fmla="*/ 72390 h 1099185"/>
                    <a:gd name="connsiteX36" fmla="*/ 220980 w 661035"/>
                    <a:gd name="connsiteY36" fmla="*/ 0 h 1099185"/>
                    <a:gd name="connsiteX0" fmla="*/ 359092 w 661035"/>
                    <a:gd name="connsiteY0" fmla="*/ 597218 h 1112468"/>
                    <a:gd name="connsiteX1" fmla="*/ 620078 w 661035"/>
                    <a:gd name="connsiteY1" fmla="*/ 739140 h 1112468"/>
                    <a:gd name="connsiteX2" fmla="*/ 584835 w 661035"/>
                    <a:gd name="connsiteY2" fmla="*/ 818198 h 1112468"/>
                    <a:gd name="connsiteX3" fmla="*/ 584836 w 661035"/>
                    <a:gd name="connsiteY3" fmla="*/ 818198 h 1112468"/>
                    <a:gd name="connsiteX4" fmla="*/ 545783 w 661035"/>
                    <a:gd name="connsiteY4" fmla="*/ 882015 h 1112468"/>
                    <a:gd name="connsiteX5" fmla="*/ 538930 w 661035"/>
                    <a:gd name="connsiteY5" fmla="*/ 891439 h 1112468"/>
                    <a:gd name="connsiteX6" fmla="*/ 539116 w 661035"/>
                    <a:gd name="connsiteY6" fmla="*/ 891540 h 1112468"/>
                    <a:gd name="connsiteX7" fmla="*/ 500063 w 661035"/>
                    <a:gd name="connsiteY7" fmla="*/ 940118 h 1112468"/>
                    <a:gd name="connsiteX8" fmla="*/ 500063 w 661035"/>
                    <a:gd name="connsiteY8" fmla="*/ 941070 h 1112468"/>
                    <a:gd name="connsiteX9" fmla="*/ 451485 w 661035"/>
                    <a:gd name="connsiteY9" fmla="*/ 989648 h 1112468"/>
                    <a:gd name="connsiteX10" fmla="*/ 396629 w 661035"/>
                    <a:gd name="connsiteY10" fmla="*/ 1033155 h 1112468"/>
                    <a:gd name="connsiteX11" fmla="*/ 397193 w 661035"/>
                    <a:gd name="connsiteY11" fmla="*/ 1033462 h 1112468"/>
                    <a:gd name="connsiteX12" fmla="*/ 320041 w 661035"/>
                    <a:gd name="connsiteY12" fmla="*/ 1076325 h 1112468"/>
                    <a:gd name="connsiteX13" fmla="*/ 319088 w 661035"/>
                    <a:gd name="connsiteY13" fmla="*/ 1077277 h 1112468"/>
                    <a:gd name="connsiteX14" fmla="*/ 247796 w 661035"/>
                    <a:gd name="connsiteY14" fmla="*/ 1112468 h 1112468"/>
                    <a:gd name="connsiteX15" fmla="*/ 0 w 661035"/>
                    <a:gd name="connsiteY15" fmla="*/ 957262 h 1112468"/>
                    <a:gd name="connsiteX16" fmla="*/ 59055 w 661035"/>
                    <a:gd name="connsiteY16" fmla="*/ 935355 h 1112468"/>
                    <a:gd name="connsiteX17" fmla="*/ 60008 w 661035"/>
                    <a:gd name="connsiteY17" fmla="*/ 935355 h 1112468"/>
                    <a:gd name="connsiteX18" fmla="*/ 135745 w 661035"/>
                    <a:gd name="connsiteY18" fmla="*/ 891807 h 1112468"/>
                    <a:gd name="connsiteX19" fmla="*/ 135255 w 661035"/>
                    <a:gd name="connsiteY19" fmla="*/ 891540 h 1112468"/>
                    <a:gd name="connsiteX20" fmla="*/ 190500 w 661035"/>
                    <a:gd name="connsiteY20" fmla="*/ 847725 h 1112468"/>
                    <a:gd name="connsiteX21" fmla="*/ 239078 w 661035"/>
                    <a:gd name="connsiteY21" fmla="*/ 799148 h 1112468"/>
                    <a:gd name="connsiteX22" fmla="*/ 239078 w 661035"/>
                    <a:gd name="connsiteY22" fmla="*/ 798196 h 1112468"/>
                    <a:gd name="connsiteX23" fmla="*/ 277307 w 661035"/>
                    <a:gd name="connsiteY23" fmla="*/ 750642 h 1112468"/>
                    <a:gd name="connsiteX24" fmla="*/ 277178 w 661035"/>
                    <a:gd name="connsiteY24" fmla="*/ 750571 h 1112468"/>
                    <a:gd name="connsiteX25" fmla="*/ 284798 w 661035"/>
                    <a:gd name="connsiteY25" fmla="*/ 740093 h 1112468"/>
                    <a:gd name="connsiteX26" fmla="*/ 323850 w 661035"/>
                    <a:gd name="connsiteY26" fmla="*/ 676275 h 1112468"/>
                    <a:gd name="connsiteX27" fmla="*/ 359092 w 661035"/>
                    <a:gd name="connsiteY27" fmla="*/ 597218 h 1112468"/>
                    <a:gd name="connsiteX28" fmla="*/ 220980 w 661035"/>
                    <a:gd name="connsiteY28" fmla="*/ 0 h 1112468"/>
                    <a:gd name="connsiteX29" fmla="*/ 481965 w 661035"/>
                    <a:gd name="connsiteY29" fmla="*/ 141922 h 1112468"/>
                    <a:gd name="connsiteX30" fmla="*/ 575310 w 661035"/>
                    <a:gd name="connsiteY30" fmla="*/ 214313 h 1112468"/>
                    <a:gd name="connsiteX31" fmla="*/ 661035 w 661035"/>
                    <a:gd name="connsiteY31" fmla="*/ 504825 h 1112468"/>
                    <a:gd name="connsiteX32" fmla="*/ 621030 w 661035"/>
                    <a:gd name="connsiteY32" fmla="*/ 739140 h 1112468"/>
                    <a:gd name="connsiteX33" fmla="*/ 360045 w 661035"/>
                    <a:gd name="connsiteY33" fmla="*/ 597218 h 1112468"/>
                    <a:gd name="connsiteX34" fmla="*/ 400050 w 661035"/>
                    <a:gd name="connsiteY34" fmla="*/ 362902 h 1112468"/>
                    <a:gd name="connsiteX35" fmla="*/ 314325 w 661035"/>
                    <a:gd name="connsiteY35" fmla="*/ 72390 h 1112468"/>
                    <a:gd name="connsiteX36" fmla="*/ 220980 w 661035"/>
                    <a:gd name="connsiteY36" fmla="*/ 0 h 1112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661035" h="1112468">
                      <a:moveTo>
                        <a:pt x="359092" y="597218"/>
                      </a:moveTo>
                      <a:lnTo>
                        <a:pt x="620078" y="739140"/>
                      </a:lnTo>
                      <a:lnTo>
                        <a:pt x="584835" y="818198"/>
                      </a:lnTo>
                      <a:lnTo>
                        <a:pt x="584836" y="818198"/>
                      </a:lnTo>
                      <a:cubicBezTo>
                        <a:pt x="573405" y="840105"/>
                        <a:pt x="560070" y="861060"/>
                        <a:pt x="545783" y="882015"/>
                      </a:cubicBezTo>
                      <a:lnTo>
                        <a:pt x="538930" y="891439"/>
                      </a:lnTo>
                      <a:lnTo>
                        <a:pt x="539116" y="891540"/>
                      </a:lnTo>
                      <a:cubicBezTo>
                        <a:pt x="525780" y="908686"/>
                        <a:pt x="513398" y="924878"/>
                        <a:pt x="500063" y="940118"/>
                      </a:cubicBezTo>
                      <a:lnTo>
                        <a:pt x="500063" y="941070"/>
                      </a:lnTo>
                      <a:cubicBezTo>
                        <a:pt x="483870" y="958215"/>
                        <a:pt x="467678" y="974408"/>
                        <a:pt x="451485" y="989648"/>
                      </a:cubicBezTo>
                      <a:lnTo>
                        <a:pt x="396629" y="1033155"/>
                      </a:lnTo>
                      <a:lnTo>
                        <a:pt x="397193" y="1033462"/>
                      </a:lnTo>
                      <a:cubicBezTo>
                        <a:pt x="371475" y="1049655"/>
                        <a:pt x="346711" y="1063943"/>
                        <a:pt x="320041" y="1076325"/>
                      </a:cubicBezTo>
                      <a:lnTo>
                        <a:pt x="319088" y="1077277"/>
                      </a:lnTo>
                      <a:lnTo>
                        <a:pt x="247796" y="1112468"/>
                      </a:lnTo>
                      <a:lnTo>
                        <a:pt x="0" y="957262"/>
                      </a:lnTo>
                      <a:lnTo>
                        <a:pt x="59055" y="935355"/>
                      </a:lnTo>
                      <a:lnTo>
                        <a:pt x="60008" y="935355"/>
                      </a:lnTo>
                      <a:lnTo>
                        <a:pt x="135745" y="891807"/>
                      </a:lnTo>
                      <a:lnTo>
                        <a:pt x="135255" y="891540"/>
                      </a:lnTo>
                      <a:cubicBezTo>
                        <a:pt x="154305" y="878205"/>
                        <a:pt x="173355" y="863918"/>
                        <a:pt x="190500" y="847725"/>
                      </a:cubicBezTo>
                      <a:cubicBezTo>
                        <a:pt x="207645" y="832486"/>
                        <a:pt x="222885" y="816293"/>
                        <a:pt x="239078" y="799148"/>
                      </a:cubicBezTo>
                      <a:lnTo>
                        <a:pt x="239078" y="798196"/>
                      </a:lnTo>
                      <a:lnTo>
                        <a:pt x="277307" y="750642"/>
                      </a:lnTo>
                      <a:lnTo>
                        <a:pt x="277178" y="750571"/>
                      </a:lnTo>
                      <a:cubicBezTo>
                        <a:pt x="280036" y="746761"/>
                        <a:pt x="281941" y="743903"/>
                        <a:pt x="284798" y="740093"/>
                      </a:cubicBezTo>
                      <a:cubicBezTo>
                        <a:pt x="299086" y="719138"/>
                        <a:pt x="312420" y="698183"/>
                        <a:pt x="323850" y="676275"/>
                      </a:cubicBezTo>
                      <a:cubicBezTo>
                        <a:pt x="337185" y="650558"/>
                        <a:pt x="349567" y="623888"/>
                        <a:pt x="359092" y="597218"/>
                      </a:cubicBezTo>
                      <a:close/>
                      <a:moveTo>
                        <a:pt x="220980" y="0"/>
                      </a:moveTo>
                      <a:lnTo>
                        <a:pt x="481965" y="141922"/>
                      </a:lnTo>
                      <a:cubicBezTo>
                        <a:pt x="521970" y="163830"/>
                        <a:pt x="553403" y="187642"/>
                        <a:pt x="575310" y="214313"/>
                      </a:cubicBezTo>
                      <a:cubicBezTo>
                        <a:pt x="632460" y="281940"/>
                        <a:pt x="661035" y="379095"/>
                        <a:pt x="661035" y="504825"/>
                      </a:cubicBezTo>
                      <a:cubicBezTo>
                        <a:pt x="660083" y="588645"/>
                        <a:pt x="646748" y="666750"/>
                        <a:pt x="621030" y="739140"/>
                      </a:cubicBezTo>
                      <a:lnTo>
                        <a:pt x="360045" y="597218"/>
                      </a:lnTo>
                      <a:cubicBezTo>
                        <a:pt x="386715" y="524827"/>
                        <a:pt x="400050" y="446722"/>
                        <a:pt x="400050" y="362902"/>
                      </a:cubicBezTo>
                      <a:cubicBezTo>
                        <a:pt x="400050" y="237172"/>
                        <a:pt x="371475" y="140970"/>
                        <a:pt x="314325" y="72390"/>
                      </a:cubicBezTo>
                      <a:cubicBezTo>
                        <a:pt x="291465" y="45720"/>
                        <a:pt x="260985" y="20955"/>
                        <a:pt x="220980" y="0"/>
                      </a:cubicBezTo>
                      <a:close/>
                    </a:path>
                  </a:pathLst>
                </a:custGeom>
                <a:grpFill/>
                <a:ln w="9525" cap="flat">
                  <a:noFill/>
                  <a:prstDash val="solid"/>
                  <a:miter/>
                </a:ln>
              </p:spPr>
              <p:txBody>
                <a:bodyPr anchor="ctr"/>
                <a:lstStyle/>
                <a:p>
                  <a:pPr algn="r" rtl="1" eaLnBrk="1" fontAlgn="auto" hangingPunct="1">
                    <a:spcBef>
                      <a:spcPts val="0"/>
                    </a:spcBef>
                    <a:spcAft>
                      <a:spcPts val="0"/>
                    </a:spcAft>
                    <a:defRPr/>
                  </a:pPr>
                  <a:endParaRPr lang="en-US" dirty="0">
                    <a:latin typeface="+mn-lt"/>
                    <a:cs typeface="+mn-cs"/>
                  </a:endParaRPr>
                </a:p>
              </p:txBody>
            </p:sp>
            <p:sp>
              <p:nvSpPr>
                <p:cNvPr id="93" name="Freeform: Shape 146"/>
                <p:cNvSpPr/>
                <p:nvPr/>
              </p:nvSpPr>
              <p:spPr>
                <a:xfrm>
                  <a:off x="2967026" y="3229268"/>
                  <a:ext cx="673417" cy="247650"/>
                </a:xfrm>
                <a:custGeom>
                  <a:avLst/>
                  <a:gdLst>
                    <a:gd name="connsiteX0" fmla="*/ 261937 w 673417"/>
                    <a:gd name="connsiteY0" fmla="*/ 45720 h 247650"/>
                    <a:gd name="connsiteX1" fmla="*/ 288607 w 673417"/>
                    <a:gd name="connsiteY1" fmla="*/ 53340 h 247650"/>
                    <a:gd name="connsiteX2" fmla="*/ 387667 w 673417"/>
                    <a:gd name="connsiteY2" fmla="*/ 93345 h 247650"/>
                    <a:gd name="connsiteX3" fmla="*/ 412432 w 673417"/>
                    <a:gd name="connsiteY3" fmla="*/ 105728 h 247650"/>
                    <a:gd name="connsiteX4" fmla="*/ 673417 w 673417"/>
                    <a:gd name="connsiteY4" fmla="*/ 247650 h 247650"/>
                    <a:gd name="connsiteX5" fmla="*/ 647700 w 673417"/>
                    <a:gd name="connsiteY5" fmla="*/ 235267 h 247650"/>
                    <a:gd name="connsiteX6" fmla="*/ 644991 w 673417"/>
                    <a:gd name="connsiteY6" fmla="*/ 233789 h 247650"/>
                    <a:gd name="connsiteX7" fmla="*/ 549592 w 673417"/>
                    <a:gd name="connsiteY7" fmla="*/ 195262 h 247650"/>
                    <a:gd name="connsiteX8" fmla="*/ 522922 w 673417"/>
                    <a:gd name="connsiteY8" fmla="*/ 186690 h 247650"/>
                    <a:gd name="connsiteX9" fmla="*/ 0 w 673417"/>
                    <a:gd name="connsiteY9" fmla="*/ 0 h 247650"/>
                    <a:gd name="connsiteX10" fmla="*/ 80010 w 673417"/>
                    <a:gd name="connsiteY10" fmla="*/ 11430 h 247650"/>
                    <a:gd name="connsiteX11" fmla="*/ 80421 w 673417"/>
                    <a:gd name="connsiteY11" fmla="*/ 11654 h 247650"/>
                    <a:gd name="connsiteX12" fmla="*/ 185499 w 673417"/>
                    <a:gd name="connsiteY12" fmla="*/ 28933 h 247650"/>
                    <a:gd name="connsiteX13" fmla="*/ 261937 w 673417"/>
                    <a:gd name="connsiteY13" fmla="*/ 45720 h 247650"/>
                    <a:gd name="connsiteX14" fmla="*/ 522922 w 673417"/>
                    <a:gd name="connsiteY14" fmla="*/ 187643 h 247650"/>
                    <a:gd name="connsiteX15" fmla="*/ 340042 w 673417"/>
                    <a:gd name="connsiteY15" fmla="*/ 153353 h 247650"/>
                    <a:gd name="connsiteX16" fmla="*/ 260985 w 673417"/>
                    <a:gd name="connsiteY16" fmla="*/ 141923 h 2476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673417" h="247650">
                      <a:moveTo>
                        <a:pt x="261937" y="45720"/>
                      </a:moveTo>
                      <a:cubicBezTo>
                        <a:pt x="271462" y="48578"/>
                        <a:pt x="280987" y="50483"/>
                        <a:pt x="288607" y="53340"/>
                      </a:cubicBezTo>
                      <a:cubicBezTo>
                        <a:pt x="323850" y="64770"/>
                        <a:pt x="357187" y="79058"/>
                        <a:pt x="387667" y="93345"/>
                      </a:cubicBezTo>
                      <a:cubicBezTo>
                        <a:pt x="396240" y="97155"/>
                        <a:pt x="404812" y="101917"/>
                        <a:pt x="412432" y="105728"/>
                      </a:cubicBezTo>
                      <a:lnTo>
                        <a:pt x="673417" y="247650"/>
                      </a:lnTo>
                      <a:cubicBezTo>
                        <a:pt x="664845" y="243840"/>
                        <a:pt x="656272" y="239078"/>
                        <a:pt x="647700" y="235267"/>
                      </a:cubicBezTo>
                      <a:lnTo>
                        <a:pt x="644991" y="233789"/>
                      </a:lnTo>
                      <a:lnTo>
                        <a:pt x="549592" y="195262"/>
                      </a:lnTo>
                      <a:cubicBezTo>
                        <a:pt x="541972" y="192405"/>
                        <a:pt x="532447" y="189548"/>
                        <a:pt x="522922" y="186690"/>
                      </a:cubicBezTo>
                      <a:close/>
                      <a:moveTo>
                        <a:pt x="0" y="0"/>
                      </a:moveTo>
                      <a:lnTo>
                        <a:pt x="80010" y="11430"/>
                      </a:lnTo>
                      <a:lnTo>
                        <a:pt x="80421" y="11654"/>
                      </a:lnTo>
                      <a:lnTo>
                        <a:pt x="185499" y="28933"/>
                      </a:lnTo>
                      <a:cubicBezTo>
                        <a:pt x="215979" y="34528"/>
                        <a:pt x="241458" y="40005"/>
                        <a:pt x="261937" y="45720"/>
                      </a:cubicBezTo>
                      <a:lnTo>
                        <a:pt x="522922" y="187643"/>
                      </a:lnTo>
                      <a:cubicBezTo>
                        <a:pt x="481965" y="176213"/>
                        <a:pt x="421004" y="164783"/>
                        <a:pt x="340042" y="153353"/>
                      </a:cubicBezTo>
                      <a:lnTo>
                        <a:pt x="260985" y="141923"/>
                      </a:lnTo>
                      <a:close/>
                    </a:path>
                  </a:pathLst>
                </a:custGeom>
                <a:grpFill/>
                <a:ln w="9525" cap="flat">
                  <a:noFill/>
                  <a:prstDash val="solid"/>
                  <a:miter/>
                </a:ln>
              </p:spPr>
              <p:txBody>
                <a:bodyPr anchor="ctr"/>
                <a:lstStyle/>
                <a:p>
                  <a:pPr algn="r" rtl="1" eaLnBrk="1" fontAlgn="auto" hangingPunct="1">
                    <a:spcBef>
                      <a:spcPts val="0"/>
                    </a:spcBef>
                    <a:spcAft>
                      <a:spcPts val="0"/>
                    </a:spcAft>
                    <a:defRPr/>
                  </a:pPr>
                  <a:endParaRPr lang="en-US">
                    <a:latin typeface="+mn-lt"/>
                    <a:cs typeface="+mn-cs"/>
                  </a:endParaRPr>
                </a:p>
              </p:txBody>
            </p:sp>
            <p:sp>
              <p:nvSpPr>
                <p:cNvPr id="94" name="Freeform: Shape 147"/>
                <p:cNvSpPr/>
                <p:nvPr/>
              </p:nvSpPr>
              <p:spPr>
                <a:xfrm>
                  <a:off x="2707091" y="3532163"/>
                  <a:ext cx="257175" cy="1238250"/>
                </a:xfrm>
                <a:custGeom>
                  <a:avLst/>
                  <a:gdLst>
                    <a:gd name="connsiteX0" fmla="*/ 260985 w 257175"/>
                    <a:gd name="connsiteY0" fmla="*/ 1244918 h 1238250"/>
                    <a:gd name="connsiteX1" fmla="*/ 0 w 257175"/>
                    <a:gd name="connsiteY1" fmla="*/ 1102995 h 1238250"/>
                    <a:gd name="connsiteX2" fmla="*/ 1905 w 257175"/>
                    <a:gd name="connsiteY2" fmla="*/ 0 h 1238250"/>
                    <a:gd name="connsiteX3" fmla="*/ 262890 w 257175"/>
                    <a:gd name="connsiteY3" fmla="*/ 141922 h 1238250"/>
                  </a:gdLst>
                  <a:ahLst/>
                  <a:cxnLst>
                    <a:cxn ang="0">
                      <a:pos x="connsiteX0" y="connsiteY0"/>
                    </a:cxn>
                    <a:cxn ang="0">
                      <a:pos x="connsiteX1" y="connsiteY1"/>
                    </a:cxn>
                    <a:cxn ang="0">
                      <a:pos x="connsiteX2" y="connsiteY2"/>
                    </a:cxn>
                    <a:cxn ang="0">
                      <a:pos x="connsiteX3" y="connsiteY3"/>
                    </a:cxn>
                  </a:cxnLst>
                  <a:rect l="l" t="t" r="r" b="b"/>
                  <a:pathLst>
                    <a:path w="257175" h="1238250">
                      <a:moveTo>
                        <a:pt x="260985" y="1244918"/>
                      </a:moveTo>
                      <a:lnTo>
                        <a:pt x="0" y="1102995"/>
                      </a:lnTo>
                      <a:lnTo>
                        <a:pt x="1905" y="0"/>
                      </a:lnTo>
                      <a:lnTo>
                        <a:pt x="262890" y="141922"/>
                      </a:lnTo>
                      <a:close/>
                    </a:path>
                  </a:pathLst>
                </a:custGeom>
                <a:grpFill/>
                <a:ln w="9525" cap="flat">
                  <a:noFill/>
                  <a:prstDash val="solid"/>
                  <a:miter/>
                </a:ln>
              </p:spPr>
              <p:txBody>
                <a:bodyPr anchor="ctr"/>
                <a:lstStyle/>
                <a:p>
                  <a:pPr algn="r" rtl="1" eaLnBrk="1" fontAlgn="auto" hangingPunct="1">
                    <a:spcBef>
                      <a:spcPts val="0"/>
                    </a:spcBef>
                    <a:spcAft>
                      <a:spcPts val="0"/>
                    </a:spcAft>
                    <a:defRPr/>
                  </a:pPr>
                  <a:endParaRPr lang="en-US">
                    <a:latin typeface="+mn-lt"/>
                    <a:cs typeface="+mn-cs"/>
                  </a:endParaRPr>
                </a:p>
              </p:txBody>
            </p:sp>
            <p:sp>
              <p:nvSpPr>
                <p:cNvPr id="95" name="Freeform: Shape 148"/>
                <p:cNvSpPr/>
                <p:nvPr/>
              </p:nvSpPr>
              <p:spPr>
                <a:xfrm>
                  <a:off x="3110832" y="2270955"/>
                  <a:ext cx="457201" cy="495301"/>
                </a:xfrm>
                <a:custGeom>
                  <a:avLst/>
                  <a:gdLst>
                    <a:gd name="connsiteX0" fmla="*/ 459105 w 457200"/>
                    <a:gd name="connsiteY0" fmla="*/ 500063 h 495300"/>
                    <a:gd name="connsiteX1" fmla="*/ 198120 w 457200"/>
                    <a:gd name="connsiteY1" fmla="*/ 358140 h 495300"/>
                    <a:gd name="connsiteX2" fmla="*/ 80963 w 457200"/>
                    <a:gd name="connsiteY2" fmla="*/ 62865 h 495300"/>
                    <a:gd name="connsiteX3" fmla="*/ 0 w 457200"/>
                    <a:gd name="connsiteY3" fmla="*/ 0 h 495300"/>
                    <a:gd name="connsiteX4" fmla="*/ 260985 w 457200"/>
                    <a:gd name="connsiteY4" fmla="*/ 141923 h 495300"/>
                    <a:gd name="connsiteX5" fmla="*/ 341948 w 457200"/>
                    <a:gd name="connsiteY5" fmla="*/ 204788 h 495300"/>
                    <a:gd name="connsiteX6" fmla="*/ 459105 w 457200"/>
                    <a:gd name="connsiteY6" fmla="*/ 500063 h 495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57200" h="495300">
                      <a:moveTo>
                        <a:pt x="459105" y="500063"/>
                      </a:moveTo>
                      <a:lnTo>
                        <a:pt x="198120" y="358140"/>
                      </a:lnTo>
                      <a:cubicBezTo>
                        <a:pt x="179070" y="224790"/>
                        <a:pt x="140017" y="126683"/>
                        <a:pt x="80963" y="62865"/>
                      </a:cubicBezTo>
                      <a:cubicBezTo>
                        <a:pt x="57150" y="38100"/>
                        <a:pt x="30480" y="17145"/>
                        <a:pt x="0" y="0"/>
                      </a:cubicBezTo>
                      <a:lnTo>
                        <a:pt x="260985" y="141923"/>
                      </a:lnTo>
                      <a:cubicBezTo>
                        <a:pt x="291465" y="158115"/>
                        <a:pt x="318135" y="179070"/>
                        <a:pt x="341948" y="204788"/>
                      </a:cubicBezTo>
                      <a:cubicBezTo>
                        <a:pt x="401955" y="268605"/>
                        <a:pt x="441008" y="366713"/>
                        <a:pt x="459105" y="500063"/>
                      </a:cubicBezTo>
                    </a:path>
                  </a:pathLst>
                </a:custGeom>
                <a:grpFill/>
                <a:ln w="9525" cap="flat">
                  <a:noFill/>
                  <a:prstDash val="solid"/>
                  <a:miter/>
                </a:ln>
              </p:spPr>
              <p:txBody>
                <a:bodyPr anchor="ctr"/>
                <a:lstStyle/>
                <a:p>
                  <a:pPr algn="r" rtl="1" eaLnBrk="1" fontAlgn="auto" hangingPunct="1">
                    <a:spcBef>
                      <a:spcPts val="0"/>
                    </a:spcBef>
                    <a:spcAft>
                      <a:spcPts val="0"/>
                    </a:spcAft>
                    <a:defRPr/>
                  </a:pPr>
                  <a:endParaRPr lang="en-US">
                    <a:latin typeface="+mn-lt"/>
                    <a:cs typeface="+mn-cs"/>
                  </a:endParaRPr>
                </a:p>
              </p:txBody>
            </p:sp>
            <p:sp>
              <p:nvSpPr>
                <p:cNvPr id="96" name="Freeform: Shape 149"/>
                <p:cNvSpPr/>
                <p:nvPr/>
              </p:nvSpPr>
              <p:spPr>
                <a:xfrm>
                  <a:off x="2541356" y="3138780"/>
                  <a:ext cx="428625" cy="200026"/>
                </a:xfrm>
                <a:custGeom>
                  <a:avLst/>
                  <a:gdLst>
                    <a:gd name="connsiteX0" fmla="*/ 0 w 428625"/>
                    <a:gd name="connsiteY0" fmla="*/ 0 h 200026"/>
                    <a:gd name="connsiteX1" fmla="*/ 17145 w 428625"/>
                    <a:gd name="connsiteY1" fmla="*/ 8573 h 200026"/>
                    <a:gd name="connsiteX2" fmla="*/ 109538 w 428625"/>
                    <a:gd name="connsiteY2" fmla="*/ 44768 h 200026"/>
                    <a:gd name="connsiteX3" fmla="*/ 370023 w 428625"/>
                    <a:gd name="connsiteY3" fmla="*/ 186418 h 200026"/>
                    <a:gd name="connsiteX4" fmla="*/ 110490 w 428625"/>
                    <a:gd name="connsiteY4" fmla="*/ 44768 h 200026"/>
                    <a:gd name="connsiteX5" fmla="*/ 168592 w 428625"/>
                    <a:gd name="connsiteY5" fmla="*/ 59056 h 200026"/>
                    <a:gd name="connsiteX6" fmla="*/ 428625 w 428625"/>
                    <a:gd name="connsiteY6" fmla="*/ 200026 h 200026"/>
                    <a:gd name="connsiteX7" fmla="*/ 370523 w 428625"/>
                    <a:gd name="connsiteY7" fmla="*/ 186691 h 200026"/>
                    <a:gd name="connsiteX8" fmla="*/ 370517 w 428625"/>
                    <a:gd name="connsiteY8" fmla="*/ 186688 h 200026"/>
                    <a:gd name="connsiteX9" fmla="*/ 278130 w 428625"/>
                    <a:gd name="connsiteY9" fmla="*/ 150495 h 200026"/>
                    <a:gd name="connsiteX10" fmla="*/ 260985 w 428625"/>
                    <a:gd name="connsiteY10" fmla="*/ 141923 h 2000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28625" h="200026">
                      <a:moveTo>
                        <a:pt x="0" y="0"/>
                      </a:moveTo>
                      <a:cubicBezTo>
                        <a:pt x="5715" y="2858"/>
                        <a:pt x="11430" y="5715"/>
                        <a:pt x="17145" y="8573"/>
                      </a:cubicBezTo>
                      <a:cubicBezTo>
                        <a:pt x="44767" y="21908"/>
                        <a:pt x="75248" y="34290"/>
                        <a:pt x="109538" y="44768"/>
                      </a:cubicBezTo>
                      <a:lnTo>
                        <a:pt x="370023" y="186418"/>
                      </a:lnTo>
                      <a:lnTo>
                        <a:pt x="110490" y="44768"/>
                      </a:lnTo>
                      <a:lnTo>
                        <a:pt x="168592" y="59056"/>
                      </a:lnTo>
                      <a:lnTo>
                        <a:pt x="428625" y="200026"/>
                      </a:lnTo>
                      <a:lnTo>
                        <a:pt x="370523" y="186691"/>
                      </a:lnTo>
                      <a:lnTo>
                        <a:pt x="370517" y="186688"/>
                      </a:lnTo>
                      <a:lnTo>
                        <a:pt x="278130" y="150495"/>
                      </a:lnTo>
                      <a:cubicBezTo>
                        <a:pt x="272415" y="147638"/>
                        <a:pt x="266700" y="144780"/>
                        <a:pt x="260985" y="141923"/>
                      </a:cubicBezTo>
                      <a:close/>
                    </a:path>
                  </a:pathLst>
                </a:custGeom>
                <a:grpFill/>
                <a:ln w="9525" cap="flat">
                  <a:noFill/>
                  <a:prstDash val="solid"/>
                  <a:miter/>
                </a:ln>
              </p:spPr>
              <p:txBody>
                <a:bodyPr anchor="ctr"/>
                <a:lstStyle/>
                <a:p>
                  <a:pPr algn="r" rtl="1" eaLnBrk="1" fontAlgn="auto" hangingPunct="1">
                    <a:spcBef>
                      <a:spcPts val="0"/>
                    </a:spcBef>
                    <a:spcAft>
                      <a:spcPts val="0"/>
                    </a:spcAft>
                    <a:defRPr/>
                  </a:pPr>
                  <a:endParaRPr lang="en-US">
                    <a:latin typeface="+mn-lt"/>
                    <a:cs typeface="+mn-cs"/>
                  </a:endParaRPr>
                </a:p>
              </p:txBody>
            </p:sp>
            <p:sp>
              <p:nvSpPr>
                <p:cNvPr id="97" name="Freeform: Shape 150"/>
                <p:cNvSpPr/>
                <p:nvPr/>
              </p:nvSpPr>
              <p:spPr>
                <a:xfrm>
                  <a:off x="2969883" y="1938632"/>
                  <a:ext cx="618767" cy="219303"/>
                </a:xfrm>
                <a:custGeom>
                  <a:avLst/>
                  <a:gdLst>
                    <a:gd name="connsiteX0" fmla="*/ 323751 w 603786"/>
                    <a:gd name="connsiteY0" fmla="*/ 66771 h 218219"/>
                    <a:gd name="connsiteX1" fmla="*/ 342801 w 603786"/>
                    <a:gd name="connsiteY1" fmla="*/ 76296 h 218219"/>
                    <a:gd name="connsiteX2" fmla="*/ 603786 w 603786"/>
                    <a:gd name="connsiteY2" fmla="*/ 218219 h 218219"/>
                    <a:gd name="connsiteX3" fmla="*/ 584736 w 603786"/>
                    <a:gd name="connsiteY3" fmla="*/ 208694 h 218219"/>
                    <a:gd name="connsiteX4" fmla="*/ 0 w 603786"/>
                    <a:gd name="connsiteY4" fmla="*/ 0 h 218219"/>
                    <a:gd name="connsiteX5" fmla="*/ 100965 w 603786"/>
                    <a:gd name="connsiteY5" fmla="*/ 2857 h 218219"/>
                    <a:gd name="connsiteX6" fmla="*/ 102772 w 603786"/>
                    <a:gd name="connsiteY6" fmla="*/ 3833 h 218219"/>
                    <a:gd name="connsiteX7" fmla="*/ 214213 w 603786"/>
                    <a:gd name="connsiteY7" fmla="*/ 22860 h 218219"/>
                    <a:gd name="connsiteX8" fmla="*/ 236092 w 603786"/>
                    <a:gd name="connsiteY8" fmla="*/ 34757 h 218219"/>
                    <a:gd name="connsiteX9" fmla="*/ 323751 w 603786"/>
                    <a:gd name="connsiteY9" fmla="*/ 66772 h 218219"/>
                    <a:gd name="connsiteX10" fmla="*/ 584736 w 603786"/>
                    <a:gd name="connsiteY10" fmla="*/ 208695 h 218219"/>
                    <a:gd name="connsiteX11" fmla="*/ 475198 w 603786"/>
                    <a:gd name="connsiteY11" fmla="*/ 168690 h 218219"/>
                    <a:gd name="connsiteX12" fmla="*/ 464489 w 603786"/>
                    <a:gd name="connsiteY12" fmla="*/ 162866 h 218219"/>
                    <a:gd name="connsiteX13" fmla="*/ 358041 w 603786"/>
                    <a:gd name="connsiteY13" fmla="*/ 143827 h 218219"/>
                    <a:gd name="connsiteX14" fmla="*/ 357901 w 603786"/>
                    <a:gd name="connsiteY14" fmla="*/ 143751 h 218219"/>
                    <a:gd name="connsiteX15" fmla="*/ 260033 w 603786"/>
                    <a:gd name="connsiteY15" fmla="*/ 141922 h 218219"/>
                    <a:gd name="connsiteX0" fmla="*/ 323751 w 603786"/>
                    <a:gd name="connsiteY0" fmla="*/ 66771 h 218219"/>
                    <a:gd name="connsiteX1" fmla="*/ 342801 w 603786"/>
                    <a:gd name="connsiteY1" fmla="*/ 76296 h 218219"/>
                    <a:gd name="connsiteX2" fmla="*/ 603786 w 603786"/>
                    <a:gd name="connsiteY2" fmla="*/ 218219 h 218219"/>
                    <a:gd name="connsiteX3" fmla="*/ 584736 w 603786"/>
                    <a:gd name="connsiteY3" fmla="*/ 208694 h 218219"/>
                    <a:gd name="connsiteX4" fmla="*/ 323751 w 603786"/>
                    <a:gd name="connsiteY4" fmla="*/ 66771 h 218219"/>
                    <a:gd name="connsiteX5" fmla="*/ 0 w 603786"/>
                    <a:gd name="connsiteY5" fmla="*/ 0 h 218219"/>
                    <a:gd name="connsiteX6" fmla="*/ 100965 w 603786"/>
                    <a:gd name="connsiteY6" fmla="*/ 2857 h 218219"/>
                    <a:gd name="connsiteX7" fmla="*/ 102772 w 603786"/>
                    <a:gd name="connsiteY7" fmla="*/ 3833 h 218219"/>
                    <a:gd name="connsiteX8" fmla="*/ 214213 w 603786"/>
                    <a:gd name="connsiteY8" fmla="*/ 22860 h 218219"/>
                    <a:gd name="connsiteX9" fmla="*/ 323751 w 603786"/>
                    <a:gd name="connsiteY9" fmla="*/ 66772 h 218219"/>
                    <a:gd name="connsiteX10" fmla="*/ 584736 w 603786"/>
                    <a:gd name="connsiteY10" fmla="*/ 208695 h 218219"/>
                    <a:gd name="connsiteX11" fmla="*/ 475198 w 603786"/>
                    <a:gd name="connsiteY11" fmla="*/ 168690 h 218219"/>
                    <a:gd name="connsiteX12" fmla="*/ 464489 w 603786"/>
                    <a:gd name="connsiteY12" fmla="*/ 162866 h 218219"/>
                    <a:gd name="connsiteX13" fmla="*/ 358041 w 603786"/>
                    <a:gd name="connsiteY13" fmla="*/ 143827 h 218219"/>
                    <a:gd name="connsiteX14" fmla="*/ 357901 w 603786"/>
                    <a:gd name="connsiteY14" fmla="*/ 143751 h 218219"/>
                    <a:gd name="connsiteX15" fmla="*/ 260033 w 603786"/>
                    <a:gd name="connsiteY15" fmla="*/ 141922 h 218219"/>
                    <a:gd name="connsiteX16" fmla="*/ 0 w 603786"/>
                    <a:gd name="connsiteY16" fmla="*/ 0 h 218219"/>
                    <a:gd name="connsiteX0" fmla="*/ 323751 w 603786"/>
                    <a:gd name="connsiteY0" fmla="*/ 66771 h 218219"/>
                    <a:gd name="connsiteX1" fmla="*/ 603786 w 603786"/>
                    <a:gd name="connsiteY1" fmla="*/ 218219 h 218219"/>
                    <a:gd name="connsiteX2" fmla="*/ 584736 w 603786"/>
                    <a:gd name="connsiteY2" fmla="*/ 208694 h 218219"/>
                    <a:gd name="connsiteX3" fmla="*/ 323751 w 603786"/>
                    <a:gd name="connsiteY3" fmla="*/ 66771 h 218219"/>
                    <a:gd name="connsiteX4" fmla="*/ 0 w 603786"/>
                    <a:gd name="connsiteY4" fmla="*/ 0 h 218219"/>
                    <a:gd name="connsiteX5" fmla="*/ 100965 w 603786"/>
                    <a:gd name="connsiteY5" fmla="*/ 2857 h 218219"/>
                    <a:gd name="connsiteX6" fmla="*/ 102772 w 603786"/>
                    <a:gd name="connsiteY6" fmla="*/ 3833 h 218219"/>
                    <a:gd name="connsiteX7" fmla="*/ 214213 w 603786"/>
                    <a:gd name="connsiteY7" fmla="*/ 22860 h 218219"/>
                    <a:gd name="connsiteX8" fmla="*/ 323751 w 603786"/>
                    <a:gd name="connsiteY8" fmla="*/ 66772 h 218219"/>
                    <a:gd name="connsiteX9" fmla="*/ 584736 w 603786"/>
                    <a:gd name="connsiteY9" fmla="*/ 208695 h 218219"/>
                    <a:gd name="connsiteX10" fmla="*/ 475198 w 603786"/>
                    <a:gd name="connsiteY10" fmla="*/ 168690 h 218219"/>
                    <a:gd name="connsiteX11" fmla="*/ 464489 w 603786"/>
                    <a:gd name="connsiteY11" fmla="*/ 162866 h 218219"/>
                    <a:gd name="connsiteX12" fmla="*/ 358041 w 603786"/>
                    <a:gd name="connsiteY12" fmla="*/ 143827 h 218219"/>
                    <a:gd name="connsiteX13" fmla="*/ 357901 w 603786"/>
                    <a:gd name="connsiteY13" fmla="*/ 143751 h 218219"/>
                    <a:gd name="connsiteX14" fmla="*/ 260033 w 603786"/>
                    <a:gd name="connsiteY14" fmla="*/ 141922 h 218219"/>
                    <a:gd name="connsiteX15" fmla="*/ 0 w 603786"/>
                    <a:gd name="connsiteY15" fmla="*/ 0 h 218219"/>
                    <a:gd name="connsiteX0" fmla="*/ 323751 w 584736"/>
                    <a:gd name="connsiteY0" fmla="*/ 66771 h 208695"/>
                    <a:gd name="connsiteX1" fmla="*/ 584736 w 584736"/>
                    <a:gd name="connsiteY1" fmla="*/ 208694 h 208695"/>
                    <a:gd name="connsiteX2" fmla="*/ 323751 w 584736"/>
                    <a:gd name="connsiteY2" fmla="*/ 66771 h 208695"/>
                    <a:gd name="connsiteX3" fmla="*/ 0 w 584736"/>
                    <a:gd name="connsiteY3" fmla="*/ 0 h 208695"/>
                    <a:gd name="connsiteX4" fmla="*/ 100965 w 584736"/>
                    <a:gd name="connsiteY4" fmla="*/ 2857 h 208695"/>
                    <a:gd name="connsiteX5" fmla="*/ 102772 w 584736"/>
                    <a:gd name="connsiteY5" fmla="*/ 3833 h 208695"/>
                    <a:gd name="connsiteX6" fmla="*/ 214213 w 584736"/>
                    <a:gd name="connsiteY6" fmla="*/ 22860 h 208695"/>
                    <a:gd name="connsiteX7" fmla="*/ 323751 w 584736"/>
                    <a:gd name="connsiteY7" fmla="*/ 66772 h 208695"/>
                    <a:gd name="connsiteX8" fmla="*/ 584736 w 584736"/>
                    <a:gd name="connsiteY8" fmla="*/ 208695 h 208695"/>
                    <a:gd name="connsiteX9" fmla="*/ 475198 w 584736"/>
                    <a:gd name="connsiteY9" fmla="*/ 168690 h 208695"/>
                    <a:gd name="connsiteX10" fmla="*/ 464489 w 584736"/>
                    <a:gd name="connsiteY10" fmla="*/ 162866 h 208695"/>
                    <a:gd name="connsiteX11" fmla="*/ 358041 w 584736"/>
                    <a:gd name="connsiteY11" fmla="*/ 143827 h 208695"/>
                    <a:gd name="connsiteX12" fmla="*/ 357901 w 584736"/>
                    <a:gd name="connsiteY12" fmla="*/ 143751 h 208695"/>
                    <a:gd name="connsiteX13" fmla="*/ 260033 w 584736"/>
                    <a:gd name="connsiteY13" fmla="*/ 141922 h 208695"/>
                    <a:gd name="connsiteX14" fmla="*/ 0 w 584736"/>
                    <a:gd name="connsiteY14" fmla="*/ 0 h 208695"/>
                    <a:gd name="connsiteX0" fmla="*/ 323751 w 615997"/>
                    <a:gd name="connsiteY0" fmla="*/ 66771 h 216510"/>
                    <a:gd name="connsiteX1" fmla="*/ 584736 w 615997"/>
                    <a:gd name="connsiteY1" fmla="*/ 208694 h 216510"/>
                    <a:gd name="connsiteX2" fmla="*/ 323751 w 615997"/>
                    <a:gd name="connsiteY2" fmla="*/ 66771 h 216510"/>
                    <a:gd name="connsiteX3" fmla="*/ 0 w 615997"/>
                    <a:gd name="connsiteY3" fmla="*/ 0 h 216510"/>
                    <a:gd name="connsiteX4" fmla="*/ 100965 w 615997"/>
                    <a:gd name="connsiteY4" fmla="*/ 2857 h 216510"/>
                    <a:gd name="connsiteX5" fmla="*/ 102772 w 615997"/>
                    <a:gd name="connsiteY5" fmla="*/ 3833 h 216510"/>
                    <a:gd name="connsiteX6" fmla="*/ 214213 w 615997"/>
                    <a:gd name="connsiteY6" fmla="*/ 22860 h 216510"/>
                    <a:gd name="connsiteX7" fmla="*/ 323751 w 615997"/>
                    <a:gd name="connsiteY7" fmla="*/ 66772 h 216510"/>
                    <a:gd name="connsiteX8" fmla="*/ 615997 w 615997"/>
                    <a:gd name="connsiteY8" fmla="*/ 216510 h 216510"/>
                    <a:gd name="connsiteX9" fmla="*/ 475198 w 615997"/>
                    <a:gd name="connsiteY9" fmla="*/ 168690 h 216510"/>
                    <a:gd name="connsiteX10" fmla="*/ 464489 w 615997"/>
                    <a:gd name="connsiteY10" fmla="*/ 162866 h 216510"/>
                    <a:gd name="connsiteX11" fmla="*/ 358041 w 615997"/>
                    <a:gd name="connsiteY11" fmla="*/ 143827 h 216510"/>
                    <a:gd name="connsiteX12" fmla="*/ 357901 w 615997"/>
                    <a:gd name="connsiteY12" fmla="*/ 143751 h 216510"/>
                    <a:gd name="connsiteX13" fmla="*/ 260033 w 615997"/>
                    <a:gd name="connsiteY13" fmla="*/ 141922 h 216510"/>
                    <a:gd name="connsiteX14" fmla="*/ 0 w 615997"/>
                    <a:gd name="connsiteY14" fmla="*/ 0 h 216510"/>
                    <a:gd name="connsiteX0" fmla="*/ 323751 w 618767"/>
                    <a:gd name="connsiteY0" fmla="*/ 66771 h 219303"/>
                    <a:gd name="connsiteX1" fmla="*/ 584736 w 618767"/>
                    <a:gd name="connsiteY1" fmla="*/ 208694 h 219303"/>
                    <a:gd name="connsiteX2" fmla="*/ 323751 w 618767"/>
                    <a:gd name="connsiteY2" fmla="*/ 66771 h 219303"/>
                    <a:gd name="connsiteX3" fmla="*/ 0 w 618767"/>
                    <a:gd name="connsiteY3" fmla="*/ 0 h 219303"/>
                    <a:gd name="connsiteX4" fmla="*/ 100965 w 618767"/>
                    <a:gd name="connsiteY4" fmla="*/ 2857 h 219303"/>
                    <a:gd name="connsiteX5" fmla="*/ 102772 w 618767"/>
                    <a:gd name="connsiteY5" fmla="*/ 3833 h 219303"/>
                    <a:gd name="connsiteX6" fmla="*/ 214213 w 618767"/>
                    <a:gd name="connsiteY6" fmla="*/ 22860 h 219303"/>
                    <a:gd name="connsiteX7" fmla="*/ 323751 w 618767"/>
                    <a:gd name="connsiteY7" fmla="*/ 66772 h 219303"/>
                    <a:gd name="connsiteX8" fmla="*/ 615997 w 618767"/>
                    <a:gd name="connsiteY8" fmla="*/ 216510 h 219303"/>
                    <a:gd name="connsiteX9" fmla="*/ 464489 w 618767"/>
                    <a:gd name="connsiteY9" fmla="*/ 162866 h 219303"/>
                    <a:gd name="connsiteX10" fmla="*/ 358041 w 618767"/>
                    <a:gd name="connsiteY10" fmla="*/ 143827 h 219303"/>
                    <a:gd name="connsiteX11" fmla="*/ 357901 w 618767"/>
                    <a:gd name="connsiteY11" fmla="*/ 143751 h 219303"/>
                    <a:gd name="connsiteX12" fmla="*/ 260033 w 618767"/>
                    <a:gd name="connsiteY12" fmla="*/ 141922 h 219303"/>
                    <a:gd name="connsiteX13" fmla="*/ 0 w 618767"/>
                    <a:gd name="connsiteY13" fmla="*/ 0 h 2193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18767" h="219303">
                      <a:moveTo>
                        <a:pt x="323751" y="66771"/>
                      </a:moveTo>
                      <a:lnTo>
                        <a:pt x="584736" y="208694"/>
                      </a:lnTo>
                      <a:lnTo>
                        <a:pt x="323751" y="66771"/>
                      </a:lnTo>
                      <a:close/>
                      <a:moveTo>
                        <a:pt x="0" y="0"/>
                      </a:moveTo>
                      <a:lnTo>
                        <a:pt x="100965" y="2857"/>
                      </a:lnTo>
                      <a:lnTo>
                        <a:pt x="102772" y="3833"/>
                      </a:lnTo>
                      <a:lnTo>
                        <a:pt x="214213" y="22860"/>
                      </a:lnTo>
                      <a:lnTo>
                        <a:pt x="323751" y="66772"/>
                      </a:lnTo>
                      <a:lnTo>
                        <a:pt x="615997" y="216510"/>
                      </a:lnTo>
                      <a:cubicBezTo>
                        <a:pt x="639453" y="232526"/>
                        <a:pt x="507482" y="174980"/>
                        <a:pt x="464489" y="162866"/>
                      </a:cubicBezTo>
                      <a:lnTo>
                        <a:pt x="358041" y="143827"/>
                      </a:lnTo>
                      <a:cubicBezTo>
                        <a:pt x="357994" y="143802"/>
                        <a:pt x="357948" y="143776"/>
                        <a:pt x="357901" y="143751"/>
                      </a:cubicBezTo>
                      <a:lnTo>
                        <a:pt x="260033" y="141922"/>
                      </a:lnTo>
                      <a:lnTo>
                        <a:pt x="0" y="0"/>
                      </a:lnTo>
                      <a:close/>
                    </a:path>
                  </a:pathLst>
                </a:custGeom>
                <a:grpFill/>
                <a:ln w="9525" cap="flat">
                  <a:noFill/>
                  <a:prstDash val="solid"/>
                  <a:miter/>
                </a:ln>
              </p:spPr>
              <p:txBody>
                <a:bodyPr anchor="ctr"/>
                <a:lstStyle/>
                <a:p>
                  <a:pPr algn="r" rtl="1" eaLnBrk="1" fontAlgn="auto" hangingPunct="1">
                    <a:spcBef>
                      <a:spcPts val="0"/>
                    </a:spcBef>
                    <a:spcAft>
                      <a:spcPts val="0"/>
                    </a:spcAft>
                    <a:defRPr/>
                  </a:pPr>
                  <a:endParaRPr lang="en-US">
                    <a:latin typeface="+mn-lt"/>
                    <a:cs typeface="+mn-cs"/>
                  </a:endParaRPr>
                </a:p>
              </p:txBody>
            </p:sp>
            <p:sp>
              <p:nvSpPr>
                <p:cNvPr id="98" name="Freeform: Shape 151"/>
                <p:cNvSpPr/>
                <p:nvPr/>
              </p:nvSpPr>
              <p:spPr>
                <a:xfrm>
                  <a:off x="2709948" y="2277720"/>
                  <a:ext cx="257175" cy="1066800"/>
                </a:xfrm>
                <a:custGeom>
                  <a:avLst/>
                  <a:gdLst>
                    <a:gd name="connsiteX0" fmla="*/ 260033 w 257175"/>
                    <a:gd name="connsiteY0" fmla="*/ 1070610 h 1066800"/>
                    <a:gd name="connsiteX1" fmla="*/ 0 w 257175"/>
                    <a:gd name="connsiteY1" fmla="*/ 929640 h 1066800"/>
                    <a:gd name="connsiteX2" fmla="*/ 1905 w 257175"/>
                    <a:gd name="connsiteY2" fmla="*/ 0 h 1066800"/>
                    <a:gd name="connsiteX3" fmla="*/ 261938 w 257175"/>
                    <a:gd name="connsiteY3" fmla="*/ 141922 h 1066800"/>
                  </a:gdLst>
                  <a:ahLst/>
                  <a:cxnLst>
                    <a:cxn ang="0">
                      <a:pos x="connsiteX0" y="connsiteY0"/>
                    </a:cxn>
                    <a:cxn ang="0">
                      <a:pos x="connsiteX1" y="connsiteY1"/>
                    </a:cxn>
                    <a:cxn ang="0">
                      <a:pos x="connsiteX2" y="connsiteY2"/>
                    </a:cxn>
                    <a:cxn ang="0">
                      <a:pos x="connsiteX3" y="connsiteY3"/>
                    </a:cxn>
                  </a:cxnLst>
                  <a:rect l="l" t="t" r="r" b="b"/>
                  <a:pathLst>
                    <a:path w="257175" h="1066800">
                      <a:moveTo>
                        <a:pt x="260033" y="1070610"/>
                      </a:moveTo>
                      <a:lnTo>
                        <a:pt x="0" y="929640"/>
                      </a:lnTo>
                      <a:lnTo>
                        <a:pt x="1905" y="0"/>
                      </a:lnTo>
                      <a:lnTo>
                        <a:pt x="261938" y="141922"/>
                      </a:lnTo>
                      <a:close/>
                    </a:path>
                  </a:pathLst>
                </a:custGeom>
                <a:grpFill/>
                <a:ln w="9525" cap="flat">
                  <a:noFill/>
                  <a:prstDash val="solid"/>
                  <a:miter/>
                </a:ln>
              </p:spPr>
              <p:txBody>
                <a:bodyPr anchor="ctr"/>
                <a:lstStyle/>
                <a:p>
                  <a:pPr algn="r" rtl="1" eaLnBrk="1" fontAlgn="auto" hangingPunct="1">
                    <a:spcBef>
                      <a:spcPts val="0"/>
                    </a:spcBef>
                    <a:spcAft>
                      <a:spcPts val="0"/>
                    </a:spcAft>
                    <a:defRPr/>
                  </a:pPr>
                  <a:endParaRPr lang="en-US">
                    <a:latin typeface="+mn-lt"/>
                    <a:cs typeface="+mn-cs"/>
                  </a:endParaRPr>
                </a:p>
              </p:txBody>
            </p:sp>
            <p:sp>
              <p:nvSpPr>
                <p:cNvPr id="99" name="Freeform: Shape 152"/>
                <p:cNvSpPr/>
                <p:nvPr/>
              </p:nvSpPr>
              <p:spPr>
                <a:xfrm>
                  <a:off x="2708898" y="1774680"/>
                  <a:ext cx="521969" cy="178118"/>
                </a:xfrm>
                <a:custGeom>
                  <a:avLst/>
                  <a:gdLst>
                    <a:gd name="connsiteX0" fmla="*/ 230505 w 521970"/>
                    <a:gd name="connsiteY0" fmla="*/ 2858 h 178118"/>
                    <a:gd name="connsiteX1" fmla="*/ 490537 w 521970"/>
                    <a:gd name="connsiteY1" fmla="*/ 144781 h 178118"/>
                    <a:gd name="connsiteX2" fmla="*/ 302895 w 521970"/>
                    <a:gd name="connsiteY2" fmla="*/ 172403 h 178118"/>
                    <a:gd name="connsiteX3" fmla="*/ 260032 w 521970"/>
                    <a:gd name="connsiteY3" fmla="*/ 178118 h 178118"/>
                    <a:gd name="connsiteX4" fmla="*/ 0 w 521970"/>
                    <a:gd name="connsiteY4" fmla="*/ 37148 h 178118"/>
                    <a:gd name="connsiteX5" fmla="*/ 41910 w 521970"/>
                    <a:gd name="connsiteY5" fmla="*/ 30480 h 178118"/>
                    <a:gd name="connsiteX6" fmla="*/ 41912 w 521970"/>
                    <a:gd name="connsiteY6" fmla="*/ 30481 h 178118"/>
                    <a:gd name="connsiteX7" fmla="*/ 260985 w 521970"/>
                    <a:gd name="connsiteY7" fmla="*/ 0 h 178118"/>
                    <a:gd name="connsiteX8" fmla="*/ 521970 w 521970"/>
                    <a:gd name="connsiteY8" fmla="*/ 141923 h 178118"/>
                    <a:gd name="connsiteX9" fmla="*/ 490537 w 521970"/>
                    <a:gd name="connsiteY9" fmla="*/ 144780 h 178118"/>
                    <a:gd name="connsiteX10" fmla="*/ 230505 w 521970"/>
                    <a:gd name="connsiteY10" fmla="*/ 2858 h 1781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21970" h="178118">
                      <a:moveTo>
                        <a:pt x="230505" y="2858"/>
                      </a:moveTo>
                      <a:lnTo>
                        <a:pt x="490537" y="144781"/>
                      </a:lnTo>
                      <a:lnTo>
                        <a:pt x="302895" y="172403"/>
                      </a:lnTo>
                      <a:lnTo>
                        <a:pt x="260032" y="178118"/>
                      </a:lnTo>
                      <a:lnTo>
                        <a:pt x="0" y="37148"/>
                      </a:lnTo>
                      <a:lnTo>
                        <a:pt x="41910" y="30480"/>
                      </a:lnTo>
                      <a:lnTo>
                        <a:pt x="41912" y="30481"/>
                      </a:lnTo>
                      <a:close/>
                      <a:moveTo>
                        <a:pt x="260985" y="0"/>
                      </a:moveTo>
                      <a:lnTo>
                        <a:pt x="521970" y="141923"/>
                      </a:lnTo>
                      <a:lnTo>
                        <a:pt x="490537" y="144780"/>
                      </a:lnTo>
                      <a:lnTo>
                        <a:pt x="230505" y="2858"/>
                      </a:lnTo>
                      <a:close/>
                    </a:path>
                  </a:pathLst>
                </a:custGeom>
                <a:solidFill>
                  <a:schemeClr val="bg1">
                    <a:lumMod val="95000"/>
                  </a:schemeClr>
                </a:solidFill>
                <a:ln w="9525" cap="flat">
                  <a:noFill/>
                  <a:prstDash val="solid"/>
                  <a:miter/>
                </a:ln>
              </p:spPr>
              <p:txBody>
                <a:bodyPr anchor="ctr"/>
                <a:lstStyle/>
                <a:p>
                  <a:pPr algn="r" rtl="1" eaLnBrk="1" fontAlgn="auto" hangingPunct="1">
                    <a:spcBef>
                      <a:spcPts val="0"/>
                    </a:spcBef>
                    <a:spcAft>
                      <a:spcPts val="0"/>
                    </a:spcAft>
                    <a:defRPr/>
                  </a:pPr>
                  <a:endParaRPr lang="en-US">
                    <a:latin typeface="+mn-lt"/>
                    <a:cs typeface="+mn-cs"/>
                  </a:endParaRPr>
                </a:p>
              </p:txBody>
            </p:sp>
          </p:grpSp>
          <p:sp>
            <p:nvSpPr>
              <p:cNvPr id="83" name="Freeform: Shape 136"/>
              <p:cNvSpPr/>
              <p:nvPr/>
            </p:nvSpPr>
            <p:spPr>
              <a:xfrm>
                <a:off x="12582255" y="4661636"/>
                <a:ext cx="729655" cy="1493217"/>
              </a:xfrm>
              <a:custGeom>
                <a:avLst/>
                <a:gdLst>
                  <a:gd name="connsiteX0" fmla="*/ 1669733 w 1714500"/>
                  <a:gd name="connsiteY0" fmla="*/ 1870710 h 3505200"/>
                  <a:gd name="connsiteX1" fmla="*/ 1720215 w 1714500"/>
                  <a:gd name="connsiteY1" fmla="*/ 2166938 h 3505200"/>
                  <a:gd name="connsiteX2" fmla="*/ 1507808 w 1714500"/>
                  <a:gd name="connsiteY2" fmla="*/ 2795588 h 3505200"/>
                  <a:gd name="connsiteX3" fmla="*/ 1121093 w 1714500"/>
                  <a:gd name="connsiteY3" fmla="*/ 3084195 h 3505200"/>
                  <a:gd name="connsiteX4" fmla="*/ 991553 w 1714500"/>
                  <a:gd name="connsiteY4" fmla="*/ 3120390 h 3505200"/>
                  <a:gd name="connsiteX5" fmla="*/ 990600 w 1714500"/>
                  <a:gd name="connsiteY5" fmla="*/ 3466148 h 3505200"/>
                  <a:gd name="connsiteX6" fmla="*/ 960120 w 1714500"/>
                  <a:gd name="connsiteY6" fmla="*/ 3470910 h 3505200"/>
                  <a:gd name="connsiteX7" fmla="*/ 772478 w 1714500"/>
                  <a:gd name="connsiteY7" fmla="*/ 3505200 h 3505200"/>
                  <a:gd name="connsiteX8" fmla="*/ 729615 w 1714500"/>
                  <a:gd name="connsiteY8" fmla="*/ 3503295 h 3505200"/>
                  <a:gd name="connsiteX9" fmla="*/ 730568 w 1714500"/>
                  <a:gd name="connsiteY9" fmla="*/ 3158490 h 3505200"/>
                  <a:gd name="connsiteX10" fmla="*/ 659130 w 1714500"/>
                  <a:gd name="connsiteY10" fmla="*/ 3156585 h 3505200"/>
                  <a:gd name="connsiteX11" fmla="*/ 383858 w 1714500"/>
                  <a:gd name="connsiteY11" fmla="*/ 3098483 h 3505200"/>
                  <a:gd name="connsiteX12" fmla="*/ 125730 w 1714500"/>
                  <a:gd name="connsiteY12" fmla="*/ 2865120 h 3505200"/>
                  <a:gd name="connsiteX13" fmla="*/ 0 w 1714500"/>
                  <a:gd name="connsiteY13" fmla="*/ 2427923 h 3505200"/>
                  <a:gd name="connsiteX14" fmla="*/ 320993 w 1714500"/>
                  <a:gd name="connsiteY14" fmla="*/ 2317433 h 3505200"/>
                  <a:gd name="connsiteX15" fmla="*/ 451485 w 1714500"/>
                  <a:gd name="connsiteY15" fmla="*/ 2707958 h 3505200"/>
                  <a:gd name="connsiteX16" fmla="*/ 682943 w 1714500"/>
                  <a:gd name="connsiteY16" fmla="*/ 2860358 h 3505200"/>
                  <a:gd name="connsiteX17" fmla="*/ 730568 w 1714500"/>
                  <a:gd name="connsiteY17" fmla="*/ 2864168 h 3505200"/>
                  <a:gd name="connsiteX18" fmla="*/ 732473 w 1714500"/>
                  <a:gd name="connsiteY18" fmla="*/ 1761173 h 3505200"/>
                  <a:gd name="connsiteX19" fmla="*/ 576263 w 1714500"/>
                  <a:gd name="connsiteY19" fmla="*/ 1735455 h 3505200"/>
                  <a:gd name="connsiteX20" fmla="*/ 372428 w 1714500"/>
                  <a:gd name="connsiteY20" fmla="*/ 1660208 h 3505200"/>
                  <a:gd name="connsiteX21" fmla="*/ 138113 w 1714500"/>
                  <a:gd name="connsiteY21" fmla="*/ 1438275 h 3505200"/>
                  <a:gd name="connsiteX22" fmla="*/ 56198 w 1714500"/>
                  <a:gd name="connsiteY22" fmla="*/ 1079183 h 3505200"/>
                  <a:gd name="connsiteX23" fmla="*/ 298133 w 1714500"/>
                  <a:gd name="connsiteY23" fmla="*/ 448628 h 3505200"/>
                  <a:gd name="connsiteX24" fmla="*/ 628650 w 1714500"/>
                  <a:gd name="connsiteY24" fmla="*/ 239077 h 3505200"/>
                  <a:gd name="connsiteX25" fmla="*/ 735330 w 1714500"/>
                  <a:gd name="connsiteY25" fmla="*/ 206693 h 3505200"/>
                  <a:gd name="connsiteX26" fmla="*/ 735330 w 1714500"/>
                  <a:gd name="connsiteY26" fmla="*/ 36195 h 3505200"/>
                  <a:gd name="connsiteX27" fmla="*/ 778193 w 1714500"/>
                  <a:gd name="connsiteY27" fmla="*/ 30480 h 3505200"/>
                  <a:gd name="connsiteX28" fmla="*/ 965835 w 1714500"/>
                  <a:gd name="connsiteY28" fmla="*/ 2858 h 3505200"/>
                  <a:gd name="connsiteX29" fmla="*/ 996315 w 1714500"/>
                  <a:gd name="connsiteY29" fmla="*/ 0 h 3505200"/>
                  <a:gd name="connsiteX30" fmla="*/ 996315 w 1714500"/>
                  <a:gd name="connsiteY30" fmla="*/ 168593 h 3505200"/>
                  <a:gd name="connsiteX31" fmla="*/ 1097280 w 1714500"/>
                  <a:gd name="connsiteY31" fmla="*/ 171450 h 3505200"/>
                  <a:gd name="connsiteX32" fmla="*/ 1406843 w 1714500"/>
                  <a:gd name="connsiteY32" fmla="*/ 282893 h 3505200"/>
                  <a:gd name="connsiteX33" fmla="*/ 1657350 w 1714500"/>
                  <a:gd name="connsiteY33" fmla="*/ 763905 h 3505200"/>
                  <a:gd name="connsiteX34" fmla="*/ 1326833 w 1714500"/>
                  <a:gd name="connsiteY34" fmla="*/ 863918 h 3505200"/>
                  <a:gd name="connsiteX35" fmla="*/ 1209675 w 1714500"/>
                  <a:gd name="connsiteY35" fmla="*/ 568643 h 3505200"/>
                  <a:gd name="connsiteX36" fmla="*/ 1038225 w 1714500"/>
                  <a:gd name="connsiteY36" fmla="*/ 471488 h 3505200"/>
                  <a:gd name="connsiteX37" fmla="*/ 995363 w 1714500"/>
                  <a:gd name="connsiteY37" fmla="*/ 464820 h 3505200"/>
                  <a:gd name="connsiteX38" fmla="*/ 993458 w 1714500"/>
                  <a:gd name="connsiteY38" fmla="*/ 1460183 h 3505200"/>
                  <a:gd name="connsiteX39" fmla="*/ 1073468 w 1714500"/>
                  <a:gd name="connsiteY39" fmla="*/ 1471613 h 3505200"/>
                  <a:gd name="connsiteX40" fmla="*/ 1282065 w 1714500"/>
                  <a:gd name="connsiteY40" fmla="*/ 1513523 h 3505200"/>
                  <a:gd name="connsiteX41" fmla="*/ 1524953 w 1714500"/>
                  <a:gd name="connsiteY41" fmla="*/ 1651635 h 3505200"/>
                  <a:gd name="connsiteX42" fmla="*/ 1669733 w 1714500"/>
                  <a:gd name="connsiteY42" fmla="*/ 1870710 h 3505200"/>
                  <a:gd name="connsiteX43" fmla="*/ 1268730 w 1714500"/>
                  <a:gd name="connsiteY43" fmla="*/ 2624138 h 3505200"/>
                  <a:gd name="connsiteX44" fmla="*/ 1390650 w 1714500"/>
                  <a:gd name="connsiteY44" fmla="*/ 2236470 h 3505200"/>
                  <a:gd name="connsiteX45" fmla="*/ 1304925 w 1714500"/>
                  <a:gd name="connsiteY45" fmla="*/ 1945958 h 3505200"/>
                  <a:gd name="connsiteX46" fmla="*/ 1080135 w 1714500"/>
                  <a:gd name="connsiteY46" fmla="*/ 1820228 h 3505200"/>
                  <a:gd name="connsiteX47" fmla="*/ 992505 w 1714500"/>
                  <a:gd name="connsiteY47" fmla="*/ 1798320 h 3505200"/>
                  <a:gd name="connsiteX48" fmla="*/ 990600 w 1714500"/>
                  <a:gd name="connsiteY48" fmla="*/ 2830830 h 3505200"/>
                  <a:gd name="connsiteX49" fmla="*/ 1048703 w 1714500"/>
                  <a:gd name="connsiteY49" fmla="*/ 2808923 h 3505200"/>
                  <a:gd name="connsiteX50" fmla="*/ 1268730 w 1714500"/>
                  <a:gd name="connsiteY50" fmla="*/ 2624138 h 3505200"/>
                  <a:gd name="connsiteX51" fmla="*/ 732473 w 1714500"/>
                  <a:gd name="connsiteY51" fmla="*/ 1425893 h 3505200"/>
                  <a:gd name="connsiteX52" fmla="*/ 734378 w 1714500"/>
                  <a:gd name="connsiteY52" fmla="*/ 497205 h 3505200"/>
                  <a:gd name="connsiteX53" fmla="*/ 688658 w 1714500"/>
                  <a:gd name="connsiteY53" fmla="*/ 514350 h 3505200"/>
                  <a:gd name="connsiteX54" fmla="*/ 482917 w 1714500"/>
                  <a:gd name="connsiteY54" fmla="*/ 682943 h 3505200"/>
                  <a:gd name="connsiteX55" fmla="*/ 375285 w 1714500"/>
                  <a:gd name="connsiteY55" fmla="*/ 1006793 h 3505200"/>
                  <a:gd name="connsiteX56" fmla="*/ 465773 w 1714500"/>
                  <a:gd name="connsiteY56" fmla="*/ 1289685 h 3505200"/>
                  <a:gd name="connsiteX57" fmla="*/ 674370 w 1714500"/>
                  <a:gd name="connsiteY57" fmla="*/ 1411605 h 3505200"/>
                  <a:gd name="connsiteX58" fmla="*/ 732473 w 1714500"/>
                  <a:gd name="connsiteY58" fmla="*/ 1425893 h 3505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Lst>
                <a:rect l="l" t="t" r="r" b="b"/>
                <a:pathLst>
                  <a:path w="1714500" h="3505200">
                    <a:moveTo>
                      <a:pt x="1669733" y="1870710"/>
                    </a:moveTo>
                    <a:cubicBezTo>
                      <a:pt x="1703070" y="1959293"/>
                      <a:pt x="1720215" y="2058353"/>
                      <a:pt x="1720215" y="2166938"/>
                    </a:cubicBezTo>
                    <a:cubicBezTo>
                      <a:pt x="1720215" y="2406015"/>
                      <a:pt x="1648778" y="2615565"/>
                      <a:pt x="1507808" y="2795588"/>
                    </a:cubicBezTo>
                    <a:cubicBezTo>
                      <a:pt x="1402080" y="2930843"/>
                      <a:pt x="1273493" y="3027045"/>
                      <a:pt x="1121093" y="3084195"/>
                    </a:cubicBezTo>
                    <a:lnTo>
                      <a:pt x="991553" y="3120390"/>
                    </a:lnTo>
                    <a:lnTo>
                      <a:pt x="990600" y="3466148"/>
                    </a:lnTo>
                    <a:lnTo>
                      <a:pt x="960120" y="3470910"/>
                    </a:lnTo>
                    <a:lnTo>
                      <a:pt x="772478" y="3505200"/>
                    </a:lnTo>
                    <a:lnTo>
                      <a:pt x="729615" y="3503295"/>
                    </a:lnTo>
                    <a:lnTo>
                      <a:pt x="730568" y="3158490"/>
                    </a:lnTo>
                    <a:lnTo>
                      <a:pt x="659130" y="3156585"/>
                    </a:lnTo>
                    <a:cubicBezTo>
                      <a:pt x="550545" y="3148965"/>
                      <a:pt x="459105" y="3129915"/>
                      <a:pt x="383858" y="3098483"/>
                    </a:cubicBezTo>
                    <a:cubicBezTo>
                      <a:pt x="283845" y="3056573"/>
                      <a:pt x="198120" y="2979420"/>
                      <a:pt x="125730" y="2865120"/>
                    </a:cubicBezTo>
                    <a:cubicBezTo>
                      <a:pt x="53340" y="2750820"/>
                      <a:pt x="11430" y="2606040"/>
                      <a:pt x="0" y="2427923"/>
                    </a:cubicBezTo>
                    <a:lnTo>
                      <a:pt x="320993" y="2317433"/>
                    </a:lnTo>
                    <a:cubicBezTo>
                      <a:pt x="345758" y="2499360"/>
                      <a:pt x="388620" y="2629853"/>
                      <a:pt x="451485" y="2707958"/>
                    </a:cubicBezTo>
                    <a:cubicBezTo>
                      <a:pt x="519113" y="2790825"/>
                      <a:pt x="596265" y="2841308"/>
                      <a:pt x="682943" y="2860358"/>
                    </a:cubicBezTo>
                    <a:lnTo>
                      <a:pt x="730568" y="2864168"/>
                    </a:lnTo>
                    <a:lnTo>
                      <a:pt x="732473" y="1761173"/>
                    </a:lnTo>
                    <a:lnTo>
                      <a:pt x="576263" y="1735455"/>
                    </a:lnTo>
                    <a:cubicBezTo>
                      <a:pt x="509588" y="1717358"/>
                      <a:pt x="441008" y="1692593"/>
                      <a:pt x="372428" y="1660208"/>
                    </a:cubicBezTo>
                    <a:cubicBezTo>
                      <a:pt x="270510" y="1612583"/>
                      <a:pt x="192405" y="1539240"/>
                      <a:pt x="138113" y="1438275"/>
                    </a:cubicBezTo>
                    <a:cubicBezTo>
                      <a:pt x="82868" y="1337310"/>
                      <a:pt x="56198" y="1217295"/>
                      <a:pt x="56198" y="1079183"/>
                    </a:cubicBezTo>
                    <a:cubicBezTo>
                      <a:pt x="56198" y="833438"/>
                      <a:pt x="137160" y="622935"/>
                      <a:pt x="298133" y="448628"/>
                    </a:cubicBezTo>
                    <a:cubicBezTo>
                      <a:pt x="379095" y="360998"/>
                      <a:pt x="488633" y="290513"/>
                      <a:pt x="628650" y="239077"/>
                    </a:cubicBezTo>
                    <a:lnTo>
                      <a:pt x="735330" y="206693"/>
                    </a:lnTo>
                    <a:lnTo>
                      <a:pt x="735330" y="36195"/>
                    </a:lnTo>
                    <a:lnTo>
                      <a:pt x="778193" y="30480"/>
                    </a:lnTo>
                    <a:lnTo>
                      <a:pt x="965835" y="2858"/>
                    </a:lnTo>
                    <a:lnTo>
                      <a:pt x="996315" y="0"/>
                    </a:lnTo>
                    <a:lnTo>
                      <a:pt x="996315" y="168593"/>
                    </a:lnTo>
                    <a:lnTo>
                      <a:pt x="1097280" y="171450"/>
                    </a:lnTo>
                    <a:cubicBezTo>
                      <a:pt x="1222058" y="182880"/>
                      <a:pt x="1324928" y="220027"/>
                      <a:pt x="1406843" y="282893"/>
                    </a:cubicBezTo>
                    <a:cubicBezTo>
                      <a:pt x="1545908" y="388620"/>
                      <a:pt x="1629728" y="548640"/>
                      <a:pt x="1657350" y="763905"/>
                    </a:cubicBezTo>
                    <a:lnTo>
                      <a:pt x="1326833" y="863918"/>
                    </a:lnTo>
                    <a:cubicBezTo>
                      <a:pt x="1307783" y="730568"/>
                      <a:pt x="1268730" y="632460"/>
                      <a:pt x="1209675" y="568643"/>
                    </a:cubicBezTo>
                    <a:cubicBezTo>
                      <a:pt x="1164908" y="521017"/>
                      <a:pt x="1107758" y="488633"/>
                      <a:pt x="1038225" y="471488"/>
                    </a:cubicBezTo>
                    <a:lnTo>
                      <a:pt x="995363" y="464820"/>
                    </a:lnTo>
                    <a:lnTo>
                      <a:pt x="993458" y="1460183"/>
                    </a:lnTo>
                    <a:lnTo>
                      <a:pt x="1073468" y="1471613"/>
                    </a:lnTo>
                    <a:cubicBezTo>
                      <a:pt x="1173480" y="1486853"/>
                      <a:pt x="1243013" y="1500188"/>
                      <a:pt x="1282065" y="1513523"/>
                    </a:cubicBezTo>
                    <a:cubicBezTo>
                      <a:pt x="1381125" y="1546860"/>
                      <a:pt x="1462088" y="1592580"/>
                      <a:pt x="1524953" y="1651635"/>
                    </a:cubicBezTo>
                    <a:cubicBezTo>
                      <a:pt x="1587818" y="1708785"/>
                      <a:pt x="1635443" y="1782128"/>
                      <a:pt x="1669733" y="1870710"/>
                    </a:cubicBezTo>
                    <a:close/>
                    <a:moveTo>
                      <a:pt x="1268730" y="2624138"/>
                    </a:moveTo>
                    <a:cubicBezTo>
                      <a:pt x="1349693" y="2512695"/>
                      <a:pt x="1390650" y="2384108"/>
                      <a:pt x="1390650" y="2236470"/>
                    </a:cubicBezTo>
                    <a:cubicBezTo>
                      <a:pt x="1390650" y="2110740"/>
                      <a:pt x="1362075" y="2014538"/>
                      <a:pt x="1304925" y="1945958"/>
                    </a:cubicBezTo>
                    <a:cubicBezTo>
                      <a:pt x="1262063" y="1894523"/>
                      <a:pt x="1186815" y="1852613"/>
                      <a:pt x="1080135" y="1820228"/>
                    </a:cubicBezTo>
                    <a:lnTo>
                      <a:pt x="992505" y="1798320"/>
                    </a:lnTo>
                    <a:lnTo>
                      <a:pt x="990600" y="2830830"/>
                    </a:lnTo>
                    <a:lnTo>
                      <a:pt x="1048703" y="2808923"/>
                    </a:lnTo>
                    <a:cubicBezTo>
                      <a:pt x="1135380" y="2768918"/>
                      <a:pt x="1207770" y="2707005"/>
                      <a:pt x="1268730" y="2624138"/>
                    </a:cubicBezTo>
                    <a:moveTo>
                      <a:pt x="732473" y="1425893"/>
                    </a:moveTo>
                    <a:lnTo>
                      <a:pt x="734378" y="497205"/>
                    </a:lnTo>
                    <a:lnTo>
                      <a:pt x="688658" y="514350"/>
                    </a:lnTo>
                    <a:cubicBezTo>
                      <a:pt x="604838" y="554355"/>
                      <a:pt x="537210" y="609600"/>
                      <a:pt x="482917" y="682943"/>
                    </a:cubicBezTo>
                    <a:cubicBezTo>
                      <a:pt x="411480" y="780098"/>
                      <a:pt x="375285" y="887730"/>
                      <a:pt x="375285" y="1006793"/>
                    </a:cubicBezTo>
                    <a:cubicBezTo>
                      <a:pt x="375285" y="1124903"/>
                      <a:pt x="405765" y="1219200"/>
                      <a:pt x="465773" y="1289685"/>
                    </a:cubicBezTo>
                    <a:cubicBezTo>
                      <a:pt x="511492" y="1343025"/>
                      <a:pt x="581025" y="1383030"/>
                      <a:pt x="674370" y="1411605"/>
                    </a:cubicBezTo>
                    <a:lnTo>
                      <a:pt x="732473" y="1425893"/>
                    </a:lnTo>
                  </a:path>
                </a:pathLst>
              </a:custGeom>
              <a:solidFill>
                <a:schemeClr val="bg1">
                  <a:lumMod val="95000"/>
                </a:schemeClr>
              </a:solidFill>
              <a:ln w="9525" cap="flat">
                <a:noFill/>
                <a:prstDash val="solid"/>
                <a:miter/>
              </a:ln>
            </p:spPr>
            <p:txBody>
              <a:bodyPr anchor="ctr"/>
              <a:lstStyle/>
              <a:p>
                <a:pPr algn="r" rtl="1" eaLnBrk="1" fontAlgn="auto" hangingPunct="1">
                  <a:spcBef>
                    <a:spcPts val="0"/>
                  </a:spcBef>
                  <a:spcAft>
                    <a:spcPts val="0"/>
                  </a:spcAft>
                  <a:defRPr/>
                </a:pPr>
                <a:endParaRPr lang="en-US">
                  <a:latin typeface="+mn-lt"/>
                  <a:cs typeface="+mn-cs"/>
                </a:endParaRPr>
              </a:p>
            </p:txBody>
          </p:sp>
          <p:grpSp>
            <p:nvGrpSpPr>
              <p:cNvPr id="84" name="Group 137"/>
              <p:cNvGrpSpPr/>
              <p:nvPr/>
            </p:nvGrpSpPr>
            <p:grpSpPr>
              <a:xfrm>
                <a:off x="12470968" y="4620148"/>
                <a:ext cx="435759" cy="1352099"/>
                <a:chOff x="1968987" y="1811829"/>
                <a:chExt cx="1022846" cy="3173751"/>
              </a:xfrm>
              <a:solidFill>
                <a:schemeClr val="bg1"/>
              </a:solidFill>
            </p:grpSpPr>
            <p:sp>
              <p:nvSpPr>
                <p:cNvPr id="85" name="Freeform: Shape 138"/>
                <p:cNvSpPr/>
                <p:nvPr/>
              </p:nvSpPr>
              <p:spPr>
                <a:xfrm>
                  <a:off x="1975571" y="4195005"/>
                  <a:ext cx="600075" cy="790575"/>
                </a:xfrm>
                <a:custGeom>
                  <a:avLst/>
                  <a:gdLst>
                    <a:gd name="connsiteX0" fmla="*/ 601980 w 600075"/>
                    <a:gd name="connsiteY0" fmla="*/ 791528 h 790575"/>
                    <a:gd name="connsiteX1" fmla="*/ 340995 w 600075"/>
                    <a:gd name="connsiteY1" fmla="*/ 649605 h 790575"/>
                    <a:gd name="connsiteX2" fmla="*/ 125730 w 600075"/>
                    <a:gd name="connsiteY2" fmla="*/ 437197 h 790575"/>
                    <a:gd name="connsiteX3" fmla="*/ 0 w 600075"/>
                    <a:gd name="connsiteY3" fmla="*/ 0 h 790575"/>
                    <a:gd name="connsiteX4" fmla="*/ 260985 w 600075"/>
                    <a:gd name="connsiteY4" fmla="*/ 141922 h 790575"/>
                    <a:gd name="connsiteX5" fmla="*/ 386715 w 600075"/>
                    <a:gd name="connsiteY5" fmla="*/ 579120 h 790575"/>
                    <a:gd name="connsiteX6" fmla="*/ 601980 w 600075"/>
                    <a:gd name="connsiteY6" fmla="*/ 791528 h 7905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00075" h="790575">
                      <a:moveTo>
                        <a:pt x="601980" y="791528"/>
                      </a:moveTo>
                      <a:lnTo>
                        <a:pt x="340995" y="649605"/>
                      </a:lnTo>
                      <a:cubicBezTo>
                        <a:pt x="259080" y="604838"/>
                        <a:pt x="187643" y="534353"/>
                        <a:pt x="125730" y="437197"/>
                      </a:cubicBezTo>
                      <a:cubicBezTo>
                        <a:pt x="53340" y="323850"/>
                        <a:pt x="11430" y="178118"/>
                        <a:pt x="0" y="0"/>
                      </a:cubicBezTo>
                      <a:lnTo>
                        <a:pt x="260985" y="141922"/>
                      </a:lnTo>
                      <a:cubicBezTo>
                        <a:pt x="272415" y="319088"/>
                        <a:pt x="314325" y="464820"/>
                        <a:pt x="386715" y="579120"/>
                      </a:cubicBezTo>
                      <a:cubicBezTo>
                        <a:pt x="448628" y="676275"/>
                        <a:pt x="520065" y="747713"/>
                        <a:pt x="601980" y="791528"/>
                      </a:cubicBezTo>
                    </a:path>
                  </a:pathLst>
                </a:custGeom>
                <a:grpFill/>
                <a:ln w="9525" cap="flat">
                  <a:noFill/>
                  <a:prstDash val="solid"/>
                  <a:miter/>
                </a:ln>
              </p:spPr>
              <p:txBody>
                <a:bodyPr anchor="ctr"/>
                <a:lstStyle/>
                <a:p>
                  <a:pPr algn="r" rtl="1" eaLnBrk="1" fontAlgn="auto" hangingPunct="1">
                    <a:spcBef>
                      <a:spcPts val="0"/>
                    </a:spcBef>
                    <a:spcAft>
                      <a:spcPts val="0"/>
                    </a:spcAft>
                    <a:defRPr/>
                  </a:pPr>
                  <a:endParaRPr lang="en-US">
                    <a:latin typeface="+mn-lt"/>
                    <a:cs typeface="+mn-cs"/>
                  </a:endParaRPr>
                </a:p>
              </p:txBody>
            </p:sp>
            <p:sp>
              <p:nvSpPr>
                <p:cNvPr id="86" name="Freeform: Shape 139"/>
                <p:cNvSpPr/>
                <p:nvPr/>
              </p:nvSpPr>
              <p:spPr>
                <a:xfrm>
                  <a:off x="1968987" y="4089376"/>
                  <a:ext cx="581026" cy="247649"/>
                </a:xfrm>
                <a:custGeom>
                  <a:avLst/>
                  <a:gdLst>
                    <a:gd name="connsiteX0" fmla="*/ 260985 w 581025"/>
                    <a:gd name="connsiteY0" fmla="*/ 251460 h 247650"/>
                    <a:gd name="connsiteX1" fmla="*/ 0 w 581025"/>
                    <a:gd name="connsiteY1" fmla="*/ 109538 h 247650"/>
                    <a:gd name="connsiteX2" fmla="*/ 320993 w 581025"/>
                    <a:gd name="connsiteY2" fmla="*/ 0 h 247650"/>
                    <a:gd name="connsiteX3" fmla="*/ 581978 w 581025"/>
                    <a:gd name="connsiteY3" fmla="*/ 140970 h 247650"/>
                  </a:gdLst>
                  <a:ahLst/>
                  <a:cxnLst>
                    <a:cxn ang="0">
                      <a:pos x="connsiteX0" y="connsiteY0"/>
                    </a:cxn>
                    <a:cxn ang="0">
                      <a:pos x="connsiteX1" y="connsiteY1"/>
                    </a:cxn>
                    <a:cxn ang="0">
                      <a:pos x="connsiteX2" y="connsiteY2"/>
                    </a:cxn>
                    <a:cxn ang="0">
                      <a:pos x="connsiteX3" y="connsiteY3"/>
                    </a:cxn>
                  </a:cxnLst>
                  <a:rect l="l" t="t" r="r" b="b"/>
                  <a:pathLst>
                    <a:path w="581025" h="247650">
                      <a:moveTo>
                        <a:pt x="260985" y="251460"/>
                      </a:moveTo>
                      <a:lnTo>
                        <a:pt x="0" y="109538"/>
                      </a:lnTo>
                      <a:lnTo>
                        <a:pt x="320993" y="0"/>
                      </a:lnTo>
                      <a:lnTo>
                        <a:pt x="581978" y="140970"/>
                      </a:lnTo>
                      <a:close/>
                    </a:path>
                  </a:pathLst>
                </a:custGeom>
                <a:grpFill/>
                <a:ln w="9525" cap="flat">
                  <a:noFill/>
                  <a:prstDash val="solid"/>
                  <a:miter/>
                </a:ln>
              </p:spPr>
              <p:txBody>
                <a:bodyPr anchor="ctr"/>
                <a:lstStyle/>
                <a:p>
                  <a:pPr algn="r" rtl="1" eaLnBrk="1" fontAlgn="auto" hangingPunct="1">
                    <a:spcBef>
                      <a:spcPts val="0"/>
                    </a:spcBef>
                    <a:spcAft>
                      <a:spcPts val="0"/>
                    </a:spcAft>
                    <a:defRPr/>
                  </a:pPr>
                  <a:endParaRPr lang="en-US">
                    <a:latin typeface="+mn-lt"/>
                    <a:cs typeface="+mn-cs"/>
                  </a:endParaRPr>
                </a:p>
              </p:txBody>
            </p:sp>
            <p:sp>
              <p:nvSpPr>
                <p:cNvPr id="87" name="Freeform: Shape 140"/>
                <p:cNvSpPr/>
                <p:nvPr/>
              </p:nvSpPr>
              <p:spPr>
                <a:xfrm>
                  <a:off x="2051714" y="1973775"/>
                  <a:ext cx="940119" cy="1580196"/>
                </a:xfrm>
                <a:custGeom>
                  <a:avLst/>
                  <a:gdLst>
                    <a:gd name="connsiteX0" fmla="*/ 812750 w 940118"/>
                    <a:gd name="connsiteY0" fmla="*/ 163017 h 1580197"/>
                    <a:gd name="connsiteX1" fmla="*/ 812706 w 940118"/>
                    <a:gd name="connsiteY1" fmla="*/ 163034 h 1580197"/>
                    <a:gd name="connsiteX2" fmla="*/ 832937 w 940118"/>
                    <a:gd name="connsiteY2" fmla="*/ 174035 h 1580197"/>
                    <a:gd name="connsiteX3" fmla="*/ 679133 w 940118"/>
                    <a:gd name="connsiteY3" fmla="*/ 0 h 1580197"/>
                    <a:gd name="connsiteX4" fmla="*/ 940118 w 940118"/>
                    <a:gd name="connsiteY4" fmla="*/ 140970 h 1580197"/>
                    <a:gd name="connsiteX5" fmla="*/ 833438 w 940118"/>
                    <a:gd name="connsiteY5" fmla="*/ 174308 h 1580197"/>
                    <a:gd name="connsiteX6" fmla="*/ 833437 w 940118"/>
                    <a:gd name="connsiteY6" fmla="*/ 174308 h 1580197"/>
                    <a:gd name="connsiteX7" fmla="*/ 747299 w 940118"/>
                    <a:gd name="connsiteY7" fmla="*/ 210278 h 1580197"/>
                    <a:gd name="connsiteX8" fmla="*/ 747713 w 940118"/>
                    <a:gd name="connsiteY8" fmla="*/ 210503 h 1580197"/>
                    <a:gd name="connsiteX9" fmla="*/ 620078 w 940118"/>
                    <a:gd name="connsiteY9" fmla="*/ 282893 h 1580197"/>
                    <a:gd name="connsiteX10" fmla="*/ 592976 w 940118"/>
                    <a:gd name="connsiteY10" fmla="*/ 268101 h 1580197"/>
                    <a:gd name="connsiteX11" fmla="*/ 592932 w 940118"/>
                    <a:gd name="connsiteY11" fmla="*/ 268132 h 1580197"/>
                    <a:gd name="connsiteX12" fmla="*/ 620077 w 940118"/>
                    <a:gd name="connsiteY12" fmla="*/ 282893 h 1580197"/>
                    <a:gd name="connsiteX13" fmla="*/ 548076 w 940118"/>
                    <a:gd name="connsiteY13" fmla="*/ 339736 h 1580197"/>
                    <a:gd name="connsiteX14" fmla="*/ 548640 w 940118"/>
                    <a:gd name="connsiteY14" fmla="*/ 340043 h 1580197"/>
                    <a:gd name="connsiteX15" fmla="*/ 503873 w 940118"/>
                    <a:gd name="connsiteY15" fmla="*/ 383858 h 1580197"/>
                    <a:gd name="connsiteX16" fmla="*/ 488633 w 940118"/>
                    <a:gd name="connsiteY16" fmla="*/ 399098 h 1580197"/>
                    <a:gd name="connsiteX17" fmla="*/ 455232 w 940118"/>
                    <a:gd name="connsiteY17" fmla="*/ 380990 h 1580197"/>
                    <a:gd name="connsiteX18" fmla="*/ 454648 w 940118"/>
                    <a:gd name="connsiteY18" fmla="*/ 381569 h 1580197"/>
                    <a:gd name="connsiteX19" fmla="*/ 488633 w 940118"/>
                    <a:gd name="connsiteY19" fmla="*/ 400050 h 1580197"/>
                    <a:gd name="connsiteX20" fmla="*/ 422910 w 940118"/>
                    <a:gd name="connsiteY20" fmla="*/ 482918 h 1580197"/>
                    <a:gd name="connsiteX21" fmla="*/ 391243 w 940118"/>
                    <a:gd name="connsiteY21" fmla="*/ 465814 h 1580197"/>
                    <a:gd name="connsiteX22" fmla="*/ 390818 w 940118"/>
                    <a:gd name="connsiteY22" fmla="*/ 466419 h 1580197"/>
                    <a:gd name="connsiteX23" fmla="*/ 422910 w 940118"/>
                    <a:gd name="connsiteY23" fmla="*/ 483870 h 1580197"/>
                    <a:gd name="connsiteX24" fmla="*/ 367665 w 940118"/>
                    <a:gd name="connsiteY24" fmla="*/ 572453 h 1580197"/>
                    <a:gd name="connsiteX25" fmla="*/ 368618 w 940118"/>
                    <a:gd name="connsiteY25" fmla="*/ 573405 h 1580197"/>
                    <a:gd name="connsiteX26" fmla="*/ 317183 w 940118"/>
                    <a:gd name="connsiteY26" fmla="*/ 684847 h 1580197"/>
                    <a:gd name="connsiteX27" fmla="*/ 305241 w 940118"/>
                    <a:gd name="connsiteY27" fmla="*/ 678329 h 1580197"/>
                    <a:gd name="connsiteX28" fmla="*/ 305235 w 940118"/>
                    <a:gd name="connsiteY28" fmla="*/ 678350 h 1580197"/>
                    <a:gd name="connsiteX29" fmla="*/ 317183 w 940118"/>
                    <a:gd name="connsiteY29" fmla="*/ 684847 h 1580197"/>
                    <a:gd name="connsiteX30" fmla="*/ 260985 w 940118"/>
                    <a:gd name="connsiteY30" fmla="*/ 1014413 h 1580197"/>
                    <a:gd name="connsiteX31" fmla="*/ 342900 w 940118"/>
                    <a:gd name="connsiteY31" fmla="*/ 1373505 h 1580197"/>
                    <a:gd name="connsiteX32" fmla="*/ 546735 w 940118"/>
                    <a:gd name="connsiteY32" fmla="*/ 1580197 h 1580197"/>
                    <a:gd name="connsiteX33" fmla="*/ 285750 w 940118"/>
                    <a:gd name="connsiteY33" fmla="*/ 1438275 h 1580197"/>
                    <a:gd name="connsiteX34" fmla="*/ 81915 w 940118"/>
                    <a:gd name="connsiteY34" fmla="*/ 1231583 h 1580197"/>
                    <a:gd name="connsiteX35" fmla="*/ 0 w 940118"/>
                    <a:gd name="connsiteY35" fmla="*/ 872490 h 1580197"/>
                    <a:gd name="connsiteX36" fmla="*/ 56197 w 940118"/>
                    <a:gd name="connsiteY36" fmla="*/ 542925 h 1580197"/>
                    <a:gd name="connsiteX37" fmla="*/ 62441 w 940118"/>
                    <a:gd name="connsiteY37" fmla="*/ 546321 h 1580197"/>
                    <a:gd name="connsiteX38" fmla="*/ 62617 w 940118"/>
                    <a:gd name="connsiteY38" fmla="*/ 545909 h 1580197"/>
                    <a:gd name="connsiteX39" fmla="*/ 57150 w 940118"/>
                    <a:gd name="connsiteY39" fmla="*/ 542925 h 1580197"/>
                    <a:gd name="connsiteX40" fmla="*/ 107444 w 940118"/>
                    <a:gd name="connsiteY40" fmla="*/ 431896 h 1580197"/>
                    <a:gd name="connsiteX41" fmla="*/ 106680 w 940118"/>
                    <a:gd name="connsiteY41" fmla="*/ 431483 h 1580197"/>
                    <a:gd name="connsiteX42" fmla="*/ 161925 w 940118"/>
                    <a:gd name="connsiteY42" fmla="*/ 341948 h 1580197"/>
                    <a:gd name="connsiteX43" fmla="*/ 171758 w 940118"/>
                    <a:gd name="connsiteY43" fmla="*/ 347295 h 1580197"/>
                    <a:gd name="connsiteX44" fmla="*/ 171778 w 940118"/>
                    <a:gd name="connsiteY44" fmla="*/ 347270 h 1580197"/>
                    <a:gd name="connsiteX45" fmla="*/ 161925 w 940118"/>
                    <a:gd name="connsiteY45" fmla="*/ 341948 h 1580197"/>
                    <a:gd name="connsiteX46" fmla="*/ 227648 w 940118"/>
                    <a:gd name="connsiteY46" fmla="*/ 258128 h 1580197"/>
                    <a:gd name="connsiteX47" fmla="*/ 239906 w 940118"/>
                    <a:gd name="connsiteY47" fmla="*/ 264794 h 1580197"/>
                    <a:gd name="connsiteX48" fmla="*/ 240267 w 940118"/>
                    <a:gd name="connsiteY48" fmla="*/ 264453 h 1580197"/>
                    <a:gd name="connsiteX49" fmla="*/ 228600 w 940118"/>
                    <a:gd name="connsiteY49" fmla="*/ 258128 h 1580197"/>
                    <a:gd name="connsiteX50" fmla="*/ 242888 w 940118"/>
                    <a:gd name="connsiteY50" fmla="*/ 241935 h 1580197"/>
                    <a:gd name="connsiteX51" fmla="*/ 287315 w 940118"/>
                    <a:gd name="connsiteY51" fmla="*/ 198453 h 1580197"/>
                    <a:gd name="connsiteX52" fmla="*/ 286702 w 940118"/>
                    <a:gd name="connsiteY52" fmla="*/ 198120 h 1580197"/>
                    <a:gd name="connsiteX53" fmla="*/ 359092 w 940118"/>
                    <a:gd name="connsiteY53" fmla="*/ 140970 h 1580197"/>
                    <a:gd name="connsiteX54" fmla="*/ 378434 w 940118"/>
                    <a:gd name="connsiteY54" fmla="*/ 151488 h 1580197"/>
                    <a:gd name="connsiteX55" fmla="*/ 378837 w 940118"/>
                    <a:gd name="connsiteY55" fmla="*/ 151226 h 1580197"/>
                    <a:gd name="connsiteX56" fmla="*/ 360045 w 940118"/>
                    <a:gd name="connsiteY56" fmla="*/ 140970 h 1580197"/>
                    <a:gd name="connsiteX57" fmla="*/ 486263 w 940118"/>
                    <a:gd name="connsiteY57" fmla="*/ 68845 h 1580197"/>
                    <a:gd name="connsiteX58" fmla="*/ 485775 w 940118"/>
                    <a:gd name="connsiteY58" fmla="*/ 68580 h 1580197"/>
                    <a:gd name="connsiteX59" fmla="*/ 572452 w 940118"/>
                    <a:gd name="connsiteY59" fmla="*/ 32385 h 1580197"/>
                    <a:gd name="connsiteX60" fmla="*/ 595123 w 940118"/>
                    <a:gd name="connsiteY60" fmla="*/ 44713 h 1580197"/>
                    <a:gd name="connsiteX61" fmla="*/ 595672 w 940118"/>
                    <a:gd name="connsiteY61" fmla="*/ 44538 h 1580197"/>
                    <a:gd name="connsiteX62" fmla="*/ 573405 w 940118"/>
                    <a:gd name="connsiteY62" fmla="*/ 32385 h 1580197"/>
                    <a:gd name="connsiteX0" fmla="*/ 812750 w 940118"/>
                    <a:gd name="connsiteY0" fmla="*/ 163017 h 1580197"/>
                    <a:gd name="connsiteX1" fmla="*/ 812706 w 940118"/>
                    <a:gd name="connsiteY1" fmla="*/ 163034 h 1580197"/>
                    <a:gd name="connsiteX2" fmla="*/ 832937 w 940118"/>
                    <a:gd name="connsiteY2" fmla="*/ 174035 h 1580197"/>
                    <a:gd name="connsiteX3" fmla="*/ 812750 w 940118"/>
                    <a:gd name="connsiteY3" fmla="*/ 163017 h 1580197"/>
                    <a:gd name="connsiteX4" fmla="*/ 679133 w 940118"/>
                    <a:gd name="connsiteY4" fmla="*/ 0 h 1580197"/>
                    <a:gd name="connsiteX5" fmla="*/ 940118 w 940118"/>
                    <a:gd name="connsiteY5" fmla="*/ 140970 h 1580197"/>
                    <a:gd name="connsiteX6" fmla="*/ 833438 w 940118"/>
                    <a:gd name="connsiteY6" fmla="*/ 174308 h 1580197"/>
                    <a:gd name="connsiteX7" fmla="*/ 833437 w 940118"/>
                    <a:gd name="connsiteY7" fmla="*/ 174308 h 1580197"/>
                    <a:gd name="connsiteX8" fmla="*/ 747299 w 940118"/>
                    <a:gd name="connsiteY8" fmla="*/ 210278 h 1580197"/>
                    <a:gd name="connsiteX9" fmla="*/ 747713 w 940118"/>
                    <a:gd name="connsiteY9" fmla="*/ 210503 h 1580197"/>
                    <a:gd name="connsiteX10" fmla="*/ 620078 w 940118"/>
                    <a:gd name="connsiteY10" fmla="*/ 282893 h 1580197"/>
                    <a:gd name="connsiteX11" fmla="*/ 592976 w 940118"/>
                    <a:gd name="connsiteY11" fmla="*/ 268101 h 1580197"/>
                    <a:gd name="connsiteX12" fmla="*/ 592932 w 940118"/>
                    <a:gd name="connsiteY12" fmla="*/ 268132 h 1580197"/>
                    <a:gd name="connsiteX13" fmla="*/ 620077 w 940118"/>
                    <a:gd name="connsiteY13" fmla="*/ 282893 h 1580197"/>
                    <a:gd name="connsiteX14" fmla="*/ 548076 w 940118"/>
                    <a:gd name="connsiteY14" fmla="*/ 339736 h 1580197"/>
                    <a:gd name="connsiteX15" fmla="*/ 548640 w 940118"/>
                    <a:gd name="connsiteY15" fmla="*/ 340043 h 1580197"/>
                    <a:gd name="connsiteX16" fmla="*/ 503873 w 940118"/>
                    <a:gd name="connsiteY16" fmla="*/ 383858 h 1580197"/>
                    <a:gd name="connsiteX17" fmla="*/ 488633 w 940118"/>
                    <a:gd name="connsiteY17" fmla="*/ 399098 h 1580197"/>
                    <a:gd name="connsiteX18" fmla="*/ 455232 w 940118"/>
                    <a:gd name="connsiteY18" fmla="*/ 380990 h 1580197"/>
                    <a:gd name="connsiteX19" fmla="*/ 488633 w 940118"/>
                    <a:gd name="connsiteY19" fmla="*/ 400050 h 1580197"/>
                    <a:gd name="connsiteX20" fmla="*/ 422910 w 940118"/>
                    <a:gd name="connsiteY20" fmla="*/ 482918 h 1580197"/>
                    <a:gd name="connsiteX21" fmla="*/ 391243 w 940118"/>
                    <a:gd name="connsiteY21" fmla="*/ 465814 h 1580197"/>
                    <a:gd name="connsiteX22" fmla="*/ 390818 w 940118"/>
                    <a:gd name="connsiteY22" fmla="*/ 466419 h 1580197"/>
                    <a:gd name="connsiteX23" fmla="*/ 422910 w 940118"/>
                    <a:gd name="connsiteY23" fmla="*/ 483870 h 1580197"/>
                    <a:gd name="connsiteX24" fmla="*/ 367665 w 940118"/>
                    <a:gd name="connsiteY24" fmla="*/ 572453 h 1580197"/>
                    <a:gd name="connsiteX25" fmla="*/ 368618 w 940118"/>
                    <a:gd name="connsiteY25" fmla="*/ 573405 h 1580197"/>
                    <a:gd name="connsiteX26" fmla="*/ 317183 w 940118"/>
                    <a:gd name="connsiteY26" fmla="*/ 684847 h 1580197"/>
                    <a:gd name="connsiteX27" fmla="*/ 305241 w 940118"/>
                    <a:gd name="connsiteY27" fmla="*/ 678329 h 1580197"/>
                    <a:gd name="connsiteX28" fmla="*/ 305235 w 940118"/>
                    <a:gd name="connsiteY28" fmla="*/ 678350 h 1580197"/>
                    <a:gd name="connsiteX29" fmla="*/ 317183 w 940118"/>
                    <a:gd name="connsiteY29" fmla="*/ 684847 h 1580197"/>
                    <a:gd name="connsiteX30" fmla="*/ 260985 w 940118"/>
                    <a:gd name="connsiteY30" fmla="*/ 1014413 h 1580197"/>
                    <a:gd name="connsiteX31" fmla="*/ 342900 w 940118"/>
                    <a:gd name="connsiteY31" fmla="*/ 1373505 h 1580197"/>
                    <a:gd name="connsiteX32" fmla="*/ 546735 w 940118"/>
                    <a:gd name="connsiteY32" fmla="*/ 1580197 h 1580197"/>
                    <a:gd name="connsiteX33" fmla="*/ 285750 w 940118"/>
                    <a:gd name="connsiteY33" fmla="*/ 1438275 h 1580197"/>
                    <a:gd name="connsiteX34" fmla="*/ 81915 w 940118"/>
                    <a:gd name="connsiteY34" fmla="*/ 1231583 h 1580197"/>
                    <a:gd name="connsiteX35" fmla="*/ 0 w 940118"/>
                    <a:gd name="connsiteY35" fmla="*/ 872490 h 1580197"/>
                    <a:gd name="connsiteX36" fmla="*/ 56197 w 940118"/>
                    <a:gd name="connsiteY36" fmla="*/ 542925 h 1580197"/>
                    <a:gd name="connsiteX37" fmla="*/ 62441 w 940118"/>
                    <a:gd name="connsiteY37" fmla="*/ 546321 h 1580197"/>
                    <a:gd name="connsiteX38" fmla="*/ 62617 w 940118"/>
                    <a:gd name="connsiteY38" fmla="*/ 545909 h 1580197"/>
                    <a:gd name="connsiteX39" fmla="*/ 57150 w 940118"/>
                    <a:gd name="connsiteY39" fmla="*/ 542925 h 1580197"/>
                    <a:gd name="connsiteX40" fmla="*/ 107444 w 940118"/>
                    <a:gd name="connsiteY40" fmla="*/ 431896 h 1580197"/>
                    <a:gd name="connsiteX41" fmla="*/ 106680 w 940118"/>
                    <a:gd name="connsiteY41" fmla="*/ 431483 h 1580197"/>
                    <a:gd name="connsiteX42" fmla="*/ 161925 w 940118"/>
                    <a:gd name="connsiteY42" fmla="*/ 341948 h 1580197"/>
                    <a:gd name="connsiteX43" fmla="*/ 171758 w 940118"/>
                    <a:gd name="connsiteY43" fmla="*/ 347295 h 1580197"/>
                    <a:gd name="connsiteX44" fmla="*/ 171778 w 940118"/>
                    <a:gd name="connsiteY44" fmla="*/ 347270 h 1580197"/>
                    <a:gd name="connsiteX45" fmla="*/ 161925 w 940118"/>
                    <a:gd name="connsiteY45" fmla="*/ 341948 h 1580197"/>
                    <a:gd name="connsiteX46" fmla="*/ 227648 w 940118"/>
                    <a:gd name="connsiteY46" fmla="*/ 258128 h 1580197"/>
                    <a:gd name="connsiteX47" fmla="*/ 239906 w 940118"/>
                    <a:gd name="connsiteY47" fmla="*/ 264794 h 1580197"/>
                    <a:gd name="connsiteX48" fmla="*/ 240267 w 940118"/>
                    <a:gd name="connsiteY48" fmla="*/ 264453 h 1580197"/>
                    <a:gd name="connsiteX49" fmla="*/ 228600 w 940118"/>
                    <a:gd name="connsiteY49" fmla="*/ 258128 h 1580197"/>
                    <a:gd name="connsiteX50" fmla="*/ 242888 w 940118"/>
                    <a:gd name="connsiteY50" fmla="*/ 241935 h 1580197"/>
                    <a:gd name="connsiteX51" fmla="*/ 287315 w 940118"/>
                    <a:gd name="connsiteY51" fmla="*/ 198453 h 1580197"/>
                    <a:gd name="connsiteX52" fmla="*/ 286702 w 940118"/>
                    <a:gd name="connsiteY52" fmla="*/ 198120 h 1580197"/>
                    <a:gd name="connsiteX53" fmla="*/ 359092 w 940118"/>
                    <a:gd name="connsiteY53" fmla="*/ 140970 h 1580197"/>
                    <a:gd name="connsiteX54" fmla="*/ 378434 w 940118"/>
                    <a:gd name="connsiteY54" fmla="*/ 151488 h 1580197"/>
                    <a:gd name="connsiteX55" fmla="*/ 378837 w 940118"/>
                    <a:gd name="connsiteY55" fmla="*/ 151226 h 1580197"/>
                    <a:gd name="connsiteX56" fmla="*/ 360045 w 940118"/>
                    <a:gd name="connsiteY56" fmla="*/ 140970 h 1580197"/>
                    <a:gd name="connsiteX57" fmla="*/ 486263 w 940118"/>
                    <a:gd name="connsiteY57" fmla="*/ 68845 h 1580197"/>
                    <a:gd name="connsiteX58" fmla="*/ 485775 w 940118"/>
                    <a:gd name="connsiteY58" fmla="*/ 68580 h 1580197"/>
                    <a:gd name="connsiteX59" fmla="*/ 572452 w 940118"/>
                    <a:gd name="connsiteY59" fmla="*/ 32385 h 1580197"/>
                    <a:gd name="connsiteX60" fmla="*/ 595123 w 940118"/>
                    <a:gd name="connsiteY60" fmla="*/ 44713 h 1580197"/>
                    <a:gd name="connsiteX61" fmla="*/ 595672 w 940118"/>
                    <a:gd name="connsiteY61" fmla="*/ 44538 h 1580197"/>
                    <a:gd name="connsiteX62" fmla="*/ 573405 w 940118"/>
                    <a:gd name="connsiteY62" fmla="*/ 32385 h 1580197"/>
                    <a:gd name="connsiteX63" fmla="*/ 679133 w 940118"/>
                    <a:gd name="connsiteY63" fmla="*/ 0 h 1580197"/>
                    <a:gd name="connsiteX0" fmla="*/ 812750 w 940118"/>
                    <a:gd name="connsiteY0" fmla="*/ 163017 h 1580197"/>
                    <a:gd name="connsiteX1" fmla="*/ 812706 w 940118"/>
                    <a:gd name="connsiteY1" fmla="*/ 163034 h 1580197"/>
                    <a:gd name="connsiteX2" fmla="*/ 832937 w 940118"/>
                    <a:gd name="connsiteY2" fmla="*/ 174035 h 1580197"/>
                    <a:gd name="connsiteX3" fmla="*/ 812750 w 940118"/>
                    <a:gd name="connsiteY3" fmla="*/ 163017 h 1580197"/>
                    <a:gd name="connsiteX4" fmla="*/ 679133 w 940118"/>
                    <a:gd name="connsiteY4" fmla="*/ 0 h 1580197"/>
                    <a:gd name="connsiteX5" fmla="*/ 940118 w 940118"/>
                    <a:gd name="connsiteY5" fmla="*/ 140970 h 1580197"/>
                    <a:gd name="connsiteX6" fmla="*/ 833438 w 940118"/>
                    <a:gd name="connsiteY6" fmla="*/ 174308 h 1580197"/>
                    <a:gd name="connsiteX7" fmla="*/ 833437 w 940118"/>
                    <a:gd name="connsiteY7" fmla="*/ 174308 h 1580197"/>
                    <a:gd name="connsiteX8" fmla="*/ 747299 w 940118"/>
                    <a:gd name="connsiteY8" fmla="*/ 210278 h 1580197"/>
                    <a:gd name="connsiteX9" fmla="*/ 747713 w 940118"/>
                    <a:gd name="connsiteY9" fmla="*/ 210503 h 1580197"/>
                    <a:gd name="connsiteX10" fmla="*/ 620078 w 940118"/>
                    <a:gd name="connsiteY10" fmla="*/ 282893 h 1580197"/>
                    <a:gd name="connsiteX11" fmla="*/ 592976 w 940118"/>
                    <a:gd name="connsiteY11" fmla="*/ 268101 h 1580197"/>
                    <a:gd name="connsiteX12" fmla="*/ 592932 w 940118"/>
                    <a:gd name="connsiteY12" fmla="*/ 268132 h 1580197"/>
                    <a:gd name="connsiteX13" fmla="*/ 620077 w 940118"/>
                    <a:gd name="connsiteY13" fmla="*/ 282893 h 1580197"/>
                    <a:gd name="connsiteX14" fmla="*/ 548076 w 940118"/>
                    <a:gd name="connsiteY14" fmla="*/ 339736 h 1580197"/>
                    <a:gd name="connsiteX15" fmla="*/ 548640 w 940118"/>
                    <a:gd name="connsiteY15" fmla="*/ 340043 h 1580197"/>
                    <a:gd name="connsiteX16" fmla="*/ 503873 w 940118"/>
                    <a:gd name="connsiteY16" fmla="*/ 383858 h 1580197"/>
                    <a:gd name="connsiteX17" fmla="*/ 488633 w 940118"/>
                    <a:gd name="connsiteY17" fmla="*/ 399098 h 1580197"/>
                    <a:gd name="connsiteX18" fmla="*/ 455232 w 940118"/>
                    <a:gd name="connsiteY18" fmla="*/ 380990 h 1580197"/>
                    <a:gd name="connsiteX19" fmla="*/ 488633 w 940118"/>
                    <a:gd name="connsiteY19" fmla="*/ 400050 h 1580197"/>
                    <a:gd name="connsiteX20" fmla="*/ 422910 w 940118"/>
                    <a:gd name="connsiteY20" fmla="*/ 482918 h 1580197"/>
                    <a:gd name="connsiteX21" fmla="*/ 391243 w 940118"/>
                    <a:gd name="connsiteY21" fmla="*/ 465814 h 1580197"/>
                    <a:gd name="connsiteX22" fmla="*/ 422910 w 940118"/>
                    <a:gd name="connsiteY22" fmla="*/ 483870 h 1580197"/>
                    <a:gd name="connsiteX23" fmla="*/ 367665 w 940118"/>
                    <a:gd name="connsiteY23" fmla="*/ 572453 h 1580197"/>
                    <a:gd name="connsiteX24" fmla="*/ 368618 w 940118"/>
                    <a:gd name="connsiteY24" fmla="*/ 573405 h 1580197"/>
                    <a:gd name="connsiteX25" fmla="*/ 317183 w 940118"/>
                    <a:gd name="connsiteY25" fmla="*/ 684847 h 1580197"/>
                    <a:gd name="connsiteX26" fmla="*/ 305241 w 940118"/>
                    <a:gd name="connsiteY26" fmla="*/ 678329 h 1580197"/>
                    <a:gd name="connsiteX27" fmla="*/ 305235 w 940118"/>
                    <a:gd name="connsiteY27" fmla="*/ 678350 h 1580197"/>
                    <a:gd name="connsiteX28" fmla="*/ 317183 w 940118"/>
                    <a:gd name="connsiteY28" fmla="*/ 684847 h 1580197"/>
                    <a:gd name="connsiteX29" fmla="*/ 260985 w 940118"/>
                    <a:gd name="connsiteY29" fmla="*/ 1014413 h 1580197"/>
                    <a:gd name="connsiteX30" fmla="*/ 342900 w 940118"/>
                    <a:gd name="connsiteY30" fmla="*/ 1373505 h 1580197"/>
                    <a:gd name="connsiteX31" fmla="*/ 546735 w 940118"/>
                    <a:gd name="connsiteY31" fmla="*/ 1580197 h 1580197"/>
                    <a:gd name="connsiteX32" fmla="*/ 285750 w 940118"/>
                    <a:gd name="connsiteY32" fmla="*/ 1438275 h 1580197"/>
                    <a:gd name="connsiteX33" fmla="*/ 81915 w 940118"/>
                    <a:gd name="connsiteY33" fmla="*/ 1231583 h 1580197"/>
                    <a:gd name="connsiteX34" fmla="*/ 0 w 940118"/>
                    <a:gd name="connsiteY34" fmla="*/ 872490 h 1580197"/>
                    <a:gd name="connsiteX35" fmla="*/ 56197 w 940118"/>
                    <a:gd name="connsiteY35" fmla="*/ 542925 h 1580197"/>
                    <a:gd name="connsiteX36" fmla="*/ 62441 w 940118"/>
                    <a:gd name="connsiteY36" fmla="*/ 546321 h 1580197"/>
                    <a:gd name="connsiteX37" fmla="*/ 62617 w 940118"/>
                    <a:gd name="connsiteY37" fmla="*/ 545909 h 1580197"/>
                    <a:gd name="connsiteX38" fmla="*/ 57150 w 940118"/>
                    <a:gd name="connsiteY38" fmla="*/ 542925 h 1580197"/>
                    <a:gd name="connsiteX39" fmla="*/ 107444 w 940118"/>
                    <a:gd name="connsiteY39" fmla="*/ 431896 h 1580197"/>
                    <a:gd name="connsiteX40" fmla="*/ 106680 w 940118"/>
                    <a:gd name="connsiteY40" fmla="*/ 431483 h 1580197"/>
                    <a:gd name="connsiteX41" fmla="*/ 161925 w 940118"/>
                    <a:gd name="connsiteY41" fmla="*/ 341948 h 1580197"/>
                    <a:gd name="connsiteX42" fmla="*/ 171758 w 940118"/>
                    <a:gd name="connsiteY42" fmla="*/ 347295 h 1580197"/>
                    <a:gd name="connsiteX43" fmla="*/ 171778 w 940118"/>
                    <a:gd name="connsiteY43" fmla="*/ 347270 h 1580197"/>
                    <a:gd name="connsiteX44" fmla="*/ 161925 w 940118"/>
                    <a:gd name="connsiteY44" fmla="*/ 341948 h 1580197"/>
                    <a:gd name="connsiteX45" fmla="*/ 227648 w 940118"/>
                    <a:gd name="connsiteY45" fmla="*/ 258128 h 1580197"/>
                    <a:gd name="connsiteX46" fmla="*/ 239906 w 940118"/>
                    <a:gd name="connsiteY46" fmla="*/ 264794 h 1580197"/>
                    <a:gd name="connsiteX47" fmla="*/ 240267 w 940118"/>
                    <a:gd name="connsiteY47" fmla="*/ 264453 h 1580197"/>
                    <a:gd name="connsiteX48" fmla="*/ 228600 w 940118"/>
                    <a:gd name="connsiteY48" fmla="*/ 258128 h 1580197"/>
                    <a:gd name="connsiteX49" fmla="*/ 242888 w 940118"/>
                    <a:gd name="connsiteY49" fmla="*/ 241935 h 1580197"/>
                    <a:gd name="connsiteX50" fmla="*/ 287315 w 940118"/>
                    <a:gd name="connsiteY50" fmla="*/ 198453 h 1580197"/>
                    <a:gd name="connsiteX51" fmla="*/ 286702 w 940118"/>
                    <a:gd name="connsiteY51" fmla="*/ 198120 h 1580197"/>
                    <a:gd name="connsiteX52" fmla="*/ 359092 w 940118"/>
                    <a:gd name="connsiteY52" fmla="*/ 140970 h 1580197"/>
                    <a:gd name="connsiteX53" fmla="*/ 378434 w 940118"/>
                    <a:gd name="connsiteY53" fmla="*/ 151488 h 1580197"/>
                    <a:gd name="connsiteX54" fmla="*/ 378837 w 940118"/>
                    <a:gd name="connsiteY54" fmla="*/ 151226 h 1580197"/>
                    <a:gd name="connsiteX55" fmla="*/ 360045 w 940118"/>
                    <a:gd name="connsiteY55" fmla="*/ 140970 h 1580197"/>
                    <a:gd name="connsiteX56" fmla="*/ 486263 w 940118"/>
                    <a:gd name="connsiteY56" fmla="*/ 68845 h 1580197"/>
                    <a:gd name="connsiteX57" fmla="*/ 485775 w 940118"/>
                    <a:gd name="connsiteY57" fmla="*/ 68580 h 1580197"/>
                    <a:gd name="connsiteX58" fmla="*/ 572452 w 940118"/>
                    <a:gd name="connsiteY58" fmla="*/ 32385 h 1580197"/>
                    <a:gd name="connsiteX59" fmla="*/ 595123 w 940118"/>
                    <a:gd name="connsiteY59" fmla="*/ 44713 h 1580197"/>
                    <a:gd name="connsiteX60" fmla="*/ 595672 w 940118"/>
                    <a:gd name="connsiteY60" fmla="*/ 44538 h 1580197"/>
                    <a:gd name="connsiteX61" fmla="*/ 573405 w 940118"/>
                    <a:gd name="connsiteY61" fmla="*/ 32385 h 1580197"/>
                    <a:gd name="connsiteX62" fmla="*/ 679133 w 940118"/>
                    <a:gd name="connsiteY62" fmla="*/ 0 h 1580197"/>
                    <a:gd name="connsiteX0" fmla="*/ 812750 w 940118"/>
                    <a:gd name="connsiteY0" fmla="*/ 163017 h 1580197"/>
                    <a:gd name="connsiteX1" fmla="*/ 812706 w 940118"/>
                    <a:gd name="connsiteY1" fmla="*/ 163034 h 1580197"/>
                    <a:gd name="connsiteX2" fmla="*/ 832937 w 940118"/>
                    <a:gd name="connsiteY2" fmla="*/ 174035 h 1580197"/>
                    <a:gd name="connsiteX3" fmla="*/ 812750 w 940118"/>
                    <a:gd name="connsiteY3" fmla="*/ 163017 h 1580197"/>
                    <a:gd name="connsiteX4" fmla="*/ 679133 w 940118"/>
                    <a:gd name="connsiteY4" fmla="*/ 0 h 1580197"/>
                    <a:gd name="connsiteX5" fmla="*/ 940118 w 940118"/>
                    <a:gd name="connsiteY5" fmla="*/ 140970 h 1580197"/>
                    <a:gd name="connsiteX6" fmla="*/ 833438 w 940118"/>
                    <a:gd name="connsiteY6" fmla="*/ 174308 h 1580197"/>
                    <a:gd name="connsiteX7" fmla="*/ 833437 w 940118"/>
                    <a:gd name="connsiteY7" fmla="*/ 174308 h 1580197"/>
                    <a:gd name="connsiteX8" fmla="*/ 747299 w 940118"/>
                    <a:gd name="connsiteY8" fmla="*/ 210278 h 1580197"/>
                    <a:gd name="connsiteX9" fmla="*/ 747713 w 940118"/>
                    <a:gd name="connsiteY9" fmla="*/ 210503 h 1580197"/>
                    <a:gd name="connsiteX10" fmla="*/ 620078 w 940118"/>
                    <a:gd name="connsiteY10" fmla="*/ 282893 h 1580197"/>
                    <a:gd name="connsiteX11" fmla="*/ 592976 w 940118"/>
                    <a:gd name="connsiteY11" fmla="*/ 268101 h 1580197"/>
                    <a:gd name="connsiteX12" fmla="*/ 592932 w 940118"/>
                    <a:gd name="connsiteY12" fmla="*/ 268132 h 1580197"/>
                    <a:gd name="connsiteX13" fmla="*/ 620077 w 940118"/>
                    <a:gd name="connsiteY13" fmla="*/ 282893 h 1580197"/>
                    <a:gd name="connsiteX14" fmla="*/ 548076 w 940118"/>
                    <a:gd name="connsiteY14" fmla="*/ 339736 h 1580197"/>
                    <a:gd name="connsiteX15" fmla="*/ 548640 w 940118"/>
                    <a:gd name="connsiteY15" fmla="*/ 340043 h 1580197"/>
                    <a:gd name="connsiteX16" fmla="*/ 503873 w 940118"/>
                    <a:gd name="connsiteY16" fmla="*/ 383858 h 1580197"/>
                    <a:gd name="connsiteX17" fmla="*/ 488633 w 940118"/>
                    <a:gd name="connsiteY17" fmla="*/ 399098 h 1580197"/>
                    <a:gd name="connsiteX18" fmla="*/ 488633 w 940118"/>
                    <a:gd name="connsiteY18" fmla="*/ 400050 h 1580197"/>
                    <a:gd name="connsiteX19" fmla="*/ 422910 w 940118"/>
                    <a:gd name="connsiteY19" fmla="*/ 482918 h 1580197"/>
                    <a:gd name="connsiteX20" fmla="*/ 391243 w 940118"/>
                    <a:gd name="connsiteY20" fmla="*/ 465814 h 1580197"/>
                    <a:gd name="connsiteX21" fmla="*/ 422910 w 940118"/>
                    <a:gd name="connsiteY21" fmla="*/ 483870 h 1580197"/>
                    <a:gd name="connsiteX22" fmla="*/ 367665 w 940118"/>
                    <a:gd name="connsiteY22" fmla="*/ 572453 h 1580197"/>
                    <a:gd name="connsiteX23" fmla="*/ 368618 w 940118"/>
                    <a:gd name="connsiteY23" fmla="*/ 573405 h 1580197"/>
                    <a:gd name="connsiteX24" fmla="*/ 317183 w 940118"/>
                    <a:gd name="connsiteY24" fmla="*/ 684847 h 1580197"/>
                    <a:gd name="connsiteX25" fmla="*/ 305241 w 940118"/>
                    <a:gd name="connsiteY25" fmla="*/ 678329 h 1580197"/>
                    <a:gd name="connsiteX26" fmla="*/ 305235 w 940118"/>
                    <a:gd name="connsiteY26" fmla="*/ 678350 h 1580197"/>
                    <a:gd name="connsiteX27" fmla="*/ 317183 w 940118"/>
                    <a:gd name="connsiteY27" fmla="*/ 684847 h 1580197"/>
                    <a:gd name="connsiteX28" fmla="*/ 260985 w 940118"/>
                    <a:gd name="connsiteY28" fmla="*/ 1014413 h 1580197"/>
                    <a:gd name="connsiteX29" fmla="*/ 342900 w 940118"/>
                    <a:gd name="connsiteY29" fmla="*/ 1373505 h 1580197"/>
                    <a:gd name="connsiteX30" fmla="*/ 546735 w 940118"/>
                    <a:gd name="connsiteY30" fmla="*/ 1580197 h 1580197"/>
                    <a:gd name="connsiteX31" fmla="*/ 285750 w 940118"/>
                    <a:gd name="connsiteY31" fmla="*/ 1438275 h 1580197"/>
                    <a:gd name="connsiteX32" fmla="*/ 81915 w 940118"/>
                    <a:gd name="connsiteY32" fmla="*/ 1231583 h 1580197"/>
                    <a:gd name="connsiteX33" fmla="*/ 0 w 940118"/>
                    <a:gd name="connsiteY33" fmla="*/ 872490 h 1580197"/>
                    <a:gd name="connsiteX34" fmla="*/ 56197 w 940118"/>
                    <a:gd name="connsiteY34" fmla="*/ 542925 h 1580197"/>
                    <a:gd name="connsiteX35" fmla="*/ 62441 w 940118"/>
                    <a:gd name="connsiteY35" fmla="*/ 546321 h 1580197"/>
                    <a:gd name="connsiteX36" fmla="*/ 62617 w 940118"/>
                    <a:gd name="connsiteY36" fmla="*/ 545909 h 1580197"/>
                    <a:gd name="connsiteX37" fmla="*/ 57150 w 940118"/>
                    <a:gd name="connsiteY37" fmla="*/ 542925 h 1580197"/>
                    <a:gd name="connsiteX38" fmla="*/ 107444 w 940118"/>
                    <a:gd name="connsiteY38" fmla="*/ 431896 h 1580197"/>
                    <a:gd name="connsiteX39" fmla="*/ 106680 w 940118"/>
                    <a:gd name="connsiteY39" fmla="*/ 431483 h 1580197"/>
                    <a:gd name="connsiteX40" fmla="*/ 161925 w 940118"/>
                    <a:gd name="connsiteY40" fmla="*/ 341948 h 1580197"/>
                    <a:gd name="connsiteX41" fmla="*/ 171758 w 940118"/>
                    <a:gd name="connsiteY41" fmla="*/ 347295 h 1580197"/>
                    <a:gd name="connsiteX42" fmla="*/ 171778 w 940118"/>
                    <a:gd name="connsiteY42" fmla="*/ 347270 h 1580197"/>
                    <a:gd name="connsiteX43" fmla="*/ 161925 w 940118"/>
                    <a:gd name="connsiteY43" fmla="*/ 341948 h 1580197"/>
                    <a:gd name="connsiteX44" fmla="*/ 227648 w 940118"/>
                    <a:gd name="connsiteY44" fmla="*/ 258128 h 1580197"/>
                    <a:gd name="connsiteX45" fmla="*/ 239906 w 940118"/>
                    <a:gd name="connsiteY45" fmla="*/ 264794 h 1580197"/>
                    <a:gd name="connsiteX46" fmla="*/ 240267 w 940118"/>
                    <a:gd name="connsiteY46" fmla="*/ 264453 h 1580197"/>
                    <a:gd name="connsiteX47" fmla="*/ 228600 w 940118"/>
                    <a:gd name="connsiteY47" fmla="*/ 258128 h 1580197"/>
                    <a:gd name="connsiteX48" fmla="*/ 242888 w 940118"/>
                    <a:gd name="connsiteY48" fmla="*/ 241935 h 1580197"/>
                    <a:gd name="connsiteX49" fmla="*/ 287315 w 940118"/>
                    <a:gd name="connsiteY49" fmla="*/ 198453 h 1580197"/>
                    <a:gd name="connsiteX50" fmla="*/ 286702 w 940118"/>
                    <a:gd name="connsiteY50" fmla="*/ 198120 h 1580197"/>
                    <a:gd name="connsiteX51" fmla="*/ 359092 w 940118"/>
                    <a:gd name="connsiteY51" fmla="*/ 140970 h 1580197"/>
                    <a:gd name="connsiteX52" fmla="*/ 378434 w 940118"/>
                    <a:gd name="connsiteY52" fmla="*/ 151488 h 1580197"/>
                    <a:gd name="connsiteX53" fmla="*/ 378837 w 940118"/>
                    <a:gd name="connsiteY53" fmla="*/ 151226 h 1580197"/>
                    <a:gd name="connsiteX54" fmla="*/ 360045 w 940118"/>
                    <a:gd name="connsiteY54" fmla="*/ 140970 h 1580197"/>
                    <a:gd name="connsiteX55" fmla="*/ 486263 w 940118"/>
                    <a:gd name="connsiteY55" fmla="*/ 68845 h 1580197"/>
                    <a:gd name="connsiteX56" fmla="*/ 485775 w 940118"/>
                    <a:gd name="connsiteY56" fmla="*/ 68580 h 1580197"/>
                    <a:gd name="connsiteX57" fmla="*/ 572452 w 940118"/>
                    <a:gd name="connsiteY57" fmla="*/ 32385 h 1580197"/>
                    <a:gd name="connsiteX58" fmla="*/ 595123 w 940118"/>
                    <a:gd name="connsiteY58" fmla="*/ 44713 h 1580197"/>
                    <a:gd name="connsiteX59" fmla="*/ 595672 w 940118"/>
                    <a:gd name="connsiteY59" fmla="*/ 44538 h 1580197"/>
                    <a:gd name="connsiteX60" fmla="*/ 573405 w 940118"/>
                    <a:gd name="connsiteY60" fmla="*/ 32385 h 1580197"/>
                    <a:gd name="connsiteX61" fmla="*/ 679133 w 940118"/>
                    <a:gd name="connsiteY61" fmla="*/ 0 h 1580197"/>
                    <a:gd name="connsiteX0" fmla="*/ 812750 w 940118"/>
                    <a:gd name="connsiteY0" fmla="*/ 163017 h 1580197"/>
                    <a:gd name="connsiteX1" fmla="*/ 812706 w 940118"/>
                    <a:gd name="connsiteY1" fmla="*/ 163034 h 1580197"/>
                    <a:gd name="connsiteX2" fmla="*/ 832937 w 940118"/>
                    <a:gd name="connsiteY2" fmla="*/ 174035 h 1580197"/>
                    <a:gd name="connsiteX3" fmla="*/ 812750 w 940118"/>
                    <a:gd name="connsiteY3" fmla="*/ 163017 h 1580197"/>
                    <a:gd name="connsiteX4" fmla="*/ 679133 w 940118"/>
                    <a:gd name="connsiteY4" fmla="*/ 0 h 1580197"/>
                    <a:gd name="connsiteX5" fmla="*/ 940118 w 940118"/>
                    <a:gd name="connsiteY5" fmla="*/ 140970 h 1580197"/>
                    <a:gd name="connsiteX6" fmla="*/ 833438 w 940118"/>
                    <a:gd name="connsiteY6" fmla="*/ 174308 h 1580197"/>
                    <a:gd name="connsiteX7" fmla="*/ 833437 w 940118"/>
                    <a:gd name="connsiteY7" fmla="*/ 174308 h 1580197"/>
                    <a:gd name="connsiteX8" fmla="*/ 747299 w 940118"/>
                    <a:gd name="connsiteY8" fmla="*/ 210278 h 1580197"/>
                    <a:gd name="connsiteX9" fmla="*/ 747713 w 940118"/>
                    <a:gd name="connsiteY9" fmla="*/ 210503 h 1580197"/>
                    <a:gd name="connsiteX10" fmla="*/ 620078 w 940118"/>
                    <a:gd name="connsiteY10" fmla="*/ 282893 h 1580197"/>
                    <a:gd name="connsiteX11" fmla="*/ 592976 w 940118"/>
                    <a:gd name="connsiteY11" fmla="*/ 268101 h 1580197"/>
                    <a:gd name="connsiteX12" fmla="*/ 592932 w 940118"/>
                    <a:gd name="connsiteY12" fmla="*/ 268132 h 1580197"/>
                    <a:gd name="connsiteX13" fmla="*/ 620077 w 940118"/>
                    <a:gd name="connsiteY13" fmla="*/ 282893 h 1580197"/>
                    <a:gd name="connsiteX14" fmla="*/ 548076 w 940118"/>
                    <a:gd name="connsiteY14" fmla="*/ 339736 h 1580197"/>
                    <a:gd name="connsiteX15" fmla="*/ 548640 w 940118"/>
                    <a:gd name="connsiteY15" fmla="*/ 340043 h 1580197"/>
                    <a:gd name="connsiteX16" fmla="*/ 503873 w 940118"/>
                    <a:gd name="connsiteY16" fmla="*/ 383858 h 1580197"/>
                    <a:gd name="connsiteX17" fmla="*/ 488633 w 940118"/>
                    <a:gd name="connsiteY17" fmla="*/ 399098 h 1580197"/>
                    <a:gd name="connsiteX18" fmla="*/ 488633 w 940118"/>
                    <a:gd name="connsiteY18" fmla="*/ 400050 h 1580197"/>
                    <a:gd name="connsiteX19" fmla="*/ 422910 w 940118"/>
                    <a:gd name="connsiteY19" fmla="*/ 482918 h 1580197"/>
                    <a:gd name="connsiteX20" fmla="*/ 422910 w 940118"/>
                    <a:gd name="connsiteY20" fmla="*/ 483870 h 1580197"/>
                    <a:gd name="connsiteX21" fmla="*/ 367665 w 940118"/>
                    <a:gd name="connsiteY21" fmla="*/ 572453 h 1580197"/>
                    <a:gd name="connsiteX22" fmla="*/ 368618 w 940118"/>
                    <a:gd name="connsiteY22" fmla="*/ 573405 h 1580197"/>
                    <a:gd name="connsiteX23" fmla="*/ 317183 w 940118"/>
                    <a:gd name="connsiteY23" fmla="*/ 684847 h 1580197"/>
                    <a:gd name="connsiteX24" fmla="*/ 305241 w 940118"/>
                    <a:gd name="connsiteY24" fmla="*/ 678329 h 1580197"/>
                    <a:gd name="connsiteX25" fmla="*/ 305235 w 940118"/>
                    <a:gd name="connsiteY25" fmla="*/ 678350 h 1580197"/>
                    <a:gd name="connsiteX26" fmla="*/ 317183 w 940118"/>
                    <a:gd name="connsiteY26" fmla="*/ 684847 h 1580197"/>
                    <a:gd name="connsiteX27" fmla="*/ 260985 w 940118"/>
                    <a:gd name="connsiteY27" fmla="*/ 1014413 h 1580197"/>
                    <a:gd name="connsiteX28" fmla="*/ 342900 w 940118"/>
                    <a:gd name="connsiteY28" fmla="*/ 1373505 h 1580197"/>
                    <a:gd name="connsiteX29" fmla="*/ 546735 w 940118"/>
                    <a:gd name="connsiteY29" fmla="*/ 1580197 h 1580197"/>
                    <a:gd name="connsiteX30" fmla="*/ 285750 w 940118"/>
                    <a:gd name="connsiteY30" fmla="*/ 1438275 h 1580197"/>
                    <a:gd name="connsiteX31" fmla="*/ 81915 w 940118"/>
                    <a:gd name="connsiteY31" fmla="*/ 1231583 h 1580197"/>
                    <a:gd name="connsiteX32" fmla="*/ 0 w 940118"/>
                    <a:gd name="connsiteY32" fmla="*/ 872490 h 1580197"/>
                    <a:gd name="connsiteX33" fmla="*/ 56197 w 940118"/>
                    <a:gd name="connsiteY33" fmla="*/ 542925 h 1580197"/>
                    <a:gd name="connsiteX34" fmla="*/ 62441 w 940118"/>
                    <a:gd name="connsiteY34" fmla="*/ 546321 h 1580197"/>
                    <a:gd name="connsiteX35" fmla="*/ 62617 w 940118"/>
                    <a:gd name="connsiteY35" fmla="*/ 545909 h 1580197"/>
                    <a:gd name="connsiteX36" fmla="*/ 57150 w 940118"/>
                    <a:gd name="connsiteY36" fmla="*/ 542925 h 1580197"/>
                    <a:gd name="connsiteX37" fmla="*/ 107444 w 940118"/>
                    <a:gd name="connsiteY37" fmla="*/ 431896 h 1580197"/>
                    <a:gd name="connsiteX38" fmla="*/ 106680 w 940118"/>
                    <a:gd name="connsiteY38" fmla="*/ 431483 h 1580197"/>
                    <a:gd name="connsiteX39" fmla="*/ 161925 w 940118"/>
                    <a:gd name="connsiteY39" fmla="*/ 341948 h 1580197"/>
                    <a:gd name="connsiteX40" fmla="*/ 171758 w 940118"/>
                    <a:gd name="connsiteY40" fmla="*/ 347295 h 1580197"/>
                    <a:gd name="connsiteX41" fmla="*/ 171778 w 940118"/>
                    <a:gd name="connsiteY41" fmla="*/ 347270 h 1580197"/>
                    <a:gd name="connsiteX42" fmla="*/ 161925 w 940118"/>
                    <a:gd name="connsiteY42" fmla="*/ 341948 h 1580197"/>
                    <a:gd name="connsiteX43" fmla="*/ 227648 w 940118"/>
                    <a:gd name="connsiteY43" fmla="*/ 258128 h 1580197"/>
                    <a:gd name="connsiteX44" fmla="*/ 239906 w 940118"/>
                    <a:gd name="connsiteY44" fmla="*/ 264794 h 1580197"/>
                    <a:gd name="connsiteX45" fmla="*/ 240267 w 940118"/>
                    <a:gd name="connsiteY45" fmla="*/ 264453 h 1580197"/>
                    <a:gd name="connsiteX46" fmla="*/ 228600 w 940118"/>
                    <a:gd name="connsiteY46" fmla="*/ 258128 h 1580197"/>
                    <a:gd name="connsiteX47" fmla="*/ 242888 w 940118"/>
                    <a:gd name="connsiteY47" fmla="*/ 241935 h 1580197"/>
                    <a:gd name="connsiteX48" fmla="*/ 287315 w 940118"/>
                    <a:gd name="connsiteY48" fmla="*/ 198453 h 1580197"/>
                    <a:gd name="connsiteX49" fmla="*/ 286702 w 940118"/>
                    <a:gd name="connsiteY49" fmla="*/ 198120 h 1580197"/>
                    <a:gd name="connsiteX50" fmla="*/ 359092 w 940118"/>
                    <a:gd name="connsiteY50" fmla="*/ 140970 h 1580197"/>
                    <a:gd name="connsiteX51" fmla="*/ 378434 w 940118"/>
                    <a:gd name="connsiteY51" fmla="*/ 151488 h 1580197"/>
                    <a:gd name="connsiteX52" fmla="*/ 378837 w 940118"/>
                    <a:gd name="connsiteY52" fmla="*/ 151226 h 1580197"/>
                    <a:gd name="connsiteX53" fmla="*/ 360045 w 940118"/>
                    <a:gd name="connsiteY53" fmla="*/ 140970 h 1580197"/>
                    <a:gd name="connsiteX54" fmla="*/ 486263 w 940118"/>
                    <a:gd name="connsiteY54" fmla="*/ 68845 h 1580197"/>
                    <a:gd name="connsiteX55" fmla="*/ 485775 w 940118"/>
                    <a:gd name="connsiteY55" fmla="*/ 68580 h 1580197"/>
                    <a:gd name="connsiteX56" fmla="*/ 572452 w 940118"/>
                    <a:gd name="connsiteY56" fmla="*/ 32385 h 1580197"/>
                    <a:gd name="connsiteX57" fmla="*/ 595123 w 940118"/>
                    <a:gd name="connsiteY57" fmla="*/ 44713 h 1580197"/>
                    <a:gd name="connsiteX58" fmla="*/ 595672 w 940118"/>
                    <a:gd name="connsiteY58" fmla="*/ 44538 h 1580197"/>
                    <a:gd name="connsiteX59" fmla="*/ 573405 w 940118"/>
                    <a:gd name="connsiteY59" fmla="*/ 32385 h 1580197"/>
                    <a:gd name="connsiteX60" fmla="*/ 679133 w 940118"/>
                    <a:gd name="connsiteY60" fmla="*/ 0 h 1580197"/>
                    <a:gd name="connsiteX0" fmla="*/ 812750 w 940118"/>
                    <a:gd name="connsiteY0" fmla="*/ 163017 h 1580197"/>
                    <a:gd name="connsiteX1" fmla="*/ 812706 w 940118"/>
                    <a:gd name="connsiteY1" fmla="*/ 163034 h 1580197"/>
                    <a:gd name="connsiteX2" fmla="*/ 832937 w 940118"/>
                    <a:gd name="connsiteY2" fmla="*/ 174035 h 1580197"/>
                    <a:gd name="connsiteX3" fmla="*/ 812750 w 940118"/>
                    <a:gd name="connsiteY3" fmla="*/ 163017 h 1580197"/>
                    <a:gd name="connsiteX4" fmla="*/ 679133 w 940118"/>
                    <a:gd name="connsiteY4" fmla="*/ 0 h 1580197"/>
                    <a:gd name="connsiteX5" fmla="*/ 940118 w 940118"/>
                    <a:gd name="connsiteY5" fmla="*/ 140970 h 1580197"/>
                    <a:gd name="connsiteX6" fmla="*/ 833438 w 940118"/>
                    <a:gd name="connsiteY6" fmla="*/ 174308 h 1580197"/>
                    <a:gd name="connsiteX7" fmla="*/ 833437 w 940118"/>
                    <a:gd name="connsiteY7" fmla="*/ 174308 h 1580197"/>
                    <a:gd name="connsiteX8" fmla="*/ 747299 w 940118"/>
                    <a:gd name="connsiteY8" fmla="*/ 210278 h 1580197"/>
                    <a:gd name="connsiteX9" fmla="*/ 747713 w 940118"/>
                    <a:gd name="connsiteY9" fmla="*/ 210503 h 1580197"/>
                    <a:gd name="connsiteX10" fmla="*/ 620078 w 940118"/>
                    <a:gd name="connsiteY10" fmla="*/ 282893 h 1580197"/>
                    <a:gd name="connsiteX11" fmla="*/ 592976 w 940118"/>
                    <a:gd name="connsiteY11" fmla="*/ 268101 h 1580197"/>
                    <a:gd name="connsiteX12" fmla="*/ 620077 w 940118"/>
                    <a:gd name="connsiteY12" fmla="*/ 282893 h 1580197"/>
                    <a:gd name="connsiteX13" fmla="*/ 548076 w 940118"/>
                    <a:gd name="connsiteY13" fmla="*/ 339736 h 1580197"/>
                    <a:gd name="connsiteX14" fmla="*/ 548640 w 940118"/>
                    <a:gd name="connsiteY14" fmla="*/ 340043 h 1580197"/>
                    <a:gd name="connsiteX15" fmla="*/ 503873 w 940118"/>
                    <a:gd name="connsiteY15" fmla="*/ 383858 h 1580197"/>
                    <a:gd name="connsiteX16" fmla="*/ 488633 w 940118"/>
                    <a:gd name="connsiteY16" fmla="*/ 399098 h 1580197"/>
                    <a:gd name="connsiteX17" fmla="*/ 488633 w 940118"/>
                    <a:gd name="connsiteY17" fmla="*/ 400050 h 1580197"/>
                    <a:gd name="connsiteX18" fmla="*/ 422910 w 940118"/>
                    <a:gd name="connsiteY18" fmla="*/ 482918 h 1580197"/>
                    <a:gd name="connsiteX19" fmla="*/ 422910 w 940118"/>
                    <a:gd name="connsiteY19" fmla="*/ 483870 h 1580197"/>
                    <a:gd name="connsiteX20" fmla="*/ 367665 w 940118"/>
                    <a:gd name="connsiteY20" fmla="*/ 572453 h 1580197"/>
                    <a:gd name="connsiteX21" fmla="*/ 368618 w 940118"/>
                    <a:gd name="connsiteY21" fmla="*/ 573405 h 1580197"/>
                    <a:gd name="connsiteX22" fmla="*/ 317183 w 940118"/>
                    <a:gd name="connsiteY22" fmla="*/ 684847 h 1580197"/>
                    <a:gd name="connsiteX23" fmla="*/ 305241 w 940118"/>
                    <a:gd name="connsiteY23" fmla="*/ 678329 h 1580197"/>
                    <a:gd name="connsiteX24" fmla="*/ 305235 w 940118"/>
                    <a:gd name="connsiteY24" fmla="*/ 678350 h 1580197"/>
                    <a:gd name="connsiteX25" fmla="*/ 317183 w 940118"/>
                    <a:gd name="connsiteY25" fmla="*/ 684847 h 1580197"/>
                    <a:gd name="connsiteX26" fmla="*/ 260985 w 940118"/>
                    <a:gd name="connsiteY26" fmla="*/ 1014413 h 1580197"/>
                    <a:gd name="connsiteX27" fmla="*/ 342900 w 940118"/>
                    <a:gd name="connsiteY27" fmla="*/ 1373505 h 1580197"/>
                    <a:gd name="connsiteX28" fmla="*/ 546735 w 940118"/>
                    <a:gd name="connsiteY28" fmla="*/ 1580197 h 1580197"/>
                    <a:gd name="connsiteX29" fmla="*/ 285750 w 940118"/>
                    <a:gd name="connsiteY29" fmla="*/ 1438275 h 1580197"/>
                    <a:gd name="connsiteX30" fmla="*/ 81915 w 940118"/>
                    <a:gd name="connsiteY30" fmla="*/ 1231583 h 1580197"/>
                    <a:gd name="connsiteX31" fmla="*/ 0 w 940118"/>
                    <a:gd name="connsiteY31" fmla="*/ 872490 h 1580197"/>
                    <a:gd name="connsiteX32" fmla="*/ 56197 w 940118"/>
                    <a:gd name="connsiteY32" fmla="*/ 542925 h 1580197"/>
                    <a:gd name="connsiteX33" fmla="*/ 62441 w 940118"/>
                    <a:gd name="connsiteY33" fmla="*/ 546321 h 1580197"/>
                    <a:gd name="connsiteX34" fmla="*/ 62617 w 940118"/>
                    <a:gd name="connsiteY34" fmla="*/ 545909 h 1580197"/>
                    <a:gd name="connsiteX35" fmla="*/ 57150 w 940118"/>
                    <a:gd name="connsiteY35" fmla="*/ 542925 h 1580197"/>
                    <a:gd name="connsiteX36" fmla="*/ 107444 w 940118"/>
                    <a:gd name="connsiteY36" fmla="*/ 431896 h 1580197"/>
                    <a:gd name="connsiteX37" fmla="*/ 106680 w 940118"/>
                    <a:gd name="connsiteY37" fmla="*/ 431483 h 1580197"/>
                    <a:gd name="connsiteX38" fmla="*/ 161925 w 940118"/>
                    <a:gd name="connsiteY38" fmla="*/ 341948 h 1580197"/>
                    <a:gd name="connsiteX39" fmla="*/ 171758 w 940118"/>
                    <a:gd name="connsiteY39" fmla="*/ 347295 h 1580197"/>
                    <a:gd name="connsiteX40" fmla="*/ 171778 w 940118"/>
                    <a:gd name="connsiteY40" fmla="*/ 347270 h 1580197"/>
                    <a:gd name="connsiteX41" fmla="*/ 161925 w 940118"/>
                    <a:gd name="connsiteY41" fmla="*/ 341948 h 1580197"/>
                    <a:gd name="connsiteX42" fmla="*/ 227648 w 940118"/>
                    <a:gd name="connsiteY42" fmla="*/ 258128 h 1580197"/>
                    <a:gd name="connsiteX43" fmla="*/ 239906 w 940118"/>
                    <a:gd name="connsiteY43" fmla="*/ 264794 h 1580197"/>
                    <a:gd name="connsiteX44" fmla="*/ 240267 w 940118"/>
                    <a:gd name="connsiteY44" fmla="*/ 264453 h 1580197"/>
                    <a:gd name="connsiteX45" fmla="*/ 228600 w 940118"/>
                    <a:gd name="connsiteY45" fmla="*/ 258128 h 1580197"/>
                    <a:gd name="connsiteX46" fmla="*/ 242888 w 940118"/>
                    <a:gd name="connsiteY46" fmla="*/ 241935 h 1580197"/>
                    <a:gd name="connsiteX47" fmla="*/ 287315 w 940118"/>
                    <a:gd name="connsiteY47" fmla="*/ 198453 h 1580197"/>
                    <a:gd name="connsiteX48" fmla="*/ 286702 w 940118"/>
                    <a:gd name="connsiteY48" fmla="*/ 198120 h 1580197"/>
                    <a:gd name="connsiteX49" fmla="*/ 359092 w 940118"/>
                    <a:gd name="connsiteY49" fmla="*/ 140970 h 1580197"/>
                    <a:gd name="connsiteX50" fmla="*/ 378434 w 940118"/>
                    <a:gd name="connsiteY50" fmla="*/ 151488 h 1580197"/>
                    <a:gd name="connsiteX51" fmla="*/ 378837 w 940118"/>
                    <a:gd name="connsiteY51" fmla="*/ 151226 h 1580197"/>
                    <a:gd name="connsiteX52" fmla="*/ 360045 w 940118"/>
                    <a:gd name="connsiteY52" fmla="*/ 140970 h 1580197"/>
                    <a:gd name="connsiteX53" fmla="*/ 486263 w 940118"/>
                    <a:gd name="connsiteY53" fmla="*/ 68845 h 1580197"/>
                    <a:gd name="connsiteX54" fmla="*/ 485775 w 940118"/>
                    <a:gd name="connsiteY54" fmla="*/ 68580 h 1580197"/>
                    <a:gd name="connsiteX55" fmla="*/ 572452 w 940118"/>
                    <a:gd name="connsiteY55" fmla="*/ 32385 h 1580197"/>
                    <a:gd name="connsiteX56" fmla="*/ 595123 w 940118"/>
                    <a:gd name="connsiteY56" fmla="*/ 44713 h 1580197"/>
                    <a:gd name="connsiteX57" fmla="*/ 595672 w 940118"/>
                    <a:gd name="connsiteY57" fmla="*/ 44538 h 1580197"/>
                    <a:gd name="connsiteX58" fmla="*/ 573405 w 940118"/>
                    <a:gd name="connsiteY58" fmla="*/ 32385 h 1580197"/>
                    <a:gd name="connsiteX59" fmla="*/ 679133 w 940118"/>
                    <a:gd name="connsiteY59" fmla="*/ 0 h 1580197"/>
                    <a:gd name="connsiteX0" fmla="*/ 812750 w 940118"/>
                    <a:gd name="connsiteY0" fmla="*/ 163017 h 1580197"/>
                    <a:gd name="connsiteX1" fmla="*/ 812706 w 940118"/>
                    <a:gd name="connsiteY1" fmla="*/ 163034 h 1580197"/>
                    <a:gd name="connsiteX2" fmla="*/ 832937 w 940118"/>
                    <a:gd name="connsiteY2" fmla="*/ 174035 h 1580197"/>
                    <a:gd name="connsiteX3" fmla="*/ 812750 w 940118"/>
                    <a:gd name="connsiteY3" fmla="*/ 163017 h 1580197"/>
                    <a:gd name="connsiteX4" fmla="*/ 679133 w 940118"/>
                    <a:gd name="connsiteY4" fmla="*/ 0 h 1580197"/>
                    <a:gd name="connsiteX5" fmla="*/ 940118 w 940118"/>
                    <a:gd name="connsiteY5" fmla="*/ 140970 h 1580197"/>
                    <a:gd name="connsiteX6" fmla="*/ 833438 w 940118"/>
                    <a:gd name="connsiteY6" fmla="*/ 174308 h 1580197"/>
                    <a:gd name="connsiteX7" fmla="*/ 833437 w 940118"/>
                    <a:gd name="connsiteY7" fmla="*/ 174308 h 1580197"/>
                    <a:gd name="connsiteX8" fmla="*/ 747299 w 940118"/>
                    <a:gd name="connsiteY8" fmla="*/ 210278 h 1580197"/>
                    <a:gd name="connsiteX9" fmla="*/ 747713 w 940118"/>
                    <a:gd name="connsiteY9" fmla="*/ 210503 h 1580197"/>
                    <a:gd name="connsiteX10" fmla="*/ 620078 w 940118"/>
                    <a:gd name="connsiteY10" fmla="*/ 282893 h 1580197"/>
                    <a:gd name="connsiteX11" fmla="*/ 620077 w 940118"/>
                    <a:gd name="connsiteY11" fmla="*/ 282893 h 1580197"/>
                    <a:gd name="connsiteX12" fmla="*/ 548076 w 940118"/>
                    <a:gd name="connsiteY12" fmla="*/ 339736 h 1580197"/>
                    <a:gd name="connsiteX13" fmla="*/ 548640 w 940118"/>
                    <a:gd name="connsiteY13" fmla="*/ 340043 h 1580197"/>
                    <a:gd name="connsiteX14" fmla="*/ 503873 w 940118"/>
                    <a:gd name="connsiteY14" fmla="*/ 383858 h 1580197"/>
                    <a:gd name="connsiteX15" fmla="*/ 488633 w 940118"/>
                    <a:gd name="connsiteY15" fmla="*/ 399098 h 1580197"/>
                    <a:gd name="connsiteX16" fmla="*/ 488633 w 940118"/>
                    <a:gd name="connsiteY16" fmla="*/ 400050 h 1580197"/>
                    <a:gd name="connsiteX17" fmla="*/ 422910 w 940118"/>
                    <a:gd name="connsiteY17" fmla="*/ 482918 h 1580197"/>
                    <a:gd name="connsiteX18" fmla="*/ 422910 w 940118"/>
                    <a:gd name="connsiteY18" fmla="*/ 483870 h 1580197"/>
                    <a:gd name="connsiteX19" fmla="*/ 367665 w 940118"/>
                    <a:gd name="connsiteY19" fmla="*/ 572453 h 1580197"/>
                    <a:gd name="connsiteX20" fmla="*/ 368618 w 940118"/>
                    <a:gd name="connsiteY20" fmla="*/ 573405 h 1580197"/>
                    <a:gd name="connsiteX21" fmla="*/ 317183 w 940118"/>
                    <a:gd name="connsiteY21" fmla="*/ 684847 h 1580197"/>
                    <a:gd name="connsiteX22" fmla="*/ 305241 w 940118"/>
                    <a:gd name="connsiteY22" fmla="*/ 678329 h 1580197"/>
                    <a:gd name="connsiteX23" fmla="*/ 305235 w 940118"/>
                    <a:gd name="connsiteY23" fmla="*/ 678350 h 1580197"/>
                    <a:gd name="connsiteX24" fmla="*/ 317183 w 940118"/>
                    <a:gd name="connsiteY24" fmla="*/ 684847 h 1580197"/>
                    <a:gd name="connsiteX25" fmla="*/ 260985 w 940118"/>
                    <a:gd name="connsiteY25" fmla="*/ 1014413 h 1580197"/>
                    <a:gd name="connsiteX26" fmla="*/ 342900 w 940118"/>
                    <a:gd name="connsiteY26" fmla="*/ 1373505 h 1580197"/>
                    <a:gd name="connsiteX27" fmla="*/ 546735 w 940118"/>
                    <a:gd name="connsiteY27" fmla="*/ 1580197 h 1580197"/>
                    <a:gd name="connsiteX28" fmla="*/ 285750 w 940118"/>
                    <a:gd name="connsiteY28" fmla="*/ 1438275 h 1580197"/>
                    <a:gd name="connsiteX29" fmla="*/ 81915 w 940118"/>
                    <a:gd name="connsiteY29" fmla="*/ 1231583 h 1580197"/>
                    <a:gd name="connsiteX30" fmla="*/ 0 w 940118"/>
                    <a:gd name="connsiteY30" fmla="*/ 872490 h 1580197"/>
                    <a:gd name="connsiteX31" fmla="*/ 56197 w 940118"/>
                    <a:gd name="connsiteY31" fmla="*/ 542925 h 1580197"/>
                    <a:gd name="connsiteX32" fmla="*/ 62441 w 940118"/>
                    <a:gd name="connsiteY32" fmla="*/ 546321 h 1580197"/>
                    <a:gd name="connsiteX33" fmla="*/ 62617 w 940118"/>
                    <a:gd name="connsiteY33" fmla="*/ 545909 h 1580197"/>
                    <a:gd name="connsiteX34" fmla="*/ 57150 w 940118"/>
                    <a:gd name="connsiteY34" fmla="*/ 542925 h 1580197"/>
                    <a:gd name="connsiteX35" fmla="*/ 107444 w 940118"/>
                    <a:gd name="connsiteY35" fmla="*/ 431896 h 1580197"/>
                    <a:gd name="connsiteX36" fmla="*/ 106680 w 940118"/>
                    <a:gd name="connsiteY36" fmla="*/ 431483 h 1580197"/>
                    <a:gd name="connsiteX37" fmla="*/ 161925 w 940118"/>
                    <a:gd name="connsiteY37" fmla="*/ 341948 h 1580197"/>
                    <a:gd name="connsiteX38" fmla="*/ 171758 w 940118"/>
                    <a:gd name="connsiteY38" fmla="*/ 347295 h 1580197"/>
                    <a:gd name="connsiteX39" fmla="*/ 171778 w 940118"/>
                    <a:gd name="connsiteY39" fmla="*/ 347270 h 1580197"/>
                    <a:gd name="connsiteX40" fmla="*/ 161925 w 940118"/>
                    <a:gd name="connsiteY40" fmla="*/ 341948 h 1580197"/>
                    <a:gd name="connsiteX41" fmla="*/ 227648 w 940118"/>
                    <a:gd name="connsiteY41" fmla="*/ 258128 h 1580197"/>
                    <a:gd name="connsiteX42" fmla="*/ 239906 w 940118"/>
                    <a:gd name="connsiteY42" fmla="*/ 264794 h 1580197"/>
                    <a:gd name="connsiteX43" fmla="*/ 240267 w 940118"/>
                    <a:gd name="connsiteY43" fmla="*/ 264453 h 1580197"/>
                    <a:gd name="connsiteX44" fmla="*/ 228600 w 940118"/>
                    <a:gd name="connsiteY44" fmla="*/ 258128 h 1580197"/>
                    <a:gd name="connsiteX45" fmla="*/ 242888 w 940118"/>
                    <a:gd name="connsiteY45" fmla="*/ 241935 h 1580197"/>
                    <a:gd name="connsiteX46" fmla="*/ 287315 w 940118"/>
                    <a:gd name="connsiteY46" fmla="*/ 198453 h 1580197"/>
                    <a:gd name="connsiteX47" fmla="*/ 286702 w 940118"/>
                    <a:gd name="connsiteY47" fmla="*/ 198120 h 1580197"/>
                    <a:gd name="connsiteX48" fmla="*/ 359092 w 940118"/>
                    <a:gd name="connsiteY48" fmla="*/ 140970 h 1580197"/>
                    <a:gd name="connsiteX49" fmla="*/ 378434 w 940118"/>
                    <a:gd name="connsiteY49" fmla="*/ 151488 h 1580197"/>
                    <a:gd name="connsiteX50" fmla="*/ 378837 w 940118"/>
                    <a:gd name="connsiteY50" fmla="*/ 151226 h 1580197"/>
                    <a:gd name="connsiteX51" fmla="*/ 360045 w 940118"/>
                    <a:gd name="connsiteY51" fmla="*/ 140970 h 1580197"/>
                    <a:gd name="connsiteX52" fmla="*/ 486263 w 940118"/>
                    <a:gd name="connsiteY52" fmla="*/ 68845 h 1580197"/>
                    <a:gd name="connsiteX53" fmla="*/ 485775 w 940118"/>
                    <a:gd name="connsiteY53" fmla="*/ 68580 h 1580197"/>
                    <a:gd name="connsiteX54" fmla="*/ 572452 w 940118"/>
                    <a:gd name="connsiteY54" fmla="*/ 32385 h 1580197"/>
                    <a:gd name="connsiteX55" fmla="*/ 595123 w 940118"/>
                    <a:gd name="connsiteY55" fmla="*/ 44713 h 1580197"/>
                    <a:gd name="connsiteX56" fmla="*/ 595672 w 940118"/>
                    <a:gd name="connsiteY56" fmla="*/ 44538 h 1580197"/>
                    <a:gd name="connsiteX57" fmla="*/ 573405 w 940118"/>
                    <a:gd name="connsiteY57" fmla="*/ 32385 h 1580197"/>
                    <a:gd name="connsiteX58" fmla="*/ 679133 w 940118"/>
                    <a:gd name="connsiteY58" fmla="*/ 0 h 1580197"/>
                    <a:gd name="connsiteX0" fmla="*/ 812750 w 940118"/>
                    <a:gd name="connsiteY0" fmla="*/ 163017 h 1580197"/>
                    <a:gd name="connsiteX1" fmla="*/ 812706 w 940118"/>
                    <a:gd name="connsiteY1" fmla="*/ 163034 h 1580197"/>
                    <a:gd name="connsiteX2" fmla="*/ 832937 w 940118"/>
                    <a:gd name="connsiteY2" fmla="*/ 174035 h 1580197"/>
                    <a:gd name="connsiteX3" fmla="*/ 812750 w 940118"/>
                    <a:gd name="connsiteY3" fmla="*/ 163017 h 1580197"/>
                    <a:gd name="connsiteX4" fmla="*/ 679133 w 940118"/>
                    <a:gd name="connsiteY4" fmla="*/ 0 h 1580197"/>
                    <a:gd name="connsiteX5" fmla="*/ 940118 w 940118"/>
                    <a:gd name="connsiteY5" fmla="*/ 140970 h 1580197"/>
                    <a:gd name="connsiteX6" fmla="*/ 833438 w 940118"/>
                    <a:gd name="connsiteY6" fmla="*/ 174308 h 1580197"/>
                    <a:gd name="connsiteX7" fmla="*/ 747299 w 940118"/>
                    <a:gd name="connsiteY7" fmla="*/ 210278 h 1580197"/>
                    <a:gd name="connsiteX8" fmla="*/ 747713 w 940118"/>
                    <a:gd name="connsiteY8" fmla="*/ 210503 h 1580197"/>
                    <a:gd name="connsiteX9" fmla="*/ 620078 w 940118"/>
                    <a:gd name="connsiteY9" fmla="*/ 282893 h 1580197"/>
                    <a:gd name="connsiteX10" fmla="*/ 620077 w 940118"/>
                    <a:gd name="connsiteY10" fmla="*/ 282893 h 1580197"/>
                    <a:gd name="connsiteX11" fmla="*/ 548076 w 940118"/>
                    <a:gd name="connsiteY11" fmla="*/ 339736 h 1580197"/>
                    <a:gd name="connsiteX12" fmla="*/ 548640 w 940118"/>
                    <a:gd name="connsiteY12" fmla="*/ 340043 h 1580197"/>
                    <a:gd name="connsiteX13" fmla="*/ 503873 w 940118"/>
                    <a:gd name="connsiteY13" fmla="*/ 383858 h 1580197"/>
                    <a:gd name="connsiteX14" fmla="*/ 488633 w 940118"/>
                    <a:gd name="connsiteY14" fmla="*/ 399098 h 1580197"/>
                    <a:gd name="connsiteX15" fmla="*/ 488633 w 940118"/>
                    <a:gd name="connsiteY15" fmla="*/ 400050 h 1580197"/>
                    <a:gd name="connsiteX16" fmla="*/ 422910 w 940118"/>
                    <a:gd name="connsiteY16" fmla="*/ 482918 h 1580197"/>
                    <a:gd name="connsiteX17" fmla="*/ 422910 w 940118"/>
                    <a:gd name="connsiteY17" fmla="*/ 483870 h 1580197"/>
                    <a:gd name="connsiteX18" fmla="*/ 367665 w 940118"/>
                    <a:gd name="connsiteY18" fmla="*/ 572453 h 1580197"/>
                    <a:gd name="connsiteX19" fmla="*/ 368618 w 940118"/>
                    <a:gd name="connsiteY19" fmla="*/ 573405 h 1580197"/>
                    <a:gd name="connsiteX20" fmla="*/ 317183 w 940118"/>
                    <a:gd name="connsiteY20" fmla="*/ 684847 h 1580197"/>
                    <a:gd name="connsiteX21" fmla="*/ 305241 w 940118"/>
                    <a:gd name="connsiteY21" fmla="*/ 678329 h 1580197"/>
                    <a:gd name="connsiteX22" fmla="*/ 305235 w 940118"/>
                    <a:gd name="connsiteY22" fmla="*/ 678350 h 1580197"/>
                    <a:gd name="connsiteX23" fmla="*/ 317183 w 940118"/>
                    <a:gd name="connsiteY23" fmla="*/ 684847 h 1580197"/>
                    <a:gd name="connsiteX24" fmla="*/ 260985 w 940118"/>
                    <a:gd name="connsiteY24" fmla="*/ 1014413 h 1580197"/>
                    <a:gd name="connsiteX25" fmla="*/ 342900 w 940118"/>
                    <a:gd name="connsiteY25" fmla="*/ 1373505 h 1580197"/>
                    <a:gd name="connsiteX26" fmla="*/ 546735 w 940118"/>
                    <a:gd name="connsiteY26" fmla="*/ 1580197 h 1580197"/>
                    <a:gd name="connsiteX27" fmla="*/ 285750 w 940118"/>
                    <a:gd name="connsiteY27" fmla="*/ 1438275 h 1580197"/>
                    <a:gd name="connsiteX28" fmla="*/ 81915 w 940118"/>
                    <a:gd name="connsiteY28" fmla="*/ 1231583 h 1580197"/>
                    <a:gd name="connsiteX29" fmla="*/ 0 w 940118"/>
                    <a:gd name="connsiteY29" fmla="*/ 872490 h 1580197"/>
                    <a:gd name="connsiteX30" fmla="*/ 56197 w 940118"/>
                    <a:gd name="connsiteY30" fmla="*/ 542925 h 1580197"/>
                    <a:gd name="connsiteX31" fmla="*/ 62441 w 940118"/>
                    <a:gd name="connsiteY31" fmla="*/ 546321 h 1580197"/>
                    <a:gd name="connsiteX32" fmla="*/ 62617 w 940118"/>
                    <a:gd name="connsiteY32" fmla="*/ 545909 h 1580197"/>
                    <a:gd name="connsiteX33" fmla="*/ 57150 w 940118"/>
                    <a:gd name="connsiteY33" fmla="*/ 542925 h 1580197"/>
                    <a:gd name="connsiteX34" fmla="*/ 107444 w 940118"/>
                    <a:gd name="connsiteY34" fmla="*/ 431896 h 1580197"/>
                    <a:gd name="connsiteX35" fmla="*/ 106680 w 940118"/>
                    <a:gd name="connsiteY35" fmla="*/ 431483 h 1580197"/>
                    <a:gd name="connsiteX36" fmla="*/ 161925 w 940118"/>
                    <a:gd name="connsiteY36" fmla="*/ 341948 h 1580197"/>
                    <a:gd name="connsiteX37" fmla="*/ 171758 w 940118"/>
                    <a:gd name="connsiteY37" fmla="*/ 347295 h 1580197"/>
                    <a:gd name="connsiteX38" fmla="*/ 171778 w 940118"/>
                    <a:gd name="connsiteY38" fmla="*/ 347270 h 1580197"/>
                    <a:gd name="connsiteX39" fmla="*/ 161925 w 940118"/>
                    <a:gd name="connsiteY39" fmla="*/ 341948 h 1580197"/>
                    <a:gd name="connsiteX40" fmla="*/ 227648 w 940118"/>
                    <a:gd name="connsiteY40" fmla="*/ 258128 h 1580197"/>
                    <a:gd name="connsiteX41" fmla="*/ 239906 w 940118"/>
                    <a:gd name="connsiteY41" fmla="*/ 264794 h 1580197"/>
                    <a:gd name="connsiteX42" fmla="*/ 240267 w 940118"/>
                    <a:gd name="connsiteY42" fmla="*/ 264453 h 1580197"/>
                    <a:gd name="connsiteX43" fmla="*/ 228600 w 940118"/>
                    <a:gd name="connsiteY43" fmla="*/ 258128 h 1580197"/>
                    <a:gd name="connsiteX44" fmla="*/ 242888 w 940118"/>
                    <a:gd name="connsiteY44" fmla="*/ 241935 h 1580197"/>
                    <a:gd name="connsiteX45" fmla="*/ 287315 w 940118"/>
                    <a:gd name="connsiteY45" fmla="*/ 198453 h 1580197"/>
                    <a:gd name="connsiteX46" fmla="*/ 286702 w 940118"/>
                    <a:gd name="connsiteY46" fmla="*/ 198120 h 1580197"/>
                    <a:gd name="connsiteX47" fmla="*/ 359092 w 940118"/>
                    <a:gd name="connsiteY47" fmla="*/ 140970 h 1580197"/>
                    <a:gd name="connsiteX48" fmla="*/ 378434 w 940118"/>
                    <a:gd name="connsiteY48" fmla="*/ 151488 h 1580197"/>
                    <a:gd name="connsiteX49" fmla="*/ 378837 w 940118"/>
                    <a:gd name="connsiteY49" fmla="*/ 151226 h 1580197"/>
                    <a:gd name="connsiteX50" fmla="*/ 360045 w 940118"/>
                    <a:gd name="connsiteY50" fmla="*/ 140970 h 1580197"/>
                    <a:gd name="connsiteX51" fmla="*/ 486263 w 940118"/>
                    <a:gd name="connsiteY51" fmla="*/ 68845 h 1580197"/>
                    <a:gd name="connsiteX52" fmla="*/ 485775 w 940118"/>
                    <a:gd name="connsiteY52" fmla="*/ 68580 h 1580197"/>
                    <a:gd name="connsiteX53" fmla="*/ 572452 w 940118"/>
                    <a:gd name="connsiteY53" fmla="*/ 32385 h 1580197"/>
                    <a:gd name="connsiteX54" fmla="*/ 595123 w 940118"/>
                    <a:gd name="connsiteY54" fmla="*/ 44713 h 1580197"/>
                    <a:gd name="connsiteX55" fmla="*/ 595672 w 940118"/>
                    <a:gd name="connsiteY55" fmla="*/ 44538 h 1580197"/>
                    <a:gd name="connsiteX56" fmla="*/ 573405 w 940118"/>
                    <a:gd name="connsiteY56" fmla="*/ 32385 h 1580197"/>
                    <a:gd name="connsiteX57" fmla="*/ 679133 w 940118"/>
                    <a:gd name="connsiteY57" fmla="*/ 0 h 1580197"/>
                    <a:gd name="connsiteX0" fmla="*/ 812750 w 940118"/>
                    <a:gd name="connsiteY0" fmla="*/ 163017 h 1580197"/>
                    <a:gd name="connsiteX1" fmla="*/ 812706 w 940118"/>
                    <a:gd name="connsiteY1" fmla="*/ 163034 h 1580197"/>
                    <a:gd name="connsiteX2" fmla="*/ 832937 w 940118"/>
                    <a:gd name="connsiteY2" fmla="*/ 174035 h 1580197"/>
                    <a:gd name="connsiteX3" fmla="*/ 812750 w 940118"/>
                    <a:gd name="connsiteY3" fmla="*/ 163017 h 1580197"/>
                    <a:gd name="connsiteX4" fmla="*/ 679133 w 940118"/>
                    <a:gd name="connsiteY4" fmla="*/ 0 h 1580197"/>
                    <a:gd name="connsiteX5" fmla="*/ 940118 w 940118"/>
                    <a:gd name="connsiteY5" fmla="*/ 140970 h 1580197"/>
                    <a:gd name="connsiteX6" fmla="*/ 747299 w 940118"/>
                    <a:gd name="connsiteY6" fmla="*/ 210278 h 1580197"/>
                    <a:gd name="connsiteX7" fmla="*/ 747713 w 940118"/>
                    <a:gd name="connsiteY7" fmla="*/ 210503 h 1580197"/>
                    <a:gd name="connsiteX8" fmla="*/ 620078 w 940118"/>
                    <a:gd name="connsiteY8" fmla="*/ 282893 h 1580197"/>
                    <a:gd name="connsiteX9" fmla="*/ 620077 w 940118"/>
                    <a:gd name="connsiteY9" fmla="*/ 282893 h 1580197"/>
                    <a:gd name="connsiteX10" fmla="*/ 548076 w 940118"/>
                    <a:gd name="connsiteY10" fmla="*/ 339736 h 1580197"/>
                    <a:gd name="connsiteX11" fmla="*/ 548640 w 940118"/>
                    <a:gd name="connsiteY11" fmla="*/ 340043 h 1580197"/>
                    <a:gd name="connsiteX12" fmla="*/ 503873 w 940118"/>
                    <a:gd name="connsiteY12" fmla="*/ 383858 h 1580197"/>
                    <a:gd name="connsiteX13" fmla="*/ 488633 w 940118"/>
                    <a:gd name="connsiteY13" fmla="*/ 399098 h 1580197"/>
                    <a:gd name="connsiteX14" fmla="*/ 488633 w 940118"/>
                    <a:gd name="connsiteY14" fmla="*/ 400050 h 1580197"/>
                    <a:gd name="connsiteX15" fmla="*/ 422910 w 940118"/>
                    <a:gd name="connsiteY15" fmla="*/ 482918 h 1580197"/>
                    <a:gd name="connsiteX16" fmla="*/ 422910 w 940118"/>
                    <a:gd name="connsiteY16" fmla="*/ 483870 h 1580197"/>
                    <a:gd name="connsiteX17" fmla="*/ 367665 w 940118"/>
                    <a:gd name="connsiteY17" fmla="*/ 572453 h 1580197"/>
                    <a:gd name="connsiteX18" fmla="*/ 368618 w 940118"/>
                    <a:gd name="connsiteY18" fmla="*/ 573405 h 1580197"/>
                    <a:gd name="connsiteX19" fmla="*/ 317183 w 940118"/>
                    <a:gd name="connsiteY19" fmla="*/ 684847 h 1580197"/>
                    <a:gd name="connsiteX20" fmla="*/ 305241 w 940118"/>
                    <a:gd name="connsiteY20" fmla="*/ 678329 h 1580197"/>
                    <a:gd name="connsiteX21" fmla="*/ 305235 w 940118"/>
                    <a:gd name="connsiteY21" fmla="*/ 678350 h 1580197"/>
                    <a:gd name="connsiteX22" fmla="*/ 317183 w 940118"/>
                    <a:gd name="connsiteY22" fmla="*/ 684847 h 1580197"/>
                    <a:gd name="connsiteX23" fmla="*/ 260985 w 940118"/>
                    <a:gd name="connsiteY23" fmla="*/ 1014413 h 1580197"/>
                    <a:gd name="connsiteX24" fmla="*/ 342900 w 940118"/>
                    <a:gd name="connsiteY24" fmla="*/ 1373505 h 1580197"/>
                    <a:gd name="connsiteX25" fmla="*/ 546735 w 940118"/>
                    <a:gd name="connsiteY25" fmla="*/ 1580197 h 1580197"/>
                    <a:gd name="connsiteX26" fmla="*/ 285750 w 940118"/>
                    <a:gd name="connsiteY26" fmla="*/ 1438275 h 1580197"/>
                    <a:gd name="connsiteX27" fmla="*/ 81915 w 940118"/>
                    <a:gd name="connsiteY27" fmla="*/ 1231583 h 1580197"/>
                    <a:gd name="connsiteX28" fmla="*/ 0 w 940118"/>
                    <a:gd name="connsiteY28" fmla="*/ 872490 h 1580197"/>
                    <a:gd name="connsiteX29" fmla="*/ 56197 w 940118"/>
                    <a:gd name="connsiteY29" fmla="*/ 542925 h 1580197"/>
                    <a:gd name="connsiteX30" fmla="*/ 62441 w 940118"/>
                    <a:gd name="connsiteY30" fmla="*/ 546321 h 1580197"/>
                    <a:gd name="connsiteX31" fmla="*/ 62617 w 940118"/>
                    <a:gd name="connsiteY31" fmla="*/ 545909 h 1580197"/>
                    <a:gd name="connsiteX32" fmla="*/ 57150 w 940118"/>
                    <a:gd name="connsiteY32" fmla="*/ 542925 h 1580197"/>
                    <a:gd name="connsiteX33" fmla="*/ 107444 w 940118"/>
                    <a:gd name="connsiteY33" fmla="*/ 431896 h 1580197"/>
                    <a:gd name="connsiteX34" fmla="*/ 106680 w 940118"/>
                    <a:gd name="connsiteY34" fmla="*/ 431483 h 1580197"/>
                    <a:gd name="connsiteX35" fmla="*/ 161925 w 940118"/>
                    <a:gd name="connsiteY35" fmla="*/ 341948 h 1580197"/>
                    <a:gd name="connsiteX36" fmla="*/ 171758 w 940118"/>
                    <a:gd name="connsiteY36" fmla="*/ 347295 h 1580197"/>
                    <a:gd name="connsiteX37" fmla="*/ 171778 w 940118"/>
                    <a:gd name="connsiteY37" fmla="*/ 347270 h 1580197"/>
                    <a:gd name="connsiteX38" fmla="*/ 161925 w 940118"/>
                    <a:gd name="connsiteY38" fmla="*/ 341948 h 1580197"/>
                    <a:gd name="connsiteX39" fmla="*/ 227648 w 940118"/>
                    <a:gd name="connsiteY39" fmla="*/ 258128 h 1580197"/>
                    <a:gd name="connsiteX40" fmla="*/ 239906 w 940118"/>
                    <a:gd name="connsiteY40" fmla="*/ 264794 h 1580197"/>
                    <a:gd name="connsiteX41" fmla="*/ 240267 w 940118"/>
                    <a:gd name="connsiteY41" fmla="*/ 264453 h 1580197"/>
                    <a:gd name="connsiteX42" fmla="*/ 228600 w 940118"/>
                    <a:gd name="connsiteY42" fmla="*/ 258128 h 1580197"/>
                    <a:gd name="connsiteX43" fmla="*/ 242888 w 940118"/>
                    <a:gd name="connsiteY43" fmla="*/ 241935 h 1580197"/>
                    <a:gd name="connsiteX44" fmla="*/ 287315 w 940118"/>
                    <a:gd name="connsiteY44" fmla="*/ 198453 h 1580197"/>
                    <a:gd name="connsiteX45" fmla="*/ 286702 w 940118"/>
                    <a:gd name="connsiteY45" fmla="*/ 198120 h 1580197"/>
                    <a:gd name="connsiteX46" fmla="*/ 359092 w 940118"/>
                    <a:gd name="connsiteY46" fmla="*/ 140970 h 1580197"/>
                    <a:gd name="connsiteX47" fmla="*/ 378434 w 940118"/>
                    <a:gd name="connsiteY47" fmla="*/ 151488 h 1580197"/>
                    <a:gd name="connsiteX48" fmla="*/ 378837 w 940118"/>
                    <a:gd name="connsiteY48" fmla="*/ 151226 h 1580197"/>
                    <a:gd name="connsiteX49" fmla="*/ 360045 w 940118"/>
                    <a:gd name="connsiteY49" fmla="*/ 140970 h 1580197"/>
                    <a:gd name="connsiteX50" fmla="*/ 486263 w 940118"/>
                    <a:gd name="connsiteY50" fmla="*/ 68845 h 1580197"/>
                    <a:gd name="connsiteX51" fmla="*/ 485775 w 940118"/>
                    <a:gd name="connsiteY51" fmla="*/ 68580 h 1580197"/>
                    <a:gd name="connsiteX52" fmla="*/ 572452 w 940118"/>
                    <a:gd name="connsiteY52" fmla="*/ 32385 h 1580197"/>
                    <a:gd name="connsiteX53" fmla="*/ 595123 w 940118"/>
                    <a:gd name="connsiteY53" fmla="*/ 44713 h 1580197"/>
                    <a:gd name="connsiteX54" fmla="*/ 595672 w 940118"/>
                    <a:gd name="connsiteY54" fmla="*/ 44538 h 1580197"/>
                    <a:gd name="connsiteX55" fmla="*/ 573405 w 940118"/>
                    <a:gd name="connsiteY55" fmla="*/ 32385 h 1580197"/>
                    <a:gd name="connsiteX56" fmla="*/ 679133 w 940118"/>
                    <a:gd name="connsiteY56" fmla="*/ 0 h 1580197"/>
                    <a:gd name="connsiteX0" fmla="*/ 832937 w 940118"/>
                    <a:gd name="connsiteY0" fmla="*/ 174035 h 1580197"/>
                    <a:gd name="connsiteX1" fmla="*/ 812706 w 940118"/>
                    <a:gd name="connsiteY1" fmla="*/ 163034 h 1580197"/>
                    <a:gd name="connsiteX2" fmla="*/ 832937 w 940118"/>
                    <a:gd name="connsiteY2" fmla="*/ 174035 h 1580197"/>
                    <a:gd name="connsiteX3" fmla="*/ 679133 w 940118"/>
                    <a:gd name="connsiteY3" fmla="*/ 0 h 1580197"/>
                    <a:gd name="connsiteX4" fmla="*/ 940118 w 940118"/>
                    <a:gd name="connsiteY4" fmla="*/ 140970 h 1580197"/>
                    <a:gd name="connsiteX5" fmla="*/ 747299 w 940118"/>
                    <a:gd name="connsiteY5" fmla="*/ 210278 h 1580197"/>
                    <a:gd name="connsiteX6" fmla="*/ 747713 w 940118"/>
                    <a:gd name="connsiteY6" fmla="*/ 210503 h 1580197"/>
                    <a:gd name="connsiteX7" fmla="*/ 620078 w 940118"/>
                    <a:gd name="connsiteY7" fmla="*/ 282893 h 1580197"/>
                    <a:gd name="connsiteX8" fmla="*/ 620077 w 940118"/>
                    <a:gd name="connsiteY8" fmla="*/ 282893 h 1580197"/>
                    <a:gd name="connsiteX9" fmla="*/ 548076 w 940118"/>
                    <a:gd name="connsiteY9" fmla="*/ 339736 h 1580197"/>
                    <a:gd name="connsiteX10" fmla="*/ 548640 w 940118"/>
                    <a:gd name="connsiteY10" fmla="*/ 340043 h 1580197"/>
                    <a:gd name="connsiteX11" fmla="*/ 503873 w 940118"/>
                    <a:gd name="connsiteY11" fmla="*/ 383858 h 1580197"/>
                    <a:gd name="connsiteX12" fmla="*/ 488633 w 940118"/>
                    <a:gd name="connsiteY12" fmla="*/ 399098 h 1580197"/>
                    <a:gd name="connsiteX13" fmla="*/ 488633 w 940118"/>
                    <a:gd name="connsiteY13" fmla="*/ 400050 h 1580197"/>
                    <a:gd name="connsiteX14" fmla="*/ 422910 w 940118"/>
                    <a:gd name="connsiteY14" fmla="*/ 482918 h 1580197"/>
                    <a:gd name="connsiteX15" fmla="*/ 422910 w 940118"/>
                    <a:gd name="connsiteY15" fmla="*/ 483870 h 1580197"/>
                    <a:gd name="connsiteX16" fmla="*/ 367665 w 940118"/>
                    <a:gd name="connsiteY16" fmla="*/ 572453 h 1580197"/>
                    <a:gd name="connsiteX17" fmla="*/ 368618 w 940118"/>
                    <a:gd name="connsiteY17" fmla="*/ 573405 h 1580197"/>
                    <a:gd name="connsiteX18" fmla="*/ 317183 w 940118"/>
                    <a:gd name="connsiteY18" fmla="*/ 684847 h 1580197"/>
                    <a:gd name="connsiteX19" fmla="*/ 305241 w 940118"/>
                    <a:gd name="connsiteY19" fmla="*/ 678329 h 1580197"/>
                    <a:gd name="connsiteX20" fmla="*/ 305235 w 940118"/>
                    <a:gd name="connsiteY20" fmla="*/ 678350 h 1580197"/>
                    <a:gd name="connsiteX21" fmla="*/ 317183 w 940118"/>
                    <a:gd name="connsiteY21" fmla="*/ 684847 h 1580197"/>
                    <a:gd name="connsiteX22" fmla="*/ 260985 w 940118"/>
                    <a:gd name="connsiteY22" fmla="*/ 1014413 h 1580197"/>
                    <a:gd name="connsiteX23" fmla="*/ 342900 w 940118"/>
                    <a:gd name="connsiteY23" fmla="*/ 1373505 h 1580197"/>
                    <a:gd name="connsiteX24" fmla="*/ 546735 w 940118"/>
                    <a:gd name="connsiteY24" fmla="*/ 1580197 h 1580197"/>
                    <a:gd name="connsiteX25" fmla="*/ 285750 w 940118"/>
                    <a:gd name="connsiteY25" fmla="*/ 1438275 h 1580197"/>
                    <a:gd name="connsiteX26" fmla="*/ 81915 w 940118"/>
                    <a:gd name="connsiteY26" fmla="*/ 1231583 h 1580197"/>
                    <a:gd name="connsiteX27" fmla="*/ 0 w 940118"/>
                    <a:gd name="connsiteY27" fmla="*/ 872490 h 1580197"/>
                    <a:gd name="connsiteX28" fmla="*/ 56197 w 940118"/>
                    <a:gd name="connsiteY28" fmla="*/ 542925 h 1580197"/>
                    <a:gd name="connsiteX29" fmla="*/ 62441 w 940118"/>
                    <a:gd name="connsiteY29" fmla="*/ 546321 h 1580197"/>
                    <a:gd name="connsiteX30" fmla="*/ 62617 w 940118"/>
                    <a:gd name="connsiteY30" fmla="*/ 545909 h 1580197"/>
                    <a:gd name="connsiteX31" fmla="*/ 57150 w 940118"/>
                    <a:gd name="connsiteY31" fmla="*/ 542925 h 1580197"/>
                    <a:gd name="connsiteX32" fmla="*/ 107444 w 940118"/>
                    <a:gd name="connsiteY32" fmla="*/ 431896 h 1580197"/>
                    <a:gd name="connsiteX33" fmla="*/ 106680 w 940118"/>
                    <a:gd name="connsiteY33" fmla="*/ 431483 h 1580197"/>
                    <a:gd name="connsiteX34" fmla="*/ 161925 w 940118"/>
                    <a:gd name="connsiteY34" fmla="*/ 341948 h 1580197"/>
                    <a:gd name="connsiteX35" fmla="*/ 171758 w 940118"/>
                    <a:gd name="connsiteY35" fmla="*/ 347295 h 1580197"/>
                    <a:gd name="connsiteX36" fmla="*/ 171778 w 940118"/>
                    <a:gd name="connsiteY36" fmla="*/ 347270 h 1580197"/>
                    <a:gd name="connsiteX37" fmla="*/ 161925 w 940118"/>
                    <a:gd name="connsiteY37" fmla="*/ 341948 h 1580197"/>
                    <a:gd name="connsiteX38" fmla="*/ 227648 w 940118"/>
                    <a:gd name="connsiteY38" fmla="*/ 258128 h 1580197"/>
                    <a:gd name="connsiteX39" fmla="*/ 239906 w 940118"/>
                    <a:gd name="connsiteY39" fmla="*/ 264794 h 1580197"/>
                    <a:gd name="connsiteX40" fmla="*/ 240267 w 940118"/>
                    <a:gd name="connsiteY40" fmla="*/ 264453 h 1580197"/>
                    <a:gd name="connsiteX41" fmla="*/ 228600 w 940118"/>
                    <a:gd name="connsiteY41" fmla="*/ 258128 h 1580197"/>
                    <a:gd name="connsiteX42" fmla="*/ 242888 w 940118"/>
                    <a:gd name="connsiteY42" fmla="*/ 241935 h 1580197"/>
                    <a:gd name="connsiteX43" fmla="*/ 287315 w 940118"/>
                    <a:gd name="connsiteY43" fmla="*/ 198453 h 1580197"/>
                    <a:gd name="connsiteX44" fmla="*/ 286702 w 940118"/>
                    <a:gd name="connsiteY44" fmla="*/ 198120 h 1580197"/>
                    <a:gd name="connsiteX45" fmla="*/ 359092 w 940118"/>
                    <a:gd name="connsiteY45" fmla="*/ 140970 h 1580197"/>
                    <a:gd name="connsiteX46" fmla="*/ 378434 w 940118"/>
                    <a:gd name="connsiteY46" fmla="*/ 151488 h 1580197"/>
                    <a:gd name="connsiteX47" fmla="*/ 378837 w 940118"/>
                    <a:gd name="connsiteY47" fmla="*/ 151226 h 1580197"/>
                    <a:gd name="connsiteX48" fmla="*/ 360045 w 940118"/>
                    <a:gd name="connsiteY48" fmla="*/ 140970 h 1580197"/>
                    <a:gd name="connsiteX49" fmla="*/ 486263 w 940118"/>
                    <a:gd name="connsiteY49" fmla="*/ 68845 h 1580197"/>
                    <a:gd name="connsiteX50" fmla="*/ 485775 w 940118"/>
                    <a:gd name="connsiteY50" fmla="*/ 68580 h 1580197"/>
                    <a:gd name="connsiteX51" fmla="*/ 572452 w 940118"/>
                    <a:gd name="connsiteY51" fmla="*/ 32385 h 1580197"/>
                    <a:gd name="connsiteX52" fmla="*/ 595123 w 940118"/>
                    <a:gd name="connsiteY52" fmla="*/ 44713 h 1580197"/>
                    <a:gd name="connsiteX53" fmla="*/ 595672 w 940118"/>
                    <a:gd name="connsiteY53" fmla="*/ 44538 h 1580197"/>
                    <a:gd name="connsiteX54" fmla="*/ 573405 w 940118"/>
                    <a:gd name="connsiteY54" fmla="*/ 32385 h 1580197"/>
                    <a:gd name="connsiteX55" fmla="*/ 679133 w 940118"/>
                    <a:gd name="connsiteY55" fmla="*/ 0 h 1580197"/>
                    <a:gd name="connsiteX0" fmla="*/ 679133 w 940118"/>
                    <a:gd name="connsiteY0" fmla="*/ 0 h 1580197"/>
                    <a:gd name="connsiteX1" fmla="*/ 940118 w 940118"/>
                    <a:gd name="connsiteY1" fmla="*/ 140970 h 1580197"/>
                    <a:gd name="connsiteX2" fmla="*/ 747299 w 940118"/>
                    <a:gd name="connsiteY2" fmla="*/ 210278 h 1580197"/>
                    <a:gd name="connsiteX3" fmla="*/ 747713 w 940118"/>
                    <a:gd name="connsiteY3" fmla="*/ 210503 h 1580197"/>
                    <a:gd name="connsiteX4" fmla="*/ 620078 w 940118"/>
                    <a:gd name="connsiteY4" fmla="*/ 282893 h 1580197"/>
                    <a:gd name="connsiteX5" fmla="*/ 620077 w 940118"/>
                    <a:gd name="connsiteY5" fmla="*/ 282893 h 1580197"/>
                    <a:gd name="connsiteX6" fmla="*/ 548076 w 940118"/>
                    <a:gd name="connsiteY6" fmla="*/ 339736 h 1580197"/>
                    <a:gd name="connsiteX7" fmla="*/ 548640 w 940118"/>
                    <a:gd name="connsiteY7" fmla="*/ 340043 h 1580197"/>
                    <a:gd name="connsiteX8" fmla="*/ 503873 w 940118"/>
                    <a:gd name="connsiteY8" fmla="*/ 383858 h 1580197"/>
                    <a:gd name="connsiteX9" fmla="*/ 488633 w 940118"/>
                    <a:gd name="connsiteY9" fmla="*/ 399098 h 1580197"/>
                    <a:gd name="connsiteX10" fmla="*/ 488633 w 940118"/>
                    <a:gd name="connsiteY10" fmla="*/ 400050 h 1580197"/>
                    <a:gd name="connsiteX11" fmla="*/ 422910 w 940118"/>
                    <a:gd name="connsiteY11" fmla="*/ 482918 h 1580197"/>
                    <a:gd name="connsiteX12" fmla="*/ 422910 w 940118"/>
                    <a:gd name="connsiteY12" fmla="*/ 483870 h 1580197"/>
                    <a:gd name="connsiteX13" fmla="*/ 367665 w 940118"/>
                    <a:gd name="connsiteY13" fmla="*/ 572453 h 1580197"/>
                    <a:gd name="connsiteX14" fmla="*/ 368618 w 940118"/>
                    <a:gd name="connsiteY14" fmla="*/ 573405 h 1580197"/>
                    <a:gd name="connsiteX15" fmla="*/ 317183 w 940118"/>
                    <a:gd name="connsiteY15" fmla="*/ 684847 h 1580197"/>
                    <a:gd name="connsiteX16" fmla="*/ 305241 w 940118"/>
                    <a:gd name="connsiteY16" fmla="*/ 678329 h 1580197"/>
                    <a:gd name="connsiteX17" fmla="*/ 305235 w 940118"/>
                    <a:gd name="connsiteY17" fmla="*/ 678350 h 1580197"/>
                    <a:gd name="connsiteX18" fmla="*/ 317183 w 940118"/>
                    <a:gd name="connsiteY18" fmla="*/ 684847 h 1580197"/>
                    <a:gd name="connsiteX19" fmla="*/ 260985 w 940118"/>
                    <a:gd name="connsiteY19" fmla="*/ 1014413 h 1580197"/>
                    <a:gd name="connsiteX20" fmla="*/ 342900 w 940118"/>
                    <a:gd name="connsiteY20" fmla="*/ 1373505 h 1580197"/>
                    <a:gd name="connsiteX21" fmla="*/ 546735 w 940118"/>
                    <a:gd name="connsiteY21" fmla="*/ 1580197 h 1580197"/>
                    <a:gd name="connsiteX22" fmla="*/ 285750 w 940118"/>
                    <a:gd name="connsiteY22" fmla="*/ 1438275 h 1580197"/>
                    <a:gd name="connsiteX23" fmla="*/ 81915 w 940118"/>
                    <a:gd name="connsiteY23" fmla="*/ 1231583 h 1580197"/>
                    <a:gd name="connsiteX24" fmla="*/ 0 w 940118"/>
                    <a:gd name="connsiteY24" fmla="*/ 872490 h 1580197"/>
                    <a:gd name="connsiteX25" fmla="*/ 56197 w 940118"/>
                    <a:gd name="connsiteY25" fmla="*/ 542925 h 1580197"/>
                    <a:gd name="connsiteX26" fmla="*/ 62441 w 940118"/>
                    <a:gd name="connsiteY26" fmla="*/ 546321 h 1580197"/>
                    <a:gd name="connsiteX27" fmla="*/ 62617 w 940118"/>
                    <a:gd name="connsiteY27" fmla="*/ 545909 h 1580197"/>
                    <a:gd name="connsiteX28" fmla="*/ 57150 w 940118"/>
                    <a:gd name="connsiteY28" fmla="*/ 542925 h 1580197"/>
                    <a:gd name="connsiteX29" fmla="*/ 107444 w 940118"/>
                    <a:gd name="connsiteY29" fmla="*/ 431896 h 1580197"/>
                    <a:gd name="connsiteX30" fmla="*/ 106680 w 940118"/>
                    <a:gd name="connsiteY30" fmla="*/ 431483 h 1580197"/>
                    <a:gd name="connsiteX31" fmla="*/ 161925 w 940118"/>
                    <a:gd name="connsiteY31" fmla="*/ 341948 h 1580197"/>
                    <a:gd name="connsiteX32" fmla="*/ 171758 w 940118"/>
                    <a:gd name="connsiteY32" fmla="*/ 347295 h 1580197"/>
                    <a:gd name="connsiteX33" fmla="*/ 171778 w 940118"/>
                    <a:gd name="connsiteY33" fmla="*/ 347270 h 1580197"/>
                    <a:gd name="connsiteX34" fmla="*/ 161925 w 940118"/>
                    <a:gd name="connsiteY34" fmla="*/ 341948 h 1580197"/>
                    <a:gd name="connsiteX35" fmla="*/ 227648 w 940118"/>
                    <a:gd name="connsiteY35" fmla="*/ 258128 h 1580197"/>
                    <a:gd name="connsiteX36" fmla="*/ 239906 w 940118"/>
                    <a:gd name="connsiteY36" fmla="*/ 264794 h 1580197"/>
                    <a:gd name="connsiteX37" fmla="*/ 240267 w 940118"/>
                    <a:gd name="connsiteY37" fmla="*/ 264453 h 1580197"/>
                    <a:gd name="connsiteX38" fmla="*/ 228600 w 940118"/>
                    <a:gd name="connsiteY38" fmla="*/ 258128 h 1580197"/>
                    <a:gd name="connsiteX39" fmla="*/ 242888 w 940118"/>
                    <a:gd name="connsiteY39" fmla="*/ 241935 h 1580197"/>
                    <a:gd name="connsiteX40" fmla="*/ 287315 w 940118"/>
                    <a:gd name="connsiteY40" fmla="*/ 198453 h 1580197"/>
                    <a:gd name="connsiteX41" fmla="*/ 286702 w 940118"/>
                    <a:gd name="connsiteY41" fmla="*/ 198120 h 1580197"/>
                    <a:gd name="connsiteX42" fmla="*/ 359092 w 940118"/>
                    <a:gd name="connsiteY42" fmla="*/ 140970 h 1580197"/>
                    <a:gd name="connsiteX43" fmla="*/ 378434 w 940118"/>
                    <a:gd name="connsiteY43" fmla="*/ 151488 h 1580197"/>
                    <a:gd name="connsiteX44" fmla="*/ 378837 w 940118"/>
                    <a:gd name="connsiteY44" fmla="*/ 151226 h 1580197"/>
                    <a:gd name="connsiteX45" fmla="*/ 360045 w 940118"/>
                    <a:gd name="connsiteY45" fmla="*/ 140970 h 1580197"/>
                    <a:gd name="connsiteX46" fmla="*/ 486263 w 940118"/>
                    <a:gd name="connsiteY46" fmla="*/ 68845 h 1580197"/>
                    <a:gd name="connsiteX47" fmla="*/ 485775 w 940118"/>
                    <a:gd name="connsiteY47" fmla="*/ 68580 h 1580197"/>
                    <a:gd name="connsiteX48" fmla="*/ 572452 w 940118"/>
                    <a:gd name="connsiteY48" fmla="*/ 32385 h 1580197"/>
                    <a:gd name="connsiteX49" fmla="*/ 595123 w 940118"/>
                    <a:gd name="connsiteY49" fmla="*/ 44713 h 1580197"/>
                    <a:gd name="connsiteX50" fmla="*/ 595672 w 940118"/>
                    <a:gd name="connsiteY50" fmla="*/ 44538 h 1580197"/>
                    <a:gd name="connsiteX51" fmla="*/ 573405 w 940118"/>
                    <a:gd name="connsiteY51" fmla="*/ 32385 h 1580197"/>
                    <a:gd name="connsiteX52" fmla="*/ 679133 w 940118"/>
                    <a:gd name="connsiteY52" fmla="*/ 0 h 1580197"/>
                    <a:gd name="connsiteX0" fmla="*/ 679133 w 940118"/>
                    <a:gd name="connsiteY0" fmla="*/ 0 h 1580197"/>
                    <a:gd name="connsiteX1" fmla="*/ 940118 w 940118"/>
                    <a:gd name="connsiteY1" fmla="*/ 140970 h 1580197"/>
                    <a:gd name="connsiteX2" fmla="*/ 747299 w 940118"/>
                    <a:gd name="connsiteY2" fmla="*/ 210278 h 1580197"/>
                    <a:gd name="connsiteX3" fmla="*/ 747713 w 940118"/>
                    <a:gd name="connsiteY3" fmla="*/ 210503 h 1580197"/>
                    <a:gd name="connsiteX4" fmla="*/ 620078 w 940118"/>
                    <a:gd name="connsiteY4" fmla="*/ 282893 h 1580197"/>
                    <a:gd name="connsiteX5" fmla="*/ 620077 w 940118"/>
                    <a:gd name="connsiteY5" fmla="*/ 282893 h 1580197"/>
                    <a:gd name="connsiteX6" fmla="*/ 548076 w 940118"/>
                    <a:gd name="connsiteY6" fmla="*/ 339736 h 1580197"/>
                    <a:gd name="connsiteX7" fmla="*/ 548640 w 940118"/>
                    <a:gd name="connsiteY7" fmla="*/ 340043 h 1580197"/>
                    <a:gd name="connsiteX8" fmla="*/ 503873 w 940118"/>
                    <a:gd name="connsiteY8" fmla="*/ 383858 h 1580197"/>
                    <a:gd name="connsiteX9" fmla="*/ 488633 w 940118"/>
                    <a:gd name="connsiteY9" fmla="*/ 399098 h 1580197"/>
                    <a:gd name="connsiteX10" fmla="*/ 488633 w 940118"/>
                    <a:gd name="connsiteY10" fmla="*/ 400050 h 1580197"/>
                    <a:gd name="connsiteX11" fmla="*/ 422910 w 940118"/>
                    <a:gd name="connsiteY11" fmla="*/ 482918 h 1580197"/>
                    <a:gd name="connsiteX12" fmla="*/ 422910 w 940118"/>
                    <a:gd name="connsiteY12" fmla="*/ 483870 h 1580197"/>
                    <a:gd name="connsiteX13" fmla="*/ 367665 w 940118"/>
                    <a:gd name="connsiteY13" fmla="*/ 572453 h 1580197"/>
                    <a:gd name="connsiteX14" fmla="*/ 368618 w 940118"/>
                    <a:gd name="connsiteY14" fmla="*/ 573405 h 1580197"/>
                    <a:gd name="connsiteX15" fmla="*/ 317183 w 940118"/>
                    <a:gd name="connsiteY15" fmla="*/ 684847 h 1580197"/>
                    <a:gd name="connsiteX16" fmla="*/ 305241 w 940118"/>
                    <a:gd name="connsiteY16" fmla="*/ 678329 h 1580197"/>
                    <a:gd name="connsiteX17" fmla="*/ 305235 w 940118"/>
                    <a:gd name="connsiteY17" fmla="*/ 678350 h 1580197"/>
                    <a:gd name="connsiteX18" fmla="*/ 317183 w 940118"/>
                    <a:gd name="connsiteY18" fmla="*/ 684847 h 1580197"/>
                    <a:gd name="connsiteX19" fmla="*/ 260985 w 940118"/>
                    <a:gd name="connsiteY19" fmla="*/ 1014413 h 1580197"/>
                    <a:gd name="connsiteX20" fmla="*/ 342900 w 940118"/>
                    <a:gd name="connsiteY20" fmla="*/ 1373505 h 1580197"/>
                    <a:gd name="connsiteX21" fmla="*/ 546735 w 940118"/>
                    <a:gd name="connsiteY21" fmla="*/ 1580197 h 1580197"/>
                    <a:gd name="connsiteX22" fmla="*/ 285750 w 940118"/>
                    <a:gd name="connsiteY22" fmla="*/ 1438275 h 1580197"/>
                    <a:gd name="connsiteX23" fmla="*/ 81915 w 940118"/>
                    <a:gd name="connsiteY23" fmla="*/ 1231583 h 1580197"/>
                    <a:gd name="connsiteX24" fmla="*/ 0 w 940118"/>
                    <a:gd name="connsiteY24" fmla="*/ 872490 h 1580197"/>
                    <a:gd name="connsiteX25" fmla="*/ 56197 w 940118"/>
                    <a:gd name="connsiteY25" fmla="*/ 542925 h 1580197"/>
                    <a:gd name="connsiteX26" fmla="*/ 62441 w 940118"/>
                    <a:gd name="connsiteY26" fmla="*/ 546321 h 1580197"/>
                    <a:gd name="connsiteX27" fmla="*/ 62617 w 940118"/>
                    <a:gd name="connsiteY27" fmla="*/ 545909 h 1580197"/>
                    <a:gd name="connsiteX28" fmla="*/ 57150 w 940118"/>
                    <a:gd name="connsiteY28" fmla="*/ 542925 h 1580197"/>
                    <a:gd name="connsiteX29" fmla="*/ 107444 w 940118"/>
                    <a:gd name="connsiteY29" fmla="*/ 431896 h 1580197"/>
                    <a:gd name="connsiteX30" fmla="*/ 106680 w 940118"/>
                    <a:gd name="connsiteY30" fmla="*/ 431483 h 1580197"/>
                    <a:gd name="connsiteX31" fmla="*/ 161925 w 940118"/>
                    <a:gd name="connsiteY31" fmla="*/ 341948 h 1580197"/>
                    <a:gd name="connsiteX32" fmla="*/ 171758 w 940118"/>
                    <a:gd name="connsiteY32" fmla="*/ 347295 h 1580197"/>
                    <a:gd name="connsiteX33" fmla="*/ 171778 w 940118"/>
                    <a:gd name="connsiteY33" fmla="*/ 347270 h 1580197"/>
                    <a:gd name="connsiteX34" fmla="*/ 161925 w 940118"/>
                    <a:gd name="connsiteY34" fmla="*/ 341948 h 1580197"/>
                    <a:gd name="connsiteX35" fmla="*/ 227648 w 940118"/>
                    <a:gd name="connsiteY35" fmla="*/ 258128 h 1580197"/>
                    <a:gd name="connsiteX36" fmla="*/ 239906 w 940118"/>
                    <a:gd name="connsiteY36" fmla="*/ 264794 h 1580197"/>
                    <a:gd name="connsiteX37" fmla="*/ 240267 w 940118"/>
                    <a:gd name="connsiteY37" fmla="*/ 264453 h 1580197"/>
                    <a:gd name="connsiteX38" fmla="*/ 228600 w 940118"/>
                    <a:gd name="connsiteY38" fmla="*/ 258128 h 1580197"/>
                    <a:gd name="connsiteX39" fmla="*/ 242888 w 940118"/>
                    <a:gd name="connsiteY39" fmla="*/ 241935 h 1580197"/>
                    <a:gd name="connsiteX40" fmla="*/ 287315 w 940118"/>
                    <a:gd name="connsiteY40" fmla="*/ 198453 h 1580197"/>
                    <a:gd name="connsiteX41" fmla="*/ 286702 w 940118"/>
                    <a:gd name="connsiteY41" fmla="*/ 198120 h 1580197"/>
                    <a:gd name="connsiteX42" fmla="*/ 359092 w 940118"/>
                    <a:gd name="connsiteY42" fmla="*/ 140970 h 1580197"/>
                    <a:gd name="connsiteX43" fmla="*/ 378434 w 940118"/>
                    <a:gd name="connsiteY43" fmla="*/ 151488 h 1580197"/>
                    <a:gd name="connsiteX44" fmla="*/ 378837 w 940118"/>
                    <a:gd name="connsiteY44" fmla="*/ 151226 h 1580197"/>
                    <a:gd name="connsiteX45" fmla="*/ 360045 w 940118"/>
                    <a:gd name="connsiteY45" fmla="*/ 140970 h 1580197"/>
                    <a:gd name="connsiteX46" fmla="*/ 486263 w 940118"/>
                    <a:gd name="connsiteY46" fmla="*/ 68845 h 1580197"/>
                    <a:gd name="connsiteX47" fmla="*/ 485775 w 940118"/>
                    <a:gd name="connsiteY47" fmla="*/ 68580 h 1580197"/>
                    <a:gd name="connsiteX48" fmla="*/ 572452 w 940118"/>
                    <a:gd name="connsiteY48" fmla="*/ 32385 h 1580197"/>
                    <a:gd name="connsiteX49" fmla="*/ 595123 w 940118"/>
                    <a:gd name="connsiteY49" fmla="*/ 44713 h 1580197"/>
                    <a:gd name="connsiteX50" fmla="*/ 573405 w 940118"/>
                    <a:gd name="connsiteY50" fmla="*/ 32385 h 1580197"/>
                    <a:gd name="connsiteX51" fmla="*/ 679133 w 940118"/>
                    <a:gd name="connsiteY51" fmla="*/ 0 h 1580197"/>
                    <a:gd name="connsiteX0" fmla="*/ 679133 w 940118"/>
                    <a:gd name="connsiteY0" fmla="*/ 0 h 1580197"/>
                    <a:gd name="connsiteX1" fmla="*/ 940118 w 940118"/>
                    <a:gd name="connsiteY1" fmla="*/ 140970 h 1580197"/>
                    <a:gd name="connsiteX2" fmla="*/ 747299 w 940118"/>
                    <a:gd name="connsiteY2" fmla="*/ 210278 h 1580197"/>
                    <a:gd name="connsiteX3" fmla="*/ 747713 w 940118"/>
                    <a:gd name="connsiteY3" fmla="*/ 210503 h 1580197"/>
                    <a:gd name="connsiteX4" fmla="*/ 620078 w 940118"/>
                    <a:gd name="connsiteY4" fmla="*/ 282893 h 1580197"/>
                    <a:gd name="connsiteX5" fmla="*/ 620077 w 940118"/>
                    <a:gd name="connsiteY5" fmla="*/ 282893 h 1580197"/>
                    <a:gd name="connsiteX6" fmla="*/ 548076 w 940118"/>
                    <a:gd name="connsiteY6" fmla="*/ 339736 h 1580197"/>
                    <a:gd name="connsiteX7" fmla="*/ 548640 w 940118"/>
                    <a:gd name="connsiteY7" fmla="*/ 340043 h 1580197"/>
                    <a:gd name="connsiteX8" fmla="*/ 503873 w 940118"/>
                    <a:gd name="connsiteY8" fmla="*/ 383858 h 1580197"/>
                    <a:gd name="connsiteX9" fmla="*/ 488633 w 940118"/>
                    <a:gd name="connsiteY9" fmla="*/ 399098 h 1580197"/>
                    <a:gd name="connsiteX10" fmla="*/ 488633 w 940118"/>
                    <a:gd name="connsiteY10" fmla="*/ 400050 h 1580197"/>
                    <a:gd name="connsiteX11" fmla="*/ 422910 w 940118"/>
                    <a:gd name="connsiteY11" fmla="*/ 482918 h 1580197"/>
                    <a:gd name="connsiteX12" fmla="*/ 422910 w 940118"/>
                    <a:gd name="connsiteY12" fmla="*/ 483870 h 1580197"/>
                    <a:gd name="connsiteX13" fmla="*/ 367665 w 940118"/>
                    <a:gd name="connsiteY13" fmla="*/ 572453 h 1580197"/>
                    <a:gd name="connsiteX14" fmla="*/ 368618 w 940118"/>
                    <a:gd name="connsiteY14" fmla="*/ 573405 h 1580197"/>
                    <a:gd name="connsiteX15" fmla="*/ 317183 w 940118"/>
                    <a:gd name="connsiteY15" fmla="*/ 684847 h 1580197"/>
                    <a:gd name="connsiteX16" fmla="*/ 305241 w 940118"/>
                    <a:gd name="connsiteY16" fmla="*/ 678329 h 1580197"/>
                    <a:gd name="connsiteX17" fmla="*/ 305235 w 940118"/>
                    <a:gd name="connsiteY17" fmla="*/ 678350 h 1580197"/>
                    <a:gd name="connsiteX18" fmla="*/ 317183 w 940118"/>
                    <a:gd name="connsiteY18" fmla="*/ 684847 h 1580197"/>
                    <a:gd name="connsiteX19" fmla="*/ 260985 w 940118"/>
                    <a:gd name="connsiteY19" fmla="*/ 1014413 h 1580197"/>
                    <a:gd name="connsiteX20" fmla="*/ 342900 w 940118"/>
                    <a:gd name="connsiteY20" fmla="*/ 1373505 h 1580197"/>
                    <a:gd name="connsiteX21" fmla="*/ 546735 w 940118"/>
                    <a:gd name="connsiteY21" fmla="*/ 1580197 h 1580197"/>
                    <a:gd name="connsiteX22" fmla="*/ 285750 w 940118"/>
                    <a:gd name="connsiteY22" fmla="*/ 1438275 h 1580197"/>
                    <a:gd name="connsiteX23" fmla="*/ 81915 w 940118"/>
                    <a:gd name="connsiteY23" fmla="*/ 1231583 h 1580197"/>
                    <a:gd name="connsiteX24" fmla="*/ 0 w 940118"/>
                    <a:gd name="connsiteY24" fmla="*/ 872490 h 1580197"/>
                    <a:gd name="connsiteX25" fmla="*/ 56197 w 940118"/>
                    <a:gd name="connsiteY25" fmla="*/ 542925 h 1580197"/>
                    <a:gd name="connsiteX26" fmla="*/ 62441 w 940118"/>
                    <a:gd name="connsiteY26" fmla="*/ 546321 h 1580197"/>
                    <a:gd name="connsiteX27" fmla="*/ 62617 w 940118"/>
                    <a:gd name="connsiteY27" fmla="*/ 545909 h 1580197"/>
                    <a:gd name="connsiteX28" fmla="*/ 57150 w 940118"/>
                    <a:gd name="connsiteY28" fmla="*/ 542925 h 1580197"/>
                    <a:gd name="connsiteX29" fmla="*/ 107444 w 940118"/>
                    <a:gd name="connsiteY29" fmla="*/ 431896 h 1580197"/>
                    <a:gd name="connsiteX30" fmla="*/ 106680 w 940118"/>
                    <a:gd name="connsiteY30" fmla="*/ 431483 h 1580197"/>
                    <a:gd name="connsiteX31" fmla="*/ 161925 w 940118"/>
                    <a:gd name="connsiteY31" fmla="*/ 341948 h 1580197"/>
                    <a:gd name="connsiteX32" fmla="*/ 171758 w 940118"/>
                    <a:gd name="connsiteY32" fmla="*/ 347295 h 1580197"/>
                    <a:gd name="connsiteX33" fmla="*/ 171778 w 940118"/>
                    <a:gd name="connsiteY33" fmla="*/ 347270 h 1580197"/>
                    <a:gd name="connsiteX34" fmla="*/ 161925 w 940118"/>
                    <a:gd name="connsiteY34" fmla="*/ 341948 h 1580197"/>
                    <a:gd name="connsiteX35" fmla="*/ 227648 w 940118"/>
                    <a:gd name="connsiteY35" fmla="*/ 258128 h 1580197"/>
                    <a:gd name="connsiteX36" fmla="*/ 239906 w 940118"/>
                    <a:gd name="connsiteY36" fmla="*/ 264794 h 1580197"/>
                    <a:gd name="connsiteX37" fmla="*/ 240267 w 940118"/>
                    <a:gd name="connsiteY37" fmla="*/ 264453 h 1580197"/>
                    <a:gd name="connsiteX38" fmla="*/ 228600 w 940118"/>
                    <a:gd name="connsiteY38" fmla="*/ 258128 h 1580197"/>
                    <a:gd name="connsiteX39" fmla="*/ 242888 w 940118"/>
                    <a:gd name="connsiteY39" fmla="*/ 241935 h 1580197"/>
                    <a:gd name="connsiteX40" fmla="*/ 287315 w 940118"/>
                    <a:gd name="connsiteY40" fmla="*/ 198453 h 1580197"/>
                    <a:gd name="connsiteX41" fmla="*/ 286702 w 940118"/>
                    <a:gd name="connsiteY41" fmla="*/ 198120 h 1580197"/>
                    <a:gd name="connsiteX42" fmla="*/ 359092 w 940118"/>
                    <a:gd name="connsiteY42" fmla="*/ 140970 h 1580197"/>
                    <a:gd name="connsiteX43" fmla="*/ 378434 w 940118"/>
                    <a:gd name="connsiteY43" fmla="*/ 151488 h 1580197"/>
                    <a:gd name="connsiteX44" fmla="*/ 378837 w 940118"/>
                    <a:gd name="connsiteY44" fmla="*/ 151226 h 1580197"/>
                    <a:gd name="connsiteX45" fmla="*/ 486263 w 940118"/>
                    <a:gd name="connsiteY45" fmla="*/ 68845 h 1580197"/>
                    <a:gd name="connsiteX46" fmla="*/ 485775 w 940118"/>
                    <a:gd name="connsiteY46" fmla="*/ 68580 h 1580197"/>
                    <a:gd name="connsiteX47" fmla="*/ 572452 w 940118"/>
                    <a:gd name="connsiteY47" fmla="*/ 32385 h 1580197"/>
                    <a:gd name="connsiteX48" fmla="*/ 595123 w 940118"/>
                    <a:gd name="connsiteY48" fmla="*/ 44713 h 1580197"/>
                    <a:gd name="connsiteX49" fmla="*/ 573405 w 940118"/>
                    <a:gd name="connsiteY49" fmla="*/ 32385 h 1580197"/>
                    <a:gd name="connsiteX50" fmla="*/ 679133 w 940118"/>
                    <a:gd name="connsiteY50" fmla="*/ 0 h 1580197"/>
                    <a:gd name="connsiteX0" fmla="*/ 679133 w 940118"/>
                    <a:gd name="connsiteY0" fmla="*/ 0 h 1580197"/>
                    <a:gd name="connsiteX1" fmla="*/ 940118 w 940118"/>
                    <a:gd name="connsiteY1" fmla="*/ 140970 h 1580197"/>
                    <a:gd name="connsiteX2" fmla="*/ 747299 w 940118"/>
                    <a:gd name="connsiteY2" fmla="*/ 210278 h 1580197"/>
                    <a:gd name="connsiteX3" fmla="*/ 747713 w 940118"/>
                    <a:gd name="connsiteY3" fmla="*/ 210503 h 1580197"/>
                    <a:gd name="connsiteX4" fmla="*/ 620078 w 940118"/>
                    <a:gd name="connsiteY4" fmla="*/ 282893 h 1580197"/>
                    <a:gd name="connsiteX5" fmla="*/ 620077 w 940118"/>
                    <a:gd name="connsiteY5" fmla="*/ 282893 h 1580197"/>
                    <a:gd name="connsiteX6" fmla="*/ 548076 w 940118"/>
                    <a:gd name="connsiteY6" fmla="*/ 339736 h 1580197"/>
                    <a:gd name="connsiteX7" fmla="*/ 548640 w 940118"/>
                    <a:gd name="connsiteY7" fmla="*/ 340043 h 1580197"/>
                    <a:gd name="connsiteX8" fmla="*/ 503873 w 940118"/>
                    <a:gd name="connsiteY8" fmla="*/ 383858 h 1580197"/>
                    <a:gd name="connsiteX9" fmla="*/ 488633 w 940118"/>
                    <a:gd name="connsiteY9" fmla="*/ 399098 h 1580197"/>
                    <a:gd name="connsiteX10" fmla="*/ 488633 w 940118"/>
                    <a:gd name="connsiteY10" fmla="*/ 400050 h 1580197"/>
                    <a:gd name="connsiteX11" fmla="*/ 422910 w 940118"/>
                    <a:gd name="connsiteY11" fmla="*/ 482918 h 1580197"/>
                    <a:gd name="connsiteX12" fmla="*/ 422910 w 940118"/>
                    <a:gd name="connsiteY12" fmla="*/ 483870 h 1580197"/>
                    <a:gd name="connsiteX13" fmla="*/ 367665 w 940118"/>
                    <a:gd name="connsiteY13" fmla="*/ 572453 h 1580197"/>
                    <a:gd name="connsiteX14" fmla="*/ 368618 w 940118"/>
                    <a:gd name="connsiteY14" fmla="*/ 573405 h 1580197"/>
                    <a:gd name="connsiteX15" fmla="*/ 317183 w 940118"/>
                    <a:gd name="connsiteY15" fmla="*/ 684847 h 1580197"/>
                    <a:gd name="connsiteX16" fmla="*/ 305241 w 940118"/>
                    <a:gd name="connsiteY16" fmla="*/ 678329 h 1580197"/>
                    <a:gd name="connsiteX17" fmla="*/ 305235 w 940118"/>
                    <a:gd name="connsiteY17" fmla="*/ 678350 h 1580197"/>
                    <a:gd name="connsiteX18" fmla="*/ 317183 w 940118"/>
                    <a:gd name="connsiteY18" fmla="*/ 684847 h 1580197"/>
                    <a:gd name="connsiteX19" fmla="*/ 260985 w 940118"/>
                    <a:gd name="connsiteY19" fmla="*/ 1014413 h 1580197"/>
                    <a:gd name="connsiteX20" fmla="*/ 342900 w 940118"/>
                    <a:gd name="connsiteY20" fmla="*/ 1373505 h 1580197"/>
                    <a:gd name="connsiteX21" fmla="*/ 546735 w 940118"/>
                    <a:gd name="connsiteY21" fmla="*/ 1580197 h 1580197"/>
                    <a:gd name="connsiteX22" fmla="*/ 285750 w 940118"/>
                    <a:gd name="connsiteY22" fmla="*/ 1438275 h 1580197"/>
                    <a:gd name="connsiteX23" fmla="*/ 81915 w 940118"/>
                    <a:gd name="connsiteY23" fmla="*/ 1231583 h 1580197"/>
                    <a:gd name="connsiteX24" fmla="*/ 0 w 940118"/>
                    <a:gd name="connsiteY24" fmla="*/ 872490 h 1580197"/>
                    <a:gd name="connsiteX25" fmla="*/ 56197 w 940118"/>
                    <a:gd name="connsiteY25" fmla="*/ 542925 h 1580197"/>
                    <a:gd name="connsiteX26" fmla="*/ 62441 w 940118"/>
                    <a:gd name="connsiteY26" fmla="*/ 546321 h 1580197"/>
                    <a:gd name="connsiteX27" fmla="*/ 62617 w 940118"/>
                    <a:gd name="connsiteY27" fmla="*/ 545909 h 1580197"/>
                    <a:gd name="connsiteX28" fmla="*/ 57150 w 940118"/>
                    <a:gd name="connsiteY28" fmla="*/ 542925 h 1580197"/>
                    <a:gd name="connsiteX29" fmla="*/ 107444 w 940118"/>
                    <a:gd name="connsiteY29" fmla="*/ 431896 h 1580197"/>
                    <a:gd name="connsiteX30" fmla="*/ 106680 w 940118"/>
                    <a:gd name="connsiteY30" fmla="*/ 431483 h 1580197"/>
                    <a:gd name="connsiteX31" fmla="*/ 161925 w 940118"/>
                    <a:gd name="connsiteY31" fmla="*/ 341948 h 1580197"/>
                    <a:gd name="connsiteX32" fmla="*/ 171758 w 940118"/>
                    <a:gd name="connsiteY32" fmla="*/ 347295 h 1580197"/>
                    <a:gd name="connsiteX33" fmla="*/ 171778 w 940118"/>
                    <a:gd name="connsiteY33" fmla="*/ 347270 h 1580197"/>
                    <a:gd name="connsiteX34" fmla="*/ 161925 w 940118"/>
                    <a:gd name="connsiteY34" fmla="*/ 341948 h 1580197"/>
                    <a:gd name="connsiteX35" fmla="*/ 227648 w 940118"/>
                    <a:gd name="connsiteY35" fmla="*/ 258128 h 1580197"/>
                    <a:gd name="connsiteX36" fmla="*/ 239906 w 940118"/>
                    <a:gd name="connsiteY36" fmla="*/ 264794 h 1580197"/>
                    <a:gd name="connsiteX37" fmla="*/ 240267 w 940118"/>
                    <a:gd name="connsiteY37" fmla="*/ 264453 h 1580197"/>
                    <a:gd name="connsiteX38" fmla="*/ 228600 w 940118"/>
                    <a:gd name="connsiteY38" fmla="*/ 258128 h 1580197"/>
                    <a:gd name="connsiteX39" fmla="*/ 242888 w 940118"/>
                    <a:gd name="connsiteY39" fmla="*/ 241935 h 1580197"/>
                    <a:gd name="connsiteX40" fmla="*/ 287315 w 940118"/>
                    <a:gd name="connsiteY40" fmla="*/ 198453 h 1580197"/>
                    <a:gd name="connsiteX41" fmla="*/ 286702 w 940118"/>
                    <a:gd name="connsiteY41" fmla="*/ 198120 h 1580197"/>
                    <a:gd name="connsiteX42" fmla="*/ 359092 w 940118"/>
                    <a:gd name="connsiteY42" fmla="*/ 140970 h 1580197"/>
                    <a:gd name="connsiteX43" fmla="*/ 378434 w 940118"/>
                    <a:gd name="connsiteY43" fmla="*/ 151488 h 1580197"/>
                    <a:gd name="connsiteX44" fmla="*/ 486263 w 940118"/>
                    <a:gd name="connsiteY44" fmla="*/ 68845 h 1580197"/>
                    <a:gd name="connsiteX45" fmla="*/ 485775 w 940118"/>
                    <a:gd name="connsiteY45" fmla="*/ 68580 h 1580197"/>
                    <a:gd name="connsiteX46" fmla="*/ 572452 w 940118"/>
                    <a:gd name="connsiteY46" fmla="*/ 32385 h 1580197"/>
                    <a:gd name="connsiteX47" fmla="*/ 595123 w 940118"/>
                    <a:gd name="connsiteY47" fmla="*/ 44713 h 1580197"/>
                    <a:gd name="connsiteX48" fmla="*/ 573405 w 940118"/>
                    <a:gd name="connsiteY48" fmla="*/ 32385 h 1580197"/>
                    <a:gd name="connsiteX49" fmla="*/ 679133 w 940118"/>
                    <a:gd name="connsiteY49" fmla="*/ 0 h 1580197"/>
                    <a:gd name="connsiteX0" fmla="*/ 679133 w 940118"/>
                    <a:gd name="connsiteY0" fmla="*/ 0 h 1580197"/>
                    <a:gd name="connsiteX1" fmla="*/ 940118 w 940118"/>
                    <a:gd name="connsiteY1" fmla="*/ 140970 h 1580197"/>
                    <a:gd name="connsiteX2" fmla="*/ 747299 w 940118"/>
                    <a:gd name="connsiteY2" fmla="*/ 210278 h 1580197"/>
                    <a:gd name="connsiteX3" fmla="*/ 747713 w 940118"/>
                    <a:gd name="connsiteY3" fmla="*/ 210503 h 1580197"/>
                    <a:gd name="connsiteX4" fmla="*/ 620078 w 940118"/>
                    <a:gd name="connsiteY4" fmla="*/ 282893 h 1580197"/>
                    <a:gd name="connsiteX5" fmla="*/ 620077 w 940118"/>
                    <a:gd name="connsiteY5" fmla="*/ 282893 h 1580197"/>
                    <a:gd name="connsiteX6" fmla="*/ 548076 w 940118"/>
                    <a:gd name="connsiteY6" fmla="*/ 339736 h 1580197"/>
                    <a:gd name="connsiteX7" fmla="*/ 548640 w 940118"/>
                    <a:gd name="connsiteY7" fmla="*/ 340043 h 1580197"/>
                    <a:gd name="connsiteX8" fmla="*/ 503873 w 940118"/>
                    <a:gd name="connsiteY8" fmla="*/ 383858 h 1580197"/>
                    <a:gd name="connsiteX9" fmla="*/ 488633 w 940118"/>
                    <a:gd name="connsiteY9" fmla="*/ 399098 h 1580197"/>
                    <a:gd name="connsiteX10" fmla="*/ 488633 w 940118"/>
                    <a:gd name="connsiteY10" fmla="*/ 400050 h 1580197"/>
                    <a:gd name="connsiteX11" fmla="*/ 422910 w 940118"/>
                    <a:gd name="connsiteY11" fmla="*/ 482918 h 1580197"/>
                    <a:gd name="connsiteX12" fmla="*/ 422910 w 940118"/>
                    <a:gd name="connsiteY12" fmla="*/ 483870 h 1580197"/>
                    <a:gd name="connsiteX13" fmla="*/ 367665 w 940118"/>
                    <a:gd name="connsiteY13" fmla="*/ 572453 h 1580197"/>
                    <a:gd name="connsiteX14" fmla="*/ 368618 w 940118"/>
                    <a:gd name="connsiteY14" fmla="*/ 573405 h 1580197"/>
                    <a:gd name="connsiteX15" fmla="*/ 317183 w 940118"/>
                    <a:gd name="connsiteY15" fmla="*/ 684847 h 1580197"/>
                    <a:gd name="connsiteX16" fmla="*/ 305241 w 940118"/>
                    <a:gd name="connsiteY16" fmla="*/ 678329 h 1580197"/>
                    <a:gd name="connsiteX17" fmla="*/ 305235 w 940118"/>
                    <a:gd name="connsiteY17" fmla="*/ 678350 h 1580197"/>
                    <a:gd name="connsiteX18" fmla="*/ 317183 w 940118"/>
                    <a:gd name="connsiteY18" fmla="*/ 684847 h 1580197"/>
                    <a:gd name="connsiteX19" fmla="*/ 260985 w 940118"/>
                    <a:gd name="connsiteY19" fmla="*/ 1014413 h 1580197"/>
                    <a:gd name="connsiteX20" fmla="*/ 342900 w 940118"/>
                    <a:gd name="connsiteY20" fmla="*/ 1373505 h 1580197"/>
                    <a:gd name="connsiteX21" fmla="*/ 546735 w 940118"/>
                    <a:gd name="connsiteY21" fmla="*/ 1580197 h 1580197"/>
                    <a:gd name="connsiteX22" fmla="*/ 285750 w 940118"/>
                    <a:gd name="connsiteY22" fmla="*/ 1438275 h 1580197"/>
                    <a:gd name="connsiteX23" fmla="*/ 81915 w 940118"/>
                    <a:gd name="connsiteY23" fmla="*/ 1231583 h 1580197"/>
                    <a:gd name="connsiteX24" fmla="*/ 0 w 940118"/>
                    <a:gd name="connsiteY24" fmla="*/ 872490 h 1580197"/>
                    <a:gd name="connsiteX25" fmla="*/ 56197 w 940118"/>
                    <a:gd name="connsiteY25" fmla="*/ 542925 h 1580197"/>
                    <a:gd name="connsiteX26" fmla="*/ 62441 w 940118"/>
                    <a:gd name="connsiteY26" fmla="*/ 546321 h 1580197"/>
                    <a:gd name="connsiteX27" fmla="*/ 62617 w 940118"/>
                    <a:gd name="connsiteY27" fmla="*/ 545909 h 1580197"/>
                    <a:gd name="connsiteX28" fmla="*/ 57150 w 940118"/>
                    <a:gd name="connsiteY28" fmla="*/ 542925 h 1580197"/>
                    <a:gd name="connsiteX29" fmla="*/ 107444 w 940118"/>
                    <a:gd name="connsiteY29" fmla="*/ 431896 h 1580197"/>
                    <a:gd name="connsiteX30" fmla="*/ 106680 w 940118"/>
                    <a:gd name="connsiteY30" fmla="*/ 431483 h 1580197"/>
                    <a:gd name="connsiteX31" fmla="*/ 161925 w 940118"/>
                    <a:gd name="connsiteY31" fmla="*/ 341948 h 1580197"/>
                    <a:gd name="connsiteX32" fmla="*/ 171758 w 940118"/>
                    <a:gd name="connsiteY32" fmla="*/ 347295 h 1580197"/>
                    <a:gd name="connsiteX33" fmla="*/ 171778 w 940118"/>
                    <a:gd name="connsiteY33" fmla="*/ 347270 h 1580197"/>
                    <a:gd name="connsiteX34" fmla="*/ 161925 w 940118"/>
                    <a:gd name="connsiteY34" fmla="*/ 341948 h 1580197"/>
                    <a:gd name="connsiteX35" fmla="*/ 227648 w 940118"/>
                    <a:gd name="connsiteY35" fmla="*/ 258128 h 1580197"/>
                    <a:gd name="connsiteX36" fmla="*/ 239906 w 940118"/>
                    <a:gd name="connsiteY36" fmla="*/ 264794 h 1580197"/>
                    <a:gd name="connsiteX37" fmla="*/ 240267 w 940118"/>
                    <a:gd name="connsiteY37" fmla="*/ 264453 h 1580197"/>
                    <a:gd name="connsiteX38" fmla="*/ 228600 w 940118"/>
                    <a:gd name="connsiteY38" fmla="*/ 258128 h 1580197"/>
                    <a:gd name="connsiteX39" fmla="*/ 242888 w 940118"/>
                    <a:gd name="connsiteY39" fmla="*/ 241935 h 1580197"/>
                    <a:gd name="connsiteX40" fmla="*/ 287315 w 940118"/>
                    <a:gd name="connsiteY40" fmla="*/ 198453 h 1580197"/>
                    <a:gd name="connsiteX41" fmla="*/ 286702 w 940118"/>
                    <a:gd name="connsiteY41" fmla="*/ 198120 h 1580197"/>
                    <a:gd name="connsiteX42" fmla="*/ 359092 w 940118"/>
                    <a:gd name="connsiteY42" fmla="*/ 140970 h 1580197"/>
                    <a:gd name="connsiteX43" fmla="*/ 486263 w 940118"/>
                    <a:gd name="connsiteY43" fmla="*/ 68845 h 1580197"/>
                    <a:gd name="connsiteX44" fmla="*/ 485775 w 940118"/>
                    <a:gd name="connsiteY44" fmla="*/ 68580 h 1580197"/>
                    <a:gd name="connsiteX45" fmla="*/ 572452 w 940118"/>
                    <a:gd name="connsiteY45" fmla="*/ 32385 h 1580197"/>
                    <a:gd name="connsiteX46" fmla="*/ 595123 w 940118"/>
                    <a:gd name="connsiteY46" fmla="*/ 44713 h 1580197"/>
                    <a:gd name="connsiteX47" fmla="*/ 573405 w 940118"/>
                    <a:gd name="connsiteY47" fmla="*/ 32385 h 1580197"/>
                    <a:gd name="connsiteX48" fmla="*/ 679133 w 940118"/>
                    <a:gd name="connsiteY48" fmla="*/ 0 h 1580197"/>
                    <a:gd name="connsiteX0" fmla="*/ 679133 w 940118"/>
                    <a:gd name="connsiteY0" fmla="*/ 0 h 1580197"/>
                    <a:gd name="connsiteX1" fmla="*/ 940118 w 940118"/>
                    <a:gd name="connsiteY1" fmla="*/ 140970 h 1580197"/>
                    <a:gd name="connsiteX2" fmla="*/ 747299 w 940118"/>
                    <a:gd name="connsiteY2" fmla="*/ 210278 h 1580197"/>
                    <a:gd name="connsiteX3" fmla="*/ 747713 w 940118"/>
                    <a:gd name="connsiteY3" fmla="*/ 210503 h 1580197"/>
                    <a:gd name="connsiteX4" fmla="*/ 620078 w 940118"/>
                    <a:gd name="connsiteY4" fmla="*/ 282893 h 1580197"/>
                    <a:gd name="connsiteX5" fmla="*/ 620077 w 940118"/>
                    <a:gd name="connsiteY5" fmla="*/ 282893 h 1580197"/>
                    <a:gd name="connsiteX6" fmla="*/ 548076 w 940118"/>
                    <a:gd name="connsiteY6" fmla="*/ 339736 h 1580197"/>
                    <a:gd name="connsiteX7" fmla="*/ 548640 w 940118"/>
                    <a:gd name="connsiteY7" fmla="*/ 340043 h 1580197"/>
                    <a:gd name="connsiteX8" fmla="*/ 503873 w 940118"/>
                    <a:gd name="connsiteY8" fmla="*/ 383858 h 1580197"/>
                    <a:gd name="connsiteX9" fmla="*/ 488633 w 940118"/>
                    <a:gd name="connsiteY9" fmla="*/ 399098 h 1580197"/>
                    <a:gd name="connsiteX10" fmla="*/ 488633 w 940118"/>
                    <a:gd name="connsiteY10" fmla="*/ 400050 h 1580197"/>
                    <a:gd name="connsiteX11" fmla="*/ 422910 w 940118"/>
                    <a:gd name="connsiteY11" fmla="*/ 482918 h 1580197"/>
                    <a:gd name="connsiteX12" fmla="*/ 422910 w 940118"/>
                    <a:gd name="connsiteY12" fmla="*/ 483870 h 1580197"/>
                    <a:gd name="connsiteX13" fmla="*/ 367665 w 940118"/>
                    <a:gd name="connsiteY13" fmla="*/ 572453 h 1580197"/>
                    <a:gd name="connsiteX14" fmla="*/ 368618 w 940118"/>
                    <a:gd name="connsiteY14" fmla="*/ 573405 h 1580197"/>
                    <a:gd name="connsiteX15" fmla="*/ 317183 w 940118"/>
                    <a:gd name="connsiteY15" fmla="*/ 684847 h 1580197"/>
                    <a:gd name="connsiteX16" fmla="*/ 305241 w 940118"/>
                    <a:gd name="connsiteY16" fmla="*/ 678329 h 1580197"/>
                    <a:gd name="connsiteX17" fmla="*/ 305235 w 940118"/>
                    <a:gd name="connsiteY17" fmla="*/ 678350 h 1580197"/>
                    <a:gd name="connsiteX18" fmla="*/ 317183 w 940118"/>
                    <a:gd name="connsiteY18" fmla="*/ 684847 h 1580197"/>
                    <a:gd name="connsiteX19" fmla="*/ 260985 w 940118"/>
                    <a:gd name="connsiteY19" fmla="*/ 1014413 h 1580197"/>
                    <a:gd name="connsiteX20" fmla="*/ 342900 w 940118"/>
                    <a:gd name="connsiteY20" fmla="*/ 1373505 h 1580197"/>
                    <a:gd name="connsiteX21" fmla="*/ 546735 w 940118"/>
                    <a:gd name="connsiteY21" fmla="*/ 1580197 h 1580197"/>
                    <a:gd name="connsiteX22" fmla="*/ 285750 w 940118"/>
                    <a:gd name="connsiteY22" fmla="*/ 1438275 h 1580197"/>
                    <a:gd name="connsiteX23" fmla="*/ 81915 w 940118"/>
                    <a:gd name="connsiteY23" fmla="*/ 1231583 h 1580197"/>
                    <a:gd name="connsiteX24" fmla="*/ 0 w 940118"/>
                    <a:gd name="connsiteY24" fmla="*/ 872490 h 1580197"/>
                    <a:gd name="connsiteX25" fmla="*/ 56197 w 940118"/>
                    <a:gd name="connsiteY25" fmla="*/ 542925 h 1580197"/>
                    <a:gd name="connsiteX26" fmla="*/ 62441 w 940118"/>
                    <a:gd name="connsiteY26" fmla="*/ 546321 h 1580197"/>
                    <a:gd name="connsiteX27" fmla="*/ 62617 w 940118"/>
                    <a:gd name="connsiteY27" fmla="*/ 545909 h 1580197"/>
                    <a:gd name="connsiteX28" fmla="*/ 57150 w 940118"/>
                    <a:gd name="connsiteY28" fmla="*/ 542925 h 1580197"/>
                    <a:gd name="connsiteX29" fmla="*/ 107444 w 940118"/>
                    <a:gd name="connsiteY29" fmla="*/ 431896 h 1580197"/>
                    <a:gd name="connsiteX30" fmla="*/ 106680 w 940118"/>
                    <a:gd name="connsiteY30" fmla="*/ 431483 h 1580197"/>
                    <a:gd name="connsiteX31" fmla="*/ 161925 w 940118"/>
                    <a:gd name="connsiteY31" fmla="*/ 341948 h 1580197"/>
                    <a:gd name="connsiteX32" fmla="*/ 171758 w 940118"/>
                    <a:gd name="connsiteY32" fmla="*/ 347295 h 1580197"/>
                    <a:gd name="connsiteX33" fmla="*/ 171778 w 940118"/>
                    <a:gd name="connsiteY33" fmla="*/ 347270 h 1580197"/>
                    <a:gd name="connsiteX34" fmla="*/ 161925 w 940118"/>
                    <a:gd name="connsiteY34" fmla="*/ 341948 h 1580197"/>
                    <a:gd name="connsiteX35" fmla="*/ 227648 w 940118"/>
                    <a:gd name="connsiteY35" fmla="*/ 258128 h 1580197"/>
                    <a:gd name="connsiteX36" fmla="*/ 239906 w 940118"/>
                    <a:gd name="connsiteY36" fmla="*/ 264794 h 1580197"/>
                    <a:gd name="connsiteX37" fmla="*/ 240267 w 940118"/>
                    <a:gd name="connsiteY37" fmla="*/ 264453 h 1580197"/>
                    <a:gd name="connsiteX38" fmla="*/ 228600 w 940118"/>
                    <a:gd name="connsiteY38" fmla="*/ 258128 h 1580197"/>
                    <a:gd name="connsiteX39" fmla="*/ 287315 w 940118"/>
                    <a:gd name="connsiteY39" fmla="*/ 198453 h 1580197"/>
                    <a:gd name="connsiteX40" fmla="*/ 286702 w 940118"/>
                    <a:gd name="connsiteY40" fmla="*/ 198120 h 1580197"/>
                    <a:gd name="connsiteX41" fmla="*/ 359092 w 940118"/>
                    <a:gd name="connsiteY41" fmla="*/ 140970 h 1580197"/>
                    <a:gd name="connsiteX42" fmla="*/ 486263 w 940118"/>
                    <a:gd name="connsiteY42" fmla="*/ 68845 h 1580197"/>
                    <a:gd name="connsiteX43" fmla="*/ 485775 w 940118"/>
                    <a:gd name="connsiteY43" fmla="*/ 68580 h 1580197"/>
                    <a:gd name="connsiteX44" fmla="*/ 572452 w 940118"/>
                    <a:gd name="connsiteY44" fmla="*/ 32385 h 1580197"/>
                    <a:gd name="connsiteX45" fmla="*/ 595123 w 940118"/>
                    <a:gd name="connsiteY45" fmla="*/ 44713 h 1580197"/>
                    <a:gd name="connsiteX46" fmla="*/ 573405 w 940118"/>
                    <a:gd name="connsiteY46" fmla="*/ 32385 h 1580197"/>
                    <a:gd name="connsiteX47" fmla="*/ 679133 w 940118"/>
                    <a:gd name="connsiteY47" fmla="*/ 0 h 1580197"/>
                    <a:gd name="connsiteX0" fmla="*/ 679133 w 940118"/>
                    <a:gd name="connsiteY0" fmla="*/ 0 h 1580197"/>
                    <a:gd name="connsiteX1" fmla="*/ 940118 w 940118"/>
                    <a:gd name="connsiteY1" fmla="*/ 140970 h 1580197"/>
                    <a:gd name="connsiteX2" fmla="*/ 747299 w 940118"/>
                    <a:gd name="connsiteY2" fmla="*/ 210278 h 1580197"/>
                    <a:gd name="connsiteX3" fmla="*/ 747713 w 940118"/>
                    <a:gd name="connsiteY3" fmla="*/ 210503 h 1580197"/>
                    <a:gd name="connsiteX4" fmla="*/ 620078 w 940118"/>
                    <a:gd name="connsiteY4" fmla="*/ 282893 h 1580197"/>
                    <a:gd name="connsiteX5" fmla="*/ 620077 w 940118"/>
                    <a:gd name="connsiteY5" fmla="*/ 282893 h 1580197"/>
                    <a:gd name="connsiteX6" fmla="*/ 548076 w 940118"/>
                    <a:gd name="connsiteY6" fmla="*/ 339736 h 1580197"/>
                    <a:gd name="connsiteX7" fmla="*/ 548640 w 940118"/>
                    <a:gd name="connsiteY7" fmla="*/ 340043 h 1580197"/>
                    <a:gd name="connsiteX8" fmla="*/ 503873 w 940118"/>
                    <a:gd name="connsiteY8" fmla="*/ 383858 h 1580197"/>
                    <a:gd name="connsiteX9" fmla="*/ 488633 w 940118"/>
                    <a:gd name="connsiteY9" fmla="*/ 399098 h 1580197"/>
                    <a:gd name="connsiteX10" fmla="*/ 488633 w 940118"/>
                    <a:gd name="connsiteY10" fmla="*/ 400050 h 1580197"/>
                    <a:gd name="connsiteX11" fmla="*/ 422910 w 940118"/>
                    <a:gd name="connsiteY11" fmla="*/ 482918 h 1580197"/>
                    <a:gd name="connsiteX12" fmla="*/ 422910 w 940118"/>
                    <a:gd name="connsiteY12" fmla="*/ 483870 h 1580197"/>
                    <a:gd name="connsiteX13" fmla="*/ 367665 w 940118"/>
                    <a:gd name="connsiteY13" fmla="*/ 572453 h 1580197"/>
                    <a:gd name="connsiteX14" fmla="*/ 368618 w 940118"/>
                    <a:gd name="connsiteY14" fmla="*/ 573405 h 1580197"/>
                    <a:gd name="connsiteX15" fmla="*/ 317183 w 940118"/>
                    <a:gd name="connsiteY15" fmla="*/ 684847 h 1580197"/>
                    <a:gd name="connsiteX16" fmla="*/ 305241 w 940118"/>
                    <a:gd name="connsiteY16" fmla="*/ 678329 h 1580197"/>
                    <a:gd name="connsiteX17" fmla="*/ 305235 w 940118"/>
                    <a:gd name="connsiteY17" fmla="*/ 678350 h 1580197"/>
                    <a:gd name="connsiteX18" fmla="*/ 317183 w 940118"/>
                    <a:gd name="connsiteY18" fmla="*/ 684847 h 1580197"/>
                    <a:gd name="connsiteX19" fmla="*/ 260985 w 940118"/>
                    <a:gd name="connsiteY19" fmla="*/ 1014413 h 1580197"/>
                    <a:gd name="connsiteX20" fmla="*/ 342900 w 940118"/>
                    <a:gd name="connsiteY20" fmla="*/ 1373505 h 1580197"/>
                    <a:gd name="connsiteX21" fmla="*/ 546735 w 940118"/>
                    <a:gd name="connsiteY21" fmla="*/ 1580197 h 1580197"/>
                    <a:gd name="connsiteX22" fmla="*/ 285750 w 940118"/>
                    <a:gd name="connsiteY22" fmla="*/ 1438275 h 1580197"/>
                    <a:gd name="connsiteX23" fmla="*/ 81915 w 940118"/>
                    <a:gd name="connsiteY23" fmla="*/ 1231583 h 1580197"/>
                    <a:gd name="connsiteX24" fmla="*/ 0 w 940118"/>
                    <a:gd name="connsiteY24" fmla="*/ 872490 h 1580197"/>
                    <a:gd name="connsiteX25" fmla="*/ 56197 w 940118"/>
                    <a:gd name="connsiteY25" fmla="*/ 542925 h 1580197"/>
                    <a:gd name="connsiteX26" fmla="*/ 62441 w 940118"/>
                    <a:gd name="connsiteY26" fmla="*/ 546321 h 1580197"/>
                    <a:gd name="connsiteX27" fmla="*/ 62617 w 940118"/>
                    <a:gd name="connsiteY27" fmla="*/ 545909 h 1580197"/>
                    <a:gd name="connsiteX28" fmla="*/ 57150 w 940118"/>
                    <a:gd name="connsiteY28" fmla="*/ 542925 h 1580197"/>
                    <a:gd name="connsiteX29" fmla="*/ 107444 w 940118"/>
                    <a:gd name="connsiteY29" fmla="*/ 431896 h 1580197"/>
                    <a:gd name="connsiteX30" fmla="*/ 106680 w 940118"/>
                    <a:gd name="connsiteY30" fmla="*/ 431483 h 1580197"/>
                    <a:gd name="connsiteX31" fmla="*/ 161925 w 940118"/>
                    <a:gd name="connsiteY31" fmla="*/ 341948 h 1580197"/>
                    <a:gd name="connsiteX32" fmla="*/ 171758 w 940118"/>
                    <a:gd name="connsiteY32" fmla="*/ 347295 h 1580197"/>
                    <a:gd name="connsiteX33" fmla="*/ 171778 w 940118"/>
                    <a:gd name="connsiteY33" fmla="*/ 347270 h 1580197"/>
                    <a:gd name="connsiteX34" fmla="*/ 161925 w 940118"/>
                    <a:gd name="connsiteY34" fmla="*/ 341948 h 1580197"/>
                    <a:gd name="connsiteX35" fmla="*/ 227648 w 940118"/>
                    <a:gd name="connsiteY35" fmla="*/ 258128 h 1580197"/>
                    <a:gd name="connsiteX36" fmla="*/ 239906 w 940118"/>
                    <a:gd name="connsiteY36" fmla="*/ 264794 h 1580197"/>
                    <a:gd name="connsiteX37" fmla="*/ 228600 w 940118"/>
                    <a:gd name="connsiteY37" fmla="*/ 258128 h 1580197"/>
                    <a:gd name="connsiteX38" fmla="*/ 287315 w 940118"/>
                    <a:gd name="connsiteY38" fmla="*/ 198453 h 1580197"/>
                    <a:gd name="connsiteX39" fmla="*/ 286702 w 940118"/>
                    <a:gd name="connsiteY39" fmla="*/ 198120 h 1580197"/>
                    <a:gd name="connsiteX40" fmla="*/ 359092 w 940118"/>
                    <a:gd name="connsiteY40" fmla="*/ 140970 h 1580197"/>
                    <a:gd name="connsiteX41" fmla="*/ 486263 w 940118"/>
                    <a:gd name="connsiteY41" fmla="*/ 68845 h 1580197"/>
                    <a:gd name="connsiteX42" fmla="*/ 485775 w 940118"/>
                    <a:gd name="connsiteY42" fmla="*/ 68580 h 1580197"/>
                    <a:gd name="connsiteX43" fmla="*/ 572452 w 940118"/>
                    <a:gd name="connsiteY43" fmla="*/ 32385 h 1580197"/>
                    <a:gd name="connsiteX44" fmla="*/ 595123 w 940118"/>
                    <a:gd name="connsiteY44" fmla="*/ 44713 h 1580197"/>
                    <a:gd name="connsiteX45" fmla="*/ 573405 w 940118"/>
                    <a:gd name="connsiteY45" fmla="*/ 32385 h 1580197"/>
                    <a:gd name="connsiteX46" fmla="*/ 679133 w 940118"/>
                    <a:gd name="connsiteY46" fmla="*/ 0 h 1580197"/>
                    <a:gd name="connsiteX0" fmla="*/ 679133 w 940118"/>
                    <a:gd name="connsiteY0" fmla="*/ 0 h 1580197"/>
                    <a:gd name="connsiteX1" fmla="*/ 940118 w 940118"/>
                    <a:gd name="connsiteY1" fmla="*/ 140970 h 1580197"/>
                    <a:gd name="connsiteX2" fmla="*/ 747299 w 940118"/>
                    <a:gd name="connsiteY2" fmla="*/ 210278 h 1580197"/>
                    <a:gd name="connsiteX3" fmla="*/ 747713 w 940118"/>
                    <a:gd name="connsiteY3" fmla="*/ 210503 h 1580197"/>
                    <a:gd name="connsiteX4" fmla="*/ 620078 w 940118"/>
                    <a:gd name="connsiteY4" fmla="*/ 282893 h 1580197"/>
                    <a:gd name="connsiteX5" fmla="*/ 620077 w 940118"/>
                    <a:gd name="connsiteY5" fmla="*/ 282893 h 1580197"/>
                    <a:gd name="connsiteX6" fmla="*/ 548076 w 940118"/>
                    <a:gd name="connsiteY6" fmla="*/ 339736 h 1580197"/>
                    <a:gd name="connsiteX7" fmla="*/ 548640 w 940118"/>
                    <a:gd name="connsiteY7" fmla="*/ 340043 h 1580197"/>
                    <a:gd name="connsiteX8" fmla="*/ 503873 w 940118"/>
                    <a:gd name="connsiteY8" fmla="*/ 383858 h 1580197"/>
                    <a:gd name="connsiteX9" fmla="*/ 488633 w 940118"/>
                    <a:gd name="connsiteY9" fmla="*/ 399098 h 1580197"/>
                    <a:gd name="connsiteX10" fmla="*/ 488633 w 940118"/>
                    <a:gd name="connsiteY10" fmla="*/ 400050 h 1580197"/>
                    <a:gd name="connsiteX11" fmla="*/ 422910 w 940118"/>
                    <a:gd name="connsiteY11" fmla="*/ 482918 h 1580197"/>
                    <a:gd name="connsiteX12" fmla="*/ 422910 w 940118"/>
                    <a:gd name="connsiteY12" fmla="*/ 483870 h 1580197"/>
                    <a:gd name="connsiteX13" fmla="*/ 367665 w 940118"/>
                    <a:gd name="connsiteY13" fmla="*/ 572453 h 1580197"/>
                    <a:gd name="connsiteX14" fmla="*/ 368618 w 940118"/>
                    <a:gd name="connsiteY14" fmla="*/ 573405 h 1580197"/>
                    <a:gd name="connsiteX15" fmla="*/ 317183 w 940118"/>
                    <a:gd name="connsiteY15" fmla="*/ 684847 h 1580197"/>
                    <a:gd name="connsiteX16" fmla="*/ 305241 w 940118"/>
                    <a:gd name="connsiteY16" fmla="*/ 678329 h 1580197"/>
                    <a:gd name="connsiteX17" fmla="*/ 305235 w 940118"/>
                    <a:gd name="connsiteY17" fmla="*/ 678350 h 1580197"/>
                    <a:gd name="connsiteX18" fmla="*/ 317183 w 940118"/>
                    <a:gd name="connsiteY18" fmla="*/ 684847 h 1580197"/>
                    <a:gd name="connsiteX19" fmla="*/ 260985 w 940118"/>
                    <a:gd name="connsiteY19" fmla="*/ 1014413 h 1580197"/>
                    <a:gd name="connsiteX20" fmla="*/ 342900 w 940118"/>
                    <a:gd name="connsiteY20" fmla="*/ 1373505 h 1580197"/>
                    <a:gd name="connsiteX21" fmla="*/ 546735 w 940118"/>
                    <a:gd name="connsiteY21" fmla="*/ 1580197 h 1580197"/>
                    <a:gd name="connsiteX22" fmla="*/ 285750 w 940118"/>
                    <a:gd name="connsiteY22" fmla="*/ 1438275 h 1580197"/>
                    <a:gd name="connsiteX23" fmla="*/ 81915 w 940118"/>
                    <a:gd name="connsiteY23" fmla="*/ 1231583 h 1580197"/>
                    <a:gd name="connsiteX24" fmla="*/ 0 w 940118"/>
                    <a:gd name="connsiteY24" fmla="*/ 872490 h 1580197"/>
                    <a:gd name="connsiteX25" fmla="*/ 56197 w 940118"/>
                    <a:gd name="connsiteY25" fmla="*/ 542925 h 1580197"/>
                    <a:gd name="connsiteX26" fmla="*/ 62441 w 940118"/>
                    <a:gd name="connsiteY26" fmla="*/ 546321 h 1580197"/>
                    <a:gd name="connsiteX27" fmla="*/ 62617 w 940118"/>
                    <a:gd name="connsiteY27" fmla="*/ 545909 h 1580197"/>
                    <a:gd name="connsiteX28" fmla="*/ 57150 w 940118"/>
                    <a:gd name="connsiteY28" fmla="*/ 542925 h 1580197"/>
                    <a:gd name="connsiteX29" fmla="*/ 107444 w 940118"/>
                    <a:gd name="connsiteY29" fmla="*/ 431896 h 1580197"/>
                    <a:gd name="connsiteX30" fmla="*/ 106680 w 940118"/>
                    <a:gd name="connsiteY30" fmla="*/ 431483 h 1580197"/>
                    <a:gd name="connsiteX31" fmla="*/ 161925 w 940118"/>
                    <a:gd name="connsiteY31" fmla="*/ 341948 h 1580197"/>
                    <a:gd name="connsiteX32" fmla="*/ 171758 w 940118"/>
                    <a:gd name="connsiteY32" fmla="*/ 347295 h 1580197"/>
                    <a:gd name="connsiteX33" fmla="*/ 171778 w 940118"/>
                    <a:gd name="connsiteY33" fmla="*/ 347270 h 1580197"/>
                    <a:gd name="connsiteX34" fmla="*/ 161925 w 940118"/>
                    <a:gd name="connsiteY34" fmla="*/ 341948 h 1580197"/>
                    <a:gd name="connsiteX35" fmla="*/ 227648 w 940118"/>
                    <a:gd name="connsiteY35" fmla="*/ 258128 h 1580197"/>
                    <a:gd name="connsiteX36" fmla="*/ 239906 w 940118"/>
                    <a:gd name="connsiteY36" fmla="*/ 264794 h 1580197"/>
                    <a:gd name="connsiteX37" fmla="*/ 287315 w 940118"/>
                    <a:gd name="connsiteY37" fmla="*/ 198453 h 1580197"/>
                    <a:gd name="connsiteX38" fmla="*/ 286702 w 940118"/>
                    <a:gd name="connsiteY38" fmla="*/ 198120 h 1580197"/>
                    <a:gd name="connsiteX39" fmla="*/ 359092 w 940118"/>
                    <a:gd name="connsiteY39" fmla="*/ 140970 h 1580197"/>
                    <a:gd name="connsiteX40" fmla="*/ 486263 w 940118"/>
                    <a:gd name="connsiteY40" fmla="*/ 68845 h 1580197"/>
                    <a:gd name="connsiteX41" fmla="*/ 485775 w 940118"/>
                    <a:gd name="connsiteY41" fmla="*/ 68580 h 1580197"/>
                    <a:gd name="connsiteX42" fmla="*/ 572452 w 940118"/>
                    <a:gd name="connsiteY42" fmla="*/ 32385 h 1580197"/>
                    <a:gd name="connsiteX43" fmla="*/ 595123 w 940118"/>
                    <a:gd name="connsiteY43" fmla="*/ 44713 h 1580197"/>
                    <a:gd name="connsiteX44" fmla="*/ 573405 w 940118"/>
                    <a:gd name="connsiteY44" fmla="*/ 32385 h 1580197"/>
                    <a:gd name="connsiteX45" fmla="*/ 679133 w 940118"/>
                    <a:gd name="connsiteY45" fmla="*/ 0 h 1580197"/>
                    <a:gd name="connsiteX0" fmla="*/ 679133 w 940118"/>
                    <a:gd name="connsiteY0" fmla="*/ 0 h 1580197"/>
                    <a:gd name="connsiteX1" fmla="*/ 940118 w 940118"/>
                    <a:gd name="connsiteY1" fmla="*/ 140970 h 1580197"/>
                    <a:gd name="connsiteX2" fmla="*/ 747299 w 940118"/>
                    <a:gd name="connsiteY2" fmla="*/ 210278 h 1580197"/>
                    <a:gd name="connsiteX3" fmla="*/ 747713 w 940118"/>
                    <a:gd name="connsiteY3" fmla="*/ 210503 h 1580197"/>
                    <a:gd name="connsiteX4" fmla="*/ 620078 w 940118"/>
                    <a:gd name="connsiteY4" fmla="*/ 282893 h 1580197"/>
                    <a:gd name="connsiteX5" fmla="*/ 620077 w 940118"/>
                    <a:gd name="connsiteY5" fmla="*/ 282893 h 1580197"/>
                    <a:gd name="connsiteX6" fmla="*/ 548076 w 940118"/>
                    <a:gd name="connsiteY6" fmla="*/ 339736 h 1580197"/>
                    <a:gd name="connsiteX7" fmla="*/ 548640 w 940118"/>
                    <a:gd name="connsiteY7" fmla="*/ 340043 h 1580197"/>
                    <a:gd name="connsiteX8" fmla="*/ 503873 w 940118"/>
                    <a:gd name="connsiteY8" fmla="*/ 383858 h 1580197"/>
                    <a:gd name="connsiteX9" fmla="*/ 488633 w 940118"/>
                    <a:gd name="connsiteY9" fmla="*/ 399098 h 1580197"/>
                    <a:gd name="connsiteX10" fmla="*/ 488633 w 940118"/>
                    <a:gd name="connsiteY10" fmla="*/ 400050 h 1580197"/>
                    <a:gd name="connsiteX11" fmla="*/ 422910 w 940118"/>
                    <a:gd name="connsiteY11" fmla="*/ 482918 h 1580197"/>
                    <a:gd name="connsiteX12" fmla="*/ 422910 w 940118"/>
                    <a:gd name="connsiteY12" fmla="*/ 483870 h 1580197"/>
                    <a:gd name="connsiteX13" fmla="*/ 367665 w 940118"/>
                    <a:gd name="connsiteY13" fmla="*/ 572453 h 1580197"/>
                    <a:gd name="connsiteX14" fmla="*/ 368618 w 940118"/>
                    <a:gd name="connsiteY14" fmla="*/ 573405 h 1580197"/>
                    <a:gd name="connsiteX15" fmla="*/ 317183 w 940118"/>
                    <a:gd name="connsiteY15" fmla="*/ 684847 h 1580197"/>
                    <a:gd name="connsiteX16" fmla="*/ 305241 w 940118"/>
                    <a:gd name="connsiteY16" fmla="*/ 678329 h 1580197"/>
                    <a:gd name="connsiteX17" fmla="*/ 305235 w 940118"/>
                    <a:gd name="connsiteY17" fmla="*/ 678350 h 1580197"/>
                    <a:gd name="connsiteX18" fmla="*/ 317183 w 940118"/>
                    <a:gd name="connsiteY18" fmla="*/ 684847 h 1580197"/>
                    <a:gd name="connsiteX19" fmla="*/ 260985 w 940118"/>
                    <a:gd name="connsiteY19" fmla="*/ 1014413 h 1580197"/>
                    <a:gd name="connsiteX20" fmla="*/ 342900 w 940118"/>
                    <a:gd name="connsiteY20" fmla="*/ 1373505 h 1580197"/>
                    <a:gd name="connsiteX21" fmla="*/ 546735 w 940118"/>
                    <a:gd name="connsiteY21" fmla="*/ 1580197 h 1580197"/>
                    <a:gd name="connsiteX22" fmla="*/ 285750 w 940118"/>
                    <a:gd name="connsiteY22" fmla="*/ 1438275 h 1580197"/>
                    <a:gd name="connsiteX23" fmla="*/ 81915 w 940118"/>
                    <a:gd name="connsiteY23" fmla="*/ 1231583 h 1580197"/>
                    <a:gd name="connsiteX24" fmla="*/ 0 w 940118"/>
                    <a:gd name="connsiteY24" fmla="*/ 872490 h 1580197"/>
                    <a:gd name="connsiteX25" fmla="*/ 56197 w 940118"/>
                    <a:gd name="connsiteY25" fmla="*/ 542925 h 1580197"/>
                    <a:gd name="connsiteX26" fmla="*/ 62441 w 940118"/>
                    <a:gd name="connsiteY26" fmla="*/ 546321 h 1580197"/>
                    <a:gd name="connsiteX27" fmla="*/ 62617 w 940118"/>
                    <a:gd name="connsiteY27" fmla="*/ 545909 h 1580197"/>
                    <a:gd name="connsiteX28" fmla="*/ 57150 w 940118"/>
                    <a:gd name="connsiteY28" fmla="*/ 542925 h 1580197"/>
                    <a:gd name="connsiteX29" fmla="*/ 107444 w 940118"/>
                    <a:gd name="connsiteY29" fmla="*/ 431896 h 1580197"/>
                    <a:gd name="connsiteX30" fmla="*/ 106680 w 940118"/>
                    <a:gd name="connsiteY30" fmla="*/ 431483 h 1580197"/>
                    <a:gd name="connsiteX31" fmla="*/ 161925 w 940118"/>
                    <a:gd name="connsiteY31" fmla="*/ 341948 h 1580197"/>
                    <a:gd name="connsiteX32" fmla="*/ 171758 w 940118"/>
                    <a:gd name="connsiteY32" fmla="*/ 347295 h 1580197"/>
                    <a:gd name="connsiteX33" fmla="*/ 171778 w 940118"/>
                    <a:gd name="connsiteY33" fmla="*/ 347270 h 1580197"/>
                    <a:gd name="connsiteX34" fmla="*/ 161925 w 940118"/>
                    <a:gd name="connsiteY34" fmla="*/ 341948 h 1580197"/>
                    <a:gd name="connsiteX35" fmla="*/ 227648 w 940118"/>
                    <a:gd name="connsiteY35" fmla="*/ 258128 h 1580197"/>
                    <a:gd name="connsiteX36" fmla="*/ 287315 w 940118"/>
                    <a:gd name="connsiteY36" fmla="*/ 198453 h 1580197"/>
                    <a:gd name="connsiteX37" fmla="*/ 286702 w 940118"/>
                    <a:gd name="connsiteY37" fmla="*/ 198120 h 1580197"/>
                    <a:gd name="connsiteX38" fmla="*/ 359092 w 940118"/>
                    <a:gd name="connsiteY38" fmla="*/ 140970 h 1580197"/>
                    <a:gd name="connsiteX39" fmla="*/ 486263 w 940118"/>
                    <a:gd name="connsiteY39" fmla="*/ 68845 h 1580197"/>
                    <a:gd name="connsiteX40" fmla="*/ 485775 w 940118"/>
                    <a:gd name="connsiteY40" fmla="*/ 68580 h 1580197"/>
                    <a:gd name="connsiteX41" fmla="*/ 572452 w 940118"/>
                    <a:gd name="connsiteY41" fmla="*/ 32385 h 1580197"/>
                    <a:gd name="connsiteX42" fmla="*/ 595123 w 940118"/>
                    <a:gd name="connsiteY42" fmla="*/ 44713 h 1580197"/>
                    <a:gd name="connsiteX43" fmla="*/ 573405 w 940118"/>
                    <a:gd name="connsiteY43" fmla="*/ 32385 h 1580197"/>
                    <a:gd name="connsiteX44" fmla="*/ 679133 w 940118"/>
                    <a:gd name="connsiteY44" fmla="*/ 0 h 1580197"/>
                    <a:gd name="connsiteX0" fmla="*/ 679133 w 940118"/>
                    <a:gd name="connsiteY0" fmla="*/ 0 h 1580197"/>
                    <a:gd name="connsiteX1" fmla="*/ 940118 w 940118"/>
                    <a:gd name="connsiteY1" fmla="*/ 140970 h 1580197"/>
                    <a:gd name="connsiteX2" fmla="*/ 747299 w 940118"/>
                    <a:gd name="connsiteY2" fmla="*/ 210278 h 1580197"/>
                    <a:gd name="connsiteX3" fmla="*/ 747713 w 940118"/>
                    <a:gd name="connsiteY3" fmla="*/ 210503 h 1580197"/>
                    <a:gd name="connsiteX4" fmla="*/ 620078 w 940118"/>
                    <a:gd name="connsiteY4" fmla="*/ 282893 h 1580197"/>
                    <a:gd name="connsiteX5" fmla="*/ 620077 w 940118"/>
                    <a:gd name="connsiteY5" fmla="*/ 282893 h 1580197"/>
                    <a:gd name="connsiteX6" fmla="*/ 548076 w 940118"/>
                    <a:gd name="connsiteY6" fmla="*/ 339736 h 1580197"/>
                    <a:gd name="connsiteX7" fmla="*/ 548640 w 940118"/>
                    <a:gd name="connsiteY7" fmla="*/ 340043 h 1580197"/>
                    <a:gd name="connsiteX8" fmla="*/ 503873 w 940118"/>
                    <a:gd name="connsiteY8" fmla="*/ 383858 h 1580197"/>
                    <a:gd name="connsiteX9" fmla="*/ 488633 w 940118"/>
                    <a:gd name="connsiteY9" fmla="*/ 399098 h 1580197"/>
                    <a:gd name="connsiteX10" fmla="*/ 488633 w 940118"/>
                    <a:gd name="connsiteY10" fmla="*/ 400050 h 1580197"/>
                    <a:gd name="connsiteX11" fmla="*/ 422910 w 940118"/>
                    <a:gd name="connsiteY11" fmla="*/ 482918 h 1580197"/>
                    <a:gd name="connsiteX12" fmla="*/ 422910 w 940118"/>
                    <a:gd name="connsiteY12" fmla="*/ 483870 h 1580197"/>
                    <a:gd name="connsiteX13" fmla="*/ 367665 w 940118"/>
                    <a:gd name="connsiteY13" fmla="*/ 572453 h 1580197"/>
                    <a:gd name="connsiteX14" fmla="*/ 368618 w 940118"/>
                    <a:gd name="connsiteY14" fmla="*/ 573405 h 1580197"/>
                    <a:gd name="connsiteX15" fmla="*/ 317183 w 940118"/>
                    <a:gd name="connsiteY15" fmla="*/ 684847 h 1580197"/>
                    <a:gd name="connsiteX16" fmla="*/ 305241 w 940118"/>
                    <a:gd name="connsiteY16" fmla="*/ 678329 h 1580197"/>
                    <a:gd name="connsiteX17" fmla="*/ 305235 w 940118"/>
                    <a:gd name="connsiteY17" fmla="*/ 678350 h 1580197"/>
                    <a:gd name="connsiteX18" fmla="*/ 317183 w 940118"/>
                    <a:gd name="connsiteY18" fmla="*/ 684847 h 1580197"/>
                    <a:gd name="connsiteX19" fmla="*/ 260985 w 940118"/>
                    <a:gd name="connsiteY19" fmla="*/ 1014413 h 1580197"/>
                    <a:gd name="connsiteX20" fmla="*/ 342900 w 940118"/>
                    <a:gd name="connsiteY20" fmla="*/ 1373505 h 1580197"/>
                    <a:gd name="connsiteX21" fmla="*/ 546735 w 940118"/>
                    <a:gd name="connsiteY21" fmla="*/ 1580197 h 1580197"/>
                    <a:gd name="connsiteX22" fmla="*/ 285750 w 940118"/>
                    <a:gd name="connsiteY22" fmla="*/ 1438275 h 1580197"/>
                    <a:gd name="connsiteX23" fmla="*/ 81915 w 940118"/>
                    <a:gd name="connsiteY23" fmla="*/ 1231583 h 1580197"/>
                    <a:gd name="connsiteX24" fmla="*/ 0 w 940118"/>
                    <a:gd name="connsiteY24" fmla="*/ 872490 h 1580197"/>
                    <a:gd name="connsiteX25" fmla="*/ 56197 w 940118"/>
                    <a:gd name="connsiteY25" fmla="*/ 542925 h 1580197"/>
                    <a:gd name="connsiteX26" fmla="*/ 62441 w 940118"/>
                    <a:gd name="connsiteY26" fmla="*/ 546321 h 1580197"/>
                    <a:gd name="connsiteX27" fmla="*/ 62617 w 940118"/>
                    <a:gd name="connsiteY27" fmla="*/ 545909 h 1580197"/>
                    <a:gd name="connsiteX28" fmla="*/ 57150 w 940118"/>
                    <a:gd name="connsiteY28" fmla="*/ 542925 h 1580197"/>
                    <a:gd name="connsiteX29" fmla="*/ 107444 w 940118"/>
                    <a:gd name="connsiteY29" fmla="*/ 431896 h 1580197"/>
                    <a:gd name="connsiteX30" fmla="*/ 106680 w 940118"/>
                    <a:gd name="connsiteY30" fmla="*/ 431483 h 1580197"/>
                    <a:gd name="connsiteX31" fmla="*/ 161925 w 940118"/>
                    <a:gd name="connsiteY31" fmla="*/ 341948 h 1580197"/>
                    <a:gd name="connsiteX32" fmla="*/ 171758 w 940118"/>
                    <a:gd name="connsiteY32" fmla="*/ 347295 h 1580197"/>
                    <a:gd name="connsiteX33" fmla="*/ 161925 w 940118"/>
                    <a:gd name="connsiteY33" fmla="*/ 341948 h 1580197"/>
                    <a:gd name="connsiteX34" fmla="*/ 227648 w 940118"/>
                    <a:gd name="connsiteY34" fmla="*/ 258128 h 1580197"/>
                    <a:gd name="connsiteX35" fmla="*/ 287315 w 940118"/>
                    <a:gd name="connsiteY35" fmla="*/ 198453 h 1580197"/>
                    <a:gd name="connsiteX36" fmla="*/ 286702 w 940118"/>
                    <a:gd name="connsiteY36" fmla="*/ 198120 h 1580197"/>
                    <a:gd name="connsiteX37" fmla="*/ 359092 w 940118"/>
                    <a:gd name="connsiteY37" fmla="*/ 140970 h 1580197"/>
                    <a:gd name="connsiteX38" fmla="*/ 486263 w 940118"/>
                    <a:gd name="connsiteY38" fmla="*/ 68845 h 1580197"/>
                    <a:gd name="connsiteX39" fmla="*/ 485775 w 940118"/>
                    <a:gd name="connsiteY39" fmla="*/ 68580 h 1580197"/>
                    <a:gd name="connsiteX40" fmla="*/ 572452 w 940118"/>
                    <a:gd name="connsiteY40" fmla="*/ 32385 h 1580197"/>
                    <a:gd name="connsiteX41" fmla="*/ 595123 w 940118"/>
                    <a:gd name="connsiteY41" fmla="*/ 44713 h 1580197"/>
                    <a:gd name="connsiteX42" fmla="*/ 573405 w 940118"/>
                    <a:gd name="connsiteY42" fmla="*/ 32385 h 1580197"/>
                    <a:gd name="connsiteX43" fmla="*/ 679133 w 940118"/>
                    <a:gd name="connsiteY43" fmla="*/ 0 h 1580197"/>
                    <a:gd name="connsiteX0" fmla="*/ 679133 w 940118"/>
                    <a:gd name="connsiteY0" fmla="*/ 0 h 1580197"/>
                    <a:gd name="connsiteX1" fmla="*/ 940118 w 940118"/>
                    <a:gd name="connsiteY1" fmla="*/ 140970 h 1580197"/>
                    <a:gd name="connsiteX2" fmla="*/ 747299 w 940118"/>
                    <a:gd name="connsiteY2" fmla="*/ 210278 h 1580197"/>
                    <a:gd name="connsiteX3" fmla="*/ 747713 w 940118"/>
                    <a:gd name="connsiteY3" fmla="*/ 210503 h 1580197"/>
                    <a:gd name="connsiteX4" fmla="*/ 620078 w 940118"/>
                    <a:gd name="connsiteY4" fmla="*/ 282893 h 1580197"/>
                    <a:gd name="connsiteX5" fmla="*/ 620077 w 940118"/>
                    <a:gd name="connsiteY5" fmla="*/ 282893 h 1580197"/>
                    <a:gd name="connsiteX6" fmla="*/ 548076 w 940118"/>
                    <a:gd name="connsiteY6" fmla="*/ 339736 h 1580197"/>
                    <a:gd name="connsiteX7" fmla="*/ 548640 w 940118"/>
                    <a:gd name="connsiteY7" fmla="*/ 340043 h 1580197"/>
                    <a:gd name="connsiteX8" fmla="*/ 503873 w 940118"/>
                    <a:gd name="connsiteY8" fmla="*/ 383858 h 1580197"/>
                    <a:gd name="connsiteX9" fmla="*/ 488633 w 940118"/>
                    <a:gd name="connsiteY9" fmla="*/ 399098 h 1580197"/>
                    <a:gd name="connsiteX10" fmla="*/ 488633 w 940118"/>
                    <a:gd name="connsiteY10" fmla="*/ 400050 h 1580197"/>
                    <a:gd name="connsiteX11" fmla="*/ 422910 w 940118"/>
                    <a:gd name="connsiteY11" fmla="*/ 482918 h 1580197"/>
                    <a:gd name="connsiteX12" fmla="*/ 422910 w 940118"/>
                    <a:gd name="connsiteY12" fmla="*/ 483870 h 1580197"/>
                    <a:gd name="connsiteX13" fmla="*/ 367665 w 940118"/>
                    <a:gd name="connsiteY13" fmla="*/ 572453 h 1580197"/>
                    <a:gd name="connsiteX14" fmla="*/ 368618 w 940118"/>
                    <a:gd name="connsiteY14" fmla="*/ 573405 h 1580197"/>
                    <a:gd name="connsiteX15" fmla="*/ 317183 w 940118"/>
                    <a:gd name="connsiteY15" fmla="*/ 684847 h 1580197"/>
                    <a:gd name="connsiteX16" fmla="*/ 305241 w 940118"/>
                    <a:gd name="connsiteY16" fmla="*/ 678329 h 1580197"/>
                    <a:gd name="connsiteX17" fmla="*/ 305235 w 940118"/>
                    <a:gd name="connsiteY17" fmla="*/ 678350 h 1580197"/>
                    <a:gd name="connsiteX18" fmla="*/ 317183 w 940118"/>
                    <a:gd name="connsiteY18" fmla="*/ 684847 h 1580197"/>
                    <a:gd name="connsiteX19" fmla="*/ 260985 w 940118"/>
                    <a:gd name="connsiteY19" fmla="*/ 1014413 h 1580197"/>
                    <a:gd name="connsiteX20" fmla="*/ 342900 w 940118"/>
                    <a:gd name="connsiteY20" fmla="*/ 1373505 h 1580197"/>
                    <a:gd name="connsiteX21" fmla="*/ 546735 w 940118"/>
                    <a:gd name="connsiteY21" fmla="*/ 1580197 h 1580197"/>
                    <a:gd name="connsiteX22" fmla="*/ 285750 w 940118"/>
                    <a:gd name="connsiteY22" fmla="*/ 1438275 h 1580197"/>
                    <a:gd name="connsiteX23" fmla="*/ 81915 w 940118"/>
                    <a:gd name="connsiteY23" fmla="*/ 1231583 h 1580197"/>
                    <a:gd name="connsiteX24" fmla="*/ 0 w 940118"/>
                    <a:gd name="connsiteY24" fmla="*/ 872490 h 1580197"/>
                    <a:gd name="connsiteX25" fmla="*/ 56197 w 940118"/>
                    <a:gd name="connsiteY25" fmla="*/ 542925 h 1580197"/>
                    <a:gd name="connsiteX26" fmla="*/ 62441 w 940118"/>
                    <a:gd name="connsiteY26" fmla="*/ 546321 h 1580197"/>
                    <a:gd name="connsiteX27" fmla="*/ 62617 w 940118"/>
                    <a:gd name="connsiteY27" fmla="*/ 545909 h 1580197"/>
                    <a:gd name="connsiteX28" fmla="*/ 57150 w 940118"/>
                    <a:gd name="connsiteY28" fmla="*/ 542925 h 1580197"/>
                    <a:gd name="connsiteX29" fmla="*/ 107444 w 940118"/>
                    <a:gd name="connsiteY29" fmla="*/ 431896 h 1580197"/>
                    <a:gd name="connsiteX30" fmla="*/ 106680 w 940118"/>
                    <a:gd name="connsiteY30" fmla="*/ 431483 h 1580197"/>
                    <a:gd name="connsiteX31" fmla="*/ 161925 w 940118"/>
                    <a:gd name="connsiteY31" fmla="*/ 341948 h 1580197"/>
                    <a:gd name="connsiteX32" fmla="*/ 171758 w 940118"/>
                    <a:gd name="connsiteY32" fmla="*/ 347295 h 1580197"/>
                    <a:gd name="connsiteX33" fmla="*/ 227648 w 940118"/>
                    <a:gd name="connsiteY33" fmla="*/ 258128 h 1580197"/>
                    <a:gd name="connsiteX34" fmla="*/ 287315 w 940118"/>
                    <a:gd name="connsiteY34" fmla="*/ 198453 h 1580197"/>
                    <a:gd name="connsiteX35" fmla="*/ 286702 w 940118"/>
                    <a:gd name="connsiteY35" fmla="*/ 198120 h 1580197"/>
                    <a:gd name="connsiteX36" fmla="*/ 359092 w 940118"/>
                    <a:gd name="connsiteY36" fmla="*/ 140970 h 1580197"/>
                    <a:gd name="connsiteX37" fmla="*/ 486263 w 940118"/>
                    <a:gd name="connsiteY37" fmla="*/ 68845 h 1580197"/>
                    <a:gd name="connsiteX38" fmla="*/ 485775 w 940118"/>
                    <a:gd name="connsiteY38" fmla="*/ 68580 h 1580197"/>
                    <a:gd name="connsiteX39" fmla="*/ 572452 w 940118"/>
                    <a:gd name="connsiteY39" fmla="*/ 32385 h 1580197"/>
                    <a:gd name="connsiteX40" fmla="*/ 595123 w 940118"/>
                    <a:gd name="connsiteY40" fmla="*/ 44713 h 1580197"/>
                    <a:gd name="connsiteX41" fmla="*/ 573405 w 940118"/>
                    <a:gd name="connsiteY41" fmla="*/ 32385 h 1580197"/>
                    <a:gd name="connsiteX42" fmla="*/ 679133 w 940118"/>
                    <a:gd name="connsiteY42" fmla="*/ 0 h 1580197"/>
                    <a:gd name="connsiteX0" fmla="*/ 679133 w 940118"/>
                    <a:gd name="connsiteY0" fmla="*/ 0 h 1580197"/>
                    <a:gd name="connsiteX1" fmla="*/ 940118 w 940118"/>
                    <a:gd name="connsiteY1" fmla="*/ 140970 h 1580197"/>
                    <a:gd name="connsiteX2" fmla="*/ 747299 w 940118"/>
                    <a:gd name="connsiteY2" fmla="*/ 210278 h 1580197"/>
                    <a:gd name="connsiteX3" fmla="*/ 747713 w 940118"/>
                    <a:gd name="connsiteY3" fmla="*/ 210503 h 1580197"/>
                    <a:gd name="connsiteX4" fmla="*/ 620078 w 940118"/>
                    <a:gd name="connsiteY4" fmla="*/ 282893 h 1580197"/>
                    <a:gd name="connsiteX5" fmla="*/ 620077 w 940118"/>
                    <a:gd name="connsiteY5" fmla="*/ 282893 h 1580197"/>
                    <a:gd name="connsiteX6" fmla="*/ 548076 w 940118"/>
                    <a:gd name="connsiteY6" fmla="*/ 339736 h 1580197"/>
                    <a:gd name="connsiteX7" fmla="*/ 548640 w 940118"/>
                    <a:gd name="connsiteY7" fmla="*/ 340043 h 1580197"/>
                    <a:gd name="connsiteX8" fmla="*/ 503873 w 940118"/>
                    <a:gd name="connsiteY8" fmla="*/ 383858 h 1580197"/>
                    <a:gd name="connsiteX9" fmla="*/ 488633 w 940118"/>
                    <a:gd name="connsiteY9" fmla="*/ 399098 h 1580197"/>
                    <a:gd name="connsiteX10" fmla="*/ 488633 w 940118"/>
                    <a:gd name="connsiteY10" fmla="*/ 400050 h 1580197"/>
                    <a:gd name="connsiteX11" fmla="*/ 422910 w 940118"/>
                    <a:gd name="connsiteY11" fmla="*/ 482918 h 1580197"/>
                    <a:gd name="connsiteX12" fmla="*/ 422910 w 940118"/>
                    <a:gd name="connsiteY12" fmla="*/ 483870 h 1580197"/>
                    <a:gd name="connsiteX13" fmla="*/ 367665 w 940118"/>
                    <a:gd name="connsiteY13" fmla="*/ 572453 h 1580197"/>
                    <a:gd name="connsiteX14" fmla="*/ 368618 w 940118"/>
                    <a:gd name="connsiteY14" fmla="*/ 573405 h 1580197"/>
                    <a:gd name="connsiteX15" fmla="*/ 317183 w 940118"/>
                    <a:gd name="connsiteY15" fmla="*/ 684847 h 1580197"/>
                    <a:gd name="connsiteX16" fmla="*/ 305241 w 940118"/>
                    <a:gd name="connsiteY16" fmla="*/ 678329 h 1580197"/>
                    <a:gd name="connsiteX17" fmla="*/ 305235 w 940118"/>
                    <a:gd name="connsiteY17" fmla="*/ 678350 h 1580197"/>
                    <a:gd name="connsiteX18" fmla="*/ 317183 w 940118"/>
                    <a:gd name="connsiteY18" fmla="*/ 684847 h 1580197"/>
                    <a:gd name="connsiteX19" fmla="*/ 260985 w 940118"/>
                    <a:gd name="connsiteY19" fmla="*/ 1014413 h 1580197"/>
                    <a:gd name="connsiteX20" fmla="*/ 342900 w 940118"/>
                    <a:gd name="connsiteY20" fmla="*/ 1373505 h 1580197"/>
                    <a:gd name="connsiteX21" fmla="*/ 546735 w 940118"/>
                    <a:gd name="connsiteY21" fmla="*/ 1580197 h 1580197"/>
                    <a:gd name="connsiteX22" fmla="*/ 285750 w 940118"/>
                    <a:gd name="connsiteY22" fmla="*/ 1438275 h 1580197"/>
                    <a:gd name="connsiteX23" fmla="*/ 81915 w 940118"/>
                    <a:gd name="connsiteY23" fmla="*/ 1231583 h 1580197"/>
                    <a:gd name="connsiteX24" fmla="*/ 0 w 940118"/>
                    <a:gd name="connsiteY24" fmla="*/ 872490 h 1580197"/>
                    <a:gd name="connsiteX25" fmla="*/ 56197 w 940118"/>
                    <a:gd name="connsiteY25" fmla="*/ 542925 h 1580197"/>
                    <a:gd name="connsiteX26" fmla="*/ 62441 w 940118"/>
                    <a:gd name="connsiteY26" fmla="*/ 546321 h 1580197"/>
                    <a:gd name="connsiteX27" fmla="*/ 62617 w 940118"/>
                    <a:gd name="connsiteY27" fmla="*/ 545909 h 1580197"/>
                    <a:gd name="connsiteX28" fmla="*/ 57150 w 940118"/>
                    <a:gd name="connsiteY28" fmla="*/ 542925 h 1580197"/>
                    <a:gd name="connsiteX29" fmla="*/ 107444 w 940118"/>
                    <a:gd name="connsiteY29" fmla="*/ 431896 h 1580197"/>
                    <a:gd name="connsiteX30" fmla="*/ 106680 w 940118"/>
                    <a:gd name="connsiteY30" fmla="*/ 431483 h 1580197"/>
                    <a:gd name="connsiteX31" fmla="*/ 161925 w 940118"/>
                    <a:gd name="connsiteY31" fmla="*/ 341948 h 1580197"/>
                    <a:gd name="connsiteX32" fmla="*/ 227648 w 940118"/>
                    <a:gd name="connsiteY32" fmla="*/ 258128 h 1580197"/>
                    <a:gd name="connsiteX33" fmla="*/ 287315 w 940118"/>
                    <a:gd name="connsiteY33" fmla="*/ 198453 h 1580197"/>
                    <a:gd name="connsiteX34" fmla="*/ 286702 w 940118"/>
                    <a:gd name="connsiteY34" fmla="*/ 198120 h 1580197"/>
                    <a:gd name="connsiteX35" fmla="*/ 359092 w 940118"/>
                    <a:gd name="connsiteY35" fmla="*/ 140970 h 1580197"/>
                    <a:gd name="connsiteX36" fmla="*/ 486263 w 940118"/>
                    <a:gd name="connsiteY36" fmla="*/ 68845 h 1580197"/>
                    <a:gd name="connsiteX37" fmla="*/ 485775 w 940118"/>
                    <a:gd name="connsiteY37" fmla="*/ 68580 h 1580197"/>
                    <a:gd name="connsiteX38" fmla="*/ 572452 w 940118"/>
                    <a:gd name="connsiteY38" fmla="*/ 32385 h 1580197"/>
                    <a:gd name="connsiteX39" fmla="*/ 595123 w 940118"/>
                    <a:gd name="connsiteY39" fmla="*/ 44713 h 1580197"/>
                    <a:gd name="connsiteX40" fmla="*/ 573405 w 940118"/>
                    <a:gd name="connsiteY40" fmla="*/ 32385 h 1580197"/>
                    <a:gd name="connsiteX41" fmla="*/ 679133 w 940118"/>
                    <a:gd name="connsiteY41" fmla="*/ 0 h 1580197"/>
                    <a:gd name="connsiteX0" fmla="*/ 679133 w 940118"/>
                    <a:gd name="connsiteY0" fmla="*/ 0 h 1580197"/>
                    <a:gd name="connsiteX1" fmla="*/ 940118 w 940118"/>
                    <a:gd name="connsiteY1" fmla="*/ 140970 h 1580197"/>
                    <a:gd name="connsiteX2" fmla="*/ 747299 w 940118"/>
                    <a:gd name="connsiteY2" fmla="*/ 210278 h 1580197"/>
                    <a:gd name="connsiteX3" fmla="*/ 747713 w 940118"/>
                    <a:gd name="connsiteY3" fmla="*/ 210503 h 1580197"/>
                    <a:gd name="connsiteX4" fmla="*/ 620078 w 940118"/>
                    <a:gd name="connsiteY4" fmla="*/ 282893 h 1580197"/>
                    <a:gd name="connsiteX5" fmla="*/ 620077 w 940118"/>
                    <a:gd name="connsiteY5" fmla="*/ 282893 h 1580197"/>
                    <a:gd name="connsiteX6" fmla="*/ 548076 w 940118"/>
                    <a:gd name="connsiteY6" fmla="*/ 339736 h 1580197"/>
                    <a:gd name="connsiteX7" fmla="*/ 548640 w 940118"/>
                    <a:gd name="connsiteY7" fmla="*/ 340043 h 1580197"/>
                    <a:gd name="connsiteX8" fmla="*/ 503873 w 940118"/>
                    <a:gd name="connsiteY8" fmla="*/ 383858 h 1580197"/>
                    <a:gd name="connsiteX9" fmla="*/ 488633 w 940118"/>
                    <a:gd name="connsiteY9" fmla="*/ 399098 h 1580197"/>
                    <a:gd name="connsiteX10" fmla="*/ 488633 w 940118"/>
                    <a:gd name="connsiteY10" fmla="*/ 400050 h 1580197"/>
                    <a:gd name="connsiteX11" fmla="*/ 422910 w 940118"/>
                    <a:gd name="connsiteY11" fmla="*/ 482918 h 1580197"/>
                    <a:gd name="connsiteX12" fmla="*/ 422910 w 940118"/>
                    <a:gd name="connsiteY12" fmla="*/ 483870 h 1580197"/>
                    <a:gd name="connsiteX13" fmla="*/ 367665 w 940118"/>
                    <a:gd name="connsiteY13" fmla="*/ 572453 h 1580197"/>
                    <a:gd name="connsiteX14" fmla="*/ 368618 w 940118"/>
                    <a:gd name="connsiteY14" fmla="*/ 573405 h 1580197"/>
                    <a:gd name="connsiteX15" fmla="*/ 317183 w 940118"/>
                    <a:gd name="connsiteY15" fmla="*/ 684847 h 1580197"/>
                    <a:gd name="connsiteX16" fmla="*/ 305241 w 940118"/>
                    <a:gd name="connsiteY16" fmla="*/ 678329 h 1580197"/>
                    <a:gd name="connsiteX17" fmla="*/ 305235 w 940118"/>
                    <a:gd name="connsiteY17" fmla="*/ 678350 h 1580197"/>
                    <a:gd name="connsiteX18" fmla="*/ 317183 w 940118"/>
                    <a:gd name="connsiteY18" fmla="*/ 684847 h 1580197"/>
                    <a:gd name="connsiteX19" fmla="*/ 260985 w 940118"/>
                    <a:gd name="connsiteY19" fmla="*/ 1014413 h 1580197"/>
                    <a:gd name="connsiteX20" fmla="*/ 342900 w 940118"/>
                    <a:gd name="connsiteY20" fmla="*/ 1373505 h 1580197"/>
                    <a:gd name="connsiteX21" fmla="*/ 546735 w 940118"/>
                    <a:gd name="connsiteY21" fmla="*/ 1580197 h 1580197"/>
                    <a:gd name="connsiteX22" fmla="*/ 285750 w 940118"/>
                    <a:gd name="connsiteY22" fmla="*/ 1438275 h 1580197"/>
                    <a:gd name="connsiteX23" fmla="*/ 81915 w 940118"/>
                    <a:gd name="connsiteY23" fmla="*/ 1231583 h 1580197"/>
                    <a:gd name="connsiteX24" fmla="*/ 0 w 940118"/>
                    <a:gd name="connsiteY24" fmla="*/ 872490 h 1580197"/>
                    <a:gd name="connsiteX25" fmla="*/ 56197 w 940118"/>
                    <a:gd name="connsiteY25" fmla="*/ 542925 h 1580197"/>
                    <a:gd name="connsiteX26" fmla="*/ 62441 w 940118"/>
                    <a:gd name="connsiteY26" fmla="*/ 546321 h 1580197"/>
                    <a:gd name="connsiteX27" fmla="*/ 62617 w 940118"/>
                    <a:gd name="connsiteY27" fmla="*/ 545909 h 1580197"/>
                    <a:gd name="connsiteX28" fmla="*/ 57150 w 940118"/>
                    <a:gd name="connsiteY28" fmla="*/ 542925 h 1580197"/>
                    <a:gd name="connsiteX29" fmla="*/ 107444 w 940118"/>
                    <a:gd name="connsiteY29" fmla="*/ 431896 h 1580197"/>
                    <a:gd name="connsiteX30" fmla="*/ 106680 w 940118"/>
                    <a:gd name="connsiteY30" fmla="*/ 431483 h 1580197"/>
                    <a:gd name="connsiteX31" fmla="*/ 227648 w 940118"/>
                    <a:gd name="connsiteY31" fmla="*/ 258128 h 1580197"/>
                    <a:gd name="connsiteX32" fmla="*/ 287315 w 940118"/>
                    <a:gd name="connsiteY32" fmla="*/ 198453 h 1580197"/>
                    <a:gd name="connsiteX33" fmla="*/ 286702 w 940118"/>
                    <a:gd name="connsiteY33" fmla="*/ 198120 h 1580197"/>
                    <a:gd name="connsiteX34" fmla="*/ 359092 w 940118"/>
                    <a:gd name="connsiteY34" fmla="*/ 140970 h 1580197"/>
                    <a:gd name="connsiteX35" fmla="*/ 486263 w 940118"/>
                    <a:gd name="connsiteY35" fmla="*/ 68845 h 1580197"/>
                    <a:gd name="connsiteX36" fmla="*/ 485775 w 940118"/>
                    <a:gd name="connsiteY36" fmla="*/ 68580 h 1580197"/>
                    <a:gd name="connsiteX37" fmla="*/ 572452 w 940118"/>
                    <a:gd name="connsiteY37" fmla="*/ 32385 h 1580197"/>
                    <a:gd name="connsiteX38" fmla="*/ 595123 w 940118"/>
                    <a:gd name="connsiteY38" fmla="*/ 44713 h 1580197"/>
                    <a:gd name="connsiteX39" fmla="*/ 573405 w 940118"/>
                    <a:gd name="connsiteY39" fmla="*/ 32385 h 1580197"/>
                    <a:gd name="connsiteX40" fmla="*/ 679133 w 940118"/>
                    <a:gd name="connsiteY40" fmla="*/ 0 h 1580197"/>
                    <a:gd name="connsiteX0" fmla="*/ 679133 w 940118"/>
                    <a:gd name="connsiteY0" fmla="*/ 0 h 1580197"/>
                    <a:gd name="connsiteX1" fmla="*/ 940118 w 940118"/>
                    <a:gd name="connsiteY1" fmla="*/ 140970 h 1580197"/>
                    <a:gd name="connsiteX2" fmla="*/ 747299 w 940118"/>
                    <a:gd name="connsiteY2" fmla="*/ 210278 h 1580197"/>
                    <a:gd name="connsiteX3" fmla="*/ 747713 w 940118"/>
                    <a:gd name="connsiteY3" fmla="*/ 210503 h 1580197"/>
                    <a:gd name="connsiteX4" fmla="*/ 620078 w 940118"/>
                    <a:gd name="connsiteY4" fmla="*/ 282893 h 1580197"/>
                    <a:gd name="connsiteX5" fmla="*/ 620077 w 940118"/>
                    <a:gd name="connsiteY5" fmla="*/ 282893 h 1580197"/>
                    <a:gd name="connsiteX6" fmla="*/ 548076 w 940118"/>
                    <a:gd name="connsiteY6" fmla="*/ 339736 h 1580197"/>
                    <a:gd name="connsiteX7" fmla="*/ 548640 w 940118"/>
                    <a:gd name="connsiteY7" fmla="*/ 340043 h 1580197"/>
                    <a:gd name="connsiteX8" fmla="*/ 503873 w 940118"/>
                    <a:gd name="connsiteY8" fmla="*/ 383858 h 1580197"/>
                    <a:gd name="connsiteX9" fmla="*/ 488633 w 940118"/>
                    <a:gd name="connsiteY9" fmla="*/ 399098 h 1580197"/>
                    <a:gd name="connsiteX10" fmla="*/ 488633 w 940118"/>
                    <a:gd name="connsiteY10" fmla="*/ 400050 h 1580197"/>
                    <a:gd name="connsiteX11" fmla="*/ 422910 w 940118"/>
                    <a:gd name="connsiteY11" fmla="*/ 482918 h 1580197"/>
                    <a:gd name="connsiteX12" fmla="*/ 422910 w 940118"/>
                    <a:gd name="connsiteY12" fmla="*/ 483870 h 1580197"/>
                    <a:gd name="connsiteX13" fmla="*/ 367665 w 940118"/>
                    <a:gd name="connsiteY13" fmla="*/ 572453 h 1580197"/>
                    <a:gd name="connsiteX14" fmla="*/ 368618 w 940118"/>
                    <a:gd name="connsiteY14" fmla="*/ 573405 h 1580197"/>
                    <a:gd name="connsiteX15" fmla="*/ 317183 w 940118"/>
                    <a:gd name="connsiteY15" fmla="*/ 684847 h 1580197"/>
                    <a:gd name="connsiteX16" fmla="*/ 305241 w 940118"/>
                    <a:gd name="connsiteY16" fmla="*/ 678329 h 1580197"/>
                    <a:gd name="connsiteX17" fmla="*/ 305235 w 940118"/>
                    <a:gd name="connsiteY17" fmla="*/ 678350 h 1580197"/>
                    <a:gd name="connsiteX18" fmla="*/ 317183 w 940118"/>
                    <a:gd name="connsiteY18" fmla="*/ 684847 h 1580197"/>
                    <a:gd name="connsiteX19" fmla="*/ 260985 w 940118"/>
                    <a:gd name="connsiteY19" fmla="*/ 1014413 h 1580197"/>
                    <a:gd name="connsiteX20" fmla="*/ 342900 w 940118"/>
                    <a:gd name="connsiteY20" fmla="*/ 1373505 h 1580197"/>
                    <a:gd name="connsiteX21" fmla="*/ 546735 w 940118"/>
                    <a:gd name="connsiteY21" fmla="*/ 1580197 h 1580197"/>
                    <a:gd name="connsiteX22" fmla="*/ 285750 w 940118"/>
                    <a:gd name="connsiteY22" fmla="*/ 1438275 h 1580197"/>
                    <a:gd name="connsiteX23" fmla="*/ 81915 w 940118"/>
                    <a:gd name="connsiteY23" fmla="*/ 1231583 h 1580197"/>
                    <a:gd name="connsiteX24" fmla="*/ 0 w 940118"/>
                    <a:gd name="connsiteY24" fmla="*/ 872490 h 1580197"/>
                    <a:gd name="connsiteX25" fmla="*/ 56197 w 940118"/>
                    <a:gd name="connsiteY25" fmla="*/ 542925 h 1580197"/>
                    <a:gd name="connsiteX26" fmla="*/ 62441 w 940118"/>
                    <a:gd name="connsiteY26" fmla="*/ 546321 h 1580197"/>
                    <a:gd name="connsiteX27" fmla="*/ 62617 w 940118"/>
                    <a:gd name="connsiteY27" fmla="*/ 545909 h 1580197"/>
                    <a:gd name="connsiteX28" fmla="*/ 57150 w 940118"/>
                    <a:gd name="connsiteY28" fmla="*/ 542925 h 1580197"/>
                    <a:gd name="connsiteX29" fmla="*/ 107444 w 940118"/>
                    <a:gd name="connsiteY29" fmla="*/ 431896 h 1580197"/>
                    <a:gd name="connsiteX30" fmla="*/ 106680 w 940118"/>
                    <a:gd name="connsiteY30" fmla="*/ 431483 h 1580197"/>
                    <a:gd name="connsiteX31" fmla="*/ 227648 w 940118"/>
                    <a:gd name="connsiteY31" fmla="*/ 258128 h 1580197"/>
                    <a:gd name="connsiteX32" fmla="*/ 287315 w 940118"/>
                    <a:gd name="connsiteY32" fmla="*/ 198453 h 1580197"/>
                    <a:gd name="connsiteX33" fmla="*/ 359092 w 940118"/>
                    <a:gd name="connsiteY33" fmla="*/ 140970 h 1580197"/>
                    <a:gd name="connsiteX34" fmla="*/ 486263 w 940118"/>
                    <a:gd name="connsiteY34" fmla="*/ 68845 h 1580197"/>
                    <a:gd name="connsiteX35" fmla="*/ 485775 w 940118"/>
                    <a:gd name="connsiteY35" fmla="*/ 68580 h 1580197"/>
                    <a:gd name="connsiteX36" fmla="*/ 572452 w 940118"/>
                    <a:gd name="connsiteY36" fmla="*/ 32385 h 1580197"/>
                    <a:gd name="connsiteX37" fmla="*/ 595123 w 940118"/>
                    <a:gd name="connsiteY37" fmla="*/ 44713 h 1580197"/>
                    <a:gd name="connsiteX38" fmla="*/ 573405 w 940118"/>
                    <a:gd name="connsiteY38" fmla="*/ 32385 h 1580197"/>
                    <a:gd name="connsiteX39" fmla="*/ 679133 w 940118"/>
                    <a:gd name="connsiteY39" fmla="*/ 0 h 1580197"/>
                    <a:gd name="connsiteX0" fmla="*/ 679133 w 940118"/>
                    <a:gd name="connsiteY0" fmla="*/ 0 h 1580197"/>
                    <a:gd name="connsiteX1" fmla="*/ 940118 w 940118"/>
                    <a:gd name="connsiteY1" fmla="*/ 140970 h 1580197"/>
                    <a:gd name="connsiteX2" fmla="*/ 747299 w 940118"/>
                    <a:gd name="connsiteY2" fmla="*/ 210278 h 1580197"/>
                    <a:gd name="connsiteX3" fmla="*/ 747713 w 940118"/>
                    <a:gd name="connsiteY3" fmla="*/ 210503 h 1580197"/>
                    <a:gd name="connsiteX4" fmla="*/ 620078 w 940118"/>
                    <a:gd name="connsiteY4" fmla="*/ 282893 h 1580197"/>
                    <a:gd name="connsiteX5" fmla="*/ 620077 w 940118"/>
                    <a:gd name="connsiteY5" fmla="*/ 282893 h 1580197"/>
                    <a:gd name="connsiteX6" fmla="*/ 548076 w 940118"/>
                    <a:gd name="connsiteY6" fmla="*/ 339736 h 1580197"/>
                    <a:gd name="connsiteX7" fmla="*/ 548640 w 940118"/>
                    <a:gd name="connsiteY7" fmla="*/ 340043 h 1580197"/>
                    <a:gd name="connsiteX8" fmla="*/ 503873 w 940118"/>
                    <a:gd name="connsiteY8" fmla="*/ 383858 h 1580197"/>
                    <a:gd name="connsiteX9" fmla="*/ 488633 w 940118"/>
                    <a:gd name="connsiteY9" fmla="*/ 399098 h 1580197"/>
                    <a:gd name="connsiteX10" fmla="*/ 488633 w 940118"/>
                    <a:gd name="connsiteY10" fmla="*/ 400050 h 1580197"/>
                    <a:gd name="connsiteX11" fmla="*/ 422910 w 940118"/>
                    <a:gd name="connsiteY11" fmla="*/ 482918 h 1580197"/>
                    <a:gd name="connsiteX12" fmla="*/ 422910 w 940118"/>
                    <a:gd name="connsiteY12" fmla="*/ 483870 h 1580197"/>
                    <a:gd name="connsiteX13" fmla="*/ 367665 w 940118"/>
                    <a:gd name="connsiteY13" fmla="*/ 572453 h 1580197"/>
                    <a:gd name="connsiteX14" fmla="*/ 368618 w 940118"/>
                    <a:gd name="connsiteY14" fmla="*/ 573405 h 1580197"/>
                    <a:gd name="connsiteX15" fmla="*/ 317183 w 940118"/>
                    <a:gd name="connsiteY15" fmla="*/ 684847 h 1580197"/>
                    <a:gd name="connsiteX16" fmla="*/ 305241 w 940118"/>
                    <a:gd name="connsiteY16" fmla="*/ 678329 h 1580197"/>
                    <a:gd name="connsiteX17" fmla="*/ 305235 w 940118"/>
                    <a:gd name="connsiteY17" fmla="*/ 678350 h 1580197"/>
                    <a:gd name="connsiteX18" fmla="*/ 317183 w 940118"/>
                    <a:gd name="connsiteY18" fmla="*/ 684847 h 1580197"/>
                    <a:gd name="connsiteX19" fmla="*/ 260985 w 940118"/>
                    <a:gd name="connsiteY19" fmla="*/ 1014413 h 1580197"/>
                    <a:gd name="connsiteX20" fmla="*/ 342900 w 940118"/>
                    <a:gd name="connsiteY20" fmla="*/ 1373505 h 1580197"/>
                    <a:gd name="connsiteX21" fmla="*/ 546735 w 940118"/>
                    <a:gd name="connsiteY21" fmla="*/ 1580197 h 1580197"/>
                    <a:gd name="connsiteX22" fmla="*/ 285750 w 940118"/>
                    <a:gd name="connsiteY22" fmla="*/ 1438275 h 1580197"/>
                    <a:gd name="connsiteX23" fmla="*/ 81915 w 940118"/>
                    <a:gd name="connsiteY23" fmla="*/ 1231583 h 1580197"/>
                    <a:gd name="connsiteX24" fmla="*/ 0 w 940118"/>
                    <a:gd name="connsiteY24" fmla="*/ 872490 h 1580197"/>
                    <a:gd name="connsiteX25" fmla="*/ 56197 w 940118"/>
                    <a:gd name="connsiteY25" fmla="*/ 542925 h 1580197"/>
                    <a:gd name="connsiteX26" fmla="*/ 62441 w 940118"/>
                    <a:gd name="connsiteY26" fmla="*/ 546321 h 1580197"/>
                    <a:gd name="connsiteX27" fmla="*/ 62617 w 940118"/>
                    <a:gd name="connsiteY27" fmla="*/ 545909 h 1580197"/>
                    <a:gd name="connsiteX28" fmla="*/ 57150 w 940118"/>
                    <a:gd name="connsiteY28" fmla="*/ 542925 h 1580197"/>
                    <a:gd name="connsiteX29" fmla="*/ 107444 w 940118"/>
                    <a:gd name="connsiteY29" fmla="*/ 431896 h 1580197"/>
                    <a:gd name="connsiteX30" fmla="*/ 106680 w 940118"/>
                    <a:gd name="connsiteY30" fmla="*/ 431483 h 1580197"/>
                    <a:gd name="connsiteX31" fmla="*/ 227648 w 940118"/>
                    <a:gd name="connsiteY31" fmla="*/ 258128 h 1580197"/>
                    <a:gd name="connsiteX32" fmla="*/ 287315 w 940118"/>
                    <a:gd name="connsiteY32" fmla="*/ 198453 h 1580197"/>
                    <a:gd name="connsiteX33" fmla="*/ 359092 w 940118"/>
                    <a:gd name="connsiteY33" fmla="*/ 140970 h 1580197"/>
                    <a:gd name="connsiteX34" fmla="*/ 486263 w 940118"/>
                    <a:gd name="connsiteY34" fmla="*/ 68845 h 1580197"/>
                    <a:gd name="connsiteX35" fmla="*/ 485775 w 940118"/>
                    <a:gd name="connsiteY35" fmla="*/ 68580 h 1580197"/>
                    <a:gd name="connsiteX36" fmla="*/ 572452 w 940118"/>
                    <a:gd name="connsiteY36" fmla="*/ 32385 h 1580197"/>
                    <a:gd name="connsiteX37" fmla="*/ 573405 w 940118"/>
                    <a:gd name="connsiteY37" fmla="*/ 32385 h 1580197"/>
                    <a:gd name="connsiteX38" fmla="*/ 679133 w 940118"/>
                    <a:gd name="connsiteY38" fmla="*/ 0 h 1580197"/>
                    <a:gd name="connsiteX0" fmla="*/ 679133 w 940118"/>
                    <a:gd name="connsiteY0" fmla="*/ 0 h 1580197"/>
                    <a:gd name="connsiteX1" fmla="*/ 940118 w 940118"/>
                    <a:gd name="connsiteY1" fmla="*/ 140970 h 1580197"/>
                    <a:gd name="connsiteX2" fmla="*/ 747299 w 940118"/>
                    <a:gd name="connsiteY2" fmla="*/ 210278 h 1580197"/>
                    <a:gd name="connsiteX3" fmla="*/ 747713 w 940118"/>
                    <a:gd name="connsiteY3" fmla="*/ 210503 h 1580197"/>
                    <a:gd name="connsiteX4" fmla="*/ 620078 w 940118"/>
                    <a:gd name="connsiteY4" fmla="*/ 282893 h 1580197"/>
                    <a:gd name="connsiteX5" fmla="*/ 620077 w 940118"/>
                    <a:gd name="connsiteY5" fmla="*/ 282893 h 1580197"/>
                    <a:gd name="connsiteX6" fmla="*/ 548076 w 940118"/>
                    <a:gd name="connsiteY6" fmla="*/ 339736 h 1580197"/>
                    <a:gd name="connsiteX7" fmla="*/ 548640 w 940118"/>
                    <a:gd name="connsiteY7" fmla="*/ 340043 h 1580197"/>
                    <a:gd name="connsiteX8" fmla="*/ 488633 w 940118"/>
                    <a:gd name="connsiteY8" fmla="*/ 399098 h 1580197"/>
                    <a:gd name="connsiteX9" fmla="*/ 488633 w 940118"/>
                    <a:gd name="connsiteY9" fmla="*/ 400050 h 1580197"/>
                    <a:gd name="connsiteX10" fmla="*/ 422910 w 940118"/>
                    <a:gd name="connsiteY10" fmla="*/ 482918 h 1580197"/>
                    <a:gd name="connsiteX11" fmla="*/ 422910 w 940118"/>
                    <a:gd name="connsiteY11" fmla="*/ 483870 h 1580197"/>
                    <a:gd name="connsiteX12" fmla="*/ 367665 w 940118"/>
                    <a:gd name="connsiteY12" fmla="*/ 572453 h 1580197"/>
                    <a:gd name="connsiteX13" fmla="*/ 368618 w 940118"/>
                    <a:gd name="connsiteY13" fmla="*/ 573405 h 1580197"/>
                    <a:gd name="connsiteX14" fmla="*/ 317183 w 940118"/>
                    <a:gd name="connsiteY14" fmla="*/ 684847 h 1580197"/>
                    <a:gd name="connsiteX15" fmla="*/ 305241 w 940118"/>
                    <a:gd name="connsiteY15" fmla="*/ 678329 h 1580197"/>
                    <a:gd name="connsiteX16" fmla="*/ 305235 w 940118"/>
                    <a:gd name="connsiteY16" fmla="*/ 678350 h 1580197"/>
                    <a:gd name="connsiteX17" fmla="*/ 317183 w 940118"/>
                    <a:gd name="connsiteY17" fmla="*/ 684847 h 1580197"/>
                    <a:gd name="connsiteX18" fmla="*/ 260985 w 940118"/>
                    <a:gd name="connsiteY18" fmla="*/ 1014413 h 1580197"/>
                    <a:gd name="connsiteX19" fmla="*/ 342900 w 940118"/>
                    <a:gd name="connsiteY19" fmla="*/ 1373505 h 1580197"/>
                    <a:gd name="connsiteX20" fmla="*/ 546735 w 940118"/>
                    <a:gd name="connsiteY20" fmla="*/ 1580197 h 1580197"/>
                    <a:gd name="connsiteX21" fmla="*/ 285750 w 940118"/>
                    <a:gd name="connsiteY21" fmla="*/ 1438275 h 1580197"/>
                    <a:gd name="connsiteX22" fmla="*/ 81915 w 940118"/>
                    <a:gd name="connsiteY22" fmla="*/ 1231583 h 1580197"/>
                    <a:gd name="connsiteX23" fmla="*/ 0 w 940118"/>
                    <a:gd name="connsiteY23" fmla="*/ 872490 h 1580197"/>
                    <a:gd name="connsiteX24" fmla="*/ 56197 w 940118"/>
                    <a:gd name="connsiteY24" fmla="*/ 542925 h 1580197"/>
                    <a:gd name="connsiteX25" fmla="*/ 62441 w 940118"/>
                    <a:gd name="connsiteY25" fmla="*/ 546321 h 1580197"/>
                    <a:gd name="connsiteX26" fmla="*/ 62617 w 940118"/>
                    <a:gd name="connsiteY26" fmla="*/ 545909 h 1580197"/>
                    <a:gd name="connsiteX27" fmla="*/ 57150 w 940118"/>
                    <a:gd name="connsiteY27" fmla="*/ 542925 h 1580197"/>
                    <a:gd name="connsiteX28" fmla="*/ 107444 w 940118"/>
                    <a:gd name="connsiteY28" fmla="*/ 431896 h 1580197"/>
                    <a:gd name="connsiteX29" fmla="*/ 106680 w 940118"/>
                    <a:gd name="connsiteY29" fmla="*/ 431483 h 1580197"/>
                    <a:gd name="connsiteX30" fmla="*/ 227648 w 940118"/>
                    <a:gd name="connsiteY30" fmla="*/ 258128 h 1580197"/>
                    <a:gd name="connsiteX31" fmla="*/ 287315 w 940118"/>
                    <a:gd name="connsiteY31" fmla="*/ 198453 h 1580197"/>
                    <a:gd name="connsiteX32" fmla="*/ 359092 w 940118"/>
                    <a:gd name="connsiteY32" fmla="*/ 140970 h 1580197"/>
                    <a:gd name="connsiteX33" fmla="*/ 486263 w 940118"/>
                    <a:gd name="connsiteY33" fmla="*/ 68845 h 1580197"/>
                    <a:gd name="connsiteX34" fmla="*/ 485775 w 940118"/>
                    <a:gd name="connsiteY34" fmla="*/ 68580 h 1580197"/>
                    <a:gd name="connsiteX35" fmla="*/ 572452 w 940118"/>
                    <a:gd name="connsiteY35" fmla="*/ 32385 h 1580197"/>
                    <a:gd name="connsiteX36" fmla="*/ 573405 w 940118"/>
                    <a:gd name="connsiteY36" fmla="*/ 32385 h 1580197"/>
                    <a:gd name="connsiteX37" fmla="*/ 679133 w 940118"/>
                    <a:gd name="connsiteY37" fmla="*/ 0 h 1580197"/>
                    <a:gd name="connsiteX0" fmla="*/ 679133 w 940118"/>
                    <a:gd name="connsiteY0" fmla="*/ 0 h 1580197"/>
                    <a:gd name="connsiteX1" fmla="*/ 940118 w 940118"/>
                    <a:gd name="connsiteY1" fmla="*/ 140970 h 1580197"/>
                    <a:gd name="connsiteX2" fmla="*/ 747299 w 940118"/>
                    <a:gd name="connsiteY2" fmla="*/ 210278 h 1580197"/>
                    <a:gd name="connsiteX3" fmla="*/ 747713 w 940118"/>
                    <a:gd name="connsiteY3" fmla="*/ 210503 h 1580197"/>
                    <a:gd name="connsiteX4" fmla="*/ 620078 w 940118"/>
                    <a:gd name="connsiteY4" fmla="*/ 282893 h 1580197"/>
                    <a:gd name="connsiteX5" fmla="*/ 620077 w 940118"/>
                    <a:gd name="connsiteY5" fmla="*/ 282893 h 1580197"/>
                    <a:gd name="connsiteX6" fmla="*/ 548076 w 940118"/>
                    <a:gd name="connsiteY6" fmla="*/ 339736 h 1580197"/>
                    <a:gd name="connsiteX7" fmla="*/ 548640 w 940118"/>
                    <a:gd name="connsiteY7" fmla="*/ 340043 h 1580197"/>
                    <a:gd name="connsiteX8" fmla="*/ 488633 w 940118"/>
                    <a:gd name="connsiteY8" fmla="*/ 399098 h 1580197"/>
                    <a:gd name="connsiteX9" fmla="*/ 488633 w 940118"/>
                    <a:gd name="connsiteY9" fmla="*/ 400050 h 1580197"/>
                    <a:gd name="connsiteX10" fmla="*/ 422910 w 940118"/>
                    <a:gd name="connsiteY10" fmla="*/ 482918 h 1580197"/>
                    <a:gd name="connsiteX11" fmla="*/ 422910 w 940118"/>
                    <a:gd name="connsiteY11" fmla="*/ 483870 h 1580197"/>
                    <a:gd name="connsiteX12" fmla="*/ 367665 w 940118"/>
                    <a:gd name="connsiteY12" fmla="*/ 572453 h 1580197"/>
                    <a:gd name="connsiteX13" fmla="*/ 368618 w 940118"/>
                    <a:gd name="connsiteY13" fmla="*/ 573405 h 1580197"/>
                    <a:gd name="connsiteX14" fmla="*/ 317183 w 940118"/>
                    <a:gd name="connsiteY14" fmla="*/ 684847 h 1580197"/>
                    <a:gd name="connsiteX15" fmla="*/ 305241 w 940118"/>
                    <a:gd name="connsiteY15" fmla="*/ 678329 h 1580197"/>
                    <a:gd name="connsiteX16" fmla="*/ 317183 w 940118"/>
                    <a:gd name="connsiteY16" fmla="*/ 684847 h 1580197"/>
                    <a:gd name="connsiteX17" fmla="*/ 260985 w 940118"/>
                    <a:gd name="connsiteY17" fmla="*/ 1014413 h 1580197"/>
                    <a:gd name="connsiteX18" fmla="*/ 342900 w 940118"/>
                    <a:gd name="connsiteY18" fmla="*/ 1373505 h 1580197"/>
                    <a:gd name="connsiteX19" fmla="*/ 546735 w 940118"/>
                    <a:gd name="connsiteY19" fmla="*/ 1580197 h 1580197"/>
                    <a:gd name="connsiteX20" fmla="*/ 285750 w 940118"/>
                    <a:gd name="connsiteY20" fmla="*/ 1438275 h 1580197"/>
                    <a:gd name="connsiteX21" fmla="*/ 81915 w 940118"/>
                    <a:gd name="connsiteY21" fmla="*/ 1231583 h 1580197"/>
                    <a:gd name="connsiteX22" fmla="*/ 0 w 940118"/>
                    <a:gd name="connsiteY22" fmla="*/ 872490 h 1580197"/>
                    <a:gd name="connsiteX23" fmla="*/ 56197 w 940118"/>
                    <a:gd name="connsiteY23" fmla="*/ 542925 h 1580197"/>
                    <a:gd name="connsiteX24" fmla="*/ 62441 w 940118"/>
                    <a:gd name="connsiteY24" fmla="*/ 546321 h 1580197"/>
                    <a:gd name="connsiteX25" fmla="*/ 62617 w 940118"/>
                    <a:gd name="connsiteY25" fmla="*/ 545909 h 1580197"/>
                    <a:gd name="connsiteX26" fmla="*/ 57150 w 940118"/>
                    <a:gd name="connsiteY26" fmla="*/ 542925 h 1580197"/>
                    <a:gd name="connsiteX27" fmla="*/ 107444 w 940118"/>
                    <a:gd name="connsiteY27" fmla="*/ 431896 h 1580197"/>
                    <a:gd name="connsiteX28" fmla="*/ 106680 w 940118"/>
                    <a:gd name="connsiteY28" fmla="*/ 431483 h 1580197"/>
                    <a:gd name="connsiteX29" fmla="*/ 227648 w 940118"/>
                    <a:gd name="connsiteY29" fmla="*/ 258128 h 1580197"/>
                    <a:gd name="connsiteX30" fmla="*/ 287315 w 940118"/>
                    <a:gd name="connsiteY30" fmla="*/ 198453 h 1580197"/>
                    <a:gd name="connsiteX31" fmla="*/ 359092 w 940118"/>
                    <a:gd name="connsiteY31" fmla="*/ 140970 h 1580197"/>
                    <a:gd name="connsiteX32" fmla="*/ 486263 w 940118"/>
                    <a:gd name="connsiteY32" fmla="*/ 68845 h 1580197"/>
                    <a:gd name="connsiteX33" fmla="*/ 485775 w 940118"/>
                    <a:gd name="connsiteY33" fmla="*/ 68580 h 1580197"/>
                    <a:gd name="connsiteX34" fmla="*/ 572452 w 940118"/>
                    <a:gd name="connsiteY34" fmla="*/ 32385 h 1580197"/>
                    <a:gd name="connsiteX35" fmla="*/ 573405 w 940118"/>
                    <a:gd name="connsiteY35" fmla="*/ 32385 h 1580197"/>
                    <a:gd name="connsiteX36" fmla="*/ 679133 w 940118"/>
                    <a:gd name="connsiteY36" fmla="*/ 0 h 15801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940118" h="1580197">
                      <a:moveTo>
                        <a:pt x="679133" y="0"/>
                      </a:moveTo>
                      <a:lnTo>
                        <a:pt x="940118" y="140970"/>
                      </a:lnTo>
                      <a:lnTo>
                        <a:pt x="747299" y="210278"/>
                      </a:lnTo>
                      <a:lnTo>
                        <a:pt x="747713" y="210503"/>
                      </a:lnTo>
                      <a:cubicBezTo>
                        <a:pt x="701040" y="232410"/>
                        <a:pt x="658178" y="256223"/>
                        <a:pt x="620078" y="282893"/>
                      </a:cubicBezTo>
                      <a:lnTo>
                        <a:pt x="620077" y="282893"/>
                      </a:lnTo>
                      <a:lnTo>
                        <a:pt x="548076" y="339736"/>
                      </a:lnTo>
                      <a:lnTo>
                        <a:pt x="548640" y="340043"/>
                      </a:lnTo>
                      <a:cubicBezTo>
                        <a:pt x="538733" y="349937"/>
                        <a:pt x="498634" y="389097"/>
                        <a:pt x="488633" y="399098"/>
                      </a:cubicBezTo>
                      <a:lnTo>
                        <a:pt x="488633" y="400050"/>
                      </a:lnTo>
                      <a:cubicBezTo>
                        <a:pt x="464820" y="426720"/>
                        <a:pt x="442913" y="454343"/>
                        <a:pt x="422910" y="482918"/>
                      </a:cubicBezTo>
                      <a:lnTo>
                        <a:pt x="422910" y="483870"/>
                      </a:lnTo>
                      <a:cubicBezTo>
                        <a:pt x="402908" y="512445"/>
                        <a:pt x="383858" y="541973"/>
                        <a:pt x="367665" y="572453"/>
                      </a:cubicBezTo>
                      <a:lnTo>
                        <a:pt x="368618" y="573405"/>
                      </a:lnTo>
                      <a:cubicBezTo>
                        <a:pt x="347663" y="608647"/>
                        <a:pt x="331470" y="645795"/>
                        <a:pt x="317183" y="684847"/>
                      </a:cubicBezTo>
                      <a:lnTo>
                        <a:pt x="305241" y="678329"/>
                      </a:lnTo>
                      <a:lnTo>
                        <a:pt x="317183" y="684847"/>
                      </a:lnTo>
                      <a:cubicBezTo>
                        <a:pt x="280035" y="786765"/>
                        <a:pt x="260985" y="896303"/>
                        <a:pt x="260985" y="1014413"/>
                      </a:cubicBezTo>
                      <a:cubicBezTo>
                        <a:pt x="260985" y="1152525"/>
                        <a:pt x="287655" y="1272540"/>
                        <a:pt x="342900" y="1373505"/>
                      </a:cubicBezTo>
                      <a:cubicBezTo>
                        <a:pt x="391478" y="1463993"/>
                        <a:pt x="460058" y="1532572"/>
                        <a:pt x="546735" y="1580197"/>
                      </a:cubicBezTo>
                      <a:lnTo>
                        <a:pt x="285750" y="1438275"/>
                      </a:lnTo>
                      <a:cubicBezTo>
                        <a:pt x="199073" y="1390650"/>
                        <a:pt x="130493" y="1322070"/>
                        <a:pt x="81915" y="1231583"/>
                      </a:cubicBezTo>
                      <a:cubicBezTo>
                        <a:pt x="27622" y="1130618"/>
                        <a:pt x="0" y="1010603"/>
                        <a:pt x="0" y="872490"/>
                      </a:cubicBezTo>
                      <a:cubicBezTo>
                        <a:pt x="0" y="754380"/>
                        <a:pt x="19050" y="644842"/>
                        <a:pt x="56197" y="542925"/>
                      </a:cubicBezTo>
                      <a:lnTo>
                        <a:pt x="62441" y="546321"/>
                      </a:lnTo>
                      <a:cubicBezTo>
                        <a:pt x="62500" y="546184"/>
                        <a:pt x="62558" y="546046"/>
                        <a:pt x="62617" y="545909"/>
                      </a:cubicBezTo>
                      <a:lnTo>
                        <a:pt x="57150" y="542925"/>
                      </a:lnTo>
                      <a:lnTo>
                        <a:pt x="107444" y="431896"/>
                      </a:lnTo>
                      <a:lnTo>
                        <a:pt x="106680" y="431483"/>
                      </a:lnTo>
                      <a:cubicBezTo>
                        <a:pt x="126714" y="402522"/>
                        <a:pt x="197542" y="296966"/>
                        <a:pt x="227648" y="258128"/>
                      </a:cubicBezTo>
                      <a:lnTo>
                        <a:pt x="287315" y="198453"/>
                      </a:lnTo>
                      <a:lnTo>
                        <a:pt x="359092" y="140970"/>
                      </a:lnTo>
                      <a:lnTo>
                        <a:pt x="486263" y="68845"/>
                      </a:lnTo>
                      <a:lnTo>
                        <a:pt x="485775" y="68580"/>
                      </a:lnTo>
                      <a:cubicBezTo>
                        <a:pt x="513398" y="55245"/>
                        <a:pt x="541973" y="43815"/>
                        <a:pt x="572452" y="32385"/>
                      </a:cubicBezTo>
                      <a:lnTo>
                        <a:pt x="573405" y="32385"/>
                      </a:lnTo>
                      <a:lnTo>
                        <a:pt x="679133" y="0"/>
                      </a:lnTo>
                      <a:close/>
                    </a:path>
                  </a:pathLst>
                </a:custGeom>
                <a:grpFill/>
                <a:ln w="9525" cap="flat">
                  <a:noFill/>
                  <a:prstDash val="solid"/>
                  <a:miter/>
                </a:ln>
              </p:spPr>
              <p:txBody>
                <a:bodyPr anchor="ctr"/>
                <a:lstStyle/>
                <a:p>
                  <a:pPr algn="r" rtl="1" eaLnBrk="1" fontAlgn="auto" hangingPunct="1">
                    <a:spcBef>
                      <a:spcPts val="0"/>
                    </a:spcBef>
                    <a:spcAft>
                      <a:spcPts val="0"/>
                    </a:spcAft>
                    <a:defRPr/>
                  </a:pPr>
                  <a:endParaRPr lang="en-US">
                    <a:latin typeface="+mn-lt"/>
                    <a:cs typeface="+mn-cs"/>
                  </a:endParaRPr>
                </a:p>
              </p:txBody>
            </p:sp>
            <p:sp>
              <p:nvSpPr>
                <p:cNvPr id="88" name="Freeform: Shape 141"/>
                <p:cNvSpPr/>
                <p:nvPr/>
              </p:nvSpPr>
              <p:spPr>
                <a:xfrm>
                  <a:off x="2714531" y="1811829"/>
                  <a:ext cx="257174" cy="304801"/>
                </a:xfrm>
                <a:custGeom>
                  <a:avLst/>
                  <a:gdLst>
                    <a:gd name="connsiteX0" fmla="*/ 260985 w 257175"/>
                    <a:gd name="connsiteY0" fmla="*/ 311468 h 304800"/>
                    <a:gd name="connsiteX1" fmla="*/ 0 w 257175"/>
                    <a:gd name="connsiteY1" fmla="*/ 170497 h 304800"/>
                    <a:gd name="connsiteX2" fmla="*/ 952 w 257175"/>
                    <a:gd name="connsiteY2" fmla="*/ 0 h 304800"/>
                    <a:gd name="connsiteX3" fmla="*/ 260985 w 257175"/>
                    <a:gd name="connsiteY3" fmla="*/ 140970 h 304800"/>
                  </a:gdLst>
                  <a:ahLst/>
                  <a:cxnLst>
                    <a:cxn ang="0">
                      <a:pos x="connsiteX0" y="connsiteY0"/>
                    </a:cxn>
                    <a:cxn ang="0">
                      <a:pos x="connsiteX1" y="connsiteY1"/>
                    </a:cxn>
                    <a:cxn ang="0">
                      <a:pos x="connsiteX2" y="connsiteY2"/>
                    </a:cxn>
                    <a:cxn ang="0">
                      <a:pos x="connsiteX3" y="connsiteY3"/>
                    </a:cxn>
                  </a:cxnLst>
                  <a:rect l="l" t="t" r="r" b="b"/>
                  <a:pathLst>
                    <a:path w="257175" h="304800">
                      <a:moveTo>
                        <a:pt x="260985" y="311468"/>
                      </a:moveTo>
                      <a:lnTo>
                        <a:pt x="0" y="170497"/>
                      </a:lnTo>
                      <a:lnTo>
                        <a:pt x="952" y="0"/>
                      </a:lnTo>
                      <a:lnTo>
                        <a:pt x="260985" y="140970"/>
                      </a:lnTo>
                      <a:close/>
                    </a:path>
                  </a:pathLst>
                </a:custGeom>
                <a:grpFill/>
                <a:ln w="9525" cap="flat">
                  <a:noFill/>
                  <a:prstDash val="solid"/>
                  <a:miter/>
                </a:ln>
              </p:spPr>
              <p:txBody>
                <a:bodyPr anchor="ctr"/>
                <a:lstStyle/>
                <a:p>
                  <a:pPr algn="r" rtl="1" eaLnBrk="1" fontAlgn="auto" hangingPunct="1">
                    <a:spcBef>
                      <a:spcPts val="0"/>
                    </a:spcBef>
                    <a:spcAft>
                      <a:spcPts val="0"/>
                    </a:spcAft>
                    <a:defRPr/>
                  </a:pPr>
                  <a:endParaRPr lang="en-US">
                    <a:latin typeface="+mn-lt"/>
                    <a:cs typeface="+mn-cs"/>
                  </a:endParaRPr>
                </a:p>
              </p:txBody>
            </p:sp>
          </p:grpSp>
        </p:grpSp>
      </p:grpSp>
      <p:sp>
        <p:nvSpPr>
          <p:cNvPr id="2" name="Text Placeholder 9"/>
          <p:cNvSpPr>
            <a:spLocks noGrp="1"/>
          </p:cNvSpPr>
          <p:nvPr>
            <p:ph type="body" sz="quarter" idx="10"/>
          </p:nvPr>
        </p:nvSpPr>
        <p:spPr>
          <a:xfrm>
            <a:off x="3141552" y="339509"/>
            <a:ext cx="8755174" cy="724247"/>
          </a:xfrm>
          <a:prstGeom prst="rect">
            <a:avLst/>
          </a:prstGeom>
        </p:spPr>
        <p:txBody>
          <a:bodyPr anchor="ctr"/>
          <a:lstStyle>
            <a:lvl1pPr marL="0" indent="0" algn="l">
              <a:buNone/>
              <a:defRPr sz="5400" b="0" baseline="0">
                <a:solidFill>
                  <a:schemeClr val="tx1">
                    <a:lumMod val="85000"/>
                    <a:lumOff val="15000"/>
                  </a:schemeClr>
                </a:solidFill>
                <a:latin typeface="+mj-lt"/>
                <a:cs typeface="Arial" pitchFamily="34" charset="0"/>
              </a:defRPr>
            </a:lvl1pPr>
          </a:lstStyle>
          <a:p>
            <a:pPr lvl="0"/>
            <a:r>
              <a:rPr lang="ar-SA" altLang="ko-KR"/>
              <a:t>انقر لتحرير أنماط النص الرئيسي</a:t>
            </a:r>
          </a:p>
        </p:txBody>
      </p:sp>
    </p:spTree>
    <p:extLst>
      <p:ext uri="{BB962C8B-B14F-4D97-AF65-F5344CB8AC3E}">
        <p14:creationId xmlns:p14="http://schemas.microsoft.com/office/powerpoint/2010/main" val="389141388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1_Contents slide layout">
    <p:spTree>
      <p:nvGrpSpPr>
        <p:cNvPr id="1" name=""/>
        <p:cNvGrpSpPr/>
        <p:nvPr/>
      </p:nvGrpSpPr>
      <p:grpSpPr>
        <a:xfrm>
          <a:off x="0" y="0"/>
          <a:ext cx="0" cy="0"/>
          <a:chOff x="0" y="0"/>
          <a:chExt cx="0" cy="0"/>
        </a:xfrm>
      </p:grpSpPr>
      <p:sp>
        <p:nvSpPr>
          <p:cNvPr id="7" name="Freeform: Shape 37"/>
          <p:cNvSpPr/>
          <p:nvPr userDrawn="1"/>
        </p:nvSpPr>
        <p:spPr>
          <a:xfrm>
            <a:off x="3421063" y="1484313"/>
            <a:ext cx="2563812" cy="2312987"/>
          </a:xfrm>
          <a:custGeom>
            <a:avLst/>
            <a:gdLst>
              <a:gd name="connsiteX0" fmla="*/ 744141 w 2340768"/>
              <a:gd name="connsiteY0" fmla="*/ 0 h 2112645"/>
              <a:gd name="connsiteX1" fmla="*/ 1598533 w 2340768"/>
              <a:gd name="connsiteY1" fmla="*/ 0 h 2112645"/>
              <a:gd name="connsiteX2" fmla="*/ 1870948 w 2340768"/>
              <a:gd name="connsiteY2" fmla="*/ 158115 h 2112645"/>
              <a:gd name="connsiteX3" fmla="*/ 2298621 w 2340768"/>
              <a:gd name="connsiteY3" fmla="*/ 898208 h 2112645"/>
              <a:gd name="connsiteX4" fmla="*/ 2298621 w 2340768"/>
              <a:gd name="connsiteY4" fmla="*/ 1214438 h 2112645"/>
              <a:gd name="connsiteX5" fmla="*/ 1870948 w 2340768"/>
              <a:gd name="connsiteY5" fmla="*/ 1954530 h 2112645"/>
              <a:gd name="connsiteX6" fmla="*/ 1597581 w 2340768"/>
              <a:gd name="connsiteY6" fmla="*/ 2112645 h 2112645"/>
              <a:gd name="connsiteX7" fmla="*/ 743188 w 2340768"/>
              <a:gd name="connsiteY7" fmla="*/ 2112645 h 2112645"/>
              <a:gd name="connsiteX8" fmla="*/ 469821 w 2340768"/>
              <a:gd name="connsiteY8" fmla="*/ 1954530 h 2112645"/>
              <a:gd name="connsiteX9" fmla="*/ 42148 w 2340768"/>
              <a:gd name="connsiteY9" fmla="*/ 1214438 h 2112645"/>
              <a:gd name="connsiteX10" fmla="*/ 42148 w 2340768"/>
              <a:gd name="connsiteY10" fmla="*/ 898208 h 2112645"/>
              <a:gd name="connsiteX11" fmla="*/ 469821 w 2340768"/>
              <a:gd name="connsiteY11" fmla="*/ 158115 h 2112645"/>
              <a:gd name="connsiteX12" fmla="*/ 744141 w 2340768"/>
              <a:gd name="connsiteY12" fmla="*/ 0 h 21126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340768" h="2112645">
                <a:moveTo>
                  <a:pt x="744141" y="0"/>
                </a:moveTo>
                <a:lnTo>
                  <a:pt x="1598533" y="0"/>
                </a:lnTo>
                <a:cubicBezTo>
                  <a:pt x="1711881" y="0"/>
                  <a:pt x="1815703" y="60008"/>
                  <a:pt x="1870948" y="158115"/>
                </a:cubicBezTo>
                <a:lnTo>
                  <a:pt x="2298621" y="898208"/>
                </a:lnTo>
                <a:cubicBezTo>
                  <a:pt x="2354818" y="996315"/>
                  <a:pt x="2354818" y="1116330"/>
                  <a:pt x="2298621" y="1214438"/>
                </a:cubicBezTo>
                <a:lnTo>
                  <a:pt x="1870948" y="1954530"/>
                </a:lnTo>
                <a:cubicBezTo>
                  <a:pt x="1814751" y="2052638"/>
                  <a:pt x="1710928" y="2112645"/>
                  <a:pt x="1597581" y="2112645"/>
                </a:cubicBezTo>
                <a:lnTo>
                  <a:pt x="743188" y="2112645"/>
                </a:lnTo>
                <a:cubicBezTo>
                  <a:pt x="630793" y="2112645"/>
                  <a:pt x="526018" y="2052638"/>
                  <a:pt x="469821" y="1954530"/>
                </a:cubicBezTo>
                <a:lnTo>
                  <a:pt x="42148" y="1214438"/>
                </a:lnTo>
                <a:cubicBezTo>
                  <a:pt x="-14049" y="1116330"/>
                  <a:pt x="-14049" y="996315"/>
                  <a:pt x="42148" y="898208"/>
                </a:cubicBezTo>
                <a:lnTo>
                  <a:pt x="469821" y="158115"/>
                </a:lnTo>
                <a:cubicBezTo>
                  <a:pt x="526018" y="60008"/>
                  <a:pt x="630793" y="0"/>
                  <a:pt x="744141"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rtl="1" eaLnBrk="1" fontAlgn="auto" hangingPunct="1">
              <a:spcBef>
                <a:spcPts val="0"/>
              </a:spcBef>
              <a:spcAft>
                <a:spcPts val="0"/>
              </a:spcAft>
              <a:defRPr/>
            </a:pPr>
            <a:endParaRPr lang="en-US"/>
          </a:p>
        </p:txBody>
      </p:sp>
      <p:sp>
        <p:nvSpPr>
          <p:cNvPr id="8" name="Freeform: Shape 38"/>
          <p:cNvSpPr/>
          <p:nvPr userDrawn="1"/>
        </p:nvSpPr>
        <p:spPr>
          <a:xfrm>
            <a:off x="6245225" y="1484313"/>
            <a:ext cx="2563813" cy="2312987"/>
          </a:xfrm>
          <a:custGeom>
            <a:avLst/>
            <a:gdLst>
              <a:gd name="connsiteX0" fmla="*/ 744141 w 2340768"/>
              <a:gd name="connsiteY0" fmla="*/ 0 h 2112645"/>
              <a:gd name="connsiteX1" fmla="*/ 1598533 w 2340768"/>
              <a:gd name="connsiteY1" fmla="*/ 0 h 2112645"/>
              <a:gd name="connsiteX2" fmla="*/ 1870948 w 2340768"/>
              <a:gd name="connsiteY2" fmla="*/ 158115 h 2112645"/>
              <a:gd name="connsiteX3" fmla="*/ 2298621 w 2340768"/>
              <a:gd name="connsiteY3" fmla="*/ 898208 h 2112645"/>
              <a:gd name="connsiteX4" fmla="*/ 2298621 w 2340768"/>
              <a:gd name="connsiteY4" fmla="*/ 1214438 h 2112645"/>
              <a:gd name="connsiteX5" fmla="*/ 1870948 w 2340768"/>
              <a:gd name="connsiteY5" fmla="*/ 1954530 h 2112645"/>
              <a:gd name="connsiteX6" fmla="*/ 1597581 w 2340768"/>
              <a:gd name="connsiteY6" fmla="*/ 2112645 h 2112645"/>
              <a:gd name="connsiteX7" fmla="*/ 743188 w 2340768"/>
              <a:gd name="connsiteY7" fmla="*/ 2112645 h 2112645"/>
              <a:gd name="connsiteX8" fmla="*/ 469821 w 2340768"/>
              <a:gd name="connsiteY8" fmla="*/ 1954530 h 2112645"/>
              <a:gd name="connsiteX9" fmla="*/ 42148 w 2340768"/>
              <a:gd name="connsiteY9" fmla="*/ 1214438 h 2112645"/>
              <a:gd name="connsiteX10" fmla="*/ 42148 w 2340768"/>
              <a:gd name="connsiteY10" fmla="*/ 898208 h 2112645"/>
              <a:gd name="connsiteX11" fmla="*/ 469821 w 2340768"/>
              <a:gd name="connsiteY11" fmla="*/ 158115 h 2112645"/>
              <a:gd name="connsiteX12" fmla="*/ 744141 w 2340768"/>
              <a:gd name="connsiteY12" fmla="*/ 0 h 21126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340768" h="2112645">
                <a:moveTo>
                  <a:pt x="744141" y="0"/>
                </a:moveTo>
                <a:lnTo>
                  <a:pt x="1598533" y="0"/>
                </a:lnTo>
                <a:cubicBezTo>
                  <a:pt x="1711881" y="0"/>
                  <a:pt x="1815703" y="60008"/>
                  <a:pt x="1870948" y="158115"/>
                </a:cubicBezTo>
                <a:lnTo>
                  <a:pt x="2298621" y="898208"/>
                </a:lnTo>
                <a:cubicBezTo>
                  <a:pt x="2354818" y="996315"/>
                  <a:pt x="2354818" y="1116330"/>
                  <a:pt x="2298621" y="1214438"/>
                </a:cubicBezTo>
                <a:lnTo>
                  <a:pt x="1870948" y="1954530"/>
                </a:lnTo>
                <a:cubicBezTo>
                  <a:pt x="1814751" y="2052638"/>
                  <a:pt x="1710928" y="2112645"/>
                  <a:pt x="1597581" y="2112645"/>
                </a:cubicBezTo>
                <a:lnTo>
                  <a:pt x="743188" y="2112645"/>
                </a:lnTo>
                <a:cubicBezTo>
                  <a:pt x="630793" y="2112645"/>
                  <a:pt x="526018" y="2052638"/>
                  <a:pt x="469821" y="1954530"/>
                </a:cubicBezTo>
                <a:lnTo>
                  <a:pt x="42148" y="1214438"/>
                </a:lnTo>
                <a:cubicBezTo>
                  <a:pt x="-14049" y="1116330"/>
                  <a:pt x="-14049" y="996315"/>
                  <a:pt x="42148" y="898208"/>
                </a:cubicBezTo>
                <a:lnTo>
                  <a:pt x="469821" y="158115"/>
                </a:lnTo>
                <a:cubicBezTo>
                  <a:pt x="526018" y="60008"/>
                  <a:pt x="630793" y="0"/>
                  <a:pt x="744141" y="0"/>
                </a:cubicBez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rtl="1" eaLnBrk="1" fontAlgn="auto" hangingPunct="1">
              <a:spcBef>
                <a:spcPts val="0"/>
              </a:spcBef>
              <a:spcAft>
                <a:spcPts val="0"/>
              </a:spcAft>
              <a:defRPr/>
            </a:pPr>
            <a:endParaRPr lang="en-US"/>
          </a:p>
        </p:txBody>
      </p:sp>
      <p:sp>
        <p:nvSpPr>
          <p:cNvPr id="9" name="Freeform: Shape 39"/>
          <p:cNvSpPr/>
          <p:nvPr userDrawn="1"/>
        </p:nvSpPr>
        <p:spPr>
          <a:xfrm>
            <a:off x="9069388" y="1484313"/>
            <a:ext cx="2563812" cy="2312987"/>
          </a:xfrm>
          <a:custGeom>
            <a:avLst/>
            <a:gdLst>
              <a:gd name="connsiteX0" fmla="*/ 744141 w 2340768"/>
              <a:gd name="connsiteY0" fmla="*/ 0 h 2112645"/>
              <a:gd name="connsiteX1" fmla="*/ 1598533 w 2340768"/>
              <a:gd name="connsiteY1" fmla="*/ 0 h 2112645"/>
              <a:gd name="connsiteX2" fmla="*/ 1870948 w 2340768"/>
              <a:gd name="connsiteY2" fmla="*/ 158115 h 2112645"/>
              <a:gd name="connsiteX3" fmla="*/ 2298621 w 2340768"/>
              <a:gd name="connsiteY3" fmla="*/ 898208 h 2112645"/>
              <a:gd name="connsiteX4" fmla="*/ 2298621 w 2340768"/>
              <a:gd name="connsiteY4" fmla="*/ 1214438 h 2112645"/>
              <a:gd name="connsiteX5" fmla="*/ 1870948 w 2340768"/>
              <a:gd name="connsiteY5" fmla="*/ 1954530 h 2112645"/>
              <a:gd name="connsiteX6" fmla="*/ 1597581 w 2340768"/>
              <a:gd name="connsiteY6" fmla="*/ 2112645 h 2112645"/>
              <a:gd name="connsiteX7" fmla="*/ 743188 w 2340768"/>
              <a:gd name="connsiteY7" fmla="*/ 2112645 h 2112645"/>
              <a:gd name="connsiteX8" fmla="*/ 469821 w 2340768"/>
              <a:gd name="connsiteY8" fmla="*/ 1954530 h 2112645"/>
              <a:gd name="connsiteX9" fmla="*/ 42148 w 2340768"/>
              <a:gd name="connsiteY9" fmla="*/ 1214438 h 2112645"/>
              <a:gd name="connsiteX10" fmla="*/ 42148 w 2340768"/>
              <a:gd name="connsiteY10" fmla="*/ 898208 h 2112645"/>
              <a:gd name="connsiteX11" fmla="*/ 469821 w 2340768"/>
              <a:gd name="connsiteY11" fmla="*/ 158115 h 2112645"/>
              <a:gd name="connsiteX12" fmla="*/ 744141 w 2340768"/>
              <a:gd name="connsiteY12" fmla="*/ 0 h 21126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340768" h="2112645">
                <a:moveTo>
                  <a:pt x="744141" y="0"/>
                </a:moveTo>
                <a:lnTo>
                  <a:pt x="1598533" y="0"/>
                </a:lnTo>
                <a:cubicBezTo>
                  <a:pt x="1711881" y="0"/>
                  <a:pt x="1815703" y="60008"/>
                  <a:pt x="1870948" y="158115"/>
                </a:cubicBezTo>
                <a:lnTo>
                  <a:pt x="2298621" y="898208"/>
                </a:lnTo>
                <a:cubicBezTo>
                  <a:pt x="2354818" y="996315"/>
                  <a:pt x="2354818" y="1116330"/>
                  <a:pt x="2298621" y="1214438"/>
                </a:cubicBezTo>
                <a:lnTo>
                  <a:pt x="1870948" y="1954530"/>
                </a:lnTo>
                <a:cubicBezTo>
                  <a:pt x="1814751" y="2052638"/>
                  <a:pt x="1710928" y="2112645"/>
                  <a:pt x="1597581" y="2112645"/>
                </a:cubicBezTo>
                <a:lnTo>
                  <a:pt x="743188" y="2112645"/>
                </a:lnTo>
                <a:cubicBezTo>
                  <a:pt x="630793" y="2112645"/>
                  <a:pt x="526018" y="2052638"/>
                  <a:pt x="469821" y="1954530"/>
                </a:cubicBezTo>
                <a:lnTo>
                  <a:pt x="42148" y="1214438"/>
                </a:lnTo>
                <a:cubicBezTo>
                  <a:pt x="-14049" y="1116330"/>
                  <a:pt x="-14049" y="996315"/>
                  <a:pt x="42148" y="898208"/>
                </a:cubicBezTo>
                <a:lnTo>
                  <a:pt x="469821" y="158115"/>
                </a:lnTo>
                <a:cubicBezTo>
                  <a:pt x="526018" y="60008"/>
                  <a:pt x="630793" y="0"/>
                  <a:pt x="744141" y="0"/>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rtl="1" eaLnBrk="1" fontAlgn="auto" hangingPunct="1">
              <a:spcBef>
                <a:spcPts val="0"/>
              </a:spcBef>
              <a:spcAft>
                <a:spcPts val="0"/>
              </a:spcAft>
              <a:defRPr/>
            </a:pPr>
            <a:endParaRPr lang="en-US"/>
          </a:p>
        </p:txBody>
      </p:sp>
      <p:sp>
        <p:nvSpPr>
          <p:cNvPr id="10" name="Freeform: Shape 36"/>
          <p:cNvSpPr/>
          <p:nvPr userDrawn="1"/>
        </p:nvSpPr>
        <p:spPr>
          <a:xfrm>
            <a:off x="596900" y="1484313"/>
            <a:ext cx="2565400" cy="2312987"/>
          </a:xfrm>
          <a:custGeom>
            <a:avLst/>
            <a:gdLst>
              <a:gd name="connsiteX0" fmla="*/ 744141 w 2340768"/>
              <a:gd name="connsiteY0" fmla="*/ 0 h 2112645"/>
              <a:gd name="connsiteX1" fmla="*/ 1598533 w 2340768"/>
              <a:gd name="connsiteY1" fmla="*/ 0 h 2112645"/>
              <a:gd name="connsiteX2" fmla="*/ 1870948 w 2340768"/>
              <a:gd name="connsiteY2" fmla="*/ 158115 h 2112645"/>
              <a:gd name="connsiteX3" fmla="*/ 2298621 w 2340768"/>
              <a:gd name="connsiteY3" fmla="*/ 898208 h 2112645"/>
              <a:gd name="connsiteX4" fmla="*/ 2298621 w 2340768"/>
              <a:gd name="connsiteY4" fmla="*/ 1214438 h 2112645"/>
              <a:gd name="connsiteX5" fmla="*/ 1870948 w 2340768"/>
              <a:gd name="connsiteY5" fmla="*/ 1954530 h 2112645"/>
              <a:gd name="connsiteX6" fmla="*/ 1597581 w 2340768"/>
              <a:gd name="connsiteY6" fmla="*/ 2112645 h 2112645"/>
              <a:gd name="connsiteX7" fmla="*/ 743188 w 2340768"/>
              <a:gd name="connsiteY7" fmla="*/ 2112645 h 2112645"/>
              <a:gd name="connsiteX8" fmla="*/ 469821 w 2340768"/>
              <a:gd name="connsiteY8" fmla="*/ 1954530 h 2112645"/>
              <a:gd name="connsiteX9" fmla="*/ 42148 w 2340768"/>
              <a:gd name="connsiteY9" fmla="*/ 1214438 h 2112645"/>
              <a:gd name="connsiteX10" fmla="*/ 42148 w 2340768"/>
              <a:gd name="connsiteY10" fmla="*/ 898208 h 2112645"/>
              <a:gd name="connsiteX11" fmla="*/ 469821 w 2340768"/>
              <a:gd name="connsiteY11" fmla="*/ 158115 h 2112645"/>
              <a:gd name="connsiteX12" fmla="*/ 744141 w 2340768"/>
              <a:gd name="connsiteY12" fmla="*/ 0 h 21126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340768" h="2112645">
                <a:moveTo>
                  <a:pt x="744141" y="0"/>
                </a:moveTo>
                <a:lnTo>
                  <a:pt x="1598533" y="0"/>
                </a:lnTo>
                <a:cubicBezTo>
                  <a:pt x="1711881" y="0"/>
                  <a:pt x="1815703" y="60008"/>
                  <a:pt x="1870948" y="158115"/>
                </a:cubicBezTo>
                <a:lnTo>
                  <a:pt x="2298621" y="898208"/>
                </a:lnTo>
                <a:cubicBezTo>
                  <a:pt x="2354818" y="996315"/>
                  <a:pt x="2354818" y="1116330"/>
                  <a:pt x="2298621" y="1214438"/>
                </a:cubicBezTo>
                <a:lnTo>
                  <a:pt x="1870948" y="1954530"/>
                </a:lnTo>
                <a:cubicBezTo>
                  <a:pt x="1814751" y="2052638"/>
                  <a:pt x="1710928" y="2112645"/>
                  <a:pt x="1597581" y="2112645"/>
                </a:cubicBezTo>
                <a:lnTo>
                  <a:pt x="743188" y="2112645"/>
                </a:lnTo>
                <a:cubicBezTo>
                  <a:pt x="630793" y="2112645"/>
                  <a:pt x="526018" y="2052638"/>
                  <a:pt x="469821" y="1954530"/>
                </a:cubicBezTo>
                <a:lnTo>
                  <a:pt x="42148" y="1214438"/>
                </a:lnTo>
                <a:cubicBezTo>
                  <a:pt x="-14049" y="1116330"/>
                  <a:pt x="-14049" y="996315"/>
                  <a:pt x="42148" y="898208"/>
                </a:cubicBezTo>
                <a:lnTo>
                  <a:pt x="469821" y="158115"/>
                </a:lnTo>
                <a:cubicBezTo>
                  <a:pt x="526018" y="60008"/>
                  <a:pt x="630793" y="0"/>
                  <a:pt x="744141" y="0"/>
                </a:cubicBez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rtl="1" eaLnBrk="1" fontAlgn="auto" hangingPunct="1">
              <a:spcBef>
                <a:spcPts val="0"/>
              </a:spcBef>
              <a:spcAft>
                <a:spcPts val="0"/>
              </a:spcAft>
              <a:defRPr/>
            </a:pPr>
            <a:endParaRPr lang="en-US"/>
          </a:p>
        </p:txBody>
      </p:sp>
      <p:sp>
        <p:nvSpPr>
          <p:cNvPr id="11" name="Freeform: Shape 40"/>
          <p:cNvSpPr/>
          <p:nvPr userDrawn="1"/>
        </p:nvSpPr>
        <p:spPr>
          <a:xfrm>
            <a:off x="0" y="6146800"/>
            <a:ext cx="12192000" cy="723900"/>
          </a:xfrm>
          <a:custGeom>
            <a:avLst/>
            <a:gdLst>
              <a:gd name="connsiteX0" fmla="*/ 9381227 w 12192000"/>
              <a:gd name="connsiteY0" fmla="*/ 0 h 722424"/>
              <a:gd name="connsiteX1" fmla="*/ 9628588 w 12192000"/>
              <a:gd name="connsiteY1" fmla="*/ 97110 h 722424"/>
              <a:gd name="connsiteX2" fmla="*/ 9664383 w 12192000"/>
              <a:gd name="connsiteY2" fmla="*/ 138229 h 722424"/>
              <a:gd name="connsiteX3" fmla="*/ 9747177 w 12192000"/>
              <a:gd name="connsiteY3" fmla="*/ 128344 h 722424"/>
              <a:gd name="connsiteX4" fmla="*/ 9967039 w 12192000"/>
              <a:gd name="connsiteY4" fmla="*/ 191996 h 722424"/>
              <a:gd name="connsiteX5" fmla="*/ 10010266 w 12192000"/>
              <a:gd name="connsiteY5" fmla="*/ 225799 h 722424"/>
              <a:gd name="connsiteX6" fmla="*/ 10023948 w 12192000"/>
              <a:gd name="connsiteY6" fmla="*/ 210081 h 722424"/>
              <a:gd name="connsiteX7" fmla="*/ 10302008 w 12192000"/>
              <a:gd name="connsiteY7" fmla="*/ 100919 h 722424"/>
              <a:gd name="connsiteX8" fmla="*/ 10664342 w 12192000"/>
              <a:gd name="connsiteY8" fmla="*/ 328549 h 722424"/>
              <a:gd name="connsiteX9" fmla="*/ 10665904 w 12192000"/>
              <a:gd name="connsiteY9" fmla="*/ 335885 h 722424"/>
              <a:gd name="connsiteX10" fmla="*/ 10694098 w 12192000"/>
              <a:gd name="connsiteY10" fmla="*/ 321381 h 722424"/>
              <a:gd name="connsiteX11" fmla="*/ 10847163 w 12192000"/>
              <a:gd name="connsiteY11" fmla="*/ 292092 h 722424"/>
              <a:gd name="connsiteX12" fmla="*/ 11067025 w 12192000"/>
              <a:gd name="connsiteY12" fmla="*/ 355744 h 722424"/>
              <a:gd name="connsiteX13" fmla="*/ 11092379 w 12192000"/>
              <a:gd name="connsiteY13" fmla="*/ 375571 h 722424"/>
              <a:gd name="connsiteX14" fmla="*/ 11145253 w 12192000"/>
              <a:gd name="connsiteY14" fmla="*/ 334223 h 722424"/>
              <a:gd name="connsiteX15" fmla="*/ 11365115 w 12192000"/>
              <a:gd name="connsiteY15" fmla="*/ 270571 h 722424"/>
              <a:gd name="connsiteX16" fmla="*/ 11727448 w 12192000"/>
              <a:gd name="connsiteY16" fmla="*/ 498202 h 722424"/>
              <a:gd name="connsiteX17" fmla="*/ 11731256 w 12192000"/>
              <a:gd name="connsiteY17" fmla="*/ 516075 h 722424"/>
              <a:gd name="connsiteX18" fmla="*/ 11787810 w 12192000"/>
              <a:gd name="connsiteY18" fmla="*/ 510671 h 722424"/>
              <a:gd name="connsiteX19" fmla="*/ 11790458 w 12192000"/>
              <a:gd name="connsiteY19" fmla="*/ 498238 h 722424"/>
              <a:gd name="connsiteX20" fmla="*/ 12000600 w 12192000"/>
              <a:gd name="connsiteY20" fmla="*/ 366220 h 722424"/>
              <a:gd name="connsiteX21" fmla="*/ 12161866 w 12192000"/>
              <a:gd name="connsiteY21" fmla="*/ 429531 h 722424"/>
              <a:gd name="connsiteX22" fmla="*/ 12192000 w 12192000"/>
              <a:gd name="connsiteY22" fmla="*/ 471892 h 722424"/>
              <a:gd name="connsiteX23" fmla="*/ 12192000 w 12192000"/>
              <a:gd name="connsiteY23" fmla="*/ 692861 h 722424"/>
              <a:gd name="connsiteX24" fmla="*/ 12170970 w 12192000"/>
              <a:gd name="connsiteY24" fmla="*/ 722424 h 722424"/>
              <a:gd name="connsiteX25" fmla="*/ 7083124 w 12192000"/>
              <a:gd name="connsiteY25" fmla="*/ 722424 h 722424"/>
              <a:gd name="connsiteX26" fmla="*/ 7064687 w 12192000"/>
              <a:gd name="connsiteY26" fmla="*/ 635873 h 722424"/>
              <a:gd name="connsiteX27" fmla="*/ 7070633 w 12192000"/>
              <a:gd name="connsiteY27" fmla="*/ 607957 h 722424"/>
              <a:gd name="connsiteX28" fmla="*/ 7048484 w 12192000"/>
              <a:gd name="connsiteY28" fmla="*/ 646633 h 722424"/>
              <a:gd name="connsiteX29" fmla="*/ 6986810 w 12192000"/>
              <a:gd name="connsiteY29" fmla="*/ 714133 h 722424"/>
              <a:gd name="connsiteX30" fmla="*/ 6974500 w 12192000"/>
              <a:gd name="connsiteY30" fmla="*/ 722424 h 722424"/>
              <a:gd name="connsiteX31" fmla="*/ 6473658 w 12192000"/>
              <a:gd name="connsiteY31" fmla="*/ 722424 h 722424"/>
              <a:gd name="connsiteX32" fmla="*/ 6452315 w 12192000"/>
              <a:gd name="connsiteY32" fmla="*/ 704044 h 722424"/>
              <a:gd name="connsiteX33" fmla="*/ 6456230 w 12192000"/>
              <a:gd name="connsiteY33" fmla="*/ 722424 h 722424"/>
              <a:gd name="connsiteX34" fmla="*/ 12828 w 12192000"/>
              <a:gd name="connsiteY34" fmla="*/ 722424 h 722424"/>
              <a:gd name="connsiteX35" fmla="*/ 0 w 12192000"/>
              <a:gd name="connsiteY35" fmla="*/ 665416 h 722424"/>
              <a:gd name="connsiteX36" fmla="*/ 415407 w 12192000"/>
              <a:gd name="connsiteY36" fmla="*/ 292713 h 722424"/>
              <a:gd name="connsiteX37" fmla="*/ 647665 w 12192000"/>
              <a:gd name="connsiteY37" fmla="*/ 356365 h 722424"/>
              <a:gd name="connsiteX38" fmla="*/ 695234 w 12192000"/>
              <a:gd name="connsiteY38" fmla="*/ 391579 h 722424"/>
              <a:gd name="connsiteX39" fmla="*/ 748462 w 12192000"/>
              <a:gd name="connsiteY39" fmla="*/ 376754 h 722424"/>
              <a:gd name="connsiteX40" fmla="*/ 832181 w 12192000"/>
              <a:gd name="connsiteY40" fmla="*/ 369182 h 722424"/>
              <a:gd name="connsiteX41" fmla="*/ 993876 w 12192000"/>
              <a:gd name="connsiteY41" fmla="*/ 398471 h 722424"/>
              <a:gd name="connsiteX42" fmla="*/ 1026724 w 12192000"/>
              <a:gd name="connsiteY42" fmla="*/ 414467 h 722424"/>
              <a:gd name="connsiteX43" fmla="*/ 1041388 w 12192000"/>
              <a:gd name="connsiteY43" fmla="*/ 390229 h 722424"/>
              <a:gd name="connsiteX44" fmla="*/ 1385850 w 12192000"/>
              <a:gd name="connsiteY44" fmla="*/ 225907 h 722424"/>
              <a:gd name="connsiteX45" fmla="*/ 1618108 w 12192000"/>
              <a:gd name="connsiteY45" fmla="*/ 289559 h 722424"/>
              <a:gd name="connsiteX46" fmla="*/ 1650849 w 12192000"/>
              <a:gd name="connsiteY46" fmla="*/ 313796 h 722424"/>
              <a:gd name="connsiteX47" fmla="*/ 1658951 w 12192000"/>
              <a:gd name="connsiteY47" fmla="*/ 304985 h 722424"/>
              <a:gd name="connsiteX48" fmla="*/ 1952689 w 12192000"/>
              <a:gd name="connsiteY48" fmla="*/ 195823 h 722424"/>
              <a:gd name="connsiteX49" fmla="*/ 2246426 w 12192000"/>
              <a:gd name="connsiteY49" fmla="*/ 304985 h 722424"/>
              <a:gd name="connsiteX50" fmla="*/ 2256145 w 12192000"/>
              <a:gd name="connsiteY50" fmla="*/ 315554 h 722424"/>
              <a:gd name="connsiteX51" fmla="*/ 2261919 w 12192000"/>
              <a:gd name="connsiteY51" fmla="*/ 306011 h 722424"/>
              <a:gd name="connsiteX52" fmla="*/ 2606381 w 12192000"/>
              <a:gd name="connsiteY52" fmla="*/ 141690 h 722424"/>
              <a:gd name="connsiteX53" fmla="*/ 2838640 w 12192000"/>
              <a:gd name="connsiteY53" fmla="*/ 205342 h 722424"/>
              <a:gd name="connsiteX54" fmla="*/ 2855722 w 12192000"/>
              <a:gd name="connsiteY54" fmla="*/ 217987 h 722424"/>
              <a:gd name="connsiteX55" fmla="*/ 2893007 w 12192000"/>
              <a:gd name="connsiteY55" fmla="*/ 199830 h 722424"/>
              <a:gd name="connsiteX56" fmla="*/ 3054703 w 12192000"/>
              <a:gd name="connsiteY56" fmla="*/ 170541 h 722424"/>
              <a:gd name="connsiteX57" fmla="*/ 3348440 w 12192000"/>
              <a:gd name="connsiteY57" fmla="*/ 279703 h 722424"/>
              <a:gd name="connsiteX58" fmla="*/ 3385274 w 12192000"/>
              <a:gd name="connsiteY58" fmla="*/ 319757 h 722424"/>
              <a:gd name="connsiteX59" fmla="*/ 3422856 w 12192000"/>
              <a:gd name="connsiteY59" fmla="*/ 288067 h 722424"/>
              <a:gd name="connsiteX60" fmla="*/ 3655114 w 12192000"/>
              <a:gd name="connsiteY60" fmla="*/ 215562 h 722424"/>
              <a:gd name="connsiteX61" fmla="*/ 3738834 w 12192000"/>
              <a:gd name="connsiteY61" fmla="*/ 224187 h 722424"/>
              <a:gd name="connsiteX62" fmla="*/ 3752633 w 12192000"/>
              <a:gd name="connsiteY62" fmla="*/ 228564 h 722424"/>
              <a:gd name="connsiteX63" fmla="*/ 3761041 w 12192000"/>
              <a:gd name="connsiteY63" fmla="*/ 219422 h 722424"/>
              <a:gd name="connsiteX64" fmla="*/ 4054775 w 12192000"/>
              <a:gd name="connsiteY64" fmla="*/ 110260 h 722424"/>
              <a:gd name="connsiteX65" fmla="*/ 4287034 w 12192000"/>
              <a:gd name="connsiteY65" fmla="*/ 173912 h 722424"/>
              <a:gd name="connsiteX66" fmla="*/ 4341837 w 12192000"/>
              <a:gd name="connsiteY66" fmla="*/ 214480 h 722424"/>
              <a:gd name="connsiteX67" fmla="*/ 4370347 w 12192000"/>
              <a:gd name="connsiteY67" fmla="*/ 193376 h 722424"/>
              <a:gd name="connsiteX68" fmla="*/ 4602604 w 12192000"/>
              <a:gd name="connsiteY68" fmla="*/ 129724 h 722424"/>
              <a:gd name="connsiteX69" fmla="*/ 4947064 w 12192000"/>
              <a:gd name="connsiteY69" fmla="*/ 294045 h 722424"/>
              <a:gd name="connsiteX70" fmla="*/ 4965679 w 12192000"/>
              <a:gd name="connsiteY70" fmla="*/ 324816 h 722424"/>
              <a:gd name="connsiteX71" fmla="*/ 4988215 w 12192000"/>
              <a:gd name="connsiteY71" fmla="*/ 318540 h 722424"/>
              <a:gd name="connsiteX72" fmla="*/ 5064043 w 12192000"/>
              <a:gd name="connsiteY72" fmla="*/ 311682 h 722424"/>
              <a:gd name="connsiteX73" fmla="*/ 5089870 w 12192000"/>
              <a:gd name="connsiteY73" fmla="*/ 283596 h 722424"/>
              <a:gd name="connsiteX74" fmla="*/ 5383609 w 12192000"/>
              <a:gd name="connsiteY74" fmla="*/ 174434 h 722424"/>
              <a:gd name="connsiteX75" fmla="*/ 5615868 w 12192000"/>
              <a:gd name="connsiteY75" fmla="*/ 238086 h 722424"/>
              <a:gd name="connsiteX76" fmla="*/ 5638857 w 12192000"/>
              <a:gd name="connsiteY76" fmla="*/ 255105 h 722424"/>
              <a:gd name="connsiteX77" fmla="*/ 5639670 w 12192000"/>
              <a:gd name="connsiteY77" fmla="*/ 251290 h 722424"/>
              <a:gd name="connsiteX78" fmla="*/ 6002002 w 12192000"/>
              <a:gd name="connsiteY78" fmla="*/ 23660 h 722424"/>
              <a:gd name="connsiteX79" fmla="*/ 6364336 w 12192000"/>
              <a:gd name="connsiteY79" fmla="*/ 251290 h 722424"/>
              <a:gd name="connsiteX80" fmla="*/ 6369684 w 12192000"/>
              <a:gd name="connsiteY80" fmla="*/ 276397 h 722424"/>
              <a:gd name="connsiteX81" fmla="*/ 6396330 w 12192000"/>
              <a:gd name="connsiteY81" fmla="*/ 229869 h 722424"/>
              <a:gd name="connsiteX82" fmla="*/ 6722407 w 12192000"/>
              <a:gd name="connsiteY82" fmla="*/ 65548 h 722424"/>
              <a:gd name="connsiteX83" fmla="*/ 7000467 w 12192000"/>
              <a:gd name="connsiteY83" fmla="*/ 174710 h 722424"/>
              <a:gd name="connsiteX84" fmla="*/ 7029242 w 12192000"/>
              <a:gd name="connsiteY84" fmla="*/ 207765 h 722424"/>
              <a:gd name="connsiteX85" fmla="*/ 7052070 w 12192000"/>
              <a:gd name="connsiteY85" fmla="*/ 167904 h 722424"/>
              <a:gd name="connsiteX86" fmla="*/ 7378148 w 12192000"/>
              <a:gd name="connsiteY86" fmla="*/ 3583 h 722424"/>
              <a:gd name="connsiteX87" fmla="*/ 7598010 w 12192000"/>
              <a:gd name="connsiteY87" fmla="*/ 67235 h 722424"/>
              <a:gd name="connsiteX88" fmla="*/ 7638413 w 12192000"/>
              <a:gd name="connsiteY88" fmla="*/ 98830 h 722424"/>
              <a:gd name="connsiteX89" fmla="*/ 7691091 w 12192000"/>
              <a:gd name="connsiteY89" fmla="*/ 93797 h 722424"/>
              <a:gd name="connsiteX90" fmla="*/ 7994531 w 12192000"/>
              <a:gd name="connsiteY90" fmla="*/ 229426 h 722424"/>
              <a:gd name="connsiteX91" fmla="*/ 8041237 w 12192000"/>
              <a:gd name="connsiteY91" fmla="*/ 302389 h 722424"/>
              <a:gd name="connsiteX92" fmla="*/ 8050122 w 12192000"/>
              <a:gd name="connsiteY92" fmla="*/ 292182 h 722424"/>
              <a:gd name="connsiteX93" fmla="*/ 8328182 w 12192000"/>
              <a:gd name="connsiteY93" fmla="*/ 183020 h 722424"/>
              <a:gd name="connsiteX94" fmla="*/ 8548044 w 12192000"/>
              <a:gd name="connsiteY94" fmla="*/ 246672 h 722424"/>
              <a:gd name="connsiteX95" fmla="*/ 8598621 w 12192000"/>
              <a:gd name="connsiteY95" fmla="*/ 286223 h 722424"/>
              <a:gd name="connsiteX96" fmla="*/ 8598647 w 12192000"/>
              <a:gd name="connsiteY96" fmla="*/ 286193 h 722424"/>
              <a:gd name="connsiteX97" fmla="*/ 8876707 w 12192000"/>
              <a:gd name="connsiteY97" fmla="*/ 177031 h 722424"/>
              <a:gd name="connsiteX98" fmla="*/ 9047191 w 12192000"/>
              <a:gd name="connsiteY98" fmla="*/ 213783 h 722424"/>
              <a:gd name="connsiteX99" fmla="*/ 9055526 w 12192000"/>
              <a:gd name="connsiteY99" fmla="*/ 218324 h 722424"/>
              <a:gd name="connsiteX100" fmla="*/ 9058897 w 12192000"/>
              <a:gd name="connsiteY100" fmla="*/ 202498 h 722424"/>
              <a:gd name="connsiteX101" fmla="*/ 9381227 w 12192000"/>
              <a:gd name="connsiteY101" fmla="*/ 0 h 7224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Lst>
            <a:rect l="l" t="t" r="r" b="b"/>
            <a:pathLst>
              <a:path w="12192000" h="722424">
                <a:moveTo>
                  <a:pt x="9381227" y="0"/>
                </a:moveTo>
                <a:cubicBezTo>
                  <a:pt x="9477828" y="0"/>
                  <a:pt x="9565283" y="37110"/>
                  <a:pt x="9628588" y="97110"/>
                </a:cubicBezTo>
                <a:lnTo>
                  <a:pt x="9664383" y="138229"/>
                </a:lnTo>
                <a:lnTo>
                  <a:pt x="9747177" y="128344"/>
                </a:lnTo>
                <a:cubicBezTo>
                  <a:pt x="9828619" y="128344"/>
                  <a:pt x="9904278" y="151809"/>
                  <a:pt x="9967039" y="191996"/>
                </a:cubicBezTo>
                <a:lnTo>
                  <a:pt x="10010266" y="225799"/>
                </a:lnTo>
                <a:lnTo>
                  <a:pt x="10023948" y="210081"/>
                </a:lnTo>
                <a:cubicBezTo>
                  <a:pt x="10095110" y="142635"/>
                  <a:pt x="10193419" y="100919"/>
                  <a:pt x="10302008" y="100919"/>
                </a:cubicBezTo>
                <a:cubicBezTo>
                  <a:pt x="10464892" y="100919"/>
                  <a:pt x="10604645" y="194780"/>
                  <a:pt x="10664342" y="328549"/>
                </a:cubicBezTo>
                <a:lnTo>
                  <a:pt x="10665904" y="335885"/>
                </a:lnTo>
                <a:lnTo>
                  <a:pt x="10694098" y="321381"/>
                </a:lnTo>
                <a:cubicBezTo>
                  <a:pt x="10741144" y="302521"/>
                  <a:pt x="10792869" y="292092"/>
                  <a:pt x="10847163" y="292092"/>
                </a:cubicBezTo>
                <a:cubicBezTo>
                  <a:pt x="10928605" y="292092"/>
                  <a:pt x="11004264" y="315557"/>
                  <a:pt x="11067025" y="355744"/>
                </a:cubicBezTo>
                <a:lnTo>
                  <a:pt x="11092379" y="375571"/>
                </a:lnTo>
                <a:lnTo>
                  <a:pt x="11145253" y="334223"/>
                </a:lnTo>
                <a:cubicBezTo>
                  <a:pt x="11208014" y="294036"/>
                  <a:pt x="11283673" y="270571"/>
                  <a:pt x="11365115" y="270571"/>
                </a:cubicBezTo>
                <a:cubicBezTo>
                  <a:pt x="11527998" y="270571"/>
                  <a:pt x="11667752" y="364432"/>
                  <a:pt x="11727448" y="498202"/>
                </a:cubicBezTo>
                <a:lnTo>
                  <a:pt x="11731256" y="516075"/>
                </a:lnTo>
                <a:lnTo>
                  <a:pt x="11787810" y="510671"/>
                </a:lnTo>
                <a:lnTo>
                  <a:pt x="11790458" y="498238"/>
                </a:lnTo>
                <a:cubicBezTo>
                  <a:pt x="11825080" y="420657"/>
                  <a:pt x="11906133" y="366220"/>
                  <a:pt x="12000600" y="366220"/>
                </a:cubicBezTo>
                <a:cubicBezTo>
                  <a:pt x="12063578" y="366220"/>
                  <a:pt x="12120594" y="390414"/>
                  <a:pt x="12161866" y="429531"/>
                </a:cubicBezTo>
                <a:lnTo>
                  <a:pt x="12192000" y="471892"/>
                </a:lnTo>
                <a:lnTo>
                  <a:pt x="12192000" y="692861"/>
                </a:lnTo>
                <a:lnTo>
                  <a:pt x="12170970" y="722424"/>
                </a:lnTo>
                <a:lnTo>
                  <a:pt x="7083124" y="722424"/>
                </a:lnTo>
                <a:lnTo>
                  <a:pt x="7064687" y="635873"/>
                </a:lnTo>
                <a:lnTo>
                  <a:pt x="7070633" y="607957"/>
                </a:lnTo>
                <a:lnTo>
                  <a:pt x="7048484" y="646633"/>
                </a:lnTo>
                <a:cubicBezTo>
                  <a:pt x="7030818" y="671418"/>
                  <a:pt x="7010088" y="694081"/>
                  <a:pt x="6986810" y="714133"/>
                </a:cubicBezTo>
                <a:lnTo>
                  <a:pt x="6974500" y="722424"/>
                </a:lnTo>
                <a:lnTo>
                  <a:pt x="6473658" y="722424"/>
                </a:lnTo>
                <a:lnTo>
                  <a:pt x="6452315" y="704044"/>
                </a:lnTo>
                <a:lnTo>
                  <a:pt x="6456230" y="722424"/>
                </a:lnTo>
                <a:lnTo>
                  <a:pt x="12828" y="722424"/>
                </a:lnTo>
                <a:lnTo>
                  <a:pt x="0" y="665416"/>
                </a:lnTo>
                <a:cubicBezTo>
                  <a:pt x="0" y="459578"/>
                  <a:pt x="185984" y="292713"/>
                  <a:pt x="415407" y="292713"/>
                </a:cubicBezTo>
                <a:cubicBezTo>
                  <a:pt x="501441" y="292713"/>
                  <a:pt x="581366" y="316178"/>
                  <a:pt x="647665" y="356365"/>
                </a:cubicBezTo>
                <a:lnTo>
                  <a:pt x="695234" y="391579"/>
                </a:lnTo>
                <a:lnTo>
                  <a:pt x="748462" y="376754"/>
                </a:lnTo>
                <a:cubicBezTo>
                  <a:pt x="775504" y="371790"/>
                  <a:pt x="803503" y="369182"/>
                  <a:pt x="832181" y="369182"/>
                </a:cubicBezTo>
                <a:cubicBezTo>
                  <a:pt x="889537" y="369182"/>
                  <a:pt x="944178" y="379611"/>
                  <a:pt x="993876" y="398471"/>
                </a:cubicBezTo>
                <a:lnTo>
                  <a:pt x="1026724" y="414467"/>
                </a:lnTo>
                <a:lnTo>
                  <a:pt x="1041388" y="390229"/>
                </a:lnTo>
                <a:cubicBezTo>
                  <a:pt x="1116039" y="291088"/>
                  <a:pt x="1242460" y="225907"/>
                  <a:pt x="1385850" y="225907"/>
                </a:cubicBezTo>
                <a:cubicBezTo>
                  <a:pt x="1471883" y="225907"/>
                  <a:pt x="1551808" y="249372"/>
                  <a:pt x="1618108" y="289559"/>
                </a:cubicBezTo>
                <a:lnTo>
                  <a:pt x="1650849" y="313796"/>
                </a:lnTo>
                <a:lnTo>
                  <a:pt x="1658951" y="304985"/>
                </a:lnTo>
                <a:cubicBezTo>
                  <a:pt x="1734125" y="237539"/>
                  <a:pt x="1837977" y="195823"/>
                  <a:pt x="1952689" y="195823"/>
                </a:cubicBezTo>
                <a:cubicBezTo>
                  <a:pt x="2067400" y="195823"/>
                  <a:pt x="2171252" y="237539"/>
                  <a:pt x="2246426" y="304985"/>
                </a:cubicBezTo>
                <a:lnTo>
                  <a:pt x="2256145" y="315554"/>
                </a:lnTo>
                <a:lnTo>
                  <a:pt x="2261919" y="306011"/>
                </a:lnTo>
                <a:cubicBezTo>
                  <a:pt x="2336571" y="206871"/>
                  <a:pt x="2462992" y="141690"/>
                  <a:pt x="2606381" y="141690"/>
                </a:cubicBezTo>
                <a:cubicBezTo>
                  <a:pt x="2692416" y="141690"/>
                  <a:pt x="2772341" y="165155"/>
                  <a:pt x="2838640" y="205342"/>
                </a:cubicBezTo>
                <a:lnTo>
                  <a:pt x="2855722" y="217987"/>
                </a:lnTo>
                <a:lnTo>
                  <a:pt x="2893007" y="199830"/>
                </a:lnTo>
                <a:cubicBezTo>
                  <a:pt x="2942707" y="180970"/>
                  <a:pt x="2997347" y="170541"/>
                  <a:pt x="3054703" y="170541"/>
                </a:cubicBezTo>
                <a:cubicBezTo>
                  <a:pt x="3169414" y="170541"/>
                  <a:pt x="3273266" y="212257"/>
                  <a:pt x="3348440" y="279703"/>
                </a:cubicBezTo>
                <a:lnTo>
                  <a:pt x="3385274" y="319757"/>
                </a:lnTo>
                <a:lnTo>
                  <a:pt x="3422856" y="288067"/>
                </a:lnTo>
                <a:cubicBezTo>
                  <a:pt x="3489156" y="242291"/>
                  <a:pt x="3569081" y="215562"/>
                  <a:pt x="3655114" y="215562"/>
                </a:cubicBezTo>
                <a:cubicBezTo>
                  <a:pt x="3683792" y="215562"/>
                  <a:pt x="3711792" y="218532"/>
                  <a:pt x="3738834" y="224187"/>
                </a:cubicBezTo>
                <a:lnTo>
                  <a:pt x="3752633" y="228564"/>
                </a:lnTo>
                <a:lnTo>
                  <a:pt x="3761041" y="219422"/>
                </a:lnTo>
                <a:cubicBezTo>
                  <a:pt x="3836213" y="151976"/>
                  <a:pt x="3940064" y="110260"/>
                  <a:pt x="4054775" y="110260"/>
                </a:cubicBezTo>
                <a:cubicBezTo>
                  <a:pt x="4140810" y="110260"/>
                  <a:pt x="4220734" y="133725"/>
                  <a:pt x="4287034" y="173912"/>
                </a:cubicBezTo>
                <a:lnTo>
                  <a:pt x="4341837" y="214480"/>
                </a:lnTo>
                <a:lnTo>
                  <a:pt x="4370347" y="193376"/>
                </a:lnTo>
                <a:cubicBezTo>
                  <a:pt x="4436643" y="153189"/>
                  <a:pt x="4516570" y="129724"/>
                  <a:pt x="4602604" y="129724"/>
                </a:cubicBezTo>
                <a:cubicBezTo>
                  <a:pt x="4745992" y="129724"/>
                  <a:pt x="4872413" y="194905"/>
                  <a:pt x="4947064" y="294045"/>
                </a:cubicBezTo>
                <a:lnTo>
                  <a:pt x="4965679" y="324816"/>
                </a:lnTo>
                <a:lnTo>
                  <a:pt x="4988215" y="318540"/>
                </a:lnTo>
                <a:lnTo>
                  <a:pt x="5064043" y="311682"/>
                </a:lnTo>
                <a:lnTo>
                  <a:pt x="5089870" y="283596"/>
                </a:lnTo>
                <a:cubicBezTo>
                  <a:pt x="5165045" y="216150"/>
                  <a:pt x="5268897" y="174434"/>
                  <a:pt x="5383609" y="174434"/>
                </a:cubicBezTo>
                <a:cubicBezTo>
                  <a:pt x="5469643" y="174434"/>
                  <a:pt x="5549567" y="197899"/>
                  <a:pt x="5615868" y="238086"/>
                </a:cubicBezTo>
                <a:lnTo>
                  <a:pt x="5638857" y="255105"/>
                </a:lnTo>
                <a:lnTo>
                  <a:pt x="5639670" y="251290"/>
                </a:lnTo>
                <a:cubicBezTo>
                  <a:pt x="5699366" y="117521"/>
                  <a:pt x="5839120" y="23660"/>
                  <a:pt x="6002002" y="23660"/>
                </a:cubicBezTo>
                <a:cubicBezTo>
                  <a:pt x="6164885" y="23660"/>
                  <a:pt x="6304640" y="117521"/>
                  <a:pt x="6364336" y="251290"/>
                </a:cubicBezTo>
                <a:lnTo>
                  <a:pt x="6369684" y="276397"/>
                </a:lnTo>
                <a:lnTo>
                  <a:pt x="6396330" y="229869"/>
                </a:lnTo>
                <a:cubicBezTo>
                  <a:pt x="6466997" y="130729"/>
                  <a:pt x="6586671" y="65548"/>
                  <a:pt x="6722407" y="65548"/>
                </a:cubicBezTo>
                <a:cubicBezTo>
                  <a:pt x="6830996" y="65548"/>
                  <a:pt x="6929305" y="107264"/>
                  <a:pt x="7000467" y="174710"/>
                </a:cubicBezTo>
                <a:lnTo>
                  <a:pt x="7029242" y="207765"/>
                </a:lnTo>
                <a:lnTo>
                  <a:pt x="7052070" y="167904"/>
                </a:lnTo>
                <a:cubicBezTo>
                  <a:pt x="7122738" y="68764"/>
                  <a:pt x="7242412" y="3583"/>
                  <a:pt x="7378148" y="3583"/>
                </a:cubicBezTo>
                <a:cubicBezTo>
                  <a:pt x="7459590" y="3583"/>
                  <a:pt x="7535249" y="27048"/>
                  <a:pt x="7598010" y="67235"/>
                </a:cubicBezTo>
                <a:lnTo>
                  <a:pt x="7638413" y="98830"/>
                </a:lnTo>
                <a:lnTo>
                  <a:pt x="7691091" y="93797"/>
                </a:lnTo>
                <a:cubicBezTo>
                  <a:pt x="7813253" y="93797"/>
                  <a:pt x="7922405" y="146594"/>
                  <a:pt x="7994531" y="229426"/>
                </a:cubicBezTo>
                <a:lnTo>
                  <a:pt x="8041237" y="302389"/>
                </a:lnTo>
                <a:lnTo>
                  <a:pt x="8050122" y="292182"/>
                </a:lnTo>
                <a:cubicBezTo>
                  <a:pt x="8121284" y="224736"/>
                  <a:pt x="8219593" y="183020"/>
                  <a:pt x="8328182" y="183020"/>
                </a:cubicBezTo>
                <a:cubicBezTo>
                  <a:pt x="8409624" y="183020"/>
                  <a:pt x="8485283" y="206485"/>
                  <a:pt x="8548044" y="246672"/>
                </a:cubicBezTo>
                <a:lnTo>
                  <a:pt x="8598621" y="286223"/>
                </a:lnTo>
                <a:lnTo>
                  <a:pt x="8598647" y="286193"/>
                </a:lnTo>
                <a:cubicBezTo>
                  <a:pt x="8669809" y="218747"/>
                  <a:pt x="8768118" y="177031"/>
                  <a:pt x="8876707" y="177031"/>
                </a:cubicBezTo>
                <a:cubicBezTo>
                  <a:pt x="8937788" y="177031"/>
                  <a:pt x="8995617" y="190230"/>
                  <a:pt x="9047191" y="213783"/>
                </a:cubicBezTo>
                <a:lnTo>
                  <a:pt x="9055526" y="218324"/>
                </a:lnTo>
                <a:lnTo>
                  <a:pt x="9058897" y="202498"/>
                </a:lnTo>
                <a:cubicBezTo>
                  <a:pt x="9112002" y="83498"/>
                  <a:pt x="9236326" y="0"/>
                  <a:pt x="9381227" y="0"/>
                </a:cubicBezTo>
                <a:close/>
              </a:path>
            </a:pathLst>
          </a:cu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rtl="1" eaLnBrk="1" fontAlgn="auto" hangingPunct="1">
              <a:spcBef>
                <a:spcPts val="0"/>
              </a:spcBef>
              <a:spcAft>
                <a:spcPts val="0"/>
              </a:spcAft>
              <a:defRPr/>
            </a:pPr>
            <a:endParaRPr lang="ko-KR" altLang="en-US" sz="2700" dirty="0"/>
          </a:p>
        </p:txBody>
      </p:sp>
      <p:sp>
        <p:nvSpPr>
          <p:cNvPr id="12" name="Freeform: Shape 41"/>
          <p:cNvSpPr/>
          <p:nvPr userDrawn="1"/>
        </p:nvSpPr>
        <p:spPr>
          <a:xfrm flipH="1">
            <a:off x="0" y="6381750"/>
            <a:ext cx="12192000" cy="488950"/>
          </a:xfrm>
          <a:custGeom>
            <a:avLst/>
            <a:gdLst>
              <a:gd name="connsiteX0" fmla="*/ 2697788 w 12192000"/>
              <a:gd name="connsiteY0" fmla="*/ 0 h 488165"/>
              <a:gd name="connsiteX1" fmla="*/ 2412743 w 12192000"/>
              <a:gd name="connsiteY1" fmla="*/ 188940 h 488165"/>
              <a:gd name="connsiteX2" fmla="*/ 2410667 w 12192000"/>
              <a:gd name="connsiteY2" fmla="*/ 199221 h 488165"/>
              <a:gd name="connsiteX3" fmla="*/ 2404214 w 12192000"/>
              <a:gd name="connsiteY3" fmla="*/ 193897 h 488165"/>
              <a:gd name="connsiteX4" fmla="*/ 2231250 w 12192000"/>
              <a:gd name="connsiteY4" fmla="*/ 141064 h 488165"/>
              <a:gd name="connsiteX5" fmla="*/ 2110835 w 12192000"/>
              <a:gd name="connsiteY5" fmla="*/ 165374 h 488165"/>
              <a:gd name="connsiteX6" fmla="*/ 2096679 w 12192000"/>
              <a:gd name="connsiteY6" fmla="*/ 173058 h 488165"/>
              <a:gd name="connsiteX7" fmla="*/ 2063894 w 12192000"/>
              <a:gd name="connsiteY7" fmla="*/ 133322 h 488165"/>
              <a:gd name="connsiteX8" fmla="*/ 1845146 w 12192000"/>
              <a:gd name="connsiteY8" fmla="*/ 42714 h 488165"/>
              <a:gd name="connsiteX9" fmla="*/ 1588623 w 12192000"/>
              <a:gd name="connsiteY9" fmla="*/ 179105 h 488165"/>
              <a:gd name="connsiteX10" fmla="*/ 1579781 w 12192000"/>
              <a:gd name="connsiteY10" fmla="*/ 195395 h 488165"/>
              <a:gd name="connsiteX11" fmla="*/ 1519900 w 12192000"/>
              <a:gd name="connsiteY11" fmla="*/ 201432 h 488165"/>
              <a:gd name="connsiteX12" fmla="*/ 1343532 w 12192000"/>
              <a:gd name="connsiteY12" fmla="*/ 307723 h 488165"/>
              <a:gd name="connsiteX13" fmla="*/ 1341283 w 12192000"/>
              <a:gd name="connsiteY13" fmla="*/ 311643 h 488165"/>
              <a:gd name="connsiteX14" fmla="*/ 1311629 w 12192000"/>
              <a:gd name="connsiteY14" fmla="*/ 295547 h 488165"/>
              <a:gd name="connsiteX15" fmla="*/ 1191214 w 12192000"/>
              <a:gd name="connsiteY15" fmla="*/ 271237 h 488165"/>
              <a:gd name="connsiteX16" fmla="*/ 1043756 w 12192000"/>
              <a:gd name="connsiteY16" fmla="*/ 308574 h 488165"/>
              <a:gd name="connsiteX17" fmla="*/ 1010986 w 12192000"/>
              <a:gd name="connsiteY17" fmla="*/ 331863 h 488165"/>
              <a:gd name="connsiteX18" fmla="*/ 966813 w 12192000"/>
              <a:gd name="connsiteY18" fmla="*/ 336316 h 488165"/>
              <a:gd name="connsiteX19" fmla="*/ 899053 w 12192000"/>
              <a:gd name="connsiteY19" fmla="*/ 357350 h 488165"/>
              <a:gd name="connsiteX20" fmla="*/ 870729 w 12192000"/>
              <a:gd name="connsiteY20" fmla="*/ 372723 h 488165"/>
              <a:gd name="connsiteX21" fmla="*/ 864057 w 12192000"/>
              <a:gd name="connsiteY21" fmla="*/ 367218 h 488165"/>
              <a:gd name="connsiteX22" fmla="*/ 691093 w 12192000"/>
              <a:gd name="connsiteY22" fmla="*/ 314385 h 488165"/>
              <a:gd name="connsiteX23" fmla="*/ 472345 w 12192000"/>
              <a:gd name="connsiteY23" fmla="*/ 404993 h 488165"/>
              <a:gd name="connsiteX24" fmla="*/ 459601 w 12192000"/>
              <a:gd name="connsiteY24" fmla="*/ 420439 h 488165"/>
              <a:gd name="connsiteX25" fmla="*/ 426235 w 12192000"/>
              <a:gd name="connsiteY25" fmla="*/ 402329 h 488165"/>
              <a:gd name="connsiteX26" fmla="*/ 274451 w 12192000"/>
              <a:gd name="connsiteY26" fmla="*/ 371685 h 488165"/>
              <a:gd name="connsiteX27" fmla="*/ 56429 w 12192000"/>
              <a:gd name="connsiteY27" fmla="*/ 438282 h 488165"/>
              <a:gd name="connsiteX28" fmla="*/ 0 w 12192000"/>
              <a:gd name="connsiteY28" fmla="*/ 484839 h 488165"/>
              <a:gd name="connsiteX29" fmla="*/ 0 w 12192000"/>
              <a:gd name="connsiteY29" fmla="*/ 488165 h 488165"/>
              <a:gd name="connsiteX30" fmla="*/ 12192000 w 12192000"/>
              <a:gd name="connsiteY30" fmla="*/ 488165 h 488165"/>
              <a:gd name="connsiteX31" fmla="*/ 12192000 w 12192000"/>
              <a:gd name="connsiteY31" fmla="*/ 417342 h 488165"/>
              <a:gd name="connsiteX32" fmla="*/ 12183125 w 12192000"/>
              <a:gd name="connsiteY32" fmla="*/ 411358 h 488165"/>
              <a:gd name="connsiteX33" fmla="*/ 12103862 w 12192000"/>
              <a:gd name="connsiteY33" fmla="*/ 395355 h 488165"/>
              <a:gd name="connsiteX34" fmla="*/ 12062823 w 12192000"/>
              <a:gd name="connsiteY34" fmla="*/ 399492 h 488165"/>
              <a:gd name="connsiteX35" fmla="*/ 12032697 w 12192000"/>
              <a:gd name="connsiteY35" fmla="*/ 408844 h 488165"/>
              <a:gd name="connsiteX36" fmla="*/ 12031247 w 12192000"/>
              <a:gd name="connsiteY36" fmla="*/ 401661 h 488165"/>
              <a:gd name="connsiteX37" fmla="*/ 11804447 w 12192000"/>
              <a:gd name="connsiteY37" fmla="*/ 251328 h 488165"/>
              <a:gd name="connsiteX38" fmla="*/ 11666826 w 12192000"/>
              <a:gd name="connsiteY38" fmla="*/ 293365 h 488165"/>
              <a:gd name="connsiteX39" fmla="*/ 11633620 w 12192000"/>
              <a:gd name="connsiteY39" fmla="*/ 320763 h 488165"/>
              <a:gd name="connsiteX40" fmla="*/ 11628501 w 12192000"/>
              <a:gd name="connsiteY40" fmla="*/ 316540 h 488165"/>
              <a:gd name="connsiteX41" fmla="*/ 11439637 w 12192000"/>
              <a:gd name="connsiteY41" fmla="*/ 258850 h 488165"/>
              <a:gd name="connsiteX42" fmla="*/ 11159532 w 12192000"/>
              <a:gd name="connsiteY42" fmla="*/ 407780 h 488165"/>
              <a:gd name="connsiteX43" fmla="*/ 11133249 w 12192000"/>
              <a:gd name="connsiteY43" fmla="*/ 456201 h 488165"/>
              <a:gd name="connsiteX44" fmla="*/ 11130393 w 12192000"/>
              <a:gd name="connsiteY44" fmla="*/ 457575 h 488165"/>
              <a:gd name="connsiteX45" fmla="*/ 11121802 w 12192000"/>
              <a:gd name="connsiteY45" fmla="*/ 464662 h 488165"/>
              <a:gd name="connsiteX46" fmla="*/ 11105739 w 12192000"/>
              <a:gd name="connsiteY46" fmla="*/ 385098 h 488165"/>
              <a:gd name="connsiteX47" fmla="*/ 10878939 w 12192000"/>
              <a:gd name="connsiteY47" fmla="*/ 234765 h 488165"/>
              <a:gd name="connsiteX48" fmla="*/ 10652139 w 12192000"/>
              <a:gd name="connsiteY48" fmla="*/ 385098 h 488165"/>
              <a:gd name="connsiteX49" fmla="*/ 10640286 w 12192000"/>
              <a:gd name="connsiteY49" fmla="*/ 443809 h 488165"/>
              <a:gd name="connsiteX50" fmla="*/ 10632922 w 12192000"/>
              <a:gd name="connsiteY50" fmla="*/ 439812 h 488165"/>
              <a:gd name="connsiteX51" fmla="*/ 10586719 w 12192000"/>
              <a:gd name="connsiteY51" fmla="*/ 425470 h 488165"/>
              <a:gd name="connsiteX52" fmla="*/ 10578669 w 12192000"/>
              <a:gd name="connsiteY52" fmla="*/ 424659 h 488165"/>
              <a:gd name="connsiteX53" fmla="*/ 10540357 w 12192000"/>
              <a:gd name="connsiteY53" fmla="*/ 367834 h 488165"/>
              <a:gd name="connsiteX54" fmla="*/ 10366307 w 12192000"/>
              <a:gd name="connsiteY54" fmla="*/ 295740 h 488165"/>
              <a:gd name="connsiteX55" fmla="*/ 10270498 w 12192000"/>
              <a:gd name="connsiteY55" fmla="*/ 315083 h 488165"/>
              <a:gd name="connsiteX56" fmla="*/ 10267631 w 12192000"/>
              <a:gd name="connsiteY56" fmla="*/ 316639 h 488165"/>
              <a:gd name="connsiteX57" fmla="*/ 10264594 w 12192000"/>
              <a:gd name="connsiteY57" fmla="*/ 301594 h 488165"/>
              <a:gd name="connsiteX58" fmla="*/ 10037792 w 12192000"/>
              <a:gd name="connsiteY58" fmla="*/ 151262 h 488165"/>
              <a:gd name="connsiteX59" fmla="*/ 9941983 w 12192000"/>
              <a:gd name="connsiteY59" fmla="*/ 170605 h 488165"/>
              <a:gd name="connsiteX60" fmla="*/ 9932834 w 12192000"/>
              <a:gd name="connsiteY60" fmla="*/ 175570 h 488165"/>
              <a:gd name="connsiteX61" fmla="*/ 9891633 w 12192000"/>
              <a:gd name="connsiteY61" fmla="*/ 171417 h 488165"/>
              <a:gd name="connsiteX62" fmla="*/ 9578239 w 12192000"/>
              <a:gd name="connsiteY62" fmla="*/ 379147 h 488165"/>
              <a:gd name="connsiteX63" fmla="*/ 9571593 w 12192000"/>
              <a:gd name="connsiteY63" fmla="*/ 412069 h 488165"/>
              <a:gd name="connsiteX64" fmla="*/ 9537676 w 12192000"/>
              <a:gd name="connsiteY64" fmla="*/ 393659 h 488165"/>
              <a:gd name="connsiteX65" fmla="*/ 9438057 w 12192000"/>
              <a:gd name="connsiteY65" fmla="*/ 373547 h 488165"/>
              <a:gd name="connsiteX66" fmla="*/ 9386478 w 12192000"/>
              <a:gd name="connsiteY66" fmla="*/ 378747 h 488165"/>
              <a:gd name="connsiteX67" fmla="*/ 9384764 w 12192000"/>
              <a:gd name="connsiteY67" fmla="*/ 379279 h 488165"/>
              <a:gd name="connsiteX68" fmla="*/ 9356370 w 12192000"/>
              <a:gd name="connsiteY68" fmla="*/ 326966 h 488165"/>
              <a:gd name="connsiteX69" fmla="*/ 9099846 w 12192000"/>
              <a:gd name="connsiteY69" fmla="*/ 190574 h 488165"/>
              <a:gd name="connsiteX70" fmla="*/ 8843324 w 12192000"/>
              <a:gd name="connsiteY70" fmla="*/ 326966 h 488165"/>
              <a:gd name="connsiteX71" fmla="*/ 8837922 w 12192000"/>
              <a:gd name="connsiteY71" fmla="*/ 336919 h 488165"/>
              <a:gd name="connsiteX72" fmla="*/ 8777269 w 12192000"/>
              <a:gd name="connsiteY72" fmla="*/ 286876 h 488165"/>
              <a:gd name="connsiteX73" fmla="*/ 8539902 w 12192000"/>
              <a:gd name="connsiteY73" fmla="*/ 214371 h 488165"/>
              <a:gd name="connsiteX74" fmla="*/ 8302533 w 12192000"/>
              <a:gd name="connsiteY74" fmla="*/ 286876 h 488165"/>
              <a:gd name="connsiteX75" fmla="*/ 8264230 w 12192000"/>
              <a:gd name="connsiteY75" fmla="*/ 318480 h 488165"/>
              <a:gd name="connsiteX76" fmla="*/ 8252614 w 12192000"/>
              <a:gd name="connsiteY76" fmla="*/ 324064 h 488165"/>
              <a:gd name="connsiteX77" fmla="*/ 8234834 w 12192000"/>
              <a:gd name="connsiteY77" fmla="*/ 338734 h 488165"/>
              <a:gd name="connsiteX78" fmla="*/ 8208461 w 12192000"/>
              <a:gd name="connsiteY78" fmla="*/ 290142 h 488165"/>
              <a:gd name="connsiteX79" fmla="*/ 7951941 w 12192000"/>
              <a:gd name="connsiteY79" fmla="*/ 153751 h 488165"/>
              <a:gd name="connsiteX80" fmla="*/ 7713227 w 12192000"/>
              <a:gd name="connsiteY80" fmla="*/ 266327 h 488165"/>
              <a:gd name="connsiteX81" fmla="*/ 7675799 w 12192000"/>
              <a:gd name="connsiteY81" fmla="*/ 328018 h 488165"/>
              <a:gd name="connsiteX82" fmla="*/ 7649999 w 12192000"/>
              <a:gd name="connsiteY82" fmla="*/ 314014 h 488165"/>
              <a:gd name="connsiteX83" fmla="*/ 7641007 w 12192000"/>
              <a:gd name="connsiteY83" fmla="*/ 269483 h 488165"/>
              <a:gd name="connsiteX84" fmla="*/ 7355962 w 12192000"/>
              <a:gd name="connsiteY84" fmla="*/ 80543 h 488165"/>
              <a:gd name="connsiteX85" fmla="*/ 7137215 w 12192000"/>
              <a:gd name="connsiteY85" fmla="*/ 171151 h 488165"/>
              <a:gd name="connsiteX86" fmla="*/ 7117143 w 12192000"/>
              <a:gd name="connsiteY86" fmla="*/ 195477 h 488165"/>
              <a:gd name="connsiteX87" fmla="*/ 7088841 w 12192000"/>
              <a:gd name="connsiteY87" fmla="*/ 161174 h 488165"/>
              <a:gd name="connsiteX88" fmla="*/ 6870093 w 12192000"/>
              <a:gd name="connsiteY88" fmla="*/ 70566 h 488165"/>
              <a:gd name="connsiteX89" fmla="*/ 6697129 w 12192000"/>
              <a:gd name="connsiteY89" fmla="*/ 123399 h 488165"/>
              <a:gd name="connsiteX90" fmla="*/ 6684995 w 12192000"/>
              <a:gd name="connsiteY90" fmla="*/ 133411 h 488165"/>
              <a:gd name="connsiteX91" fmla="*/ 6644023 w 12192000"/>
              <a:gd name="connsiteY91" fmla="*/ 120692 h 488165"/>
              <a:gd name="connsiteX92" fmla="*/ 6557873 w 12192000"/>
              <a:gd name="connsiteY92" fmla="*/ 112008 h 488165"/>
              <a:gd name="connsiteX93" fmla="*/ 6354116 w 12192000"/>
              <a:gd name="connsiteY93" fmla="*/ 163601 h 488165"/>
              <a:gd name="connsiteX94" fmla="*/ 6273160 w 12192000"/>
              <a:gd name="connsiteY94" fmla="*/ 221132 h 488165"/>
              <a:gd name="connsiteX95" fmla="*/ 6272783 w 12192000"/>
              <a:gd name="connsiteY95" fmla="*/ 221015 h 488165"/>
              <a:gd name="connsiteX96" fmla="*/ 6210437 w 12192000"/>
              <a:gd name="connsiteY96" fmla="*/ 214730 h 488165"/>
              <a:gd name="connsiteX97" fmla="*/ 6162864 w 12192000"/>
              <a:gd name="connsiteY97" fmla="*/ 219525 h 488165"/>
              <a:gd name="connsiteX98" fmla="*/ 6161180 w 12192000"/>
              <a:gd name="connsiteY98" fmla="*/ 211185 h 488165"/>
              <a:gd name="connsiteX99" fmla="*/ 5876135 w 12192000"/>
              <a:gd name="connsiteY99" fmla="*/ 22245 h 488165"/>
              <a:gd name="connsiteX100" fmla="*/ 5591090 w 12192000"/>
              <a:gd name="connsiteY100" fmla="*/ 211185 h 488165"/>
              <a:gd name="connsiteX101" fmla="*/ 5577004 w 12192000"/>
              <a:gd name="connsiteY101" fmla="*/ 280957 h 488165"/>
              <a:gd name="connsiteX102" fmla="*/ 5576535 w 12192000"/>
              <a:gd name="connsiteY102" fmla="*/ 280094 h 488165"/>
              <a:gd name="connsiteX103" fmla="*/ 5320012 w 12192000"/>
              <a:gd name="connsiteY103" fmla="*/ 143703 h 488165"/>
              <a:gd name="connsiteX104" fmla="*/ 5199597 w 12192000"/>
              <a:gd name="connsiteY104" fmla="*/ 168013 h 488165"/>
              <a:gd name="connsiteX105" fmla="*/ 5171310 w 12192000"/>
              <a:gd name="connsiteY105" fmla="*/ 183367 h 488165"/>
              <a:gd name="connsiteX106" fmla="*/ 5170430 w 12192000"/>
              <a:gd name="connsiteY106" fmla="*/ 181745 h 488165"/>
              <a:gd name="connsiteX107" fmla="*/ 4913907 w 12192000"/>
              <a:gd name="connsiteY107" fmla="*/ 45354 h 488165"/>
              <a:gd name="connsiteX108" fmla="*/ 4675193 w 12192000"/>
              <a:gd name="connsiteY108" fmla="*/ 157930 h 488165"/>
              <a:gd name="connsiteX109" fmla="*/ 4646008 w 12192000"/>
              <a:gd name="connsiteY109" fmla="*/ 206033 h 488165"/>
              <a:gd name="connsiteX110" fmla="*/ 4619097 w 12192000"/>
              <a:gd name="connsiteY110" fmla="*/ 173417 h 488165"/>
              <a:gd name="connsiteX111" fmla="*/ 4400349 w 12192000"/>
              <a:gd name="connsiteY111" fmla="*/ 82809 h 488165"/>
              <a:gd name="connsiteX112" fmla="*/ 4143826 w 12192000"/>
              <a:gd name="connsiteY112" fmla="*/ 219200 h 488165"/>
              <a:gd name="connsiteX113" fmla="*/ 4136836 w 12192000"/>
              <a:gd name="connsiteY113" fmla="*/ 232080 h 488165"/>
              <a:gd name="connsiteX114" fmla="*/ 4117121 w 12192000"/>
              <a:gd name="connsiteY114" fmla="*/ 221379 h 488165"/>
              <a:gd name="connsiteX115" fmla="*/ 3976611 w 12192000"/>
              <a:gd name="connsiteY115" fmla="*/ 193012 h 488165"/>
              <a:gd name="connsiteX116" fmla="*/ 3721359 w 12192000"/>
              <a:gd name="connsiteY116" fmla="*/ 298740 h 488165"/>
              <a:gd name="connsiteX117" fmla="*/ 3705197 w 12192000"/>
              <a:gd name="connsiteY117" fmla="*/ 318329 h 488165"/>
              <a:gd name="connsiteX118" fmla="*/ 3683571 w 12192000"/>
              <a:gd name="connsiteY118" fmla="*/ 292119 h 488165"/>
              <a:gd name="connsiteX119" fmla="*/ 3425576 w 12192000"/>
              <a:gd name="connsiteY119" fmla="*/ 185254 h 488165"/>
              <a:gd name="connsiteX120" fmla="*/ 3167581 w 12192000"/>
              <a:gd name="connsiteY120" fmla="*/ 292119 h 488165"/>
              <a:gd name="connsiteX121" fmla="*/ 3135507 w 12192000"/>
              <a:gd name="connsiteY121" fmla="*/ 330993 h 488165"/>
              <a:gd name="connsiteX122" fmla="*/ 3106582 w 12192000"/>
              <a:gd name="connsiteY122" fmla="*/ 322014 h 488165"/>
              <a:gd name="connsiteX123" fmla="*/ 3044236 w 12192000"/>
              <a:gd name="connsiteY123" fmla="*/ 315729 h 488165"/>
              <a:gd name="connsiteX124" fmla="*/ 3005060 w 12192000"/>
              <a:gd name="connsiteY124" fmla="*/ 319679 h 488165"/>
              <a:gd name="connsiteX125" fmla="*/ 3007144 w 12192000"/>
              <a:gd name="connsiteY125" fmla="*/ 309355 h 488165"/>
              <a:gd name="connsiteX126" fmla="*/ 2697788 w 12192000"/>
              <a:gd name="connsiteY126" fmla="*/ 0 h 4881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Lst>
            <a:rect l="l" t="t" r="r" b="b"/>
            <a:pathLst>
              <a:path w="12192000" h="488165">
                <a:moveTo>
                  <a:pt x="2697788" y="0"/>
                </a:moveTo>
                <a:cubicBezTo>
                  <a:pt x="2569648" y="0"/>
                  <a:pt x="2459705" y="77908"/>
                  <a:pt x="2412743" y="188940"/>
                </a:cubicBezTo>
                <a:lnTo>
                  <a:pt x="2410667" y="199221"/>
                </a:lnTo>
                <a:lnTo>
                  <a:pt x="2404214" y="193897"/>
                </a:lnTo>
                <a:cubicBezTo>
                  <a:pt x="2354841" y="160541"/>
                  <a:pt x="2295320" y="141064"/>
                  <a:pt x="2231250" y="141064"/>
                </a:cubicBezTo>
                <a:cubicBezTo>
                  <a:pt x="2188537" y="141064"/>
                  <a:pt x="2147845" y="149720"/>
                  <a:pt x="2110835" y="165374"/>
                </a:cubicBezTo>
                <a:lnTo>
                  <a:pt x="2096679" y="173058"/>
                </a:lnTo>
                <a:lnTo>
                  <a:pt x="2063894" y="133322"/>
                </a:lnTo>
                <a:cubicBezTo>
                  <a:pt x="2007912" y="77340"/>
                  <a:pt x="1930572" y="42714"/>
                  <a:pt x="1845146" y="42714"/>
                </a:cubicBezTo>
                <a:cubicBezTo>
                  <a:pt x="1738363" y="42714"/>
                  <a:pt x="1644216" y="96816"/>
                  <a:pt x="1588623" y="179105"/>
                </a:cubicBezTo>
                <a:lnTo>
                  <a:pt x="1579781" y="195395"/>
                </a:lnTo>
                <a:lnTo>
                  <a:pt x="1519900" y="201432"/>
                </a:lnTo>
                <a:cubicBezTo>
                  <a:pt x="1449416" y="215855"/>
                  <a:pt x="1387663" y="254248"/>
                  <a:pt x="1343532" y="307723"/>
                </a:cubicBezTo>
                <a:lnTo>
                  <a:pt x="1341283" y="311643"/>
                </a:lnTo>
                <a:lnTo>
                  <a:pt x="1311629" y="295547"/>
                </a:lnTo>
                <a:cubicBezTo>
                  <a:pt x="1274619" y="279893"/>
                  <a:pt x="1233927" y="271237"/>
                  <a:pt x="1191214" y="271237"/>
                </a:cubicBezTo>
                <a:cubicBezTo>
                  <a:pt x="1137822" y="271237"/>
                  <a:pt x="1087590" y="284762"/>
                  <a:pt x="1043756" y="308574"/>
                </a:cubicBezTo>
                <a:lnTo>
                  <a:pt x="1010986" y="331863"/>
                </a:lnTo>
                <a:lnTo>
                  <a:pt x="966813" y="336316"/>
                </a:lnTo>
                <a:cubicBezTo>
                  <a:pt x="943314" y="341125"/>
                  <a:pt x="920647" y="348217"/>
                  <a:pt x="899053" y="357350"/>
                </a:cubicBezTo>
                <a:lnTo>
                  <a:pt x="870729" y="372723"/>
                </a:lnTo>
                <a:lnTo>
                  <a:pt x="864057" y="367218"/>
                </a:lnTo>
                <a:cubicBezTo>
                  <a:pt x="814683" y="333862"/>
                  <a:pt x="755162" y="314385"/>
                  <a:pt x="691093" y="314385"/>
                </a:cubicBezTo>
                <a:cubicBezTo>
                  <a:pt x="605667" y="314385"/>
                  <a:pt x="528328" y="349011"/>
                  <a:pt x="472345" y="404993"/>
                </a:cubicBezTo>
                <a:lnTo>
                  <a:pt x="459601" y="420439"/>
                </a:lnTo>
                <a:lnTo>
                  <a:pt x="426235" y="402329"/>
                </a:lnTo>
                <a:cubicBezTo>
                  <a:pt x="379583" y="382597"/>
                  <a:pt x="328291" y="371685"/>
                  <a:pt x="274451" y="371685"/>
                </a:cubicBezTo>
                <a:cubicBezTo>
                  <a:pt x="193690" y="371685"/>
                  <a:pt x="118664" y="396236"/>
                  <a:pt x="56429" y="438282"/>
                </a:cubicBezTo>
                <a:lnTo>
                  <a:pt x="0" y="484839"/>
                </a:lnTo>
                <a:lnTo>
                  <a:pt x="0" y="488165"/>
                </a:lnTo>
                <a:lnTo>
                  <a:pt x="12192000" y="488165"/>
                </a:lnTo>
                <a:lnTo>
                  <a:pt x="12192000" y="417342"/>
                </a:lnTo>
                <a:lnTo>
                  <a:pt x="12183125" y="411358"/>
                </a:lnTo>
                <a:cubicBezTo>
                  <a:pt x="12158762" y="401054"/>
                  <a:pt x="12131977" y="395355"/>
                  <a:pt x="12103862" y="395355"/>
                </a:cubicBezTo>
                <a:cubicBezTo>
                  <a:pt x="12089804" y="395355"/>
                  <a:pt x="12076079" y="396780"/>
                  <a:pt x="12062823" y="399492"/>
                </a:cubicBezTo>
                <a:lnTo>
                  <a:pt x="12032697" y="408844"/>
                </a:lnTo>
                <a:lnTo>
                  <a:pt x="12031247" y="401661"/>
                </a:lnTo>
                <a:cubicBezTo>
                  <a:pt x="11993880" y="313316"/>
                  <a:pt x="11906403" y="251328"/>
                  <a:pt x="11804447" y="251328"/>
                </a:cubicBezTo>
                <a:cubicBezTo>
                  <a:pt x="11753469" y="251328"/>
                  <a:pt x="11706111" y="266825"/>
                  <a:pt x="11666826" y="293365"/>
                </a:cubicBezTo>
                <a:lnTo>
                  <a:pt x="11633620" y="320763"/>
                </a:lnTo>
                <a:lnTo>
                  <a:pt x="11628501" y="316540"/>
                </a:lnTo>
                <a:cubicBezTo>
                  <a:pt x="11574588" y="280117"/>
                  <a:pt x="11509596" y="258850"/>
                  <a:pt x="11439637" y="258850"/>
                </a:cubicBezTo>
                <a:cubicBezTo>
                  <a:pt x="11323037" y="258850"/>
                  <a:pt x="11220236" y="317926"/>
                  <a:pt x="11159532" y="407780"/>
                </a:cubicBezTo>
                <a:lnTo>
                  <a:pt x="11133249" y="456201"/>
                </a:lnTo>
                <a:lnTo>
                  <a:pt x="11130393" y="457575"/>
                </a:lnTo>
                <a:lnTo>
                  <a:pt x="11121802" y="464662"/>
                </a:lnTo>
                <a:lnTo>
                  <a:pt x="11105739" y="385098"/>
                </a:lnTo>
                <a:cubicBezTo>
                  <a:pt x="11068372" y="296753"/>
                  <a:pt x="10980895" y="234765"/>
                  <a:pt x="10878939" y="234765"/>
                </a:cubicBezTo>
                <a:cubicBezTo>
                  <a:pt x="10776983" y="234765"/>
                  <a:pt x="10689506" y="296753"/>
                  <a:pt x="10652139" y="385098"/>
                </a:cubicBezTo>
                <a:lnTo>
                  <a:pt x="10640286" y="443809"/>
                </a:lnTo>
                <a:lnTo>
                  <a:pt x="10632922" y="439812"/>
                </a:lnTo>
                <a:cubicBezTo>
                  <a:pt x="10618198" y="433585"/>
                  <a:pt x="10602742" y="428749"/>
                  <a:pt x="10586719" y="425470"/>
                </a:cubicBezTo>
                <a:lnTo>
                  <a:pt x="10578669" y="424659"/>
                </a:lnTo>
                <a:lnTo>
                  <a:pt x="10540357" y="367834"/>
                </a:lnTo>
                <a:cubicBezTo>
                  <a:pt x="10495814" y="323291"/>
                  <a:pt x="10434278" y="295740"/>
                  <a:pt x="10366307" y="295740"/>
                </a:cubicBezTo>
                <a:cubicBezTo>
                  <a:pt x="10332323" y="295740"/>
                  <a:pt x="10299946" y="302627"/>
                  <a:pt x="10270498" y="315083"/>
                </a:cubicBezTo>
                <a:lnTo>
                  <a:pt x="10267631" y="316639"/>
                </a:lnTo>
                <a:lnTo>
                  <a:pt x="10264594" y="301594"/>
                </a:lnTo>
                <a:cubicBezTo>
                  <a:pt x="10227227" y="213250"/>
                  <a:pt x="10139749" y="151262"/>
                  <a:pt x="10037792" y="151262"/>
                </a:cubicBezTo>
                <a:cubicBezTo>
                  <a:pt x="10003807" y="151262"/>
                  <a:pt x="9971430" y="158149"/>
                  <a:pt x="9941983" y="170605"/>
                </a:cubicBezTo>
                <a:lnTo>
                  <a:pt x="9932834" y="175570"/>
                </a:lnTo>
                <a:lnTo>
                  <a:pt x="9891633" y="171417"/>
                </a:lnTo>
                <a:cubicBezTo>
                  <a:pt x="9750750" y="171417"/>
                  <a:pt x="9629872" y="257073"/>
                  <a:pt x="9578239" y="379147"/>
                </a:cubicBezTo>
                <a:lnTo>
                  <a:pt x="9571593" y="412069"/>
                </a:lnTo>
                <a:lnTo>
                  <a:pt x="9537676" y="393659"/>
                </a:lnTo>
                <a:cubicBezTo>
                  <a:pt x="9507058" y="380709"/>
                  <a:pt x="9473393" y="373547"/>
                  <a:pt x="9438057" y="373547"/>
                </a:cubicBezTo>
                <a:cubicBezTo>
                  <a:pt x="9420388" y="373547"/>
                  <a:pt x="9403139" y="375338"/>
                  <a:pt x="9386478" y="378747"/>
                </a:cubicBezTo>
                <a:lnTo>
                  <a:pt x="9384764" y="379279"/>
                </a:lnTo>
                <a:lnTo>
                  <a:pt x="9356370" y="326966"/>
                </a:lnTo>
                <a:cubicBezTo>
                  <a:pt x="9300776" y="244677"/>
                  <a:pt x="9206629" y="190574"/>
                  <a:pt x="9099846" y="190574"/>
                </a:cubicBezTo>
                <a:cubicBezTo>
                  <a:pt x="8993063" y="190574"/>
                  <a:pt x="8898917" y="244677"/>
                  <a:pt x="8843324" y="326966"/>
                </a:cubicBezTo>
                <a:lnTo>
                  <a:pt x="8837922" y="336919"/>
                </a:lnTo>
                <a:lnTo>
                  <a:pt x="8777269" y="286876"/>
                </a:lnTo>
                <a:cubicBezTo>
                  <a:pt x="8709511" y="241100"/>
                  <a:pt x="8627828" y="214371"/>
                  <a:pt x="8539902" y="214371"/>
                </a:cubicBezTo>
                <a:cubicBezTo>
                  <a:pt x="8451975" y="214371"/>
                  <a:pt x="8370292" y="241100"/>
                  <a:pt x="8302533" y="286876"/>
                </a:cubicBezTo>
                <a:lnTo>
                  <a:pt x="8264230" y="318480"/>
                </a:lnTo>
                <a:lnTo>
                  <a:pt x="8252614" y="324064"/>
                </a:lnTo>
                <a:lnTo>
                  <a:pt x="8234834" y="338734"/>
                </a:lnTo>
                <a:lnTo>
                  <a:pt x="8208461" y="290142"/>
                </a:lnTo>
                <a:cubicBezTo>
                  <a:pt x="8152866" y="207854"/>
                  <a:pt x="8058721" y="153751"/>
                  <a:pt x="7951941" y="153751"/>
                </a:cubicBezTo>
                <a:cubicBezTo>
                  <a:pt x="7855835" y="153751"/>
                  <a:pt x="7769968" y="197574"/>
                  <a:pt x="7713227" y="266327"/>
                </a:cubicBezTo>
                <a:lnTo>
                  <a:pt x="7675799" y="328018"/>
                </a:lnTo>
                <a:lnTo>
                  <a:pt x="7649999" y="314014"/>
                </a:lnTo>
                <a:lnTo>
                  <a:pt x="7641007" y="269483"/>
                </a:lnTo>
                <a:cubicBezTo>
                  <a:pt x="7594044" y="158451"/>
                  <a:pt x="7484103" y="80543"/>
                  <a:pt x="7355962" y="80543"/>
                </a:cubicBezTo>
                <a:cubicBezTo>
                  <a:pt x="7270537" y="80543"/>
                  <a:pt x="7193198" y="115169"/>
                  <a:pt x="7137215" y="171151"/>
                </a:cubicBezTo>
                <a:lnTo>
                  <a:pt x="7117143" y="195477"/>
                </a:lnTo>
                <a:lnTo>
                  <a:pt x="7088841" y="161174"/>
                </a:lnTo>
                <a:cubicBezTo>
                  <a:pt x="7032857" y="105192"/>
                  <a:pt x="6955521" y="70566"/>
                  <a:pt x="6870093" y="70566"/>
                </a:cubicBezTo>
                <a:cubicBezTo>
                  <a:pt x="6806023" y="70566"/>
                  <a:pt x="6746503" y="90043"/>
                  <a:pt x="6697129" y="123399"/>
                </a:cubicBezTo>
                <a:lnTo>
                  <a:pt x="6684995" y="133411"/>
                </a:lnTo>
                <a:lnTo>
                  <a:pt x="6644023" y="120692"/>
                </a:lnTo>
                <a:cubicBezTo>
                  <a:pt x="6616195" y="114998"/>
                  <a:pt x="6587383" y="112008"/>
                  <a:pt x="6557873" y="112008"/>
                </a:cubicBezTo>
                <a:cubicBezTo>
                  <a:pt x="6484097" y="112008"/>
                  <a:pt x="6414685" y="130698"/>
                  <a:pt x="6354116" y="163601"/>
                </a:cubicBezTo>
                <a:lnTo>
                  <a:pt x="6273160" y="221132"/>
                </a:lnTo>
                <a:lnTo>
                  <a:pt x="6272783" y="221015"/>
                </a:lnTo>
                <a:cubicBezTo>
                  <a:pt x="6252645" y="216894"/>
                  <a:pt x="6231794" y="214730"/>
                  <a:pt x="6210437" y="214730"/>
                </a:cubicBezTo>
                <a:lnTo>
                  <a:pt x="6162864" y="219525"/>
                </a:lnTo>
                <a:lnTo>
                  <a:pt x="6161180" y="211185"/>
                </a:lnTo>
                <a:cubicBezTo>
                  <a:pt x="6114217" y="100153"/>
                  <a:pt x="6004275" y="22245"/>
                  <a:pt x="5876135" y="22245"/>
                </a:cubicBezTo>
                <a:cubicBezTo>
                  <a:pt x="5747995" y="22245"/>
                  <a:pt x="5638053" y="100153"/>
                  <a:pt x="5591090" y="211185"/>
                </a:cubicBezTo>
                <a:lnTo>
                  <a:pt x="5577004" y="280957"/>
                </a:lnTo>
                <a:lnTo>
                  <a:pt x="5576535" y="280094"/>
                </a:lnTo>
                <a:cubicBezTo>
                  <a:pt x="5520942" y="197805"/>
                  <a:pt x="5426795" y="143703"/>
                  <a:pt x="5320012" y="143703"/>
                </a:cubicBezTo>
                <a:cubicBezTo>
                  <a:pt x="5277299" y="143703"/>
                  <a:pt x="5236608" y="152359"/>
                  <a:pt x="5199597" y="168013"/>
                </a:cubicBezTo>
                <a:lnTo>
                  <a:pt x="5171310" y="183367"/>
                </a:lnTo>
                <a:lnTo>
                  <a:pt x="5170430" y="181745"/>
                </a:lnTo>
                <a:cubicBezTo>
                  <a:pt x="5114837" y="99456"/>
                  <a:pt x="5020690" y="45354"/>
                  <a:pt x="4913907" y="45354"/>
                </a:cubicBezTo>
                <a:cubicBezTo>
                  <a:pt x="4817802" y="45354"/>
                  <a:pt x="4731933" y="89177"/>
                  <a:pt x="4675193" y="157930"/>
                </a:cubicBezTo>
                <a:lnTo>
                  <a:pt x="4646008" y="206033"/>
                </a:lnTo>
                <a:lnTo>
                  <a:pt x="4619097" y="173417"/>
                </a:lnTo>
                <a:cubicBezTo>
                  <a:pt x="4563115" y="117435"/>
                  <a:pt x="4485776" y="82809"/>
                  <a:pt x="4400349" y="82809"/>
                </a:cubicBezTo>
                <a:cubicBezTo>
                  <a:pt x="4293566" y="82809"/>
                  <a:pt x="4199420" y="136912"/>
                  <a:pt x="4143826" y="219200"/>
                </a:cubicBezTo>
                <a:lnTo>
                  <a:pt x="4136836" y="232080"/>
                </a:lnTo>
                <a:lnTo>
                  <a:pt x="4117121" y="221379"/>
                </a:lnTo>
                <a:cubicBezTo>
                  <a:pt x="4073934" y="203113"/>
                  <a:pt x="4026452" y="193012"/>
                  <a:pt x="3976611" y="193012"/>
                </a:cubicBezTo>
                <a:cubicBezTo>
                  <a:pt x="3876929" y="193012"/>
                  <a:pt x="3786684" y="233416"/>
                  <a:pt x="3721359" y="298740"/>
                </a:cubicBezTo>
                <a:lnTo>
                  <a:pt x="3705197" y="318329"/>
                </a:lnTo>
                <a:lnTo>
                  <a:pt x="3683571" y="292119"/>
                </a:lnTo>
                <a:cubicBezTo>
                  <a:pt x="3617545" y="226092"/>
                  <a:pt x="3526330" y="185254"/>
                  <a:pt x="3425576" y="185254"/>
                </a:cubicBezTo>
                <a:cubicBezTo>
                  <a:pt x="3324823" y="185254"/>
                  <a:pt x="3233608" y="226092"/>
                  <a:pt x="3167581" y="292119"/>
                </a:cubicBezTo>
                <a:lnTo>
                  <a:pt x="3135507" y="330993"/>
                </a:lnTo>
                <a:lnTo>
                  <a:pt x="3106582" y="322014"/>
                </a:lnTo>
                <a:cubicBezTo>
                  <a:pt x="3086444" y="317893"/>
                  <a:pt x="3065593" y="315729"/>
                  <a:pt x="3044236" y="315729"/>
                </a:cubicBezTo>
                <a:lnTo>
                  <a:pt x="3005060" y="319679"/>
                </a:lnTo>
                <a:lnTo>
                  <a:pt x="3007144" y="309355"/>
                </a:lnTo>
                <a:cubicBezTo>
                  <a:pt x="3007144" y="138503"/>
                  <a:pt x="2868641" y="0"/>
                  <a:pt x="2697788"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rtl="1" eaLnBrk="1" fontAlgn="auto" hangingPunct="1">
              <a:spcBef>
                <a:spcPts val="0"/>
              </a:spcBef>
              <a:spcAft>
                <a:spcPts val="0"/>
              </a:spcAft>
              <a:defRPr/>
            </a:pPr>
            <a:endParaRPr lang="ko-KR" altLang="en-US" sz="2700"/>
          </a:p>
        </p:txBody>
      </p:sp>
      <p:sp>
        <p:nvSpPr>
          <p:cNvPr id="26" name="Picture Placeholder 25"/>
          <p:cNvSpPr>
            <a:spLocks noGrp="1"/>
          </p:cNvSpPr>
          <p:nvPr>
            <p:ph type="pic" idx="1"/>
          </p:nvPr>
        </p:nvSpPr>
        <p:spPr>
          <a:xfrm>
            <a:off x="709319" y="1584405"/>
            <a:ext cx="2340768" cy="2112645"/>
          </a:xfrm>
          <a:custGeom>
            <a:avLst/>
            <a:gdLst>
              <a:gd name="connsiteX0" fmla="*/ 744141 w 2340768"/>
              <a:gd name="connsiteY0" fmla="*/ 0 h 2112645"/>
              <a:gd name="connsiteX1" fmla="*/ 1598533 w 2340768"/>
              <a:gd name="connsiteY1" fmla="*/ 0 h 2112645"/>
              <a:gd name="connsiteX2" fmla="*/ 1870948 w 2340768"/>
              <a:gd name="connsiteY2" fmla="*/ 158115 h 2112645"/>
              <a:gd name="connsiteX3" fmla="*/ 2298621 w 2340768"/>
              <a:gd name="connsiteY3" fmla="*/ 898208 h 2112645"/>
              <a:gd name="connsiteX4" fmla="*/ 2298621 w 2340768"/>
              <a:gd name="connsiteY4" fmla="*/ 1214438 h 2112645"/>
              <a:gd name="connsiteX5" fmla="*/ 1870948 w 2340768"/>
              <a:gd name="connsiteY5" fmla="*/ 1954530 h 2112645"/>
              <a:gd name="connsiteX6" fmla="*/ 1597581 w 2340768"/>
              <a:gd name="connsiteY6" fmla="*/ 2112645 h 2112645"/>
              <a:gd name="connsiteX7" fmla="*/ 743188 w 2340768"/>
              <a:gd name="connsiteY7" fmla="*/ 2112645 h 2112645"/>
              <a:gd name="connsiteX8" fmla="*/ 469821 w 2340768"/>
              <a:gd name="connsiteY8" fmla="*/ 1954530 h 2112645"/>
              <a:gd name="connsiteX9" fmla="*/ 42148 w 2340768"/>
              <a:gd name="connsiteY9" fmla="*/ 1214438 h 2112645"/>
              <a:gd name="connsiteX10" fmla="*/ 42148 w 2340768"/>
              <a:gd name="connsiteY10" fmla="*/ 898208 h 2112645"/>
              <a:gd name="connsiteX11" fmla="*/ 469821 w 2340768"/>
              <a:gd name="connsiteY11" fmla="*/ 158115 h 2112645"/>
              <a:gd name="connsiteX12" fmla="*/ 744141 w 2340768"/>
              <a:gd name="connsiteY12" fmla="*/ 0 h 21126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340768" h="2112645">
                <a:moveTo>
                  <a:pt x="744141" y="0"/>
                </a:moveTo>
                <a:lnTo>
                  <a:pt x="1598533" y="0"/>
                </a:lnTo>
                <a:cubicBezTo>
                  <a:pt x="1711881" y="0"/>
                  <a:pt x="1815703" y="60008"/>
                  <a:pt x="1870948" y="158115"/>
                </a:cubicBezTo>
                <a:lnTo>
                  <a:pt x="2298621" y="898208"/>
                </a:lnTo>
                <a:cubicBezTo>
                  <a:pt x="2354818" y="996315"/>
                  <a:pt x="2354818" y="1116330"/>
                  <a:pt x="2298621" y="1214438"/>
                </a:cubicBezTo>
                <a:lnTo>
                  <a:pt x="1870948" y="1954530"/>
                </a:lnTo>
                <a:cubicBezTo>
                  <a:pt x="1814751" y="2052638"/>
                  <a:pt x="1710928" y="2112645"/>
                  <a:pt x="1597581" y="2112645"/>
                </a:cubicBezTo>
                <a:lnTo>
                  <a:pt x="743188" y="2112645"/>
                </a:lnTo>
                <a:cubicBezTo>
                  <a:pt x="630793" y="2112645"/>
                  <a:pt x="526018" y="2052638"/>
                  <a:pt x="469821" y="1954530"/>
                </a:cubicBezTo>
                <a:lnTo>
                  <a:pt x="42148" y="1214438"/>
                </a:lnTo>
                <a:cubicBezTo>
                  <a:pt x="-14049" y="1116330"/>
                  <a:pt x="-14049" y="996315"/>
                  <a:pt x="42148" y="898208"/>
                </a:cubicBezTo>
                <a:lnTo>
                  <a:pt x="469821" y="158115"/>
                </a:lnTo>
                <a:cubicBezTo>
                  <a:pt x="526018" y="60008"/>
                  <a:pt x="630793" y="0"/>
                  <a:pt x="744141" y="0"/>
                </a:cubicBezTo>
                <a:close/>
              </a:path>
            </a:pathLst>
          </a:custGeom>
          <a:solidFill>
            <a:schemeClr val="bg1">
              <a:lumMod val="95000"/>
            </a:schemeClr>
          </a:solidFill>
          <a:ln w="50800">
            <a:noFill/>
          </a:ln>
        </p:spPr>
        <p:txBody>
          <a:bodyPr wrap="square" anchor="ctr">
            <a:noAutofit/>
          </a:bodyPr>
          <a:lstStyle>
            <a:lvl1pPr marL="0" indent="0" algn="ctr">
              <a:buNone/>
              <a:defRPr sz="1200" baseline="0">
                <a:latin typeface="Arial" pitchFamily="34" charset="0"/>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ar-SA" altLang="ko-KR" noProof="0"/>
              <a:t>انقر فوق الرمز لإضافة صورة</a:t>
            </a:r>
            <a:endParaRPr lang="ko-KR" altLang="en-US" noProof="0" dirty="0"/>
          </a:p>
        </p:txBody>
      </p:sp>
      <p:sp>
        <p:nvSpPr>
          <p:cNvPr id="27" name="Text Placeholder 9"/>
          <p:cNvSpPr>
            <a:spLocks noGrp="1"/>
          </p:cNvSpPr>
          <p:nvPr>
            <p:ph type="body" sz="quarter" idx="10"/>
          </p:nvPr>
        </p:nvSpPr>
        <p:spPr>
          <a:xfrm>
            <a:off x="323529" y="339509"/>
            <a:ext cx="11573197" cy="724247"/>
          </a:xfrm>
          <a:prstGeom prst="rect">
            <a:avLst/>
          </a:prstGeom>
        </p:spPr>
        <p:txBody>
          <a:bodyPr anchor="ctr"/>
          <a:lstStyle>
            <a:lvl1pPr marL="0" indent="0" algn="ctr">
              <a:buNone/>
              <a:defRPr sz="5400" b="0" baseline="0">
                <a:solidFill>
                  <a:schemeClr val="tx1">
                    <a:lumMod val="85000"/>
                    <a:lumOff val="15000"/>
                  </a:schemeClr>
                </a:solidFill>
                <a:latin typeface="+mj-lt"/>
                <a:cs typeface="Arial" pitchFamily="34" charset="0"/>
              </a:defRPr>
            </a:lvl1pPr>
          </a:lstStyle>
          <a:p>
            <a:pPr lvl="0"/>
            <a:r>
              <a:rPr lang="ar-SA" altLang="ko-KR"/>
              <a:t>انقر لتحرير أنماط النص الرئيسي</a:t>
            </a:r>
          </a:p>
        </p:txBody>
      </p:sp>
      <p:sp>
        <p:nvSpPr>
          <p:cNvPr id="28" name="Picture Placeholder 27"/>
          <p:cNvSpPr>
            <a:spLocks noGrp="1"/>
          </p:cNvSpPr>
          <p:nvPr>
            <p:ph type="pic" idx="11"/>
          </p:nvPr>
        </p:nvSpPr>
        <p:spPr>
          <a:xfrm>
            <a:off x="3532999" y="1584405"/>
            <a:ext cx="2340768" cy="2112645"/>
          </a:xfrm>
          <a:custGeom>
            <a:avLst/>
            <a:gdLst>
              <a:gd name="connsiteX0" fmla="*/ 744141 w 2340768"/>
              <a:gd name="connsiteY0" fmla="*/ 0 h 2112645"/>
              <a:gd name="connsiteX1" fmla="*/ 1598533 w 2340768"/>
              <a:gd name="connsiteY1" fmla="*/ 0 h 2112645"/>
              <a:gd name="connsiteX2" fmla="*/ 1870948 w 2340768"/>
              <a:gd name="connsiteY2" fmla="*/ 158115 h 2112645"/>
              <a:gd name="connsiteX3" fmla="*/ 2298621 w 2340768"/>
              <a:gd name="connsiteY3" fmla="*/ 898208 h 2112645"/>
              <a:gd name="connsiteX4" fmla="*/ 2298621 w 2340768"/>
              <a:gd name="connsiteY4" fmla="*/ 1214438 h 2112645"/>
              <a:gd name="connsiteX5" fmla="*/ 1870948 w 2340768"/>
              <a:gd name="connsiteY5" fmla="*/ 1954530 h 2112645"/>
              <a:gd name="connsiteX6" fmla="*/ 1597581 w 2340768"/>
              <a:gd name="connsiteY6" fmla="*/ 2112645 h 2112645"/>
              <a:gd name="connsiteX7" fmla="*/ 743188 w 2340768"/>
              <a:gd name="connsiteY7" fmla="*/ 2112645 h 2112645"/>
              <a:gd name="connsiteX8" fmla="*/ 469821 w 2340768"/>
              <a:gd name="connsiteY8" fmla="*/ 1954530 h 2112645"/>
              <a:gd name="connsiteX9" fmla="*/ 42148 w 2340768"/>
              <a:gd name="connsiteY9" fmla="*/ 1214438 h 2112645"/>
              <a:gd name="connsiteX10" fmla="*/ 42148 w 2340768"/>
              <a:gd name="connsiteY10" fmla="*/ 898208 h 2112645"/>
              <a:gd name="connsiteX11" fmla="*/ 469821 w 2340768"/>
              <a:gd name="connsiteY11" fmla="*/ 158115 h 2112645"/>
              <a:gd name="connsiteX12" fmla="*/ 744141 w 2340768"/>
              <a:gd name="connsiteY12" fmla="*/ 0 h 21126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340768" h="2112645">
                <a:moveTo>
                  <a:pt x="744141" y="0"/>
                </a:moveTo>
                <a:lnTo>
                  <a:pt x="1598533" y="0"/>
                </a:lnTo>
                <a:cubicBezTo>
                  <a:pt x="1711881" y="0"/>
                  <a:pt x="1815703" y="60008"/>
                  <a:pt x="1870948" y="158115"/>
                </a:cubicBezTo>
                <a:lnTo>
                  <a:pt x="2298621" y="898208"/>
                </a:lnTo>
                <a:cubicBezTo>
                  <a:pt x="2354818" y="996315"/>
                  <a:pt x="2354818" y="1116330"/>
                  <a:pt x="2298621" y="1214438"/>
                </a:cubicBezTo>
                <a:lnTo>
                  <a:pt x="1870948" y="1954530"/>
                </a:lnTo>
                <a:cubicBezTo>
                  <a:pt x="1814751" y="2052638"/>
                  <a:pt x="1710928" y="2112645"/>
                  <a:pt x="1597581" y="2112645"/>
                </a:cubicBezTo>
                <a:lnTo>
                  <a:pt x="743188" y="2112645"/>
                </a:lnTo>
                <a:cubicBezTo>
                  <a:pt x="630793" y="2112645"/>
                  <a:pt x="526018" y="2052638"/>
                  <a:pt x="469821" y="1954530"/>
                </a:cubicBezTo>
                <a:lnTo>
                  <a:pt x="42148" y="1214438"/>
                </a:lnTo>
                <a:cubicBezTo>
                  <a:pt x="-14049" y="1116330"/>
                  <a:pt x="-14049" y="996315"/>
                  <a:pt x="42148" y="898208"/>
                </a:cubicBezTo>
                <a:lnTo>
                  <a:pt x="469821" y="158115"/>
                </a:lnTo>
                <a:cubicBezTo>
                  <a:pt x="526018" y="60008"/>
                  <a:pt x="630793" y="0"/>
                  <a:pt x="744141" y="0"/>
                </a:cubicBezTo>
                <a:close/>
              </a:path>
            </a:pathLst>
          </a:custGeom>
          <a:solidFill>
            <a:schemeClr val="bg1">
              <a:lumMod val="95000"/>
            </a:schemeClr>
          </a:solidFill>
          <a:ln w="50800">
            <a:noFill/>
          </a:ln>
        </p:spPr>
        <p:txBody>
          <a:bodyPr wrap="square" anchor="ctr">
            <a:noAutofit/>
          </a:bodyPr>
          <a:lstStyle>
            <a:lvl1pPr marL="0" indent="0" algn="ctr">
              <a:buNone/>
              <a:defRPr sz="1200" baseline="0">
                <a:latin typeface="Arial" pitchFamily="34" charset="0"/>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ar-SA" altLang="ko-KR" noProof="0"/>
              <a:t>انقر فوق الرمز لإضافة صورة</a:t>
            </a:r>
            <a:endParaRPr lang="ko-KR" altLang="en-US" noProof="0" dirty="0"/>
          </a:p>
        </p:txBody>
      </p:sp>
      <p:sp>
        <p:nvSpPr>
          <p:cNvPr id="30" name="Picture Placeholder 29"/>
          <p:cNvSpPr>
            <a:spLocks noGrp="1"/>
          </p:cNvSpPr>
          <p:nvPr>
            <p:ph type="pic" idx="12"/>
          </p:nvPr>
        </p:nvSpPr>
        <p:spPr>
          <a:xfrm>
            <a:off x="6356679" y="1584405"/>
            <a:ext cx="2340768" cy="2112645"/>
          </a:xfrm>
          <a:custGeom>
            <a:avLst/>
            <a:gdLst>
              <a:gd name="connsiteX0" fmla="*/ 744141 w 2340768"/>
              <a:gd name="connsiteY0" fmla="*/ 0 h 2112645"/>
              <a:gd name="connsiteX1" fmla="*/ 1598533 w 2340768"/>
              <a:gd name="connsiteY1" fmla="*/ 0 h 2112645"/>
              <a:gd name="connsiteX2" fmla="*/ 1870948 w 2340768"/>
              <a:gd name="connsiteY2" fmla="*/ 158115 h 2112645"/>
              <a:gd name="connsiteX3" fmla="*/ 2298621 w 2340768"/>
              <a:gd name="connsiteY3" fmla="*/ 898208 h 2112645"/>
              <a:gd name="connsiteX4" fmla="*/ 2298621 w 2340768"/>
              <a:gd name="connsiteY4" fmla="*/ 1214438 h 2112645"/>
              <a:gd name="connsiteX5" fmla="*/ 1870948 w 2340768"/>
              <a:gd name="connsiteY5" fmla="*/ 1954530 h 2112645"/>
              <a:gd name="connsiteX6" fmla="*/ 1597581 w 2340768"/>
              <a:gd name="connsiteY6" fmla="*/ 2112645 h 2112645"/>
              <a:gd name="connsiteX7" fmla="*/ 743188 w 2340768"/>
              <a:gd name="connsiteY7" fmla="*/ 2112645 h 2112645"/>
              <a:gd name="connsiteX8" fmla="*/ 469821 w 2340768"/>
              <a:gd name="connsiteY8" fmla="*/ 1954530 h 2112645"/>
              <a:gd name="connsiteX9" fmla="*/ 42148 w 2340768"/>
              <a:gd name="connsiteY9" fmla="*/ 1214438 h 2112645"/>
              <a:gd name="connsiteX10" fmla="*/ 42148 w 2340768"/>
              <a:gd name="connsiteY10" fmla="*/ 898208 h 2112645"/>
              <a:gd name="connsiteX11" fmla="*/ 469821 w 2340768"/>
              <a:gd name="connsiteY11" fmla="*/ 158115 h 2112645"/>
              <a:gd name="connsiteX12" fmla="*/ 744141 w 2340768"/>
              <a:gd name="connsiteY12" fmla="*/ 0 h 21126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340768" h="2112645">
                <a:moveTo>
                  <a:pt x="744141" y="0"/>
                </a:moveTo>
                <a:lnTo>
                  <a:pt x="1598533" y="0"/>
                </a:lnTo>
                <a:cubicBezTo>
                  <a:pt x="1711881" y="0"/>
                  <a:pt x="1815703" y="60008"/>
                  <a:pt x="1870948" y="158115"/>
                </a:cubicBezTo>
                <a:lnTo>
                  <a:pt x="2298621" y="898208"/>
                </a:lnTo>
                <a:cubicBezTo>
                  <a:pt x="2354818" y="996315"/>
                  <a:pt x="2354818" y="1116330"/>
                  <a:pt x="2298621" y="1214438"/>
                </a:cubicBezTo>
                <a:lnTo>
                  <a:pt x="1870948" y="1954530"/>
                </a:lnTo>
                <a:cubicBezTo>
                  <a:pt x="1814751" y="2052638"/>
                  <a:pt x="1710928" y="2112645"/>
                  <a:pt x="1597581" y="2112645"/>
                </a:cubicBezTo>
                <a:lnTo>
                  <a:pt x="743188" y="2112645"/>
                </a:lnTo>
                <a:cubicBezTo>
                  <a:pt x="630793" y="2112645"/>
                  <a:pt x="526018" y="2052638"/>
                  <a:pt x="469821" y="1954530"/>
                </a:cubicBezTo>
                <a:lnTo>
                  <a:pt x="42148" y="1214438"/>
                </a:lnTo>
                <a:cubicBezTo>
                  <a:pt x="-14049" y="1116330"/>
                  <a:pt x="-14049" y="996315"/>
                  <a:pt x="42148" y="898208"/>
                </a:cubicBezTo>
                <a:lnTo>
                  <a:pt x="469821" y="158115"/>
                </a:lnTo>
                <a:cubicBezTo>
                  <a:pt x="526018" y="60008"/>
                  <a:pt x="630793" y="0"/>
                  <a:pt x="744141" y="0"/>
                </a:cubicBezTo>
                <a:close/>
              </a:path>
            </a:pathLst>
          </a:custGeom>
          <a:solidFill>
            <a:schemeClr val="bg1">
              <a:lumMod val="95000"/>
            </a:schemeClr>
          </a:solidFill>
          <a:ln w="50800">
            <a:noFill/>
          </a:ln>
        </p:spPr>
        <p:txBody>
          <a:bodyPr wrap="square" anchor="ctr">
            <a:noAutofit/>
          </a:bodyPr>
          <a:lstStyle>
            <a:lvl1pPr marL="0" indent="0" algn="ctr">
              <a:buNone/>
              <a:defRPr sz="1200" baseline="0">
                <a:latin typeface="Arial" pitchFamily="34" charset="0"/>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ar-SA" altLang="ko-KR" noProof="0"/>
              <a:t>انقر فوق الرمز لإضافة صورة</a:t>
            </a:r>
            <a:endParaRPr lang="ko-KR" altLang="en-US" noProof="0" dirty="0"/>
          </a:p>
        </p:txBody>
      </p:sp>
      <p:sp>
        <p:nvSpPr>
          <p:cNvPr id="32" name="Picture Placeholder 31"/>
          <p:cNvSpPr>
            <a:spLocks noGrp="1"/>
          </p:cNvSpPr>
          <p:nvPr>
            <p:ph type="pic" idx="13"/>
          </p:nvPr>
        </p:nvSpPr>
        <p:spPr>
          <a:xfrm>
            <a:off x="9180359" y="1584405"/>
            <a:ext cx="2340768" cy="2112645"/>
          </a:xfrm>
          <a:custGeom>
            <a:avLst/>
            <a:gdLst>
              <a:gd name="connsiteX0" fmla="*/ 744141 w 2340768"/>
              <a:gd name="connsiteY0" fmla="*/ 0 h 2112645"/>
              <a:gd name="connsiteX1" fmla="*/ 1598533 w 2340768"/>
              <a:gd name="connsiteY1" fmla="*/ 0 h 2112645"/>
              <a:gd name="connsiteX2" fmla="*/ 1870948 w 2340768"/>
              <a:gd name="connsiteY2" fmla="*/ 158115 h 2112645"/>
              <a:gd name="connsiteX3" fmla="*/ 2298621 w 2340768"/>
              <a:gd name="connsiteY3" fmla="*/ 898208 h 2112645"/>
              <a:gd name="connsiteX4" fmla="*/ 2298621 w 2340768"/>
              <a:gd name="connsiteY4" fmla="*/ 1214438 h 2112645"/>
              <a:gd name="connsiteX5" fmla="*/ 1870948 w 2340768"/>
              <a:gd name="connsiteY5" fmla="*/ 1954530 h 2112645"/>
              <a:gd name="connsiteX6" fmla="*/ 1597581 w 2340768"/>
              <a:gd name="connsiteY6" fmla="*/ 2112645 h 2112645"/>
              <a:gd name="connsiteX7" fmla="*/ 743188 w 2340768"/>
              <a:gd name="connsiteY7" fmla="*/ 2112645 h 2112645"/>
              <a:gd name="connsiteX8" fmla="*/ 469821 w 2340768"/>
              <a:gd name="connsiteY8" fmla="*/ 1954530 h 2112645"/>
              <a:gd name="connsiteX9" fmla="*/ 42148 w 2340768"/>
              <a:gd name="connsiteY9" fmla="*/ 1214438 h 2112645"/>
              <a:gd name="connsiteX10" fmla="*/ 42148 w 2340768"/>
              <a:gd name="connsiteY10" fmla="*/ 898208 h 2112645"/>
              <a:gd name="connsiteX11" fmla="*/ 469821 w 2340768"/>
              <a:gd name="connsiteY11" fmla="*/ 158115 h 2112645"/>
              <a:gd name="connsiteX12" fmla="*/ 744141 w 2340768"/>
              <a:gd name="connsiteY12" fmla="*/ 0 h 21126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340768" h="2112645">
                <a:moveTo>
                  <a:pt x="744141" y="0"/>
                </a:moveTo>
                <a:lnTo>
                  <a:pt x="1598533" y="0"/>
                </a:lnTo>
                <a:cubicBezTo>
                  <a:pt x="1711881" y="0"/>
                  <a:pt x="1815703" y="60008"/>
                  <a:pt x="1870948" y="158115"/>
                </a:cubicBezTo>
                <a:lnTo>
                  <a:pt x="2298621" y="898208"/>
                </a:lnTo>
                <a:cubicBezTo>
                  <a:pt x="2354818" y="996315"/>
                  <a:pt x="2354818" y="1116330"/>
                  <a:pt x="2298621" y="1214438"/>
                </a:cubicBezTo>
                <a:lnTo>
                  <a:pt x="1870948" y="1954530"/>
                </a:lnTo>
                <a:cubicBezTo>
                  <a:pt x="1814751" y="2052638"/>
                  <a:pt x="1710928" y="2112645"/>
                  <a:pt x="1597581" y="2112645"/>
                </a:cubicBezTo>
                <a:lnTo>
                  <a:pt x="743188" y="2112645"/>
                </a:lnTo>
                <a:cubicBezTo>
                  <a:pt x="630793" y="2112645"/>
                  <a:pt x="526018" y="2052638"/>
                  <a:pt x="469821" y="1954530"/>
                </a:cubicBezTo>
                <a:lnTo>
                  <a:pt x="42148" y="1214438"/>
                </a:lnTo>
                <a:cubicBezTo>
                  <a:pt x="-14049" y="1116330"/>
                  <a:pt x="-14049" y="996315"/>
                  <a:pt x="42148" y="898208"/>
                </a:cubicBezTo>
                <a:lnTo>
                  <a:pt x="469821" y="158115"/>
                </a:lnTo>
                <a:cubicBezTo>
                  <a:pt x="526018" y="60008"/>
                  <a:pt x="630793" y="0"/>
                  <a:pt x="744141" y="0"/>
                </a:cubicBezTo>
                <a:close/>
              </a:path>
            </a:pathLst>
          </a:custGeom>
          <a:solidFill>
            <a:schemeClr val="bg1">
              <a:lumMod val="95000"/>
            </a:schemeClr>
          </a:solidFill>
          <a:ln w="50800">
            <a:noFill/>
          </a:ln>
        </p:spPr>
        <p:txBody>
          <a:bodyPr wrap="square" anchor="ctr">
            <a:noAutofit/>
          </a:bodyPr>
          <a:lstStyle>
            <a:lvl1pPr marL="0" indent="0" algn="ctr">
              <a:buNone/>
              <a:defRPr sz="1200" baseline="0">
                <a:latin typeface="Arial" pitchFamily="34" charset="0"/>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ar-SA" altLang="ko-KR" noProof="0"/>
              <a:t>انقر فوق الرمز لإضافة صورة</a:t>
            </a:r>
            <a:endParaRPr lang="ko-KR" altLang="en-US" noProof="0" dirty="0"/>
          </a:p>
        </p:txBody>
      </p:sp>
    </p:spTree>
    <p:extLst>
      <p:ext uri="{BB962C8B-B14F-4D97-AF65-F5344CB8AC3E}">
        <p14:creationId xmlns:p14="http://schemas.microsoft.com/office/powerpoint/2010/main" val="15022009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4_Contents slide layout">
    <p:spTree>
      <p:nvGrpSpPr>
        <p:cNvPr id="1" name=""/>
        <p:cNvGrpSpPr/>
        <p:nvPr/>
      </p:nvGrpSpPr>
      <p:grpSpPr>
        <a:xfrm>
          <a:off x="0" y="0"/>
          <a:ext cx="0" cy="0"/>
          <a:chOff x="0" y="0"/>
          <a:chExt cx="0" cy="0"/>
        </a:xfrm>
      </p:grpSpPr>
      <p:sp>
        <p:nvSpPr>
          <p:cNvPr id="3" name="Freeform: Shape 2"/>
          <p:cNvSpPr/>
          <p:nvPr userDrawn="1"/>
        </p:nvSpPr>
        <p:spPr>
          <a:xfrm>
            <a:off x="6346678" y="0"/>
            <a:ext cx="6337415" cy="6856506"/>
          </a:xfrm>
          <a:custGeom>
            <a:avLst/>
            <a:gdLst>
              <a:gd name="connsiteX0" fmla="*/ 2415079 w 6337415"/>
              <a:gd name="connsiteY0" fmla="*/ 0 h 6856506"/>
              <a:gd name="connsiteX1" fmla="*/ 5187972 w 6337415"/>
              <a:gd name="connsiteY1" fmla="*/ 0 h 6856506"/>
              <a:gd name="connsiteX2" fmla="*/ 6072084 w 6337415"/>
              <a:gd name="connsiteY2" fmla="*/ 513156 h 6856506"/>
              <a:gd name="connsiteX3" fmla="*/ 6337415 w 6337415"/>
              <a:gd name="connsiteY3" fmla="*/ 972315 h 6856506"/>
              <a:gd name="connsiteX4" fmla="*/ 6337415 w 6337415"/>
              <a:gd name="connsiteY4" fmla="*/ 5884192 h 6856506"/>
              <a:gd name="connsiteX5" fmla="*/ 6072084 w 6337415"/>
              <a:gd name="connsiteY5" fmla="*/ 6343350 h 6856506"/>
              <a:gd name="connsiteX6" fmla="*/ 5184883 w 6337415"/>
              <a:gd name="connsiteY6" fmla="*/ 6856506 h 6856506"/>
              <a:gd name="connsiteX7" fmla="*/ 2411986 w 6337415"/>
              <a:gd name="connsiteY7" fmla="*/ 6856506 h 6856506"/>
              <a:gd name="connsiteX8" fmla="*/ 1524785 w 6337415"/>
              <a:gd name="connsiteY8" fmla="*/ 6343350 h 6856506"/>
              <a:gd name="connsiteX9" fmla="*/ 136790 w 6337415"/>
              <a:gd name="connsiteY9" fmla="*/ 3941411 h 6856506"/>
              <a:gd name="connsiteX10" fmla="*/ 136790 w 6337415"/>
              <a:gd name="connsiteY10" fmla="*/ 2915099 h 6856506"/>
              <a:gd name="connsiteX11" fmla="*/ 1524785 w 6337415"/>
              <a:gd name="connsiteY11" fmla="*/ 513156 h 6856506"/>
              <a:gd name="connsiteX12" fmla="*/ 2415079 w 6337415"/>
              <a:gd name="connsiteY12" fmla="*/ 0 h 68565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337415" h="6856506">
                <a:moveTo>
                  <a:pt x="2415079" y="0"/>
                </a:moveTo>
                <a:lnTo>
                  <a:pt x="5187972" y="0"/>
                </a:lnTo>
                <a:cubicBezTo>
                  <a:pt x="5555839" y="0"/>
                  <a:pt x="5892789" y="194754"/>
                  <a:pt x="6072084" y="513156"/>
                </a:cubicBezTo>
                <a:lnTo>
                  <a:pt x="6337415" y="972315"/>
                </a:lnTo>
                <a:lnTo>
                  <a:pt x="6337415" y="5884192"/>
                </a:lnTo>
                <a:lnTo>
                  <a:pt x="6072084" y="6343350"/>
                </a:lnTo>
                <a:cubicBezTo>
                  <a:pt x="5889699" y="6661756"/>
                  <a:pt x="5552745" y="6856506"/>
                  <a:pt x="5184883" y="6856506"/>
                </a:cubicBezTo>
                <a:lnTo>
                  <a:pt x="2411986" y="6856506"/>
                </a:lnTo>
                <a:cubicBezTo>
                  <a:pt x="2047213" y="6856506"/>
                  <a:pt x="1707170" y="6661756"/>
                  <a:pt x="1524785" y="6343350"/>
                </a:cubicBezTo>
                <a:lnTo>
                  <a:pt x="136790" y="3941411"/>
                </a:lnTo>
                <a:cubicBezTo>
                  <a:pt x="-45596" y="3623005"/>
                  <a:pt x="-45596" y="3233501"/>
                  <a:pt x="136790" y="2915099"/>
                </a:cubicBezTo>
                <a:lnTo>
                  <a:pt x="1524785" y="513156"/>
                </a:lnTo>
                <a:cubicBezTo>
                  <a:pt x="1707170" y="194754"/>
                  <a:pt x="2047213" y="0"/>
                  <a:pt x="2415079" y="0"/>
                </a:cubicBezTo>
                <a:close/>
              </a:path>
            </a:pathLst>
          </a:custGeom>
          <a:gradFill flip="none" rotWithShape="1">
            <a:gsLst>
              <a:gs pos="0">
                <a:schemeClr val="bg1">
                  <a:lumMod val="85000"/>
                </a:schemeClr>
              </a:gs>
              <a:gs pos="100000">
                <a:schemeClr val="bg1"/>
              </a:gs>
            </a:gsLst>
            <a:lin ang="8100000" scaled="1"/>
            <a:tileRect/>
          </a:gradFill>
          <a:ln>
            <a:gradFill flip="none" rotWithShape="1">
              <a:gsLst>
                <a:gs pos="0">
                  <a:schemeClr val="bg1"/>
                </a:gs>
                <a:gs pos="100000">
                  <a:schemeClr val="bg1">
                    <a:lumMod val="75000"/>
                  </a:schemeClr>
                </a:gs>
              </a:gsLst>
              <a:lin ang="8100000" scaled="1"/>
              <a:tileRect/>
            </a:gradFill>
          </a:ln>
          <a:effectLst>
            <a:outerShdw blurRad="127000" dist="38100" dir="8100000" algn="tr" rotWithShape="0">
              <a:prstClr val="black">
                <a:alpha val="33000"/>
              </a:prstClr>
            </a:outerShdw>
          </a:effectLst>
        </p:spPr>
        <p:txBody>
          <a:bodyPr/>
          <a:lstStyle/>
          <a:p>
            <a:pPr algn="ctr" rtl="1" eaLnBrk="1" fontAlgn="auto" hangingPunct="1">
              <a:spcBef>
                <a:spcPts val="0"/>
              </a:spcBef>
              <a:spcAft>
                <a:spcPts val="0"/>
              </a:spcAft>
              <a:defRPr/>
            </a:pPr>
            <a:endParaRPr lang="en-US" sz="2701">
              <a:latin typeface="+mn-lt"/>
              <a:cs typeface="+mn-cs"/>
            </a:endParaRPr>
          </a:p>
        </p:txBody>
      </p:sp>
      <p:sp>
        <p:nvSpPr>
          <p:cNvPr id="4" name="Freeform: Shape 3"/>
          <p:cNvSpPr/>
          <p:nvPr userDrawn="1"/>
        </p:nvSpPr>
        <p:spPr>
          <a:xfrm>
            <a:off x="6666890" y="0"/>
            <a:ext cx="6017203" cy="6856506"/>
          </a:xfrm>
          <a:custGeom>
            <a:avLst/>
            <a:gdLst>
              <a:gd name="connsiteX0" fmla="*/ 2415079 w 6017203"/>
              <a:gd name="connsiteY0" fmla="*/ 0 h 6856506"/>
              <a:gd name="connsiteX1" fmla="*/ 5187972 w 6017203"/>
              <a:gd name="connsiteY1" fmla="*/ 0 h 6856506"/>
              <a:gd name="connsiteX2" fmla="*/ 5997706 w 6017203"/>
              <a:gd name="connsiteY2" fmla="*/ 399690 h 6856506"/>
              <a:gd name="connsiteX3" fmla="*/ 6017203 w 6017203"/>
              <a:gd name="connsiteY3" fmla="*/ 429434 h 6856506"/>
              <a:gd name="connsiteX4" fmla="*/ 6017203 w 6017203"/>
              <a:gd name="connsiteY4" fmla="*/ 6425941 h 6856506"/>
              <a:gd name="connsiteX5" fmla="*/ 5996686 w 6017203"/>
              <a:gd name="connsiteY5" fmla="*/ 6456817 h 6856506"/>
              <a:gd name="connsiteX6" fmla="*/ 5184883 w 6017203"/>
              <a:gd name="connsiteY6" fmla="*/ 6856506 h 6856506"/>
              <a:gd name="connsiteX7" fmla="*/ 2411986 w 6017203"/>
              <a:gd name="connsiteY7" fmla="*/ 6856506 h 6856506"/>
              <a:gd name="connsiteX8" fmla="*/ 1524785 w 6017203"/>
              <a:gd name="connsiteY8" fmla="*/ 6343350 h 6856506"/>
              <a:gd name="connsiteX9" fmla="*/ 136790 w 6017203"/>
              <a:gd name="connsiteY9" fmla="*/ 3941411 h 6856506"/>
              <a:gd name="connsiteX10" fmla="*/ 136790 w 6017203"/>
              <a:gd name="connsiteY10" fmla="*/ 2915099 h 6856506"/>
              <a:gd name="connsiteX11" fmla="*/ 1524785 w 6017203"/>
              <a:gd name="connsiteY11" fmla="*/ 513156 h 6856506"/>
              <a:gd name="connsiteX12" fmla="*/ 2415079 w 6017203"/>
              <a:gd name="connsiteY12" fmla="*/ 0 h 68565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017203" h="6856506">
                <a:moveTo>
                  <a:pt x="2415079" y="0"/>
                </a:moveTo>
                <a:lnTo>
                  <a:pt x="5187972" y="0"/>
                </a:lnTo>
                <a:cubicBezTo>
                  <a:pt x="5509856" y="0"/>
                  <a:pt x="5808068" y="149109"/>
                  <a:pt x="5997706" y="399690"/>
                </a:cubicBezTo>
                <a:lnTo>
                  <a:pt x="6017203" y="429434"/>
                </a:lnTo>
                <a:lnTo>
                  <a:pt x="6017203" y="6425941"/>
                </a:lnTo>
                <a:lnTo>
                  <a:pt x="5996686" y="6456817"/>
                </a:lnTo>
                <a:cubicBezTo>
                  <a:pt x="5804978" y="6707401"/>
                  <a:pt x="5506762" y="6856506"/>
                  <a:pt x="5184883" y="6856506"/>
                </a:cubicBezTo>
                <a:lnTo>
                  <a:pt x="2411986" y="6856506"/>
                </a:lnTo>
                <a:cubicBezTo>
                  <a:pt x="2047213" y="6856506"/>
                  <a:pt x="1707170" y="6661756"/>
                  <a:pt x="1524785" y="6343350"/>
                </a:cubicBezTo>
                <a:lnTo>
                  <a:pt x="136790" y="3941411"/>
                </a:lnTo>
                <a:cubicBezTo>
                  <a:pt x="-45596" y="3623005"/>
                  <a:pt x="-45596" y="3233501"/>
                  <a:pt x="136790" y="2915099"/>
                </a:cubicBezTo>
                <a:lnTo>
                  <a:pt x="1524785" y="513156"/>
                </a:lnTo>
                <a:cubicBezTo>
                  <a:pt x="1707170" y="194754"/>
                  <a:pt x="2047213" y="0"/>
                  <a:pt x="2415079" y="0"/>
                </a:cubicBezTo>
                <a:close/>
              </a:path>
            </a:pathLst>
          </a:custGeom>
          <a:solidFill>
            <a:schemeClr val="accent2"/>
          </a:solidFill>
          <a:ln>
            <a:gradFill flip="none" rotWithShape="1">
              <a:gsLst>
                <a:gs pos="0">
                  <a:schemeClr val="bg1"/>
                </a:gs>
                <a:gs pos="100000">
                  <a:schemeClr val="bg1">
                    <a:lumMod val="75000"/>
                  </a:schemeClr>
                </a:gs>
              </a:gsLst>
              <a:lin ang="8100000" scaled="1"/>
              <a:tileRect/>
            </a:gradFill>
          </a:ln>
          <a:effectLst>
            <a:outerShdw blurRad="127000" dist="38100" dir="8100000" algn="tr" rotWithShape="0">
              <a:prstClr val="black">
                <a:alpha val="33000"/>
              </a:prstClr>
            </a:outerShdw>
          </a:effectLst>
        </p:spPr>
        <p:txBody>
          <a:bodyPr/>
          <a:lstStyle/>
          <a:p>
            <a:pPr algn="ctr" rtl="1" eaLnBrk="1" fontAlgn="auto" hangingPunct="1">
              <a:spcBef>
                <a:spcPts val="0"/>
              </a:spcBef>
              <a:spcAft>
                <a:spcPts val="0"/>
              </a:spcAft>
              <a:defRPr/>
            </a:pPr>
            <a:endParaRPr lang="en-US" sz="2701">
              <a:latin typeface="+mn-lt"/>
              <a:cs typeface="+mn-cs"/>
            </a:endParaRPr>
          </a:p>
        </p:txBody>
      </p:sp>
      <p:sp>
        <p:nvSpPr>
          <p:cNvPr id="62" name="Picture Placeholder 61"/>
          <p:cNvSpPr>
            <a:spLocks noGrp="1"/>
          </p:cNvSpPr>
          <p:nvPr>
            <p:ph type="pic" idx="1"/>
          </p:nvPr>
        </p:nvSpPr>
        <p:spPr>
          <a:xfrm>
            <a:off x="7592833" y="0"/>
            <a:ext cx="6180317" cy="6856499"/>
          </a:xfrm>
          <a:custGeom>
            <a:avLst/>
            <a:gdLst>
              <a:gd name="connsiteX0" fmla="*/ 2415079 w 6180317"/>
              <a:gd name="connsiteY0" fmla="*/ 0 h 6856499"/>
              <a:gd name="connsiteX1" fmla="*/ 6180317 w 6180317"/>
              <a:gd name="connsiteY1" fmla="*/ 1 h 6856499"/>
              <a:gd name="connsiteX2" fmla="*/ 6180317 w 6180317"/>
              <a:gd name="connsiteY2" fmla="*/ 6856499 h 6856499"/>
              <a:gd name="connsiteX3" fmla="*/ 2411986 w 6180317"/>
              <a:gd name="connsiteY3" fmla="*/ 6856498 h 6856499"/>
              <a:gd name="connsiteX4" fmla="*/ 1524785 w 6180317"/>
              <a:gd name="connsiteY4" fmla="*/ 6343343 h 6856499"/>
              <a:gd name="connsiteX5" fmla="*/ 136790 w 6180317"/>
              <a:gd name="connsiteY5" fmla="*/ 3941406 h 6856499"/>
              <a:gd name="connsiteX6" fmla="*/ 136790 w 6180317"/>
              <a:gd name="connsiteY6" fmla="*/ 2915095 h 6856499"/>
              <a:gd name="connsiteX7" fmla="*/ 1524785 w 6180317"/>
              <a:gd name="connsiteY7" fmla="*/ 513155 h 6856499"/>
              <a:gd name="connsiteX8" fmla="*/ 2415079 w 6180317"/>
              <a:gd name="connsiteY8" fmla="*/ 0 h 68564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80317" h="6856499">
                <a:moveTo>
                  <a:pt x="2415079" y="0"/>
                </a:moveTo>
                <a:lnTo>
                  <a:pt x="6180317" y="1"/>
                </a:lnTo>
                <a:lnTo>
                  <a:pt x="6180317" y="6856499"/>
                </a:lnTo>
                <a:lnTo>
                  <a:pt x="2411986" y="6856498"/>
                </a:lnTo>
                <a:cubicBezTo>
                  <a:pt x="2047213" y="6856498"/>
                  <a:pt x="1707170" y="6661748"/>
                  <a:pt x="1524785" y="6343343"/>
                </a:cubicBezTo>
                <a:lnTo>
                  <a:pt x="136790" y="3941406"/>
                </a:lnTo>
                <a:cubicBezTo>
                  <a:pt x="-45596" y="3623001"/>
                  <a:pt x="-45596" y="3233498"/>
                  <a:pt x="136790" y="2915095"/>
                </a:cubicBezTo>
                <a:lnTo>
                  <a:pt x="1524785" y="513155"/>
                </a:lnTo>
                <a:cubicBezTo>
                  <a:pt x="1707170" y="194753"/>
                  <a:pt x="2047213" y="0"/>
                  <a:pt x="2415079" y="0"/>
                </a:cubicBezTo>
                <a:close/>
              </a:path>
            </a:pathLst>
          </a:custGeom>
          <a:gradFill flip="none" rotWithShape="1">
            <a:gsLst>
              <a:gs pos="0">
                <a:schemeClr val="bg1">
                  <a:lumMod val="85000"/>
                </a:schemeClr>
              </a:gs>
              <a:gs pos="100000">
                <a:schemeClr val="bg1"/>
              </a:gs>
            </a:gsLst>
            <a:lin ang="8100000" scaled="1"/>
            <a:tileRect/>
          </a:gradFill>
          <a:ln>
            <a:gradFill flip="none" rotWithShape="1">
              <a:gsLst>
                <a:gs pos="0">
                  <a:schemeClr val="bg1"/>
                </a:gs>
                <a:gs pos="100000">
                  <a:schemeClr val="bg1">
                    <a:lumMod val="75000"/>
                  </a:schemeClr>
                </a:gs>
              </a:gsLst>
              <a:lin ang="8100000" scaled="1"/>
              <a:tileRect/>
            </a:gradFill>
          </a:ln>
          <a:effectLst>
            <a:outerShdw blurRad="127000" dist="38100" dir="8100000" algn="tr" rotWithShape="0">
              <a:prstClr val="black">
                <a:alpha val="33000"/>
              </a:prstClr>
            </a:outerShdw>
          </a:effectLst>
        </p:spPr>
        <p:txBody>
          <a:bodyPr vert="horz" wrap="square" lIns="91440" tIns="45720" rIns="91440" bIns="45720" numCol="1" anchor="ctr" anchorCtr="0" compatLnSpc="1">
            <a:prstTxWarp prst="textNoShape">
              <a:avLst/>
            </a:prstTxWarp>
            <a:noAutofit/>
          </a:bodyPr>
          <a:lstStyle>
            <a:lvl1pPr marL="0" indent="0" algn="ctr">
              <a:buNone/>
              <a:defRPr lang="ko-KR" altLang="en-US" sz="2701" dirty="0"/>
            </a:lvl1pPr>
          </a:lstStyle>
          <a:p>
            <a:pPr lvl="0"/>
            <a:r>
              <a:rPr lang="ar-SA" altLang="ko-KR" noProof="0"/>
              <a:t>انقر فوق الرمز لإضافة صورة</a:t>
            </a:r>
            <a:endParaRPr lang="ko-KR" altLang="en-US" noProof="0" dirty="0"/>
          </a:p>
        </p:txBody>
      </p:sp>
    </p:spTree>
    <p:extLst>
      <p:ext uri="{BB962C8B-B14F-4D97-AF65-F5344CB8AC3E}">
        <p14:creationId xmlns:p14="http://schemas.microsoft.com/office/powerpoint/2010/main" val="353550234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5_Contents slide layout">
    <p:spTree>
      <p:nvGrpSpPr>
        <p:cNvPr id="1" name=""/>
        <p:cNvGrpSpPr/>
        <p:nvPr/>
      </p:nvGrpSpPr>
      <p:grpSpPr>
        <a:xfrm>
          <a:off x="0" y="0"/>
          <a:ext cx="0" cy="0"/>
          <a:chOff x="0" y="0"/>
          <a:chExt cx="0" cy="0"/>
        </a:xfrm>
      </p:grpSpPr>
      <p:sp>
        <p:nvSpPr>
          <p:cNvPr id="5" name="Rectangle 4"/>
          <p:cNvSpPr>
            <a:spLocks noGrp="1"/>
          </p:cNvSpPr>
          <p:nvPr>
            <p:ph type="pic" idx="1"/>
          </p:nvPr>
        </p:nvSpPr>
        <p:spPr>
          <a:xfrm>
            <a:off x="0" y="0"/>
            <a:ext cx="6113634" cy="6858000"/>
          </a:xfrm>
          <a:custGeom>
            <a:avLst/>
            <a:gdLst>
              <a:gd name="connsiteX0" fmla="*/ 0 w 3658111"/>
              <a:gd name="connsiteY0" fmla="*/ 0 h 6858000"/>
              <a:gd name="connsiteX1" fmla="*/ 3658111 w 3658111"/>
              <a:gd name="connsiteY1" fmla="*/ 0 h 6858000"/>
              <a:gd name="connsiteX2" fmla="*/ 3658111 w 3658111"/>
              <a:gd name="connsiteY2" fmla="*/ 6858000 h 6858000"/>
              <a:gd name="connsiteX3" fmla="*/ 0 w 3658111"/>
              <a:gd name="connsiteY3" fmla="*/ 6858000 h 6858000"/>
              <a:gd name="connsiteX4" fmla="*/ 0 w 3658111"/>
              <a:gd name="connsiteY4" fmla="*/ 0 h 6858000"/>
              <a:gd name="connsiteX0" fmla="*/ 0 w 6113634"/>
              <a:gd name="connsiteY0" fmla="*/ 0 h 6878548"/>
              <a:gd name="connsiteX1" fmla="*/ 3658111 w 6113634"/>
              <a:gd name="connsiteY1" fmla="*/ 0 h 6878548"/>
              <a:gd name="connsiteX2" fmla="*/ 6113634 w 6113634"/>
              <a:gd name="connsiteY2" fmla="*/ 6878548 h 6878548"/>
              <a:gd name="connsiteX3" fmla="*/ 0 w 6113634"/>
              <a:gd name="connsiteY3" fmla="*/ 6858000 h 6878548"/>
              <a:gd name="connsiteX4" fmla="*/ 0 w 6113634"/>
              <a:gd name="connsiteY4" fmla="*/ 0 h 68785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113634" h="6878548">
                <a:moveTo>
                  <a:pt x="0" y="0"/>
                </a:moveTo>
                <a:lnTo>
                  <a:pt x="3658111" y="0"/>
                </a:lnTo>
                <a:lnTo>
                  <a:pt x="6113634" y="6878548"/>
                </a:lnTo>
                <a:lnTo>
                  <a:pt x="0" y="6858000"/>
                </a:lnTo>
                <a:lnTo>
                  <a:pt x="0" y="0"/>
                </a:lnTo>
                <a:close/>
              </a:path>
            </a:pathLst>
          </a:custGeom>
          <a:solidFill>
            <a:schemeClr val="bg1">
              <a:lumMod val="95000"/>
            </a:schemeClr>
          </a:solidFill>
          <a:ln w="50800">
            <a:noFill/>
          </a:ln>
          <a:effectLst>
            <a:outerShdw blurRad="50800" dist="38100" algn="l" rotWithShape="0">
              <a:prstClr val="black">
                <a:alpha val="40000"/>
              </a:prstClr>
            </a:outerShdw>
          </a:effectLst>
        </p:spPr>
        <p:txBody>
          <a:bodyPr wrap="square" anchor="ctr">
            <a:noAutofit/>
          </a:bodyPr>
          <a:lstStyle>
            <a:lvl1pPr marL="0" indent="0" algn="ctr">
              <a:buNone/>
              <a:defRPr sz="1200" baseline="0">
                <a:latin typeface="Arial" pitchFamily="34" charset="0"/>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ar-SA" altLang="ko-KR" noProof="0"/>
              <a:t>انقر فوق الرمز لإضافة صورة</a:t>
            </a:r>
            <a:endParaRPr lang="ko-KR" altLang="en-US" noProof="0" dirty="0"/>
          </a:p>
        </p:txBody>
      </p:sp>
    </p:spTree>
    <p:extLst>
      <p:ext uri="{BB962C8B-B14F-4D97-AF65-F5344CB8AC3E}">
        <p14:creationId xmlns:p14="http://schemas.microsoft.com/office/powerpoint/2010/main" val="235308346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8.xml"/><Relationship Id="rId3" Type="http://schemas.openxmlformats.org/officeDocument/2006/relationships/slideLayout" Target="../slideLayouts/slideLayout23.xml"/><Relationship Id="rId7" Type="http://schemas.openxmlformats.org/officeDocument/2006/relationships/slideLayout" Target="../slideLayouts/slideLayout27.xml"/><Relationship Id="rId12" Type="http://schemas.openxmlformats.org/officeDocument/2006/relationships/theme" Target="../theme/theme2.xml"/><Relationship Id="rId2" Type="http://schemas.openxmlformats.org/officeDocument/2006/relationships/slideLayout" Target="../slideLayouts/slideLayout22.xml"/><Relationship Id="rId1" Type="http://schemas.openxmlformats.org/officeDocument/2006/relationships/slideLayout" Target="../slideLayouts/slideLayout21.xml"/><Relationship Id="rId6" Type="http://schemas.openxmlformats.org/officeDocument/2006/relationships/slideLayout" Target="../slideLayouts/slideLayout26.xml"/><Relationship Id="rId11" Type="http://schemas.openxmlformats.org/officeDocument/2006/relationships/slideLayout" Target="../slideLayouts/slideLayout31.xml"/><Relationship Id="rId5" Type="http://schemas.openxmlformats.org/officeDocument/2006/relationships/slideLayout" Target="../slideLayouts/slideLayout25.xml"/><Relationship Id="rId10" Type="http://schemas.openxmlformats.org/officeDocument/2006/relationships/slideLayout" Target="../slideLayouts/slideLayout30.xml"/><Relationship Id="rId4" Type="http://schemas.openxmlformats.org/officeDocument/2006/relationships/slideLayout" Target="../slideLayouts/slideLayout24.xml"/><Relationship Id="rId9" Type="http://schemas.openxmlformats.org/officeDocument/2006/relationships/slideLayout" Target="../slideLayouts/slideLayout29.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9.xml"/><Relationship Id="rId3" Type="http://schemas.openxmlformats.org/officeDocument/2006/relationships/slideLayout" Target="../slideLayouts/slideLayout34.xml"/><Relationship Id="rId7" Type="http://schemas.openxmlformats.org/officeDocument/2006/relationships/slideLayout" Target="../slideLayouts/slideLayout38.xml"/><Relationship Id="rId12" Type="http://schemas.openxmlformats.org/officeDocument/2006/relationships/theme" Target="../theme/theme3.xml"/><Relationship Id="rId2" Type="http://schemas.openxmlformats.org/officeDocument/2006/relationships/slideLayout" Target="../slideLayouts/slideLayout33.xml"/><Relationship Id="rId1" Type="http://schemas.openxmlformats.org/officeDocument/2006/relationships/slideLayout" Target="../slideLayouts/slideLayout32.xml"/><Relationship Id="rId6" Type="http://schemas.openxmlformats.org/officeDocument/2006/relationships/slideLayout" Target="../slideLayouts/slideLayout37.xml"/><Relationship Id="rId11" Type="http://schemas.openxmlformats.org/officeDocument/2006/relationships/slideLayout" Target="../slideLayouts/slideLayout42.xml"/><Relationship Id="rId5" Type="http://schemas.openxmlformats.org/officeDocument/2006/relationships/slideLayout" Target="../slideLayouts/slideLayout36.xml"/><Relationship Id="rId10" Type="http://schemas.openxmlformats.org/officeDocument/2006/relationships/slideLayout" Target="../slideLayouts/slideLayout41.xml"/><Relationship Id="rId4" Type="http://schemas.openxmlformats.org/officeDocument/2006/relationships/slideLayout" Target="../slideLayouts/slideLayout35.xml"/><Relationship Id="rId9" Type="http://schemas.openxmlformats.org/officeDocument/2006/relationships/slideLayout" Target="../slideLayouts/slideLayout40.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883" r:id="rId1"/>
    <p:sldLayoutId id="2147483872" r:id="rId2"/>
    <p:sldLayoutId id="2147483873" r:id="rId3"/>
    <p:sldLayoutId id="2147483884" r:id="rId4"/>
    <p:sldLayoutId id="2147483885" r:id="rId5"/>
    <p:sldLayoutId id="2147483886" r:id="rId6"/>
    <p:sldLayoutId id="2147483887" r:id="rId7"/>
    <p:sldLayoutId id="2147483888" r:id="rId8"/>
    <p:sldLayoutId id="2147483874" r:id="rId9"/>
    <p:sldLayoutId id="2147483875" r:id="rId10"/>
    <p:sldLayoutId id="2147483876" r:id="rId11"/>
    <p:sldLayoutId id="2147483889" r:id="rId12"/>
    <p:sldLayoutId id="2147483877" r:id="rId13"/>
    <p:sldLayoutId id="2147483878" r:id="rId14"/>
    <p:sldLayoutId id="2147483879" r:id="rId15"/>
    <p:sldLayoutId id="2147483880" r:id="rId16"/>
    <p:sldLayoutId id="2147483881" r:id="rId17"/>
    <p:sldLayoutId id="2147483890" r:id="rId18"/>
    <p:sldLayoutId id="2147483891" r:id="rId19"/>
    <p:sldLayoutId id="2147483882" r:id="rId20"/>
  </p:sldLayoutIdLst>
  <p:txStyles>
    <p:titleStyle>
      <a:lvl1pPr algn="l" rtl="0" eaLnBrk="0" fontAlgn="base" hangingPunct="0">
        <a:lnSpc>
          <a:spcPct val="90000"/>
        </a:lnSpc>
        <a:spcBef>
          <a:spcPct val="0"/>
        </a:spcBef>
        <a:spcAft>
          <a:spcPct val="0"/>
        </a:spcAft>
        <a:defRPr sz="4400" kern="1200">
          <a:solidFill>
            <a:schemeClr val="tx1"/>
          </a:solidFill>
          <a:latin typeface="+mj-lt"/>
          <a:ea typeface="+mj-ea"/>
          <a:cs typeface="Arial Unicode MS" panose="020B0604020202020204" pitchFamily="34" charset="-128"/>
        </a:defRPr>
      </a:lvl1pPr>
      <a:lvl2pPr algn="l" rtl="0" eaLnBrk="0" fontAlgn="base" hangingPunct="0">
        <a:lnSpc>
          <a:spcPct val="90000"/>
        </a:lnSpc>
        <a:spcBef>
          <a:spcPct val="0"/>
        </a:spcBef>
        <a:spcAft>
          <a:spcPct val="0"/>
        </a:spcAft>
        <a:defRPr sz="4400">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2pPr>
      <a:lvl3pPr algn="l" rtl="0" eaLnBrk="0" fontAlgn="base" hangingPunct="0">
        <a:lnSpc>
          <a:spcPct val="90000"/>
        </a:lnSpc>
        <a:spcBef>
          <a:spcPct val="0"/>
        </a:spcBef>
        <a:spcAft>
          <a:spcPct val="0"/>
        </a:spcAft>
        <a:defRPr sz="4400">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3pPr>
      <a:lvl4pPr algn="l" rtl="0" eaLnBrk="0" fontAlgn="base" hangingPunct="0">
        <a:lnSpc>
          <a:spcPct val="90000"/>
        </a:lnSpc>
        <a:spcBef>
          <a:spcPct val="0"/>
        </a:spcBef>
        <a:spcAft>
          <a:spcPct val="0"/>
        </a:spcAft>
        <a:defRPr sz="4400">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4pPr>
      <a:lvl5pPr algn="l" rtl="0" eaLnBrk="0" fontAlgn="base" hangingPunct="0">
        <a:lnSpc>
          <a:spcPct val="90000"/>
        </a:lnSpc>
        <a:spcBef>
          <a:spcPct val="0"/>
        </a:spcBef>
        <a:spcAft>
          <a:spcPct val="0"/>
        </a:spcAft>
        <a:defRPr sz="4400">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5pPr>
      <a:lvl6pPr marL="457200" algn="l" rtl="0" fontAlgn="base">
        <a:lnSpc>
          <a:spcPct val="90000"/>
        </a:lnSpc>
        <a:spcBef>
          <a:spcPct val="0"/>
        </a:spcBef>
        <a:spcAft>
          <a:spcPct val="0"/>
        </a:spcAft>
        <a:defRPr sz="4400">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6pPr>
      <a:lvl7pPr marL="914400" algn="l" rtl="0" fontAlgn="base">
        <a:lnSpc>
          <a:spcPct val="90000"/>
        </a:lnSpc>
        <a:spcBef>
          <a:spcPct val="0"/>
        </a:spcBef>
        <a:spcAft>
          <a:spcPct val="0"/>
        </a:spcAft>
        <a:defRPr sz="4400">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7pPr>
      <a:lvl8pPr marL="1371600" algn="l" rtl="0" fontAlgn="base">
        <a:lnSpc>
          <a:spcPct val="90000"/>
        </a:lnSpc>
        <a:spcBef>
          <a:spcPct val="0"/>
        </a:spcBef>
        <a:spcAft>
          <a:spcPct val="0"/>
        </a:spcAft>
        <a:defRPr sz="4400">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8pPr>
      <a:lvl9pPr marL="1828800" algn="l" rtl="0" fontAlgn="base">
        <a:lnSpc>
          <a:spcPct val="90000"/>
        </a:lnSpc>
        <a:spcBef>
          <a:spcPct val="0"/>
        </a:spcBef>
        <a:spcAft>
          <a:spcPct val="0"/>
        </a:spcAft>
        <a:defRPr sz="4400">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9pPr>
    </p:titleStyle>
    <p:body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Arial Unicode MS" panose="020B0604020202020204" pitchFamily="34" charset="-128"/>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Arial Unicode MS" panose="020B0604020202020204" pitchFamily="34" charset="-128"/>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Arial Unicode MS" panose="020B0604020202020204" pitchFamily="34" charset="-128"/>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Arial Unicode MS" panose="020B0604020202020204" pitchFamily="34" charset="-128"/>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Arial Unicode MS" panose="020B0604020202020204" pitchFamily="34" charset="-128"/>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عنصر نائب للعنوان 1"/>
          <p:cNvSpPr>
            <a:spLocks noGrp="1"/>
          </p:cNvSpPr>
          <p:nvPr>
            <p:ph type="title"/>
          </p:nvPr>
        </p:nvSpPr>
        <p:spPr>
          <a:xfrm>
            <a:off x="838200" y="365125"/>
            <a:ext cx="10515600" cy="1325563"/>
          </a:xfrm>
          <a:prstGeom prst="rect">
            <a:avLst/>
          </a:prstGeom>
        </p:spPr>
        <p:txBody>
          <a:bodyPr vert="horz" lIns="91440" tIns="45720" rIns="91440" bIns="45720" rtlCol="1" anchor="ctr">
            <a:normAutofit/>
          </a:bodyPr>
          <a:lstStyle/>
          <a:p>
            <a:r>
              <a:rPr lang="ar-SA"/>
              <a:t>انقر لتحرير نمط العنوان الرئيسي</a:t>
            </a:r>
          </a:p>
        </p:txBody>
      </p:sp>
      <p:sp>
        <p:nvSpPr>
          <p:cNvPr id="3" name="عنصر نائب للنص 2"/>
          <p:cNvSpPr>
            <a:spLocks noGrp="1"/>
          </p:cNvSpPr>
          <p:nvPr>
            <p:ph type="body" idx="1"/>
          </p:nvPr>
        </p:nvSpPr>
        <p:spPr>
          <a:xfrm>
            <a:off x="838200" y="1825625"/>
            <a:ext cx="10515600" cy="4351338"/>
          </a:xfrm>
          <a:prstGeom prst="rect">
            <a:avLst/>
          </a:prstGeom>
        </p:spPr>
        <p:txBody>
          <a:bodyPr vert="horz" lIns="91440" tIns="45720" rIns="91440" bIns="45720" rtlCol="1">
            <a:normAutofit/>
          </a:bodyPr>
          <a:lstStyle/>
          <a:p>
            <a:pPr lvl="0"/>
            <a:r>
              <a:rPr lang="ar-SA"/>
              <a:t>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p>
        </p:txBody>
      </p:sp>
      <p:sp>
        <p:nvSpPr>
          <p:cNvPr id="4" name="عنصر نائب للتاريخ 3"/>
          <p:cNvSpPr>
            <a:spLocks noGrp="1"/>
          </p:cNvSpPr>
          <p:nvPr>
            <p:ph type="dt" sz="half" idx="2"/>
          </p:nvPr>
        </p:nvSpPr>
        <p:spPr>
          <a:xfrm>
            <a:off x="8610600" y="6356350"/>
            <a:ext cx="2743200" cy="365125"/>
          </a:xfrm>
          <a:prstGeom prst="rect">
            <a:avLst/>
          </a:prstGeom>
        </p:spPr>
        <p:txBody>
          <a:bodyPr vert="horz" lIns="91440" tIns="45720" rIns="91440" bIns="45720" rtlCol="1" anchor="ctr"/>
          <a:lstStyle>
            <a:lvl1pPr algn="r">
              <a:defRPr sz="1200">
                <a:solidFill>
                  <a:schemeClr val="tx1">
                    <a:tint val="75000"/>
                  </a:schemeClr>
                </a:solidFill>
              </a:defRPr>
            </a:lvl1pPr>
          </a:lstStyle>
          <a:p>
            <a:fld id="{9A20AABD-70FA-4A99-A55A-70EA387A11EA}" type="datetimeFigureOut">
              <a:rPr lang="ar-SA" smtClean="0"/>
              <a:t>30/01/1444</a:t>
            </a:fld>
            <a:endParaRPr lang="ar-SA"/>
          </a:p>
        </p:txBody>
      </p:sp>
      <p:sp>
        <p:nvSpPr>
          <p:cNvPr id="5" name="عنصر نائب للتذييل 4"/>
          <p:cNvSpPr>
            <a:spLocks noGrp="1"/>
          </p:cNvSpPr>
          <p:nvPr>
            <p:ph type="ftr" sz="quarter" idx="3"/>
          </p:nvPr>
        </p:nvSpPr>
        <p:spPr>
          <a:xfrm>
            <a:off x="4038600" y="6356350"/>
            <a:ext cx="4114800" cy="365125"/>
          </a:xfrm>
          <a:prstGeom prst="rect">
            <a:avLst/>
          </a:prstGeom>
        </p:spPr>
        <p:txBody>
          <a:bodyPr vert="horz" lIns="91440" tIns="45720" rIns="91440" bIns="45720" rtlCol="1" anchor="ctr"/>
          <a:lstStyle>
            <a:lvl1pPr algn="ctr">
              <a:defRPr sz="1200">
                <a:solidFill>
                  <a:schemeClr val="tx1">
                    <a:tint val="75000"/>
                  </a:schemeClr>
                </a:solidFill>
              </a:defRPr>
            </a:lvl1pPr>
          </a:lstStyle>
          <a:p>
            <a:endParaRPr lang="ar-SA"/>
          </a:p>
        </p:txBody>
      </p:sp>
      <p:sp>
        <p:nvSpPr>
          <p:cNvPr id="6" name="عنصر نائب لرقم الشريحة 5"/>
          <p:cNvSpPr>
            <a:spLocks noGrp="1"/>
          </p:cNvSpPr>
          <p:nvPr>
            <p:ph type="sldNum" sz="quarter" idx="4"/>
          </p:nvPr>
        </p:nvSpPr>
        <p:spPr>
          <a:xfrm>
            <a:off x="838200" y="6356350"/>
            <a:ext cx="2743200" cy="365125"/>
          </a:xfrm>
          <a:prstGeom prst="rect">
            <a:avLst/>
          </a:prstGeom>
        </p:spPr>
        <p:txBody>
          <a:bodyPr vert="horz" lIns="91440" tIns="45720" rIns="91440" bIns="45720" rtlCol="1" anchor="ctr"/>
          <a:lstStyle>
            <a:lvl1pPr algn="l">
              <a:defRPr sz="1200">
                <a:solidFill>
                  <a:schemeClr val="tx1">
                    <a:tint val="75000"/>
                  </a:schemeClr>
                </a:solidFill>
              </a:defRPr>
            </a:lvl1pPr>
          </a:lstStyle>
          <a:p>
            <a:fld id="{7BB485FA-5BF7-483B-B1A0-9B2B5547A02D}" type="slidenum">
              <a:rPr lang="ar-SA" smtClean="0"/>
              <a:t>‹#›</a:t>
            </a:fld>
            <a:endParaRPr lang="ar-SA"/>
          </a:p>
        </p:txBody>
      </p:sp>
    </p:spTree>
    <p:extLst>
      <p:ext uri="{BB962C8B-B14F-4D97-AF65-F5344CB8AC3E}">
        <p14:creationId xmlns:p14="http://schemas.microsoft.com/office/powerpoint/2010/main" val="3018596663"/>
      </p:ext>
    </p:extLst>
  </p:cSld>
  <p:clrMap bg1="lt1" tx1="dk1" bg2="lt2" tx2="dk2" accent1="accent1" accent2="accent2" accent3="accent3" accent4="accent4" accent5="accent5" accent6="accent6" hlink="hlink" folHlink="folHlink"/>
  <p:sldLayoutIdLst>
    <p:sldLayoutId id="2147483939" r:id="rId1"/>
    <p:sldLayoutId id="2147483940" r:id="rId2"/>
    <p:sldLayoutId id="2147483941" r:id="rId3"/>
    <p:sldLayoutId id="2147483942" r:id="rId4"/>
    <p:sldLayoutId id="2147483943" r:id="rId5"/>
    <p:sldLayoutId id="2147483944" r:id="rId6"/>
    <p:sldLayoutId id="2147483945" r:id="rId7"/>
    <p:sldLayoutId id="2147483946" r:id="rId8"/>
    <p:sldLayoutId id="2147483947" r:id="rId9"/>
    <p:sldLayoutId id="2147483948" r:id="rId10"/>
    <p:sldLayoutId id="2147483949" r:id="rId11"/>
  </p:sldLayoutIdLst>
  <p:txStyles>
    <p:titleStyle>
      <a:lvl1pPr algn="r" defTabSz="914400" rtl="1"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r" defTabSz="914400" rtl="1"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r" defTabSz="914400" rtl="1"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r" defTabSz="914400" rtl="1"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ar-SA"/>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عنصر نائب للعنوان 1"/>
          <p:cNvSpPr>
            <a:spLocks noGrp="1"/>
          </p:cNvSpPr>
          <p:nvPr>
            <p:ph type="title"/>
          </p:nvPr>
        </p:nvSpPr>
        <p:spPr>
          <a:xfrm>
            <a:off x="838200" y="365125"/>
            <a:ext cx="10515600" cy="1325563"/>
          </a:xfrm>
          <a:prstGeom prst="rect">
            <a:avLst/>
          </a:prstGeom>
        </p:spPr>
        <p:txBody>
          <a:bodyPr vert="horz" lIns="91440" tIns="45720" rIns="91440" bIns="45720" rtlCol="1" anchor="ctr">
            <a:normAutofit/>
          </a:bodyPr>
          <a:lstStyle/>
          <a:p>
            <a:r>
              <a:rPr lang="ar-SA"/>
              <a:t>انقر لتحرير نمط العنوان الرئيسي</a:t>
            </a:r>
          </a:p>
        </p:txBody>
      </p:sp>
      <p:sp>
        <p:nvSpPr>
          <p:cNvPr id="3" name="عنصر نائب للنص 2"/>
          <p:cNvSpPr>
            <a:spLocks noGrp="1"/>
          </p:cNvSpPr>
          <p:nvPr>
            <p:ph type="body" idx="1"/>
          </p:nvPr>
        </p:nvSpPr>
        <p:spPr>
          <a:xfrm>
            <a:off x="838200" y="1825625"/>
            <a:ext cx="10515600" cy="4351338"/>
          </a:xfrm>
          <a:prstGeom prst="rect">
            <a:avLst/>
          </a:prstGeom>
        </p:spPr>
        <p:txBody>
          <a:bodyPr vert="horz" lIns="91440" tIns="45720" rIns="91440" bIns="45720" rtlCol="1">
            <a:normAutofit/>
          </a:bodyPr>
          <a:lstStyle/>
          <a:p>
            <a:pPr lvl="0"/>
            <a:r>
              <a:rPr lang="ar-SA"/>
              <a:t>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p>
        </p:txBody>
      </p:sp>
      <p:sp>
        <p:nvSpPr>
          <p:cNvPr id="4" name="عنصر نائب للتاريخ 3"/>
          <p:cNvSpPr>
            <a:spLocks noGrp="1"/>
          </p:cNvSpPr>
          <p:nvPr>
            <p:ph type="dt" sz="half" idx="2"/>
          </p:nvPr>
        </p:nvSpPr>
        <p:spPr>
          <a:xfrm>
            <a:off x="8610600" y="6356350"/>
            <a:ext cx="2743200" cy="365125"/>
          </a:xfrm>
          <a:prstGeom prst="rect">
            <a:avLst/>
          </a:prstGeom>
        </p:spPr>
        <p:txBody>
          <a:bodyPr vert="horz" lIns="91440" tIns="45720" rIns="91440" bIns="45720" rtlCol="1" anchor="ctr"/>
          <a:lstStyle>
            <a:lvl1pPr algn="r">
              <a:defRPr sz="1200">
                <a:solidFill>
                  <a:schemeClr val="tx1">
                    <a:tint val="75000"/>
                  </a:schemeClr>
                </a:solidFill>
              </a:defRPr>
            </a:lvl1pPr>
          </a:lstStyle>
          <a:p>
            <a:fld id="{9A20AABD-70FA-4A99-A55A-70EA387A11EA}" type="datetimeFigureOut">
              <a:rPr lang="ar-SA" smtClean="0"/>
              <a:t>30/01/1444</a:t>
            </a:fld>
            <a:endParaRPr lang="ar-SA"/>
          </a:p>
        </p:txBody>
      </p:sp>
      <p:sp>
        <p:nvSpPr>
          <p:cNvPr id="5" name="عنصر نائب للتذييل 4"/>
          <p:cNvSpPr>
            <a:spLocks noGrp="1"/>
          </p:cNvSpPr>
          <p:nvPr>
            <p:ph type="ftr" sz="quarter" idx="3"/>
          </p:nvPr>
        </p:nvSpPr>
        <p:spPr>
          <a:xfrm>
            <a:off x="4038600" y="6356350"/>
            <a:ext cx="4114800" cy="365125"/>
          </a:xfrm>
          <a:prstGeom prst="rect">
            <a:avLst/>
          </a:prstGeom>
        </p:spPr>
        <p:txBody>
          <a:bodyPr vert="horz" lIns="91440" tIns="45720" rIns="91440" bIns="45720" rtlCol="1" anchor="ctr"/>
          <a:lstStyle>
            <a:lvl1pPr algn="ctr">
              <a:defRPr sz="1200">
                <a:solidFill>
                  <a:schemeClr val="tx1">
                    <a:tint val="75000"/>
                  </a:schemeClr>
                </a:solidFill>
              </a:defRPr>
            </a:lvl1pPr>
          </a:lstStyle>
          <a:p>
            <a:endParaRPr lang="ar-SA"/>
          </a:p>
        </p:txBody>
      </p:sp>
      <p:sp>
        <p:nvSpPr>
          <p:cNvPr id="6" name="عنصر نائب لرقم الشريحة 5"/>
          <p:cNvSpPr>
            <a:spLocks noGrp="1"/>
          </p:cNvSpPr>
          <p:nvPr>
            <p:ph type="sldNum" sz="quarter" idx="4"/>
          </p:nvPr>
        </p:nvSpPr>
        <p:spPr>
          <a:xfrm>
            <a:off x="838200" y="6356350"/>
            <a:ext cx="2743200" cy="365125"/>
          </a:xfrm>
          <a:prstGeom prst="rect">
            <a:avLst/>
          </a:prstGeom>
        </p:spPr>
        <p:txBody>
          <a:bodyPr vert="horz" lIns="91440" tIns="45720" rIns="91440" bIns="45720" rtlCol="1" anchor="ctr"/>
          <a:lstStyle>
            <a:lvl1pPr algn="l">
              <a:defRPr sz="1200">
                <a:solidFill>
                  <a:schemeClr val="tx1">
                    <a:tint val="75000"/>
                  </a:schemeClr>
                </a:solidFill>
              </a:defRPr>
            </a:lvl1pPr>
          </a:lstStyle>
          <a:p>
            <a:fld id="{7BB485FA-5BF7-483B-B1A0-9B2B5547A02D}" type="slidenum">
              <a:rPr lang="ar-SA" smtClean="0"/>
              <a:t>‹#›</a:t>
            </a:fld>
            <a:endParaRPr lang="ar-SA"/>
          </a:p>
        </p:txBody>
      </p:sp>
    </p:spTree>
    <p:extLst>
      <p:ext uri="{BB962C8B-B14F-4D97-AF65-F5344CB8AC3E}">
        <p14:creationId xmlns:p14="http://schemas.microsoft.com/office/powerpoint/2010/main" val="3381275044"/>
      </p:ext>
    </p:extLst>
  </p:cSld>
  <p:clrMap bg1="lt1" tx1="dk1" bg2="lt2" tx2="dk2" accent1="accent1" accent2="accent2" accent3="accent3" accent4="accent4" accent5="accent5" accent6="accent6" hlink="hlink" folHlink="folHlink"/>
  <p:sldLayoutIdLst>
    <p:sldLayoutId id="2147483951" r:id="rId1"/>
    <p:sldLayoutId id="2147483952" r:id="rId2"/>
    <p:sldLayoutId id="2147483953" r:id="rId3"/>
    <p:sldLayoutId id="2147483954" r:id="rId4"/>
    <p:sldLayoutId id="2147483955" r:id="rId5"/>
    <p:sldLayoutId id="2147483956" r:id="rId6"/>
    <p:sldLayoutId id="2147483957" r:id="rId7"/>
    <p:sldLayoutId id="2147483958" r:id="rId8"/>
    <p:sldLayoutId id="2147483959" r:id="rId9"/>
    <p:sldLayoutId id="2147483960" r:id="rId10"/>
    <p:sldLayoutId id="2147483961" r:id="rId11"/>
  </p:sldLayoutIdLst>
  <p:txStyles>
    <p:titleStyle>
      <a:lvl1pPr algn="r" defTabSz="914400" rtl="1"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r" defTabSz="914400" rtl="1"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r" defTabSz="914400" rtl="1"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r" defTabSz="914400" rtl="1"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ar-SA"/>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2.xml"/></Relationships>
</file>

<file path=ppt/slides/_rels/slide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slideLayout" Target="../slideLayouts/slideLayout26.xml"/><Relationship Id="rId1" Type="http://schemas.openxmlformats.org/officeDocument/2006/relationships/themeOverride" Target="../theme/themeOverride9.xml"/><Relationship Id="rId5" Type="http://schemas.openxmlformats.org/officeDocument/2006/relationships/image" Target="../media/image6.png"/><Relationship Id="rId4" Type="http://schemas.openxmlformats.org/officeDocument/2006/relationships/image" Target="../media/image5.png"/></Relationships>
</file>

<file path=ppt/slides/_rels/slide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slideLayout" Target="../slideLayouts/slideLayout26.xml"/><Relationship Id="rId1" Type="http://schemas.openxmlformats.org/officeDocument/2006/relationships/themeOverride" Target="../theme/themeOverride10.xml"/><Relationship Id="rId5" Type="http://schemas.openxmlformats.org/officeDocument/2006/relationships/image" Target="../media/image6.png"/><Relationship Id="rId4" Type="http://schemas.openxmlformats.org/officeDocument/2006/relationships/image" Target="../media/image5.png"/></Relationships>
</file>

<file path=ppt/slides/_rels/slide1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slideLayout" Target="../slideLayouts/slideLayout26.xml"/><Relationship Id="rId1" Type="http://schemas.openxmlformats.org/officeDocument/2006/relationships/themeOverride" Target="../theme/themeOverride11.xml"/><Relationship Id="rId5" Type="http://schemas.openxmlformats.org/officeDocument/2006/relationships/image" Target="../media/image6.png"/><Relationship Id="rId4" Type="http://schemas.openxmlformats.org/officeDocument/2006/relationships/image" Target="../media/image5.png"/></Relationships>
</file>

<file path=ppt/slides/_rels/slide1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slideLayout" Target="../slideLayouts/slideLayout26.xml"/><Relationship Id="rId1" Type="http://schemas.openxmlformats.org/officeDocument/2006/relationships/themeOverride" Target="../theme/themeOverride12.xml"/><Relationship Id="rId5" Type="http://schemas.openxmlformats.org/officeDocument/2006/relationships/image" Target="../media/image6.png"/><Relationship Id="rId4" Type="http://schemas.openxmlformats.org/officeDocument/2006/relationships/image" Target="../media/image5.png"/></Relationships>
</file>

<file path=ppt/slides/_rels/slide1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slideLayout" Target="../slideLayouts/slideLayout26.xml"/><Relationship Id="rId1" Type="http://schemas.openxmlformats.org/officeDocument/2006/relationships/themeOverride" Target="../theme/themeOverride13.xml"/><Relationship Id="rId5" Type="http://schemas.openxmlformats.org/officeDocument/2006/relationships/image" Target="../media/image6.png"/><Relationship Id="rId4" Type="http://schemas.openxmlformats.org/officeDocument/2006/relationships/image" Target="../media/image5.png"/></Relationships>
</file>

<file path=ppt/slides/_rels/slide1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slideLayout" Target="../slideLayouts/slideLayout26.xml"/><Relationship Id="rId1" Type="http://schemas.openxmlformats.org/officeDocument/2006/relationships/themeOverride" Target="../theme/themeOverride14.xml"/><Relationship Id="rId5" Type="http://schemas.openxmlformats.org/officeDocument/2006/relationships/image" Target="../media/image6.png"/><Relationship Id="rId4" Type="http://schemas.openxmlformats.org/officeDocument/2006/relationships/image" Target="../media/image5.png"/></Relationships>
</file>

<file path=ppt/slides/_rels/slide1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slideLayout" Target="../slideLayouts/slideLayout26.xml"/><Relationship Id="rId1" Type="http://schemas.openxmlformats.org/officeDocument/2006/relationships/themeOverride" Target="../theme/themeOverride15.xml"/><Relationship Id="rId5" Type="http://schemas.openxmlformats.org/officeDocument/2006/relationships/image" Target="../media/image6.png"/><Relationship Id="rId4" Type="http://schemas.openxmlformats.org/officeDocument/2006/relationships/image" Target="../media/image5.png"/></Relationships>
</file>

<file path=ppt/slides/_rels/slide17.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image" Target="../media/image4.png"/><Relationship Id="rId7" Type="http://schemas.microsoft.com/office/2007/relationships/hdphoto" Target="../media/hdphoto1.wdp"/><Relationship Id="rId2" Type="http://schemas.openxmlformats.org/officeDocument/2006/relationships/slideLayout" Target="../slideLayouts/slideLayout26.xml"/><Relationship Id="rId1" Type="http://schemas.openxmlformats.org/officeDocument/2006/relationships/themeOverride" Target="../theme/themeOverride16.xml"/><Relationship Id="rId6" Type="http://schemas.openxmlformats.org/officeDocument/2006/relationships/image" Target="../media/image11.png"/><Relationship Id="rId5" Type="http://schemas.openxmlformats.org/officeDocument/2006/relationships/image" Target="../media/image6.png"/><Relationship Id="rId10" Type="http://schemas.openxmlformats.org/officeDocument/2006/relationships/image" Target="../media/image13.png"/><Relationship Id="rId4" Type="http://schemas.openxmlformats.org/officeDocument/2006/relationships/image" Target="../media/image5.png"/><Relationship Id="rId9" Type="http://schemas.microsoft.com/office/2007/relationships/hdphoto" Target="../media/hdphoto2.wdp"/></Relationships>
</file>

<file path=ppt/slides/_rels/slide18.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15.png"/><Relationship Id="rId2" Type="http://schemas.openxmlformats.org/officeDocument/2006/relationships/slideLayout" Target="../slideLayouts/slideLayout26.xml"/><Relationship Id="rId1" Type="http://schemas.openxmlformats.org/officeDocument/2006/relationships/themeOverride" Target="../theme/themeOverride17.xml"/><Relationship Id="rId6" Type="http://schemas.openxmlformats.org/officeDocument/2006/relationships/image" Target="../media/image14.png"/><Relationship Id="rId5" Type="http://schemas.openxmlformats.org/officeDocument/2006/relationships/image" Target="../media/image6.png"/><Relationship Id="rId4" Type="http://schemas.openxmlformats.org/officeDocument/2006/relationships/image" Target="../media/image5.png"/></Relationships>
</file>

<file path=ppt/slides/_rels/slide1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slideLayout" Target="../slideLayouts/slideLayout26.xml"/><Relationship Id="rId1" Type="http://schemas.openxmlformats.org/officeDocument/2006/relationships/themeOverride" Target="../theme/themeOverride18.xml"/><Relationship Id="rId5" Type="http://schemas.openxmlformats.org/officeDocument/2006/relationships/image" Target="../media/image6.png"/><Relationship Id="rId4" Type="http://schemas.openxmlformats.org/officeDocument/2006/relationships/image" Target="../media/image5.png"/></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slideLayout" Target="../slideLayouts/slideLayout26.xml"/><Relationship Id="rId1" Type="http://schemas.openxmlformats.org/officeDocument/2006/relationships/themeOverride" Target="../theme/themeOverride1.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_rels/slide2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slideLayout" Target="../slideLayouts/slideLayout26.xml"/><Relationship Id="rId1" Type="http://schemas.openxmlformats.org/officeDocument/2006/relationships/themeOverride" Target="../theme/themeOverride19.xml"/><Relationship Id="rId5" Type="http://schemas.openxmlformats.org/officeDocument/2006/relationships/image" Target="../media/image6.png"/><Relationship Id="rId4" Type="http://schemas.openxmlformats.org/officeDocument/2006/relationships/image" Target="../media/image5.png"/></Relationships>
</file>

<file path=ppt/slides/_rels/slide2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slideLayout" Target="../slideLayouts/slideLayout26.xml"/><Relationship Id="rId1" Type="http://schemas.openxmlformats.org/officeDocument/2006/relationships/themeOverride" Target="../theme/themeOverride20.xml"/><Relationship Id="rId5" Type="http://schemas.openxmlformats.org/officeDocument/2006/relationships/image" Target="../media/image6.png"/><Relationship Id="rId4" Type="http://schemas.openxmlformats.org/officeDocument/2006/relationships/image" Target="../media/image5.png"/></Relationships>
</file>

<file path=ppt/slides/_rels/slide2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slideLayout" Target="../slideLayouts/slideLayout26.xml"/><Relationship Id="rId1" Type="http://schemas.openxmlformats.org/officeDocument/2006/relationships/themeOverride" Target="../theme/themeOverride21.xml"/><Relationship Id="rId5" Type="http://schemas.openxmlformats.org/officeDocument/2006/relationships/image" Target="../media/image6.png"/><Relationship Id="rId4" Type="http://schemas.openxmlformats.org/officeDocument/2006/relationships/image" Target="../media/image5.png"/></Relationships>
</file>

<file path=ppt/slides/_rels/slide2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slideLayout" Target="../slideLayouts/slideLayout26.xml"/><Relationship Id="rId1" Type="http://schemas.openxmlformats.org/officeDocument/2006/relationships/themeOverride" Target="../theme/themeOverride22.xml"/><Relationship Id="rId5" Type="http://schemas.openxmlformats.org/officeDocument/2006/relationships/image" Target="../media/image6.png"/><Relationship Id="rId4" Type="http://schemas.openxmlformats.org/officeDocument/2006/relationships/image" Target="../media/image5.png"/></Relationships>
</file>

<file path=ppt/slides/_rels/slide2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slideLayout" Target="../slideLayouts/slideLayout26.xml"/><Relationship Id="rId1" Type="http://schemas.openxmlformats.org/officeDocument/2006/relationships/themeOverride" Target="../theme/themeOverride23.xml"/><Relationship Id="rId5" Type="http://schemas.openxmlformats.org/officeDocument/2006/relationships/image" Target="../media/image6.png"/><Relationship Id="rId4" Type="http://schemas.openxmlformats.org/officeDocument/2006/relationships/image" Target="../media/image5.png"/></Relationships>
</file>

<file path=ppt/slides/_rels/slide2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slideLayout" Target="../slideLayouts/slideLayout26.xml"/><Relationship Id="rId1" Type="http://schemas.openxmlformats.org/officeDocument/2006/relationships/themeOverride" Target="../theme/themeOverride24.xml"/><Relationship Id="rId6" Type="http://schemas.openxmlformats.org/officeDocument/2006/relationships/image" Target="../media/image16.png"/><Relationship Id="rId5" Type="http://schemas.openxmlformats.org/officeDocument/2006/relationships/image" Target="../media/image6.png"/><Relationship Id="rId4" Type="http://schemas.openxmlformats.org/officeDocument/2006/relationships/image" Target="../media/image5.png"/></Relationships>
</file>

<file path=ppt/slides/_rels/slide26.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chart" Target="../charts/chart2.xml"/><Relationship Id="rId2" Type="http://schemas.openxmlformats.org/officeDocument/2006/relationships/slideLayout" Target="../slideLayouts/slideLayout26.xml"/><Relationship Id="rId1" Type="http://schemas.openxmlformats.org/officeDocument/2006/relationships/themeOverride" Target="../theme/themeOverride25.xml"/><Relationship Id="rId6" Type="http://schemas.openxmlformats.org/officeDocument/2006/relationships/chart" Target="../charts/chart1.xml"/><Relationship Id="rId5" Type="http://schemas.openxmlformats.org/officeDocument/2006/relationships/image" Target="../media/image6.png"/><Relationship Id="rId4" Type="http://schemas.openxmlformats.org/officeDocument/2006/relationships/image" Target="../media/image5.png"/></Relationships>
</file>

<file path=ppt/slides/_rels/slide2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slideLayout" Target="../slideLayouts/slideLayout26.xml"/><Relationship Id="rId1" Type="http://schemas.openxmlformats.org/officeDocument/2006/relationships/themeOverride" Target="../theme/themeOverride28.xml"/><Relationship Id="rId5" Type="http://schemas.openxmlformats.org/officeDocument/2006/relationships/image" Target="../media/image6.png"/><Relationship Id="rId4" Type="http://schemas.openxmlformats.org/officeDocument/2006/relationships/image" Target="../media/image5.png"/></Relationships>
</file>

<file path=ppt/slides/_rels/slide2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slideLayout" Target="../slideLayouts/slideLayout26.xml"/><Relationship Id="rId1" Type="http://schemas.openxmlformats.org/officeDocument/2006/relationships/themeOverride" Target="../theme/themeOverride29.xml"/><Relationship Id="rId5" Type="http://schemas.openxmlformats.org/officeDocument/2006/relationships/image" Target="../media/image6.png"/><Relationship Id="rId4" Type="http://schemas.openxmlformats.org/officeDocument/2006/relationships/image" Target="../media/image5.png"/></Relationships>
</file>

<file path=ppt/slides/_rels/slide2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slideLayout" Target="../slideLayouts/slideLayout26.xml"/><Relationship Id="rId1" Type="http://schemas.openxmlformats.org/officeDocument/2006/relationships/themeOverride" Target="../theme/themeOverride30.xml"/><Relationship Id="rId5" Type="http://schemas.openxmlformats.org/officeDocument/2006/relationships/image" Target="../media/image6.png"/><Relationship Id="rId4" Type="http://schemas.openxmlformats.org/officeDocument/2006/relationships/image" Target="../media/image5.png"/></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slideLayout" Target="../slideLayouts/slideLayout26.xml"/><Relationship Id="rId1" Type="http://schemas.openxmlformats.org/officeDocument/2006/relationships/themeOverride" Target="../theme/themeOverride2.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3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slideLayout" Target="../slideLayouts/slideLayout26.xml"/><Relationship Id="rId1" Type="http://schemas.openxmlformats.org/officeDocument/2006/relationships/themeOverride" Target="../theme/themeOverride31.xml"/><Relationship Id="rId5" Type="http://schemas.openxmlformats.org/officeDocument/2006/relationships/image" Target="../media/image6.png"/><Relationship Id="rId4" Type="http://schemas.openxmlformats.org/officeDocument/2006/relationships/image" Target="../media/image5.png"/></Relationships>
</file>

<file path=ppt/slides/_rels/slide31.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chart" Target="../charts/chart4.xml"/><Relationship Id="rId2" Type="http://schemas.openxmlformats.org/officeDocument/2006/relationships/slideLayout" Target="../slideLayouts/slideLayout26.xml"/><Relationship Id="rId1" Type="http://schemas.openxmlformats.org/officeDocument/2006/relationships/themeOverride" Target="../theme/themeOverride32.xml"/><Relationship Id="rId6" Type="http://schemas.openxmlformats.org/officeDocument/2006/relationships/chart" Target="../charts/chart3.xml"/><Relationship Id="rId5" Type="http://schemas.openxmlformats.org/officeDocument/2006/relationships/image" Target="../media/image6.png"/><Relationship Id="rId4" Type="http://schemas.openxmlformats.org/officeDocument/2006/relationships/image" Target="../media/image5.png"/></Relationships>
</file>

<file path=ppt/slides/_rels/slide3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slideLayout" Target="../slideLayouts/slideLayout26.xml"/><Relationship Id="rId1" Type="http://schemas.openxmlformats.org/officeDocument/2006/relationships/themeOverride" Target="../theme/themeOverride35.xml"/><Relationship Id="rId5" Type="http://schemas.openxmlformats.org/officeDocument/2006/relationships/image" Target="../media/image6.png"/><Relationship Id="rId4" Type="http://schemas.openxmlformats.org/officeDocument/2006/relationships/image" Target="../media/image5.png"/></Relationships>
</file>

<file path=ppt/slides/_rels/slide3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slideLayout" Target="../slideLayouts/slideLayout26.xml"/><Relationship Id="rId1" Type="http://schemas.openxmlformats.org/officeDocument/2006/relationships/themeOverride" Target="../theme/themeOverride36.xml"/><Relationship Id="rId5" Type="http://schemas.openxmlformats.org/officeDocument/2006/relationships/image" Target="../media/image6.png"/><Relationship Id="rId4" Type="http://schemas.openxmlformats.org/officeDocument/2006/relationships/image" Target="../media/image5.png"/></Relationships>
</file>

<file path=ppt/slides/_rels/slide3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slideLayout" Target="../slideLayouts/slideLayout26.xml"/><Relationship Id="rId1" Type="http://schemas.openxmlformats.org/officeDocument/2006/relationships/themeOverride" Target="../theme/themeOverride37.xml"/><Relationship Id="rId5" Type="http://schemas.openxmlformats.org/officeDocument/2006/relationships/image" Target="../media/image6.png"/><Relationship Id="rId4" Type="http://schemas.openxmlformats.org/officeDocument/2006/relationships/image" Target="../media/image5.png"/></Relationships>
</file>

<file path=ppt/slides/_rels/slide3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slideLayout" Target="../slideLayouts/slideLayout26.xml"/><Relationship Id="rId1" Type="http://schemas.openxmlformats.org/officeDocument/2006/relationships/themeOverride" Target="../theme/themeOverride38.xml"/><Relationship Id="rId5" Type="http://schemas.openxmlformats.org/officeDocument/2006/relationships/image" Target="../media/image6.png"/><Relationship Id="rId4" Type="http://schemas.openxmlformats.org/officeDocument/2006/relationships/image" Target="../media/image5.png"/></Relationships>
</file>

<file path=ppt/slides/_rels/slide3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slideLayout" Target="../slideLayouts/slideLayout26.xml"/><Relationship Id="rId1" Type="http://schemas.openxmlformats.org/officeDocument/2006/relationships/themeOverride" Target="../theme/themeOverride39.xml"/><Relationship Id="rId5" Type="http://schemas.openxmlformats.org/officeDocument/2006/relationships/image" Target="../media/image6.png"/><Relationship Id="rId4" Type="http://schemas.openxmlformats.org/officeDocument/2006/relationships/image" Target="../media/image5.png"/></Relationships>
</file>

<file path=ppt/slides/_rels/slide3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slideLayout" Target="../slideLayouts/slideLayout26.xml"/><Relationship Id="rId1" Type="http://schemas.openxmlformats.org/officeDocument/2006/relationships/themeOverride" Target="../theme/themeOverride40.xml"/><Relationship Id="rId5" Type="http://schemas.openxmlformats.org/officeDocument/2006/relationships/image" Target="../media/image6.png"/><Relationship Id="rId4" Type="http://schemas.openxmlformats.org/officeDocument/2006/relationships/image" Target="../media/image5.png"/></Relationships>
</file>

<file path=ppt/slides/_rels/slide3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slideLayout" Target="../slideLayouts/slideLayout26.xml"/><Relationship Id="rId1" Type="http://schemas.openxmlformats.org/officeDocument/2006/relationships/themeOverride" Target="../theme/themeOverride41.xml"/><Relationship Id="rId5" Type="http://schemas.openxmlformats.org/officeDocument/2006/relationships/image" Target="../media/image6.png"/><Relationship Id="rId4" Type="http://schemas.openxmlformats.org/officeDocument/2006/relationships/image" Target="../media/image5.png"/></Relationships>
</file>

<file path=ppt/slides/_rels/slide3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slideLayout" Target="../slideLayouts/slideLayout26.xml"/><Relationship Id="rId1" Type="http://schemas.openxmlformats.org/officeDocument/2006/relationships/themeOverride" Target="../theme/themeOverride42.xml"/><Relationship Id="rId5" Type="http://schemas.openxmlformats.org/officeDocument/2006/relationships/image" Target="../media/image6.png"/><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slideLayout" Target="../slideLayouts/slideLayout26.xml"/><Relationship Id="rId1" Type="http://schemas.openxmlformats.org/officeDocument/2006/relationships/themeOverride" Target="../theme/themeOverride3.xml"/><Relationship Id="rId6" Type="http://schemas.openxmlformats.org/officeDocument/2006/relationships/image" Target="../media/image8.png"/><Relationship Id="rId5" Type="http://schemas.openxmlformats.org/officeDocument/2006/relationships/image" Target="../media/image6.png"/><Relationship Id="rId4" Type="http://schemas.openxmlformats.org/officeDocument/2006/relationships/image" Target="../media/image5.png"/></Relationships>
</file>

<file path=ppt/slides/_rels/slide4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slideLayout" Target="../slideLayouts/slideLayout26.xml"/><Relationship Id="rId1" Type="http://schemas.openxmlformats.org/officeDocument/2006/relationships/themeOverride" Target="../theme/themeOverride43.xml"/><Relationship Id="rId5" Type="http://schemas.openxmlformats.org/officeDocument/2006/relationships/image" Target="../media/image6.png"/><Relationship Id="rId4" Type="http://schemas.openxmlformats.org/officeDocument/2006/relationships/image" Target="../media/image5.png"/></Relationships>
</file>

<file path=ppt/slides/_rels/slide4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slideLayout" Target="../slideLayouts/slideLayout26.xml"/><Relationship Id="rId1" Type="http://schemas.openxmlformats.org/officeDocument/2006/relationships/themeOverride" Target="../theme/themeOverride44.xml"/><Relationship Id="rId5" Type="http://schemas.openxmlformats.org/officeDocument/2006/relationships/image" Target="../media/image6.png"/><Relationship Id="rId4" Type="http://schemas.openxmlformats.org/officeDocument/2006/relationships/image" Target="../media/image5.png"/></Relationships>
</file>

<file path=ppt/slides/_rels/slide4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slideLayout" Target="../slideLayouts/slideLayout26.xml"/><Relationship Id="rId1" Type="http://schemas.openxmlformats.org/officeDocument/2006/relationships/themeOverride" Target="../theme/themeOverride45.xml"/><Relationship Id="rId5" Type="http://schemas.openxmlformats.org/officeDocument/2006/relationships/image" Target="../media/image6.png"/><Relationship Id="rId4" Type="http://schemas.openxmlformats.org/officeDocument/2006/relationships/image" Target="../media/image5.png"/></Relationships>
</file>

<file path=ppt/slides/_rels/slide4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slideLayout" Target="../slideLayouts/slideLayout26.xml"/><Relationship Id="rId1" Type="http://schemas.openxmlformats.org/officeDocument/2006/relationships/themeOverride" Target="../theme/themeOverride46.xml"/><Relationship Id="rId5" Type="http://schemas.openxmlformats.org/officeDocument/2006/relationships/image" Target="../media/image6.png"/><Relationship Id="rId4" Type="http://schemas.openxmlformats.org/officeDocument/2006/relationships/image" Target="../media/image5.png"/></Relationships>
</file>

<file path=ppt/slides/_rels/slide4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slideLayout" Target="../slideLayouts/slideLayout26.xml"/><Relationship Id="rId1" Type="http://schemas.openxmlformats.org/officeDocument/2006/relationships/themeOverride" Target="../theme/themeOverride47.xml"/><Relationship Id="rId5" Type="http://schemas.openxmlformats.org/officeDocument/2006/relationships/image" Target="../media/image6.png"/><Relationship Id="rId4" Type="http://schemas.openxmlformats.org/officeDocument/2006/relationships/image" Target="../media/image5.png"/></Relationships>
</file>

<file path=ppt/slides/_rels/slide4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slideLayout" Target="../slideLayouts/slideLayout26.xml"/><Relationship Id="rId1" Type="http://schemas.openxmlformats.org/officeDocument/2006/relationships/themeOverride" Target="../theme/themeOverride48.xml"/><Relationship Id="rId5" Type="http://schemas.openxmlformats.org/officeDocument/2006/relationships/image" Target="../media/image6.png"/><Relationship Id="rId4" Type="http://schemas.openxmlformats.org/officeDocument/2006/relationships/image" Target="../media/image5.png"/></Relationships>
</file>

<file path=ppt/slides/_rels/slide4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slideLayout" Target="../slideLayouts/slideLayout26.xml"/><Relationship Id="rId1" Type="http://schemas.openxmlformats.org/officeDocument/2006/relationships/themeOverride" Target="../theme/themeOverride49.xml"/><Relationship Id="rId5" Type="http://schemas.openxmlformats.org/officeDocument/2006/relationships/image" Target="../media/image6.png"/><Relationship Id="rId4" Type="http://schemas.openxmlformats.org/officeDocument/2006/relationships/image" Target="../media/image5.png"/></Relationships>
</file>

<file path=ppt/slides/_rels/slide4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slideLayout" Target="../slideLayouts/slideLayout26.xml"/><Relationship Id="rId1" Type="http://schemas.openxmlformats.org/officeDocument/2006/relationships/themeOverride" Target="../theme/themeOverride50.xml"/><Relationship Id="rId5" Type="http://schemas.openxmlformats.org/officeDocument/2006/relationships/image" Target="../media/image6.png"/><Relationship Id="rId4" Type="http://schemas.openxmlformats.org/officeDocument/2006/relationships/image" Target="../media/image5.png"/></Relationships>
</file>

<file path=ppt/slides/_rels/slide4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slideLayout" Target="../slideLayouts/slideLayout26.xml"/><Relationship Id="rId1" Type="http://schemas.openxmlformats.org/officeDocument/2006/relationships/themeOverride" Target="../theme/themeOverride51.xml"/><Relationship Id="rId5" Type="http://schemas.openxmlformats.org/officeDocument/2006/relationships/image" Target="../media/image6.png"/><Relationship Id="rId4" Type="http://schemas.openxmlformats.org/officeDocument/2006/relationships/image" Target="../media/image5.png"/></Relationships>
</file>

<file path=ppt/slides/_rels/slide4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slideLayout" Target="../slideLayouts/slideLayout26.xml"/><Relationship Id="rId1" Type="http://schemas.openxmlformats.org/officeDocument/2006/relationships/themeOverride" Target="../theme/themeOverride52.xml"/><Relationship Id="rId6" Type="http://schemas.openxmlformats.org/officeDocument/2006/relationships/image" Target="../media/image17.jpg"/><Relationship Id="rId5" Type="http://schemas.openxmlformats.org/officeDocument/2006/relationships/image" Target="../media/image6.png"/><Relationship Id="rId4" Type="http://schemas.openxmlformats.org/officeDocument/2006/relationships/image" Target="../media/image5.png"/></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slideLayout" Target="../slideLayouts/slideLayout26.xml"/><Relationship Id="rId1" Type="http://schemas.openxmlformats.org/officeDocument/2006/relationships/themeOverride" Target="../theme/themeOverride4.xml"/><Relationship Id="rId6" Type="http://schemas.openxmlformats.org/officeDocument/2006/relationships/image" Target="../media/image9.jpg"/><Relationship Id="rId5" Type="http://schemas.openxmlformats.org/officeDocument/2006/relationships/image" Target="../media/image6.png"/><Relationship Id="rId4" Type="http://schemas.openxmlformats.org/officeDocument/2006/relationships/image" Target="../media/image5.png"/></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slideLayout" Target="../slideLayouts/slideLayout26.xml"/><Relationship Id="rId1" Type="http://schemas.openxmlformats.org/officeDocument/2006/relationships/themeOverride" Target="../theme/themeOverride5.xml"/><Relationship Id="rId6" Type="http://schemas.openxmlformats.org/officeDocument/2006/relationships/image" Target="../media/image10.jpg"/><Relationship Id="rId5" Type="http://schemas.openxmlformats.org/officeDocument/2006/relationships/image" Target="../media/image6.png"/><Relationship Id="rId4" Type="http://schemas.openxmlformats.org/officeDocument/2006/relationships/image" Target="../media/image5.png"/></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slideLayout" Target="../slideLayouts/slideLayout26.xml"/><Relationship Id="rId1" Type="http://schemas.openxmlformats.org/officeDocument/2006/relationships/themeOverride" Target="../theme/themeOverride6.xml"/><Relationship Id="rId5" Type="http://schemas.openxmlformats.org/officeDocument/2006/relationships/image" Target="../media/image6.png"/><Relationship Id="rId4" Type="http://schemas.openxmlformats.org/officeDocument/2006/relationships/image" Target="../media/image5.png"/></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slideLayout" Target="../slideLayouts/slideLayout26.xml"/><Relationship Id="rId1" Type="http://schemas.openxmlformats.org/officeDocument/2006/relationships/themeOverride" Target="../theme/themeOverride7.xml"/><Relationship Id="rId6" Type="http://schemas.openxmlformats.org/officeDocument/2006/relationships/image" Target="../media/image8.png"/><Relationship Id="rId5" Type="http://schemas.openxmlformats.org/officeDocument/2006/relationships/image" Target="../media/image6.png"/><Relationship Id="rId4" Type="http://schemas.openxmlformats.org/officeDocument/2006/relationships/image" Target="../media/image5.png"/></Relationships>
</file>

<file path=ppt/slides/_rels/slide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slideLayout" Target="../slideLayouts/slideLayout26.xml"/><Relationship Id="rId1" Type="http://schemas.openxmlformats.org/officeDocument/2006/relationships/themeOverride" Target="../theme/themeOverride8.xml"/><Relationship Id="rId5" Type="http://schemas.openxmlformats.org/officeDocument/2006/relationships/image" Target="../media/image6.png"/><Relationship Id="rId4" Type="http://schemas.openxmlformats.org/officeDocument/2006/relationships/image" Target="../media/image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ctrTitle"/>
          </p:nvPr>
        </p:nvSpPr>
        <p:spPr/>
        <p:txBody>
          <a:bodyPr/>
          <a:lstStyle/>
          <a:p>
            <a:endParaRPr lang="ar-SA"/>
          </a:p>
        </p:txBody>
      </p:sp>
      <p:sp>
        <p:nvSpPr>
          <p:cNvPr id="3" name="عنوان فرعي 2"/>
          <p:cNvSpPr>
            <a:spLocks noGrp="1"/>
          </p:cNvSpPr>
          <p:nvPr>
            <p:ph type="subTitle" idx="1"/>
          </p:nvPr>
        </p:nvSpPr>
        <p:spPr/>
        <p:txBody>
          <a:bodyPr/>
          <a:lstStyle/>
          <a:p>
            <a:endParaRPr lang="ar-SA"/>
          </a:p>
        </p:txBody>
      </p:sp>
      <p:pic>
        <p:nvPicPr>
          <p:cNvPr id="31" name="صورة 30">
            <a:extLst>
              <a:ext uri="{FF2B5EF4-FFF2-40B4-BE49-F238E27FC236}">
                <a16:creationId xmlns:a16="http://schemas.microsoft.com/office/drawing/2014/main" id="{0A4AB8DE-6E4F-A2A9-165D-141DDCAC4492}"/>
              </a:ext>
            </a:extLst>
          </p:cNvPr>
          <p:cNvPicPr>
            <a:picLocks noChangeAspect="1"/>
          </p:cNvPicPr>
          <p:nvPr/>
        </p:nvPicPr>
        <p:blipFill>
          <a:blip r:embed="rId2">
            <a:extLst>
              <a:ext uri="{28A0092B-C50C-407E-A947-70E740481C1C}">
                <a14:useLocalDpi xmlns:a14="http://schemas.microsoft.com/office/drawing/2010/main" val="0"/>
              </a:ext>
            </a:extLst>
          </a:blip>
          <a:srcRect l="15797" t="235"/>
          <a:stretch>
            <a:fillRect/>
          </a:stretch>
        </p:blipFill>
        <p:spPr bwMode="auto">
          <a:xfrm>
            <a:off x="-14014" y="0"/>
            <a:ext cx="12374289" cy="6841876"/>
          </a:xfrm>
          <a:custGeom>
            <a:avLst/>
            <a:gdLst>
              <a:gd name="connsiteX0" fmla="*/ 0 w 12374289"/>
              <a:gd name="connsiteY0" fmla="*/ 0 h 6841876"/>
              <a:gd name="connsiteX1" fmla="*/ 12374289 w 12374289"/>
              <a:gd name="connsiteY1" fmla="*/ 0 h 6841876"/>
              <a:gd name="connsiteX2" fmla="*/ 12374289 w 12374289"/>
              <a:gd name="connsiteY2" fmla="*/ 6841876 h 6841876"/>
              <a:gd name="connsiteX3" fmla="*/ 0 w 12374289"/>
              <a:gd name="connsiteY3" fmla="*/ 6841876 h 6841876"/>
            </a:gdLst>
            <a:ahLst/>
            <a:cxnLst>
              <a:cxn ang="0">
                <a:pos x="connsiteX0" y="connsiteY0"/>
              </a:cxn>
              <a:cxn ang="0">
                <a:pos x="connsiteX1" y="connsiteY1"/>
              </a:cxn>
              <a:cxn ang="0">
                <a:pos x="connsiteX2" y="connsiteY2"/>
              </a:cxn>
              <a:cxn ang="0">
                <a:pos x="connsiteX3" y="connsiteY3"/>
              </a:cxn>
            </a:cxnLst>
            <a:rect l="l" t="t" r="r" b="b"/>
            <a:pathLst>
              <a:path w="12374289" h="6841876">
                <a:moveTo>
                  <a:pt x="0" y="0"/>
                </a:moveTo>
                <a:lnTo>
                  <a:pt x="12374289" y="0"/>
                </a:lnTo>
                <a:lnTo>
                  <a:pt x="12374289" y="6841876"/>
                </a:lnTo>
                <a:lnTo>
                  <a:pt x="0" y="6841876"/>
                </a:lnTo>
                <a:close/>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مثلث قائم الزاوية 4"/>
          <p:cNvSpPr/>
          <p:nvPr/>
        </p:nvSpPr>
        <p:spPr>
          <a:xfrm flipH="1">
            <a:off x="7728823" y="0"/>
            <a:ext cx="4463177" cy="6858000"/>
          </a:xfrm>
          <a:prstGeom prst="rtTriangle">
            <a:avLst/>
          </a:prstGeom>
          <a:solidFill>
            <a:srgbClr val="4383E6">
              <a:alpha val="57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marL="0" marR="0" lvl="0" indent="0" algn="ctr" defTabSz="914400" rtl="1" eaLnBrk="1" fontAlgn="auto" latinLnBrk="0" hangingPunct="1">
              <a:lnSpc>
                <a:spcPct val="100000"/>
              </a:lnSpc>
              <a:spcBef>
                <a:spcPts val="0"/>
              </a:spcBef>
              <a:spcAft>
                <a:spcPts val="0"/>
              </a:spcAft>
              <a:buClrTx/>
              <a:buSzTx/>
              <a:buFontTx/>
              <a:buNone/>
              <a:tabLst/>
              <a:defRPr/>
            </a:pPr>
            <a:endParaRPr kumimoji="0" lang="ar-SA" sz="1800" b="0" i="0" u="none" strike="noStrike" kern="1200" cap="none" spc="0" normalizeH="0" baseline="0" noProof="0">
              <a:ln>
                <a:noFill/>
              </a:ln>
              <a:solidFill>
                <a:prstClr val="white"/>
              </a:solidFill>
              <a:effectLst/>
              <a:uLnTx/>
              <a:uFillTx/>
              <a:latin typeface="Calibri" panose="020F0502020204030204"/>
              <a:ea typeface="+mn-ea"/>
              <a:cs typeface="Arial" panose="020B0604020202020204" pitchFamily="34" charset="0"/>
            </a:endParaRPr>
          </a:p>
        </p:txBody>
      </p:sp>
      <p:sp>
        <p:nvSpPr>
          <p:cNvPr id="6" name="مثلث قائم الزاوية 5"/>
          <p:cNvSpPr/>
          <p:nvPr/>
        </p:nvSpPr>
        <p:spPr>
          <a:xfrm flipH="1">
            <a:off x="8713694" y="0"/>
            <a:ext cx="3478306" cy="6858000"/>
          </a:xfrm>
          <a:prstGeom prst="rtTriangle">
            <a:avLst/>
          </a:prstGeom>
          <a:gradFill>
            <a:gsLst>
              <a:gs pos="0">
                <a:srgbClr val="7E7740">
                  <a:alpha val="50000"/>
                </a:srgbClr>
              </a:gs>
              <a:gs pos="100000">
                <a:schemeClr val="bg1">
                  <a:lumMod val="65000"/>
                </a:schemeClr>
              </a:gs>
            </a:gsLst>
            <a:lin ang="9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marL="0" marR="0" lvl="0" indent="0" algn="ctr" defTabSz="914400" rtl="1" eaLnBrk="1" fontAlgn="auto" latinLnBrk="0" hangingPunct="1">
              <a:lnSpc>
                <a:spcPct val="100000"/>
              </a:lnSpc>
              <a:spcBef>
                <a:spcPts val="0"/>
              </a:spcBef>
              <a:spcAft>
                <a:spcPts val="0"/>
              </a:spcAft>
              <a:buClrTx/>
              <a:buSzTx/>
              <a:buFontTx/>
              <a:buNone/>
              <a:tabLst/>
              <a:defRPr/>
            </a:pPr>
            <a:endParaRPr kumimoji="0" lang="ar-SA" sz="1800" b="0" i="0" u="none" strike="noStrike" kern="1200" cap="none" spc="0" normalizeH="0" baseline="0" noProof="0">
              <a:ln>
                <a:noFill/>
              </a:ln>
              <a:solidFill>
                <a:prstClr val="white"/>
              </a:solidFill>
              <a:effectLst/>
              <a:uLnTx/>
              <a:uFillTx/>
              <a:latin typeface="Calibri" panose="020F0502020204030204"/>
              <a:ea typeface="+mn-ea"/>
              <a:cs typeface="Arial" panose="020B0604020202020204" pitchFamily="34" charset="0"/>
            </a:endParaRPr>
          </a:p>
        </p:txBody>
      </p:sp>
      <p:sp>
        <p:nvSpPr>
          <p:cNvPr id="20" name="شكل حر 19"/>
          <p:cNvSpPr/>
          <p:nvPr/>
        </p:nvSpPr>
        <p:spPr>
          <a:xfrm rot="17271222" flipV="1">
            <a:off x="2980452" y="2565072"/>
            <a:ext cx="7380893" cy="1453652"/>
          </a:xfrm>
          <a:custGeom>
            <a:avLst/>
            <a:gdLst>
              <a:gd name="connsiteX0" fmla="*/ 6914786 w 7380893"/>
              <a:gd name="connsiteY0" fmla="*/ 1453652 h 1453652"/>
              <a:gd name="connsiteX1" fmla="*/ 7380893 w 7380893"/>
              <a:gd name="connsiteY1" fmla="*/ 6560 h 1453652"/>
              <a:gd name="connsiteX2" fmla="*/ 7380893 w 7380893"/>
              <a:gd name="connsiteY2" fmla="*/ 0 h 1453652"/>
              <a:gd name="connsiteX3" fmla="*/ 65018 w 7380893"/>
              <a:gd name="connsiteY3" fmla="*/ 405506 h 1453652"/>
              <a:gd name="connsiteX4" fmla="*/ 0 w 7380893"/>
              <a:gd name="connsiteY4" fmla="*/ 607363 h 1453652"/>
              <a:gd name="connsiteX5" fmla="*/ 7094819 w 7380893"/>
              <a:gd name="connsiteY5" fmla="*/ 742418 h 14536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380893" h="1453652">
                <a:moveTo>
                  <a:pt x="6914786" y="1453652"/>
                </a:moveTo>
                <a:lnTo>
                  <a:pt x="7380893" y="6560"/>
                </a:lnTo>
                <a:lnTo>
                  <a:pt x="7380893" y="0"/>
                </a:lnTo>
                <a:lnTo>
                  <a:pt x="65018" y="405506"/>
                </a:lnTo>
                <a:lnTo>
                  <a:pt x="0" y="607363"/>
                </a:lnTo>
                <a:lnTo>
                  <a:pt x="7094819" y="742418"/>
                </a:lnTo>
                <a:close/>
              </a:path>
            </a:pathLst>
          </a:custGeom>
          <a:solidFill>
            <a:srgbClr val="77787B">
              <a:alpha val="74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1" anchor="ctr">
            <a:noAutofit/>
          </a:bodyPr>
          <a:lstStyle/>
          <a:p>
            <a:pPr marL="0" marR="0" lvl="0" indent="0" algn="ctr" defTabSz="914400" rtl="1" eaLnBrk="1" fontAlgn="auto" latinLnBrk="0" hangingPunct="1">
              <a:lnSpc>
                <a:spcPct val="100000"/>
              </a:lnSpc>
              <a:spcBef>
                <a:spcPts val="0"/>
              </a:spcBef>
              <a:spcAft>
                <a:spcPts val="0"/>
              </a:spcAft>
              <a:buClrTx/>
              <a:buSzTx/>
              <a:buFontTx/>
              <a:buNone/>
              <a:tabLst/>
              <a:defRPr/>
            </a:pPr>
            <a:endParaRPr kumimoji="0" lang="ar-SA" sz="1800" b="0" i="0" u="none" strike="noStrike" kern="1200" cap="none" spc="0" normalizeH="0" baseline="0" noProof="0">
              <a:ln>
                <a:noFill/>
              </a:ln>
              <a:solidFill>
                <a:prstClr val="white"/>
              </a:solidFill>
              <a:effectLst/>
              <a:uLnTx/>
              <a:uFillTx/>
              <a:latin typeface="Calibri" panose="020F0502020204030204"/>
              <a:ea typeface="+mn-ea"/>
              <a:cs typeface="Arial" panose="020B0604020202020204" pitchFamily="34" charset="0"/>
            </a:endParaRPr>
          </a:p>
        </p:txBody>
      </p:sp>
      <p:sp>
        <p:nvSpPr>
          <p:cNvPr id="26" name="شكل حر 25"/>
          <p:cNvSpPr/>
          <p:nvPr/>
        </p:nvSpPr>
        <p:spPr>
          <a:xfrm rot="16418938" flipV="1">
            <a:off x="-27773" y="-405075"/>
            <a:ext cx="7289388" cy="7716535"/>
          </a:xfrm>
          <a:custGeom>
            <a:avLst/>
            <a:gdLst>
              <a:gd name="connsiteX0" fmla="*/ 7289388 w 7289388"/>
              <a:gd name="connsiteY0" fmla="*/ 834662 h 7716535"/>
              <a:gd name="connsiteX1" fmla="*/ 7289388 w 7289388"/>
              <a:gd name="connsiteY1" fmla="*/ 0 h 7716535"/>
              <a:gd name="connsiteX2" fmla="*/ 361313 w 7289388"/>
              <a:gd name="connsiteY2" fmla="*/ 1614024 h 7716535"/>
              <a:gd name="connsiteX3" fmla="*/ 0 w 7289388"/>
              <a:gd name="connsiteY3" fmla="*/ 7279658 h 7716535"/>
              <a:gd name="connsiteX4" fmla="*/ 6850512 w 7289388"/>
              <a:gd name="connsiteY4" fmla="*/ 7716535 h 771653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89388" h="7716535">
                <a:moveTo>
                  <a:pt x="7289388" y="834662"/>
                </a:moveTo>
                <a:lnTo>
                  <a:pt x="7289388" y="0"/>
                </a:lnTo>
                <a:lnTo>
                  <a:pt x="361313" y="1614024"/>
                </a:lnTo>
                <a:lnTo>
                  <a:pt x="0" y="7279658"/>
                </a:lnTo>
                <a:lnTo>
                  <a:pt x="6850512" y="7716535"/>
                </a:lnTo>
                <a:close/>
              </a:path>
            </a:pathLst>
          </a:custGeom>
          <a:gradFill>
            <a:gsLst>
              <a:gs pos="0">
                <a:srgbClr val="7E7740">
                  <a:alpha val="50000"/>
                </a:srgbClr>
              </a:gs>
              <a:gs pos="100000">
                <a:srgbClr val="45D0B9"/>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1" anchor="ctr">
            <a:noAutofit/>
          </a:bodyPr>
          <a:lstStyle/>
          <a:p>
            <a:pPr marL="0" marR="0" lvl="0" indent="0" algn="ctr" defTabSz="914400" rtl="1" eaLnBrk="1" fontAlgn="auto" latinLnBrk="0" hangingPunct="1">
              <a:lnSpc>
                <a:spcPct val="100000"/>
              </a:lnSpc>
              <a:spcBef>
                <a:spcPts val="0"/>
              </a:spcBef>
              <a:spcAft>
                <a:spcPts val="0"/>
              </a:spcAft>
              <a:buClrTx/>
              <a:buSzTx/>
              <a:buFontTx/>
              <a:buNone/>
              <a:tabLst/>
              <a:defRPr/>
            </a:pPr>
            <a:endParaRPr kumimoji="0" lang="ar-SA" sz="1800" b="0" i="0" u="none" strike="noStrike" kern="1200" cap="none" spc="0" normalizeH="0" baseline="0" noProof="0" dirty="0">
              <a:ln>
                <a:noFill/>
              </a:ln>
              <a:solidFill>
                <a:prstClr val="white"/>
              </a:solidFill>
              <a:effectLst/>
              <a:uLnTx/>
              <a:uFillTx/>
              <a:latin typeface="Calibri" panose="020F0502020204030204"/>
              <a:ea typeface="+mn-ea"/>
              <a:cs typeface="Arial" panose="020B0604020202020204" pitchFamily="34" charset="0"/>
            </a:endParaRPr>
          </a:p>
        </p:txBody>
      </p:sp>
      <p:sp>
        <p:nvSpPr>
          <p:cNvPr id="14" name="Rectangle 31">
            <a:extLst>
              <a:ext uri="{FF2B5EF4-FFF2-40B4-BE49-F238E27FC236}">
                <a16:creationId xmlns:a16="http://schemas.microsoft.com/office/drawing/2014/main" id="{2B7C05F7-6B8C-45A5-B120-E3A0294EAD55}"/>
              </a:ext>
            </a:extLst>
          </p:cNvPr>
          <p:cNvSpPr/>
          <p:nvPr/>
        </p:nvSpPr>
        <p:spPr>
          <a:xfrm>
            <a:off x="716861" y="2285028"/>
            <a:ext cx="4764377" cy="1569660"/>
          </a:xfrm>
          <a:prstGeom prst="rect">
            <a:avLst/>
          </a:prstGeom>
        </p:spPr>
        <p:txBody>
          <a:bodyPr wrap="square" anchor="t">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8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BE AN Entrepreneur </a:t>
            </a:r>
            <a:endParaRPr kumimoji="0" lang="en-US" sz="4800" b="0" i="0" u="none" strike="noStrike" kern="1200" cap="none" spc="-150" normalizeH="0" baseline="0" noProof="0" dirty="0">
              <a:ln>
                <a:noFill/>
              </a:ln>
              <a:solidFill>
                <a:prstClr val="white"/>
              </a:solidFill>
              <a:effectLst/>
              <a:uLnTx/>
              <a:uFillTx/>
              <a:latin typeface="El Messiri" panose="00000800000000000000" pitchFamily="50" charset="-78"/>
              <a:ea typeface="+mn-ea"/>
              <a:cs typeface="El Messiri" panose="00000800000000000000" pitchFamily="50" charset="-78"/>
            </a:endParaRPr>
          </a:p>
        </p:txBody>
      </p:sp>
      <p:sp>
        <p:nvSpPr>
          <p:cNvPr id="30" name="TextBox 7">
            <a:extLst>
              <a:ext uri="{FF2B5EF4-FFF2-40B4-BE49-F238E27FC236}">
                <a16:creationId xmlns:a16="http://schemas.microsoft.com/office/drawing/2014/main" id="{03F13E23-6969-4BE8-F6B1-CD9912A46131}"/>
              </a:ext>
            </a:extLst>
          </p:cNvPr>
          <p:cNvSpPr txBox="1"/>
          <p:nvPr/>
        </p:nvSpPr>
        <p:spPr>
          <a:xfrm>
            <a:off x="1319134" y="6305471"/>
            <a:ext cx="3300865" cy="338554"/>
          </a:xfrm>
          <a:prstGeom prst="rect">
            <a:avLst/>
          </a:prstGeom>
          <a:noFill/>
        </p:spPr>
        <p:txBody>
          <a:bodyPr wrap="square">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6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Be An Entrepreneur 2022-2023</a:t>
            </a:r>
          </a:p>
        </p:txBody>
      </p:sp>
    </p:spTree>
    <p:extLst>
      <p:ext uri="{BB962C8B-B14F-4D97-AF65-F5344CB8AC3E}">
        <p14:creationId xmlns:p14="http://schemas.microsoft.com/office/powerpoint/2010/main" val="195170379"/>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afterEffect">
                                  <p:stCondLst>
                                    <p:cond delay="0"/>
                                  </p:stCondLst>
                                  <p:iterate type="lt">
                                    <p:tmPct val="10000"/>
                                  </p:iterate>
                                  <p:childTnLst>
                                    <p:set>
                                      <p:cBhvr>
                                        <p:cTn id="6" dur="1" fill="hold">
                                          <p:stCondLst>
                                            <p:cond delay="0"/>
                                          </p:stCondLst>
                                        </p:cTn>
                                        <p:tgtEl>
                                          <p:spTgt spid="14"/>
                                        </p:tgtEl>
                                        <p:attrNameLst>
                                          <p:attrName>style.visibility</p:attrName>
                                        </p:attrNameLst>
                                      </p:cBhvr>
                                      <p:to>
                                        <p:strVal val="visible"/>
                                      </p:to>
                                    </p:set>
                                    <p:anim calcmode="lin" valueType="num">
                                      <p:cBhvr>
                                        <p:cTn id="7" dur="250" fill="hold"/>
                                        <p:tgtEl>
                                          <p:spTgt spid="14"/>
                                        </p:tgtEl>
                                        <p:attrNameLst>
                                          <p:attrName>ppt_x</p:attrName>
                                        </p:attrNameLst>
                                      </p:cBhvr>
                                      <p:tavLst>
                                        <p:tav tm="0">
                                          <p:val>
                                            <p:strVal val="#ppt_x"/>
                                          </p:val>
                                        </p:tav>
                                        <p:tav tm="50000">
                                          <p:val>
                                            <p:strVal val="#ppt_x+.1"/>
                                          </p:val>
                                        </p:tav>
                                        <p:tav tm="100000">
                                          <p:val>
                                            <p:strVal val="#ppt_x"/>
                                          </p:val>
                                        </p:tav>
                                      </p:tavLst>
                                    </p:anim>
                                    <p:anim calcmode="lin" valueType="num">
                                      <p:cBhvr>
                                        <p:cTn id="8" dur="250" fill="hold"/>
                                        <p:tgtEl>
                                          <p:spTgt spid="14"/>
                                        </p:tgtEl>
                                        <p:attrNameLst>
                                          <p:attrName>ppt_y</p:attrName>
                                        </p:attrNameLst>
                                      </p:cBhvr>
                                      <p:tavLst>
                                        <p:tav tm="0">
                                          <p:val>
                                            <p:strVal val="#ppt_y"/>
                                          </p:val>
                                        </p:tav>
                                        <p:tav tm="100000">
                                          <p:val>
                                            <p:strVal val="#ppt_y"/>
                                          </p:val>
                                        </p:tav>
                                      </p:tavLst>
                                    </p:anim>
                                    <p:anim calcmode="lin" valueType="num">
                                      <p:cBhvr>
                                        <p:cTn id="9" dur="250" fill="hold"/>
                                        <p:tgtEl>
                                          <p:spTgt spid="14"/>
                                        </p:tgtEl>
                                        <p:attrNameLst>
                                          <p:attrName>ppt_h</p:attrName>
                                        </p:attrNameLst>
                                      </p:cBhvr>
                                      <p:tavLst>
                                        <p:tav tm="0">
                                          <p:val>
                                            <p:strVal val="#ppt_h/10"/>
                                          </p:val>
                                        </p:tav>
                                        <p:tav tm="50000">
                                          <p:val>
                                            <p:strVal val="#ppt_h+.01"/>
                                          </p:val>
                                        </p:tav>
                                        <p:tav tm="100000">
                                          <p:val>
                                            <p:strVal val="#ppt_h"/>
                                          </p:val>
                                        </p:tav>
                                      </p:tavLst>
                                    </p:anim>
                                    <p:anim calcmode="lin" valueType="num">
                                      <p:cBhvr>
                                        <p:cTn id="10" dur="250" fill="hold"/>
                                        <p:tgtEl>
                                          <p:spTgt spid="14"/>
                                        </p:tgtEl>
                                        <p:attrNameLst>
                                          <p:attrName>ppt_w</p:attrName>
                                        </p:attrNameLst>
                                      </p:cBhvr>
                                      <p:tavLst>
                                        <p:tav tm="0">
                                          <p:val>
                                            <p:strVal val="#ppt_w/10"/>
                                          </p:val>
                                        </p:tav>
                                        <p:tav tm="50000">
                                          <p:val>
                                            <p:strVal val="#ppt_w+.01"/>
                                          </p:val>
                                        </p:tav>
                                        <p:tav tm="100000">
                                          <p:val>
                                            <p:strVal val="#ppt_w"/>
                                          </p:val>
                                        </p:tav>
                                      </p:tavLst>
                                    </p:anim>
                                    <p:animEffect transition="in" filter="fade">
                                      <p:cBhvr>
                                        <p:cTn id="11" dur="250" tmFilter="0,0; .5, 1; 1, 1"/>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Lst>
  </p:timing>
</p:sld>
</file>

<file path=ppt/slides/slide10.xml><?xml version="1.0" encoding="utf-8"?>
<p:sld xmlns:a="http://schemas.openxmlformats.org/drawingml/2006/main" xmlns:r="http://schemas.openxmlformats.org/officeDocument/2006/relationships" xmlns:p="http://schemas.openxmlformats.org/presentationml/2006/main">
  <p:cSld>
    <p:bg>
      <p:bgPr>
        <a:gradFill>
          <a:gsLst>
            <a:gs pos="0">
              <a:schemeClr val="bg1"/>
            </a:gs>
            <a:gs pos="81000">
              <a:schemeClr val="bg1"/>
            </a:gs>
            <a:gs pos="92000">
              <a:schemeClr val="bg1">
                <a:lumMod val="95000"/>
              </a:schemeClr>
            </a:gs>
            <a:gs pos="100000">
              <a:schemeClr val="accent1">
                <a:lumMod val="30000"/>
                <a:lumOff val="70000"/>
              </a:schemeClr>
            </a:gs>
          </a:gsLst>
          <a:lin ang="10800000" scaled="0"/>
        </a:gradFill>
        <a:effectLst/>
      </p:bgPr>
    </p:bg>
    <p:spTree>
      <p:nvGrpSpPr>
        <p:cNvPr id="1" name=""/>
        <p:cNvGrpSpPr/>
        <p:nvPr/>
      </p:nvGrpSpPr>
      <p:grpSpPr>
        <a:xfrm>
          <a:off x="0" y="0"/>
          <a:ext cx="0" cy="0"/>
          <a:chOff x="0" y="0"/>
          <a:chExt cx="0" cy="0"/>
        </a:xfrm>
      </p:grpSpPr>
      <p:sp>
        <p:nvSpPr>
          <p:cNvPr id="48" name="شكل حر 47">
            <a:extLst>
              <a:ext uri="{FF2B5EF4-FFF2-40B4-BE49-F238E27FC236}">
                <a16:creationId xmlns:a16="http://schemas.microsoft.com/office/drawing/2014/main" id="{B83DE556-7759-4E51-953E-6194E8578615}"/>
              </a:ext>
            </a:extLst>
          </p:cNvPr>
          <p:cNvSpPr/>
          <p:nvPr/>
        </p:nvSpPr>
        <p:spPr>
          <a:xfrm flipH="1" flipV="1">
            <a:off x="10629028" y="0"/>
            <a:ext cx="1562972" cy="6889284"/>
          </a:xfrm>
          <a:custGeom>
            <a:avLst/>
            <a:gdLst>
              <a:gd name="connsiteX0" fmla="*/ 38516 w 1562972"/>
              <a:gd name="connsiteY0" fmla="*/ 6889284 h 6889284"/>
              <a:gd name="connsiteX1" fmla="*/ 0 w 1562972"/>
              <a:gd name="connsiteY1" fmla="*/ 6889284 h 6889284"/>
              <a:gd name="connsiteX2" fmla="*/ 0 w 1562972"/>
              <a:gd name="connsiteY2" fmla="*/ 4984890 h 6889284"/>
              <a:gd name="connsiteX3" fmla="*/ 1103053 w 1562972"/>
              <a:gd name="connsiteY3" fmla="*/ 0 h 6889284"/>
              <a:gd name="connsiteX4" fmla="*/ 1562972 w 1562972"/>
              <a:gd name="connsiteY4" fmla="*/ 0 h 68892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62972" h="6889284">
                <a:moveTo>
                  <a:pt x="38516" y="6889284"/>
                </a:moveTo>
                <a:lnTo>
                  <a:pt x="0" y="6889284"/>
                </a:lnTo>
                <a:lnTo>
                  <a:pt x="0" y="4984890"/>
                </a:lnTo>
                <a:lnTo>
                  <a:pt x="1103053" y="0"/>
                </a:lnTo>
                <a:lnTo>
                  <a:pt x="1562972" y="0"/>
                </a:lnTo>
                <a:close/>
              </a:path>
            </a:pathLst>
          </a:custGeom>
          <a:solidFill>
            <a:srgbClr val="5AE2D2">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45720" tIns="22860" rIns="45720" bIns="22860" numCol="1" spcCol="0" rtlCol="0" fromWordArt="0" anchor="ctr" anchorCtr="0" forceAA="0" compatLnSpc="1">
            <a:prstTxWarp prst="textNoShape">
              <a:avLst/>
            </a:prstTxWarp>
            <a:noAutofit/>
          </a:bodyPr>
          <a:lstStyle/>
          <a:p>
            <a:pPr marL="0" marR="0" lvl="0" indent="0" algn="ctr" defTabSz="914400" rtl="1"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9" name="شكل حر 48">
            <a:extLst>
              <a:ext uri="{FF2B5EF4-FFF2-40B4-BE49-F238E27FC236}">
                <a16:creationId xmlns:a16="http://schemas.microsoft.com/office/drawing/2014/main" id="{9A5AC296-F6FE-43A1-9495-3FCD467F015B}"/>
              </a:ext>
            </a:extLst>
          </p:cNvPr>
          <p:cNvSpPr/>
          <p:nvPr/>
        </p:nvSpPr>
        <p:spPr>
          <a:xfrm flipH="1" flipV="1">
            <a:off x="11076210" y="1846834"/>
            <a:ext cx="1115790" cy="5042451"/>
          </a:xfrm>
          <a:custGeom>
            <a:avLst/>
            <a:gdLst>
              <a:gd name="connsiteX0" fmla="*/ 0 w 1115790"/>
              <a:gd name="connsiteY0" fmla="*/ 5042451 h 5042451"/>
              <a:gd name="connsiteX1" fmla="*/ 0 w 1115790"/>
              <a:gd name="connsiteY1" fmla="*/ 2963996 h 5042451"/>
              <a:gd name="connsiteX2" fmla="*/ 655871 w 1115790"/>
              <a:gd name="connsiteY2" fmla="*/ 0 h 5042451"/>
              <a:gd name="connsiteX3" fmla="*/ 1115790 w 1115790"/>
              <a:gd name="connsiteY3" fmla="*/ 0 h 5042451"/>
            </a:gdLst>
            <a:ahLst/>
            <a:cxnLst>
              <a:cxn ang="0">
                <a:pos x="connsiteX0" y="connsiteY0"/>
              </a:cxn>
              <a:cxn ang="0">
                <a:pos x="connsiteX1" y="connsiteY1"/>
              </a:cxn>
              <a:cxn ang="0">
                <a:pos x="connsiteX2" y="connsiteY2"/>
              </a:cxn>
              <a:cxn ang="0">
                <a:pos x="connsiteX3" y="connsiteY3"/>
              </a:cxn>
            </a:cxnLst>
            <a:rect l="l" t="t" r="r" b="b"/>
            <a:pathLst>
              <a:path w="1115790" h="5042451">
                <a:moveTo>
                  <a:pt x="0" y="5042451"/>
                </a:moveTo>
                <a:lnTo>
                  <a:pt x="0" y="2963996"/>
                </a:lnTo>
                <a:lnTo>
                  <a:pt x="655871" y="0"/>
                </a:lnTo>
                <a:lnTo>
                  <a:pt x="1115790" y="0"/>
                </a:lnTo>
                <a:close/>
              </a:path>
            </a:pathLst>
          </a:custGeom>
          <a:solidFill>
            <a:srgbClr val="5AE2D2">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45720" tIns="22860" rIns="45720" bIns="22860" numCol="1" spcCol="0" rtlCol="0" fromWordArt="0" anchor="ctr" anchorCtr="0" forceAA="0" compatLnSpc="1">
            <a:prstTxWarp prst="textNoShape">
              <a:avLst/>
            </a:prstTxWarp>
            <a:noAutofit/>
          </a:bodyPr>
          <a:lstStyle/>
          <a:p>
            <a:pPr marL="0" marR="0" lvl="0" indent="0" algn="ctr" defTabSz="914400" rtl="1"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0" name="شكل حر 49">
            <a:extLst>
              <a:ext uri="{FF2B5EF4-FFF2-40B4-BE49-F238E27FC236}">
                <a16:creationId xmlns:a16="http://schemas.microsoft.com/office/drawing/2014/main" id="{3FD56E2B-6CF9-462A-85E3-6FBE55378828}"/>
              </a:ext>
            </a:extLst>
          </p:cNvPr>
          <p:cNvSpPr/>
          <p:nvPr/>
        </p:nvSpPr>
        <p:spPr>
          <a:xfrm flipH="1" flipV="1">
            <a:off x="11528154" y="3889248"/>
            <a:ext cx="663846" cy="3000037"/>
          </a:xfrm>
          <a:custGeom>
            <a:avLst/>
            <a:gdLst>
              <a:gd name="connsiteX0" fmla="*/ 0 w 663846"/>
              <a:gd name="connsiteY0" fmla="*/ 3000037 h 3000037"/>
              <a:gd name="connsiteX1" fmla="*/ 0 w 663846"/>
              <a:gd name="connsiteY1" fmla="*/ 921582 h 3000037"/>
              <a:gd name="connsiteX2" fmla="*/ 203927 w 663846"/>
              <a:gd name="connsiteY2" fmla="*/ 0 h 3000037"/>
              <a:gd name="connsiteX3" fmla="*/ 663846 w 663846"/>
              <a:gd name="connsiteY3" fmla="*/ 0 h 3000037"/>
            </a:gdLst>
            <a:ahLst/>
            <a:cxnLst>
              <a:cxn ang="0">
                <a:pos x="connsiteX0" y="connsiteY0"/>
              </a:cxn>
              <a:cxn ang="0">
                <a:pos x="connsiteX1" y="connsiteY1"/>
              </a:cxn>
              <a:cxn ang="0">
                <a:pos x="connsiteX2" y="connsiteY2"/>
              </a:cxn>
              <a:cxn ang="0">
                <a:pos x="connsiteX3" y="connsiteY3"/>
              </a:cxn>
            </a:cxnLst>
            <a:rect l="l" t="t" r="r" b="b"/>
            <a:pathLst>
              <a:path w="663846" h="3000037">
                <a:moveTo>
                  <a:pt x="0" y="3000037"/>
                </a:moveTo>
                <a:lnTo>
                  <a:pt x="0" y="921582"/>
                </a:lnTo>
                <a:lnTo>
                  <a:pt x="203927" y="0"/>
                </a:lnTo>
                <a:lnTo>
                  <a:pt x="663846" y="0"/>
                </a:lnTo>
                <a:close/>
              </a:path>
            </a:pathLst>
          </a:custGeom>
          <a:solidFill>
            <a:srgbClr val="5AE2D2">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45720" tIns="22860" rIns="45720" bIns="22860" numCol="1" spcCol="0" rtlCol="0" fromWordArt="0" anchor="ctr" anchorCtr="0" forceAA="0" compatLnSpc="1">
            <a:prstTxWarp prst="textNoShape">
              <a:avLst/>
            </a:prstTxWarp>
            <a:noAutofit/>
          </a:bodyPr>
          <a:lstStyle/>
          <a:p>
            <a:pPr marL="0" marR="0" lvl="0" indent="0" algn="ctr" defTabSz="914400" rtl="1"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1" name="شكل حر 50">
            <a:extLst>
              <a:ext uri="{FF2B5EF4-FFF2-40B4-BE49-F238E27FC236}">
                <a16:creationId xmlns:a16="http://schemas.microsoft.com/office/drawing/2014/main" id="{3FD56E2B-6CF9-462A-85E3-6FBE55378828}"/>
              </a:ext>
            </a:extLst>
          </p:cNvPr>
          <p:cNvSpPr/>
          <p:nvPr/>
        </p:nvSpPr>
        <p:spPr>
          <a:xfrm flipH="1" flipV="1">
            <a:off x="11981248" y="5936858"/>
            <a:ext cx="210752" cy="952426"/>
          </a:xfrm>
          <a:custGeom>
            <a:avLst/>
            <a:gdLst>
              <a:gd name="connsiteX0" fmla="*/ 0 w 210752"/>
              <a:gd name="connsiteY0" fmla="*/ 952426 h 952426"/>
              <a:gd name="connsiteX1" fmla="*/ 0 w 210752"/>
              <a:gd name="connsiteY1" fmla="*/ 0 h 952426"/>
              <a:gd name="connsiteX2" fmla="*/ 210752 w 210752"/>
              <a:gd name="connsiteY2" fmla="*/ 0 h 952426"/>
            </a:gdLst>
            <a:ahLst/>
            <a:cxnLst>
              <a:cxn ang="0">
                <a:pos x="connsiteX0" y="connsiteY0"/>
              </a:cxn>
              <a:cxn ang="0">
                <a:pos x="connsiteX1" y="connsiteY1"/>
              </a:cxn>
              <a:cxn ang="0">
                <a:pos x="connsiteX2" y="connsiteY2"/>
              </a:cxn>
            </a:cxnLst>
            <a:rect l="l" t="t" r="r" b="b"/>
            <a:pathLst>
              <a:path w="210752" h="952426">
                <a:moveTo>
                  <a:pt x="0" y="952426"/>
                </a:moveTo>
                <a:lnTo>
                  <a:pt x="0" y="0"/>
                </a:lnTo>
                <a:lnTo>
                  <a:pt x="210752" y="0"/>
                </a:lnTo>
                <a:close/>
              </a:path>
            </a:pathLst>
          </a:custGeom>
          <a:solidFill>
            <a:srgbClr val="5AE2D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45720" tIns="22860" rIns="45720" bIns="22860" numCol="1" spcCol="0" rtlCol="0" fromWordArt="0" anchor="ctr" anchorCtr="0" forceAA="0" compatLnSpc="1">
            <a:prstTxWarp prst="textNoShape">
              <a:avLst/>
            </a:prstTxWarp>
            <a:noAutofit/>
          </a:bodyPr>
          <a:lstStyle/>
          <a:p>
            <a:pPr marL="0" marR="0" lvl="0" indent="0" algn="ctr" defTabSz="914400" rtl="1"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23" name="صورة 22"/>
          <p:cNvPicPr>
            <a:picLocks noChangeAspect="1"/>
          </p:cNvPicPr>
          <p:nvPr/>
        </p:nvPicPr>
        <p:blipFill rotWithShape="1">
          <a:blip r:embed="rId3" cstate="print">
            <a:alphaModFix amt="5000"/>
            <a:extLst>
              <a:ext uri="{28A0092B-C50C-407E-A947-70E740481C1C}">
                <a14:useLocalDpi xmlns:a14="http://schemas.microsoft.com/office/drawing/2010/main" val="0"/>
              </a:ext>
            </a:extLst>
          </a:blip>
          <a:srcRect l="25586" t="32295" r="25033" b="38551"/>
          <a:stretch/>
        </p:blipFill>
        <p:spPr>
          <a:xfrm>
            <a:off x="154213" y="5010964"/>
            <a:ext cx="3128525" cy="1847036"/>
          </a:xfrm>
          <a:prstGeom prst="rect">
            <a:avLst/>
          </a:prstGeom>
        </p:spPr>
      </p:pic>
      <p:pic>
        <p:nvPicPr>
          <p:cNvPr id="4" name="صورة 3" hidden="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234439" y="642891"/>
            <a:ext cx="2629303" cy="5693317"/>
          </a:xfrm>
          <a:prstGeom prst="rect">
            <a:avLst/>
          </a:prstGeom>
        </p:spPr>
      </p:pic>
      <p:pic>
        <p:nvPicPr>
          <p:cNvPr id="21" name="صورة 20">
            <a:extLst>
              <a:ext uri="{FF2B5EF4-FFF2-40B4-BE49-F238E27FC236}">
                <a16:creationId xmlns:a16="http://schemas.microsoft.com/office/drawing/2014/main" id="{9F210FA8-C448-7495-FA92-BA10970366B7}"/>
              </a:ext>
            </a:extLst>
          </p:cNvPr>
          <p:cNvPicPr>
            <a:picLocks noChangeAspect="1"/>
          </p:cNvPicPr>
          <p:nvPr/>
        </p:nvPicPr>
        <p:blipFill rotWithShape="1">
          <a:blip r:embed="rId5" cstate="print">
            <a:alphaModFix amt="20000"/>
            <a:duotone>
              <a:schemeClr val="accent2">
                <a:shade val="45000"/>
                <a:satMod val="135000"/>
              </a:schemeClr>
              <a:prstClr val="white"/>
            </a:duotone>
            <a:extLst>
              <a:ext uri="{28A0092B-C50C-407E-A947-70E740481C1C}">
                <a14:useLocalDpi xmlns:a14="http://schemas.microsoft.com/office/drawing/2010/main" val="0"/>
              </a:ext>
            </a:extLst>
          </a:blip>
          <a:srcRect l="25586" t="32295" r="25033" b="38551"/>
          <a:stretch/>
        </p:blipFill>
        <p:spPr>
          <a:xfrm>
            <a:off x="499351" y="4900176"/>
            <a:ext cx="1986062" cy="1172542"/>
          </a:xfrm>
          <a:prstGeom prst="rect">
            <a:avLst/>
          </a:prstGeom>
        </p:spPr>
      </p:pic>
      <p:sp>
        <p:nvSpPr>
          <p:cNvPr id="66" name="Title 1">
            <a:extLst>
              <a:ext uri="{FF2B5EF4-FFF2-40B4-BE49-F238E27FC236}">
                <a16:creationId xmlns:a16="http://schemas.microsoft.com/office/drawing/2014/main" id="{620E4EF0-B6C1-40FC-80A9-82BE9FFE86F3}"/>
              </a:ext>
            </a:extLst>
          </p:cNvPr>
          <p:cNvSpPr txBox="1">
            <a:spLocks/>
          </p:cNvSpPr>
          <p:nvPr/>
        </p:nvSpPr>
        <p:spPr>
          <a:xfrm>
            <a:off x="2193985" y="191207"/>
            <a:ext cx="8005749" cy="921341"/>
          </a:xfrm>
          <a:prstGeom prst="rect">
            <a:avLst/>
          </a:prstGeom>
        </p:spPr>
        <p:txBody>
          <a:bodyPr vert="horz" lIns="91440" tIns="45720" rIns="91440" bIns="45720" rtlCol="0" anchor="ctr">
            <a:noAutofit/>
          </a:bodyPr>
          <a:lstStyle>
            <a:lvl1pPr algn="r" defTabSz="914400" rtl="1" eaLnBrk="1" latinLnBrk="0" hangingPunct="1">
              <a:lnSpc>
                <a:spcPct val="90000"/>
              </a:lnSpc>
              <a:spcBef>
                <a:spcPct val="0"/>
              </a:spcBef>
              <a:buNone/>
              <a:defRPr sz="4400" kern="1200">
                <a:solidFill>
                  <a:schemeClr val="tx1"/>
                </a:solidFill>
                <a:latin typeface="+mj-lt"/>
                <a:ea typeface="+mj-ea"/>
                <a:cs typeface="+mj-cs"/>
              </a:defRPr>
            </a:lvl1pPr>
          </a:lstStyle>
          <a:p>
            <a:pPr lvl="0" algn="ctr" rtl="0" fontAlgn="auto">
              <a:spcAft>
                <a:spcPts val="0"/>
              </a:spcAft>
            </a:pPr>
            <a:r>
              <a:rPr lang="en-US" sz="4000" b="1" dirty="0">
                <a:solidFill>
                  <a:srgbClr val="ADB9CA">
                    <a:lumMod val="75000"/>
                  </a:srgbClr>
                </a:solidFill>
                <a:latin typeface="El Messiri" panose="00000800000000000000" pitchFamily="50" charset="-78"/>
                <a:ea typeface="Cocon® Next Arabic" panose="020A0503020102020204" pitchFamily="18" charset="-78"/>
                <a:cs typeface="El Messiri" panose="00000800000000000000" pitchFamily="50" charset="-78"/>
              </a:rPr>
              <a:t>Sole proprietorship</a:t>
            </a:r>
          </a:p>
        </p:txBody>
      </p:sp>
      <p:sp>
        <p:nvSpPr>
          <p:cNvPr id="14" name="TextBox 7">
            <a:extLst>
              <a:ext uri="{FF2B5EF4-FFF2-40B4-BE49-F238E27FC236}">
                <a16:creationId xmlns:a16="http://schemas.microsoft.com/office/drawing/2014/main" id="{3D6C4DD3-C232-6B10-058D-E9BCE155CEDB}"/>
              </a:ext>
            </a:extLst>
          </p:cNvPr>
          <p:cNvSpPr txBox="1"/>
          <p:nvPr/>
        </p:nvSpPr>
        <p:spPr>
          <a:xfrm>
            <a:off x="1496723" y="6309700"/>
            <a:ext cx="3300865" cy="338554"/>
          </a:xfrm>
          <a:prstGeom prst="rect">
            <a:avLst/>
          </a:prstGeom>
          <a:noFill/>
        </p:spPr>
        <p:txBody>
          <a:bodyPr wrap="square">
            <a:spAutoFit/>
          </a:bodyPr>
          <a:lstStyle/>
          <a:p>
            <a:r>
              <a:rPr lang="en-US" sz="1600" dirty="0">
                <a:solidFill>
                  <a:schemeClr val="bg1">
                    <a:lumMod val="65000"/>
                  </a:schemeClr>
                </a:solidFill>
              </a:rPr>
              <a:t>Be An Entrepreneur 2022-2023</a:t>
            </a:r>
          </a:p>
        </p:txBody>
      </p:sp>
      <p:sp>
        <p:nvSpPr>
          <p:cNvPr id="40" name="Title 6">
            <a:extLst>
              <a:ext uri="{FF2B5EF4-FFF2-40B4-BE49-F238E27FC236}">
                <a16:creationId xmlns:a16="http://schemas.microsoft.com/office/drawing/2014/main" id="{D086788B-E9BE-1FFA-7A7F-222A1650AF49}"/>
              </a:ext>
            </a:extLst>
          </p:cNvPr>
          <p:cNvSpPr txBox="1">
            <a:spLocks/>
          </p:cNvSpPr>
          <p:nvPr/>
        </p:nvSpPr>
        <p:spPr>
          <a:xfrm flipH="1">
            <a:off x="2473396" y="2620707"/>
            <a:ext cx="9248911" cy="491116"/>
          </a:xfrm>
          <a:prstGeom prst="rect">
            <a:avLst/>
          </a:prstGeom>
        </p:spPr>
        <p:txBody>
          <a:bodyPr vert="horz" lIns="51435" tIns="25718" rIns="51435" bIns="25718" rtlCol="0" anchor="ctr">
            <a:noAutofit/>
          </a:bodyPr>
          <a:lstStyle>
            <a:defPPr>
              <a:defRPr lang="ar-SA"/>
            </a:defPPr>
            <a:lvl1pPr eaLnBrk="1" fontAlgn="auto" hangingPunct="1">
              <a:lnSpc>
                <a:spcPct val="120000"/>
              </a:lnSpc>
              <a:spcAft>
                <a:spcPts val="0"/>
              </a:spcAft>
              <a:buNone/>
              <a:defRPr sz="2400" b="0">
                <a:latin typeface="El Messiri" panose="00000800000000000000" pitchFamily="50" charset="-78"/>
                <a:ea typeface="+mj-ea"/>
                <a:cs typeface="El Messiri" panose="00000800000000000000" pitchFamily="50" charset="-78"/>
              </a:defRPr>
            </a:lvl1pPr>
          </a:lstStyle>
          <a:p>
            <a:r>
              <a:rPr lang="en-US" sz="1800" dirty="0"/>
              <a:t> If the business can›t pay its debts, those you borrowed from can go after what you own! </a:t>
            </a:r>
          </a:p>
        </p:txBody>
      </p:sp>
      <p:sp>
        <p:nvSpPr>
          <p:cNvPr id="41" name="دائرة مجوفة 15">
            <a:extLst>
              <a:ext uri="{FF2B5EF4-FFF2-40B4-BE49-F238E27FC236}">
                <a16:creationId xmlns:a16="http://schemas.microsoft.com/office/drawing/2014/main" id="{6F0E21AF-ACEB-2F13-5930-2965F2F90F51}"/>
              </a:ext>
            </a:extLst>
          </p:cNvPr>
          <p:cNvSpPr/>
          <p:nvPr/>
        </p:nvSpPr>
        <p:spPr>
          <a:xfrm>
            <a:off x="1837713" y="2634827"/>
            <a:ext cx="462875" cy="462875"/>
          </a:xfrm>
          <a:prstGeom prst="donut">
            <a:avLst>
              <a:gd name="adj" fmla="val 18040"/>
            </a:avLst>
          </a:prstGeom>
          <a:solidFill>
            <a:srgbClr val="BDF3ED"/>
          </a:solidFill>
          <a:ln w="12700" cap="flat" cmpd="sng" algn="ctr">
            <a:noFill/>
            <a:prstDash val="solid"/>
            <a:miter lim="800000"/>
          </a:ln>
          <a:effectLst/>
        </p:spPr>
        <p:txBody>
          <a:bodyPr rtlCol="1" anchor="ctr"/>
          <a:lstStyle/>
          <a:p>
            <a:pPr marL="0" marR="0" lvl="0" indent="0" algn="r" defTabSz="914400" rtl="1" eaLnBrk="1" fontAlgn="auto" latinLnBrk="0" hangingPunct="1">
              <a:lnSpc>
                <a:spcPct val="100000"/>
              </a:lnSpc>
              <a:spcBef>
                <a:spcPts val="0"/>
              </a:spcBef>
              <a:spcAft>
                <a:spcPts val="0"/>
              </a:spcAft>
              <a:buClrTx/>
              <a:buSzTx/>
              <a:buFontTx/>
              <a:buNone/>
              <a:tabLst/>
              <a:defRPr/>
            </a:pPr>
            <a:endParaRPr kumimoji="0" lang="ar-SA" sz="1800" b="0" i="0" u="none" strike="noStrike" kern="0" cap="none" spc="0" normalizeH="0" baseline="0" noProof="0">
              <a:ln>
                <a:noFill/>
              </a:ln>
              <a:solidFill>
                <a:srgbClr val="343D45"/>
              </a:solidFill>
              <a:effectLst/>
              <a:uLnTx/>
              <a:uFillTx/>
              <a:latin typeface="Calibri" panose="020F0502020204030204"/>
              <a:ea typeface="+mn-ea"/>
              <a:cs typeface="Arial" panose="020B0604020202020204" pitchFamily="34" charset="0"/>
            </a:endParaRPr>
          </a:p>
        </p:txBody>
      </p:sp>
      <p:sp>
        <p:nvSpPr>
          <p:cNvPr id="42" name="Title 6">
            <a:extLst>
              <a:ext uri="{FF2B5EF4-FFF2-40B4-BE49-F238E27FC236}">
                <a16:creationId xmlns:a16="http://schemas.microsoft.com/office/drawing/2014/main" id="{41A00586-24FF-6AA1-0BA6-959EEC5FC230}"/>
              </a:ext>
            </a:extLst>
          </p:cNvPr>
          <p:cNvSpPr txBox="1">
            <a:spLocks/>
          </p:cNvSpPr>
          <p:nvPr/>
        </p:nvSpPr>
        <p:spPr>
          <a:xfrm flipH="1">
            <a:off x="2473397" y="3317679"/>
            <a:ext cx="5709777" cy="491116"/>
          </a:xfrm>
          <a:prstGeom prst="rect">
            <a:avLst/>
          </a:prstGeom>
        </p:spPr>
        <p:txBody>
          <a:bodyPr vert="horz" lIns="51435" tIns="25718" rIns="51435" bIns="25718" rtlCol="0" anchor="ctr">
            <a:noAutofit/>
          </a:bodyPr>
          <a:lstStyle>
            <a:defPPr>
              <a:defRPr lang="ar-SA"/>
            </a:defPPr>
            <a:lvl1pPr eaLnBrk="1" fontAlgn="auto" hangingPunct="1">
              <a:lnSpc>
                <a:spcPct val="120000"/>
              </a:lnSpc>
              <a:spcAft>
                <a:spcPts val="0"/>
              </a:spcAft>
              <a:buNone/>
              <a:defRPr sz="2400" b="0">
                <a:latin typeface="El Messiri" panose="00000800000000000000" pitchFamily="50" charset="-78"/>
                <a:ea typeface="+mj-ea"/>
                <a:cs typeface="El Messiri" panose="00000800000000000000" pitchFamily="50" charset="-78"/>
              </a:defRPr>
            </a:lvl1pPr>
          </a:lstStyle>
          <a:p>
            <a:r>
              <a:rPr lang="en-US" dirty="0"/>
              <a:t>Big burden on your shoulders. </a:t>
            </a:r>
          </a:p>
        </p:txBody>
      </p:sp>
      <p:sp>
        <p:nvSpPr>
          <p:cNvPr id="43" name="دائرة مجوفة 16">
            <a:extLst>
              <a:ext uri="{FF2B5EF4-FFF2-40B4-BE49-F238E27FC236}">
                <a16:creationId xmlns:a16="http://schemas.microsoft.com/office/drawing/2014/main" id="{95BFA440-2279-C27A-1BE8-355637F605C3}"/>
              </a:ext>
            </a:extLst>
          </p:cNvPr>
          <p:cNvSpPr/>
          <p:nvPr/>
        </p:nvSpPr>
        <p:spPr>
          <a:xfrm>
            <a:off x="1837713" y="3331799"/>
            <a:ext cx="462875" cy="462875"/>
          </a:xfrm>
          <a:prstGeom prst="donut">
            <a:avLst>
              <a:gd name="adj" fmla="val 18040"/>
            </a:avLst>
          </a:prstGeom>
          <a:solidFill>
            <a:srgbClr val="BDF3ED"/>
          </a:solidFill>
          <a:ln w="12700" cap="flat" cmpd="sng" algn="ctr">
            <a:noFill/>
            <a:prstDash val="solid"/>
            <a:miter lim="800000"/>
          </a:ln>
          <a:effectLst/>
        </p:spPr>
        <p:txBody>
          <a:bodyPr rtlCol="1" anchor="ctr"/>
          <a:lstStyle/>
          <a:p>
            <a:pPr marL="0" marR="0" lvl="0" indent="0" algn="r" defTabSz="914400" rtl="1" eaLnBrk="1" fontAlgn="auto" latinLnBrk="0" hangingPunct="1">
              <a:lnSpc>
                <a:spcPct val="100000"/>
              </a:lnSpc>
              <a:spcBef>
                <a:spcPts val="0"/>
              </a:spcBef>
              <a:spcAft>
                <a:spcPts val="0"/>
              </a:spcAft>
              <a:buClrTx/>
              <a:buSzTx/>
              <a:buFontTx/>
              <a:buNone/>
              <a:tabLst/>
              <a:defRPr/>
            </a:pPr>
            <a:endParaRPr kumimoji="0" lang="ar-SA" sz="1800" b="0" i="0" u="none" strike="noStrike" kern="0" cap="none" spc="0" normalizeH="0" baseline="0" noProof="0">
              <a:ln>
                <a:noFill/>
              </a:ln>
              <a:solidFill>
                <a:srgbClr val="343D45"/>
              </a:solidFill>
              <a:effectLst/>
              <a:uLnTx/>
              <a:uFillTx/>
              <a:latin typeface="Calibri" panose="020F0502020204030204"/>
              <a:ea typeface="+mn-ea"/>
              <a:cs typeface="Arial" panose="020B0604020202020204" pitchFamily="34" charset="0"/>
            </a:endParaRPr>
          </a:p>
        </p:txBody>
      </p:sp>
      <p:sp>
        <p:nvSpPr>
          <p:cNvPr id="44" name="Title 6">
            <a:extLst>
              <a:ext uri="{FF2B5EF4-FFF2-40B4-BE49-F238E27FC236}">
                <a16:creationId xmlns:a16="http://schemas.microsoft.com/office/drawing/2014/main" id="{E0233DFD-30F4-22E6-9EB6-54963D03BD55}"/>
              </a:ext>
            </a:extLst>
          </p:cNvPr>
          <p:cNvSpPr txBox="1">
            <a:spLocks/>
          </p:cNvSpPr>
          <p:nvPr/>
        </p:nvSpPr>
        <p:spPr>
          <a:xfrm flipH="1">
            <a:off x="2473398" y="4023763"/>
            <a:ext cx="6662132" cy="491116"/>
          </a:xfrm>
          <a:prstGeom prst="rect">
            <a:avLst/>
          </a:prstGeom>
        </p:spPr>
        <p:txBody>
          <a:bodyPr vert="horz" lIns="51435" tIns="25718" rIns="51435" bIns="25718" rtlCol="0" anchor="ctr">
            <a:noAutofit/>
          </a:bodyPr>
          <a:lstStyle>
            <a:defPPr>
              <a:defRPr lang="ar-SA"/>
            </a:defPPr>
            <a:lvl1pPr eaLnBrk="1" fontAlgn="auto" hangingPunct="1">
              <a:lnSpc>
                <a:spcPct val="120000"/>
              </a:lnSpc>
              <a:spcAft>
                <a:spcPts val="0"/>
              </a:spcAft>
              <a:buNone/>
              <a:defRPr sz="2400" b="0">
                <a:latin typeface="El Messiri" panose="00000800000000000000" pitchFamily="50" charset="-78"/>
                <a:ea typeface="+mj-ea"/>
                <a:cs typeface="El Messiri" panose="00000800000000000000" pitchFamily="50" charset="-78"/>
              </a:defRPr>
            </a:lvl1pPr>
          </a:lstStyle>
          <a:p>
            <a:r>
              <a:rPr lang="en-US" dirty="0"/>
              <a:t>Salary is often low and the benefits minimal. </a:t>
            </a:r>
          </a:p>
        </p:txBody>
      </p:sp>
      <p:sp>
        <p:nvSpPr>
          <p:cNvPr id="45" name="دائرة مجوفة 18">
            <a:extLst>
              <a:ext uri="{FF2B5EF4-FFF2-40B4-BE49-F238E27FC236}">
                <a16:creationId xmlns:a16="http://schemas.microsoft.com/office/drawing/2014/main" id="{322DBA28-975C-C9A2-87A1-72B46CDE87AC}"/>
              </a:ext>
            </a:extLst>
          </p:cNvPr>
          <p:cNvSpPr/>
          <p:nvPr/>
        </p:nvSpPr>
        <p:spPr>
          <a:xfrm>
            <a:off x="1837713" y="4037884"/>
            <a:ext cx="462875" cy="462875"/>
          </a:xfrm>
          <a:prstGeom prst="donut">
            <a:avLst>
              <a:gd name="adj" fmla="val 18040"/>
            </a:avLst>
          </a:prstGeom>
          <a:solidFill>
            <a:srgbClr val="BDF3ED"/>
          </a:solidFill>
          <a:ln w="12700" cap="flat" cmpd="sng" algn="ctr">
            <a:noFill/>
            <a:prstDash val="solid"/>
            <a:miter lim="800000"/>
          </a:ln>
          <a:effectLst/>
        </p:spPr>
        <p:txBody>
          <a:bodyPr rtlCol="1" anchor="ctr"/>
          <a:lstStyle/>
          <a:p>
            <a:pPr marL="0" marR="0" lvl="0" indent="0" algn="r" defTabSz="914400" rtl="1" eaLnBrk="1" fontAlgn="auto" latinLnBrk="0" hangingPunct="1">
              <a:lnSpc>
                <a:spcPct val="100000"/>
              </a:lnSpc>
              <a:spcBef>
                <a:spcPts val="0"/>
              </a:spcBef>
              <a:spcAft>
                <a:spcPts val="0"/>
              </a:spcAft>
              <a:buClrTx/>
              <a:buSzTx/>
              <a:buFontTx/>
              <a:buNone/>
              <a:tabLst/>
              <a:defRPr/>
            </a:pPr>
            <a:endParaRPr kumimoji="0" lang="ar-SA" sz="1800" b="0" i="0" u="none" strike="noStrike" kern="0" cap="none" spc="0" normalizeH="0" baseline="0" noProof="0">
              <a:ln>
                <a:noFill/>
              </a:ln>
              <a:solidFill>
                <a:srgbClr val="343D45"/>
              </a:solidFill>
              <a:effectLst/>
              <a:uLnTx/>
              <a:uFillTx/>
              <a:latin typeface="Calibri" panose="020F0502020204030204"/>
              <a:ea typeface="+mn-ea"/>
              <a:cs typeface="Arial" panose="020B0604020202020204" pitchFamily="34" charset="0"/>
            </a:endParaRPr>
          </a:p>
        </p:txBody>
      </p:sp>
      <p:sp>
        <p:nvSpPr>
          <p:cNvPr id="46" name="Title 6">
            <a:extLst>
              <a:ext uri="{FF2B5EF4-FFF2-40B4-BE49-F238E27FC236}">
                <a16:creationId xmlns:a16="http://schemas.microsoft.com/office/drawing/2014/main" id="{B8197D01-6BCA-EF08-2057-CDB77004F845}"/>
              </a:ext>
            </a:extLst>
          </p:cNvPr>
          <p:cNvSpPr txBox="1">
            <a:spLocks/>
          </p:cNvSpPr>
          <p:nvPr/>
        </p:nvSpPr>
        <p:spPr>
          <a:xfrm flipH="1">
            <a:off x="2473397" y="4720735"/>
            <a:ext cx="8841100" cy="491116"/>
          </a:xfrm>
          <a:prstGeom prst="rect">
            <a:avLst/>
          </a:prstGeom>
        </p:spPr>
        <p:txBody>
          <a:bodyPr vert="horz" lIns="51435" tIns="25718" rIns="51435" bIns="25718" rtlCol="0" anchor="ctr">
            <a:noAutofit/>
          </a:bodyPr>
          <a:lstStyle>
            <a:defPPr>
              <a:defRPr lang="ar-SA"/>
            </a:defPPr>
            <a:lvl1pPr eaLnBrk="1" fontAlgn="auto" hangingPunct="1">
              <a:lnSpc>
                <a:spcPct val="120000"/>
              </a:lnSpc>
              <a:spcAft>
                <a:spcPts val="0"/>
              </a:spcAft>
              <a:buNone/>
              <a:defRPr sz="2400" b="0">
                <a:latin typeface="El Messiri" panose="00000800000000000000" pitchFamily="50" charset="-78"/>
                <a:ea typeface="+mj-ea"/>
                <a:cs typeface="El Messiri" panose="00000800000000000000" pitchFamily="50" charset="-78"/>
              </a:defRPr>
            </a:lvl1pPr>
          </a:lstStyle>
          <a:p>
            <a:r>
              <a:rPr lang="en-US" dirty="0"/>
              <a:t>You manage all the different aspects of the business</a:t>
            </a:r>
          </a:p>
        </p:txBody>
      </p:sp>
      <p:sp>
        <p:nvSpPr>
          <p:cNvPr id="47" name="دائرة مجوفة 20">
            <a:extLst>
              <a:ext uri="{FF2B5EF4-FFF2-40B4-BE49-F238E27FC236}">
                <a16:creationId xmlns:a16="http://schemas.microsoft.com/office/drawing/2014/main" id="{6C79BB57-16E4-3DB7-5609-49E25E54C291}"/>
              </a:ext>
            </a:extLst>
          </p:cNvPr>
          <p:cNvSpPr/>
          <p:nvPr/>
        </p:nvSpPr>
        <p:spPr>
          <a:xfrm>
            <a:off x="1837713" y="4734856"/>
            <a:ext cx="462875" cy="462875"/>
          </a:xfrm>
          <a:prstGeom prst="donut">
            <a:avLst>
              <a:gd name="adj" fmla="val 18040"/>
            </a:avLst>
          </a:prstGeom>
          <a:solidFill>
            <a:srgbClr val="BDF3ED"/>
          </a:solidFill>
          <a:ln w="12700" cap="flat" cmpd="sng" algn="ctr">
            <a:noFill/>
            <a:prstDash val="solid"/>
            <a:miter lim="800000"/>
          </a:ln>
          <a:effectLst/>
        </p:spPr>
        <p:txBody>
          <a:bodyPr rtlCol="1" anchor="ctr"/>
          <a:lstStyle/>
          <a:p>
            <a:pPr marL="0" marR="0" lvl="0" indent="0" algn="r" defTabSz="914400" rtl="1" eaLnBrk="1" fontAlgn="auto" latinLnBrk="0" hangingPunct="1">
              <a:lnSpc>
                <a:spcPct val="100000"/>
              </a:lnSpc>
              <a:spcBef>
                <a:spcPts val="0"/>
              </a:spcBef>
              <a:spcAft>
                <a:spcPts val="0"/>
              </a:spcAft>
              <a:buClrTx/>
              <a:buSzTx/>
              <a:buFontTx/>
              <a:buNone/>
              <a:tabLst/>
              <a:defRPr/>
            </a:pPr>
            <a:endParaRPr kumimoji="0" lang="ar-SA" sz="1800" b="0" i="0" u="none" strike="noStrike" kern="0" cap="none" spc="0" normalizeH="0" baseline="0" noProof="0">
              <a:ln>
                <a:noFill/>
              </a:ln>
              <a:solidFill>
                <a:srgbClr val="343D45"/>
              </a:solidFill>
              <a:effectLst/>
              <a:uLnTx/>
              <a:uFillTx/>
              <a:latin typeface="Calibri" panose="020F0502020204030204"/>
              <a:ea typeface="+mn-ea"/>
              <a:cs typeface="Arial" panose="020B0604020202020204" pitchFamily="34" charset="0"/>
            </a:endParaRPr>
          </a:p>
        </p:txBody>
      </p:sp>
      <p:sp>
        <p:nvSpPr>
          <p:cNvPr id="53" name="Title 6">
            <a:extLst>
              <a:ext uri="{FF2B5EF4-FFF2-40B4-BE49-F238E27FC236}">
                <a16:creationId xmlns:a16="http://schemas.microsoft.com/office/drawing/2014/main" id="{DD5957AF-6BC6-20FC-F762-7DB2B91A5414}"/>
              </a:ext>
            </a:extLst>
          </p:cNvPr>
          <p:cNvSpPr txBox="1">
            <a:spLocks/>
          </p:cNvSpPr>
          <p:nvPr/>
        </p:nvSpPr>
        <p:spPr>
          <a:xfrm flipH="1">
            <a:off x="2473398" y="1890428"/>
            <a:ext cx="5408765" cy="491116"/>
          </a:xfrm>
          <a:prstGeom prst="rect">
            <a:avLst/>
          </a:prstGeom>
        </p:spPr>
        <p:txBody>
          <a:bodyPr vert="horz" lIns="51435" tIns="25718" rIns="51435" bIns="25718" rtlCol="0" anchor="ctr">
            <a:noAutofit/>
          </a:bodyPr>
          <a:lstStyle>
            <a:defPPr>
              <a:defRPr lang="ar-SA"/>
            </a:defPPr>
            <a:lvl1pPr algn="ctr">
              <a:lnSpc>
                <a:spcPct val="90000"/>
              </a:lnSpc>
              <a:spcBef>
                <a:spcPct val="0"/>
              </a:spcBef>
              <a:buNone/>
              <a:defRPr sz="2400" b="1">
                <a:solidFill>
                  <a:schemeClr val="bg1">
                    <a:lumMod val="65000"/>
                  </a:schemeClr>
                </a:solidFill>
                <a:latin typeface="+mj-lt"/>
                <a:ea typeface="+mj-ea"/>
                <a:cs typeface="+mj-cs"/>
              </a:defRPr>
            </a:lvl1pPr>
          </a:lstStyle>
          <a:p>
            <a:pPr algn="l" eaLnBrk="1" fontAlgn="auto" hangingPunct="1">
              <a:lnSpc>
                <a:spcPct val="120000"/>
              </a:lnSpc>
              <a:spcAft>
                <a:spcPts val="0"/>
              </a:spcAft>
              <a:defRPr/>
            </a:pPr>
            <a:r>
              <a:rPr lang="en-US" b="0" dirty="0">
                <a:solidFill>
                  <a:schemeClr val="tx1"/>
                </a:solidFill>
                <a:latin typeface="El Messiri" panose="00000800000000000000" pitchFamily="50" charset="-78"/>
                <a:cs typeface="El Messiri" panose="00000800000000000000" pitchFamily="50" charset="-78"/>
              </a:rPr>
              <a:t>Hard to obtain financing. </a:t>
            </a:r>
          </a:p>
        </p:txBody>
      </p:sp>
      <p:sp>
        <p:nvSpPr>
          <p:cNvPr id="54" name="دائرة مجوفة 15">
            <a:extLst>
              <a:ext uri="{FF2B5EF4-FFF2-40B4-BE49-F238E27FC236}">
                <a16:creationId xmlns:a16="http://schemas.microsoft.com/office/drawing/2014/main" id="{675F2A7E-D835-2A07-7C5F-4EAA7B7E7363}"/>
              </a:ext>
            </a:extLst>
          </p:cNvPr>
          <p:cNvSpPr/>
          <p:nvPr/>
        </p:nvSpPr>
        <p:spPr>
          <a:xfrm>
            <a:off x="1837713" y="1904548"/>
            <a:ext cx="462875" cy="462875"/>
          </a:xfrm>
          <a:prstGeom prst="donut">
            <a:avLst>
              <a:gd name="adj" fmla="val 18040"/>
            </a:avLst>
          </a:prstGeom>
          <a:solidFill>
            <a:srgbClr val="BDF3ED"/>
          </a:solidFill>
          <a:ln w="12700" cap="flat" cmpd="sng" algn="ctr">
            <a:noFill/>
            <a:prstDash val="solid"/>
            <a:miter lim="800000"/>
          </a:ln>
          <a:effectLst/>
        </p:spPr>
        <p:txBody>
          <a:bodyPr rtlCol="1" anchor="ctr"/>
          <a:lstStyle/>
          <a:p>
            <a:pPr marL="0" marR="0" lvl="0" indent="0" algn="r" defTabSz="514350" rtl="1" eaLnBrk="1" fontAlgn="auto" latinLnBrk="0" hangingPunct="1">
              <a:lnSpc>
                <a:spcPct val="100000"/>
              </a:lnSpc>
              <a:spcBef>
                <a:spcPts val="0"/>
              </a:spcBef>
              <a:spcAft>
                <a:spcPts val="0"/>
              </a:spcAft>
              <a:buClrTx/>
              <a:buSzTx/>
              <a:buFontTx/>
              <a:buNone/>
              <a:tabLst/>
              <a:defRPr/>
            </a:pPr>
            <a:endParaRPr kumimoji="0" lang="ar-SA" sz="1013" b="0" i="0" u="none" strike="noStrike" kern="0" cap="none" spc="0" normalizeH="0" baseline="0" noProof="0">
              <a:ln>
                <a:noFill/>
              </a:ln>
              <a:solidFill>
                <a:srgbClr val="343D45"/>
              </a:solidFill>
              <a:effectLst/>
              <a:uLnTx/>
              <a:uFillTx/>
              <a:latin typeface="Calibri" panose="020F0502020204030204"/>
              <a:ea typeface="+mn-ea"/>
              <a:cs typeface="Arial" panose="020B0604020202020204" pitchFamily="34" charset="0"/>
            </a:endParaRPr>
          </a:p>
        </p:txBody>
      </p:sp>
      <p:cxnSp>
        <p:nvCxnSpPr>
          <p:cNvPr id="61" name="رابط مستقيم 60">
            <a:extLst>
              <a:ext uri="{FF2B5EF4-FFF2-40B4-BE49-F238E27FC236}">
                <a16:creationId xmlns:a16="http://schemas.microsoft.com/office/drawing/2014/main" id="{50FA2C9B-58E4-2815-0A1D-9DC9B3DD7C07}"/>
              </a:ext>
            </a:extLst>
          </p:cNvPr>
          <p:cNvCxnSpPr/>
          <p:nvPr/>
        </p:nvCxnSpPr>
        <p:spPr>
          <a:xfrm flipH="1">
            <a:off x="1272109" y="6256700"/>
            <a:ext cx="4392000" cy="0"/>
          </a:xfrm>
          <a:prstGeom prst="line">
            <a:avLst/>
          </a:prstGeom>
          <a:noFill/>
          <a:ln w="19050" cap="rnd" cmpd="sng" algn="ctr">
            <a:solidFill>
              <a:srgbClr val="4472C4">
                <a:shade val="50000"/>
              </a:srgbClr>
            </a:solidFill>
            <a:prstDash val="lgDash"/>
            <a:miter lim="800000"/>
            <a:headEnd type="oval" w="lg" len="lg"/>
            <a:tailEnd type="oval" w="lg" len="lg"/>
          </a:ln>
          <a:effectLst/>
        </p:spPr>
      </p:cxnSp>
      <p:sp>
        <p:nvSpPr>
          <p:cNvPr id="24" name="Title 6">
            <a:extLst>
              <a:ext uri="{FF2B5EF4-FFF2-40B4-BE49-F238E27FC236}">
                <a16:creationId xmlns:a16="http://schemas.microsoft.com/office/drawing/2014/main" id="{A69B0B01-F374-2B05-B3D6-1BF5FABD1FE8}"/>
              </a:ext>
            </a:extLst>
          </p:cNvPr>
          <p:cNvSpPr txBox="1">
            <a:spLocks/>
          </p:cNvSpPr>
          <p:nvPr/>
        </p:nvSpPr>
        <p:spPr>
          <a:xfrm flipH="1">
            <a:off x="1875813" y="1055603"/>
            <a:ext cx="5408765" cy="491116"/>
          </a:xfrm>
          <a:prstGeom prst="rect">
            <a:avLst/>
          </a:prstGeom>
        </p:spPr>
        <p:txBody>
          <a:bodyPr vert="horz" lIns="51435" tIns="25718" rIns="51435" bIns="25718" rtlCol="0" anchor="ctr">
            <a:noAutofit/>
          </a:bodyPr>
          <a:lstStyle>
            <a:defPPr>
              <a:defRPr lang="ar-SA"/>
            </a:defPPr>
            <a:lvl1pPr algn="ctr">
              <a:lnSpc>
                <a:spcPct val="90000"/>
              </a:lnSpc>
              <a:spcBef>
                <a:spcPct val="0"/>
              </a:spcBef>
              <a:buNone/>
              <a:defRPr sz="2400" b="1">
                <a:solidFill>
                  <a:schemeClr val="bg1">
                    <a:lumMod val="65000"/>
                  </a:schemeClr>
                </a:solidFill>
                <a:latin typeface="+mj-lt"/>
                <a:ea typeface="+mj-ea"/>
                <a:cs typeface="+mj-cs"/>
              </a:defRPr>
            </a:lvl1pPr>
          </a:lstStyle>
          <a:p>
            <a:pPr algn="l" eaLnBrk="1" fontAlgn="auto" hangingPunct="1">
              <a:lnSpc>
                <a:spcPct val="120000"/>
              </a:lnSpc>
              <a:spcAft>
                <a:spcPts val="0"/>
              </a:spcAft>
              <a:defRPr/>
            </a:pPr>
            <a:r>
              <a:rPr lang="en-US" b="0" dirty="0">
                <a:solidFill>
                  <a:srgbClr val="D07E47"/>
                </a:solidFill>
                <a:latin typeface="El Messiri" panose="00000800000000000000" pitchFamily="50" charset="-78"/>
                <a:cs typeface="El Messiri" panose="00000800000000000000" pitchFamily="50" charset="-78"/>
              </a:rPr>
              <a:t>Cons of Sole Proprietorship Structure </a:t>
            </a:r>
          </a:p>
        </p:txBody>
      </p:sp>
    </p:spTree>
    <p:extLst>
      <p:ext uri="{BB962C8B-B14F-4D97-AF65-F5344CB8AC3E}">
        <p14:creationId xmlns:p14="http://schemas.microsoft.com/office/powerpoint/2010/main" val="33841563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5" fill="hold" grpId="0" nodeType="after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randombar(vertical)">
                                      <p:cBhvr>
                                        <p:cTn id="7" dur="150"/>
                                        <p:tgtEl>
                                          <p:spTgt spid="48"/>
                                        </p:tgtEl>
                                      </p:cBhvr>
                                    </p:animEffect>
                                  </p:childTnLst>
                                </p:cTn>
                              </p:par>
                            </p:childTnLst>
                          </p:cTn>
                        </p:par>
                        <p:par>
                          <p:cTn id="8" fill="hold">
                            <p:stCondLst>
                              <p:cond delay="150"/>
                            </p:stCondLst>
                            <p:childTnLst>
                              <p:par>
                                <p:cTn id="9" presetID="14" presetClass="entr" presetSubtype="5" fill="hold" grpId="0" nodeType="afterEffect">
                                  <p:stCondLst>
                                    <p:cond delay="0"/>
                                  </p:stCondLst>
                                  <p:childTnLst>
                                    <p:set>
                                      <p:cBhvr>
                                        <p:cTn id="10" dur="1" fill="hold">
                                          <p:stCondLst>
                                            <p:cond delay="0"/>
                                          </p:stCondLst>
                                        </p:cTn>
                                        <p:tgtEl>
                                          <p:spTgt spid="49"/>
                                        </p:tgtEl>
                                        <p:attrNameLst>
                                          <p:attrName>style.visibility</p:attrName>
                                        </p:attrNameLst>
                                      </p:cBhvr>
                                      <p:to>
                                        <p:strVal val="visible"/>
                                      </p:to>
                                    </p:set>
                                    <p:animEffect transition="in" filter="randombar(vertical)">
                                      <p:cBhvr>
                                        <p:cTn id="11" dur="150"/>
                                        <p:tgtEl>
                                          <p:spTgt spid="49"/>
                                        </p:tgtEl>
                                      </p:cBhvr>
                                    </p:animEffect>
                                  </p:childTnLst>
                                </p:cTn>
                              </p:par>
                            </p:childTnLst>
                          </p:cTn>
                        </p:par>
                        <p:par>
                          <p:cTn id="12" fill="hold">
                            <p:stCondLst>
                              <p:cond delay="300"/>
                            </p:stCondLst>
                            <p:childTnLst>
                              <p:par>
                                <p:cTn id="13" presetID="14" presetClass="entr" presetSubtype="5" fill="hold" grpId="0" nodeType="afterEffect">
                                  <p:stCondLst>
                                    <p:cond delay="0"/>
                                  </p:stCondLst>
                                  <p:childTnLst>
                                    <p:set>
                                      <p:cBhvr>
                                        <p:cTn id="14" dur="1" fill="hold">
                                          <p:stCondLst>
                                            <p:cond delay="0"/>
                                          </p:stCondLst>
                                        </p:cTn>
                                        <p:tgtEl>
                                          <p:spTgt spid="50"/>
                                        </p:tgtEl>
                                        <p:attrNameLst>
                                          <p:attrName>style.visibility</p:attrName>
                                        </p:attrNameLst>
                                      </p:cBhvr>
                                      <p:to>
                                        <p:strVal val="visible"/>
                                      </p:to>
                                    </p:set>
                                    <p:animEffect transition="in" filter="randombar(vertical)">
                                      <p:cBhvr>
                                        <p:cTn id="15" dur="150"/>
                                        <p:tgtEl>
                                          <p:spTgt spid="50"/>
                                        </p:tgtEl>
                                      </p:cBhvr>
                                    </p:animEffect>
                                  </p:childTnLst>
                                </p:cTn>
                              </p:par>
                            </p:childTnLst>
                          </p:cTn>
                        </p:par>
                        <p:par>
                          <p:cTn id="16" fill="hold">
                            <p:stCondLst>
                              <p:cond delay="450"/>
                            </p:stCondLst>
                            <p:childTnLst>
                              <p:par>
                                <p:cTn id="17" presetID="14" presetClass="entr" presetSubtype="5" fill="hold" grpId="0" nodeType="afterEffect">
                                  <p:stCondLst>
                                    <p:cond delay="0"/>
                                  </p:stCondLst>
                                  <p:childTnLst>
                                    <p:set>
                                      <p:cBhvr>
                                        <p:cTn id="18" dur="1" fill="hold">
                                          <p:stCondLst>
                                            <p:cond delay="0"/>
                                          </p:stCondLst>
                                        </p:cTn>
                                        <p:tgtEl>
                                          <p:spTgt spid="51"/>
                                        </p:tgtEl>
                                        <p:attrNameLst>
                                          <p:attrName>style.visibility</p:attrName>
                                        </p:attrNameLst>
                                      </p:cBhvr>
                                      <p:to>
                                        <p:strVal val="visible"/>
                                      </p:to>
                                    </p:set>
                                    <p:animEffect transition="in" filter="randombar(vertical)">
                                      <p:cBhvr>
                                        <p:cTn id="19" dur="150"/>
                                        <p:tgtEl>
                                          <p:spTgt spid="51"/>
                                        </p:tgtEl>
                                      </p:cBhvr>
                                    </p:animEffect>
                                  </p:childTnLst>
                                </p:cTn>
                              </p:par>
                            </p:childTnLst>
                          </p:cTn>
                        </p:par>
                        <p:par>
                          <p:cTn id="20" fill="hold">
                            <p:stCondLst>
                              <p:cond delay="600"/>
                            </p:stCondLst>
                            <p:childTnLst>
                              <p:par>
                                <p:cTn id="21" presetID="41" presetClass="entr" presetSubtype="0" fill="hold" grpId="0" nodeType="afterEffect">
                                  <p:stCondLst>
                                    <p:cond delay="0"/>
                                  </p:stCondLst>
                                  <p:iterate type="lt">
                                    <p:tmPct val="10000"/>
                                  </p:iterate>
                                  <p:childTnLst>
                                    <p:set>
                                      <p:cBhvr>
                                        <p:cTn id="22" dur="1" fill="hold">
                                          <p:stCondLst>
                                            <p:cond delay="0"/>
                                          </p:stCondLst>
                                        </p:cTn>
                                        <p:tgtEl>
                                          <p:spTgt spid="66"/>
                                        </p:tgtEl>
                                        <p:attrNameLst>
                                          <p:attrName>style.visibility</p:attrName>
                                        </p:attrNameLst>
                                      </p:cBhvr>
                                      <p:to>
                                        <p:strVal val="visible"/>
                                      </p:to>
                                    </p:set>
                                    <p:anim calcmode="lin" valueType="num">
                                      <p:cBhvr>
                                        <p:cTn id="23" dur="250" fill="hold"/>
                                        <p:tgtEl>
                                          <p:spTgt spid="66"/>
                                        </p:tgtEl>
                                        <p:attrNameLst>
                                          <p:attrName>ppt_x</p:attrName>
                                        </p:attrNameLst>
                                      </p:cBhvr>
                                      <p:tavLst>
                                        <p:tav tm="0">
                                          <p:val>
                                            <p:strVal val="#ppt_x"/>
                                          </p:val>
                                        </p:tav>
                                        <p:tav tm="50000">
                                          <p:val>
                                            <p:strVal val="#ppt_x+.1"/>
                                          </p:val>
                                        </p:tav>
                                        <p:tav tm="100000">
                                          <p:val>
                                            <p:strVal val="#ppt_x"/>
                                          </p:val>
                                        </p:tav>
                                      </p:tavLst>
                                    </p:anim>
                                    <p:anim calcmode="lin" valueType="num">
                                      <p:cBhvr>
                                        <p:cTn id="24" dur="250" fill="hold"/>
                                        <p:tgtEl>
                                          <p:spTgt spid="66"/>
                                        </p:tgtEl>
                                        <p:attrNameLst>
                                          <p:attrName>ppt_y</p:attrName>
                                        </p:attrNameLst>
                                      </p:cBhvr>
                                      <p:tavLst>
                                        <p:tav tm="0">
                                          <p:val>
                                            <p:strVal val="#ppt_y"/>
                                          </p:val>
                                        </p:tav>
                                        <p:tav tm="100000">
                                          <p:val>
                                            <p:strVal val="#ppt_y"/>
                                          </p:val>
                                        </p:tav>
                                      </p:tavLst>
                                    </p:anim>
                                    <p:anim calcmode="lin" valueType="num">
                                      <p:cBhvr>
                                        <p:cTn id="25" dur="250" fill="hold"/>
                                        <p:tgtEl>
                                          <p:spTgt spid="66"/>
                                        </p:tgtEl>
                                        <p:attrNameLst>
                                          <p:attrName>ppt_h</p:attrName>
                                        </p:attrNameLst>
                                      </p:cBhvr>
                                      <p:tavLst>
                                        <p:tav tm="0">
                                          <p:val>
                                            <p:strVal val="#ppt_h/10"/>
                                          </p:val>
                                        </p:tav>
                                        <p:tav tm="50000">
                                          <p:val>
                                            <p:strVal val="#ppt_h+.01"/>
                                          </p:val>
                                        </p:tav>
                                        <p:tav tm="100000">
                                          <p:val>
                                            <p:strVal val="#ppt_h"/>
                                          </p:val>
                                        </p:tav>
                                      </p:tavLst>
                                    </p:anim>
                                    <p:anim calcmode="lin" valueType="num">
                                      <p:cBhvr>
                                        <p:cTn id="26" dur="250" fill="hold"/>
                                        <p:tgtEl>
                                          <p:spTgt spid="66"/>
                                        </p:tgtEl>
                                        <p:attrNameLst>
                                          <p:attrName>ppt_w</p:attrName>
                                        </p:attrNameLst>
                                      </p:cBhvr>
                                      <p:tavLst>
                                        <p:tav tm="0">
                                          <p:val>
                                            <p:strVal val="#ppt_w/10"/>
                                          </p:val>
                                        </p:tav>
                                        <p:tav tm="50000">
                                          <p:val>
                                            <p:strVal val="#ppt_w+.01"/>
                                          </p:val>
                                        </p:tav>
                                        <p:tav tm="100000">
                                          <p:val>
                                            <p:strVal val="#ppt_w"/>
                                          </p:val>
                                        </p:tav>
                                      </p:tavLst>
                                    </p:anim>
                                    <p:animEffect transition="in" filter="fade">
                                      <p:cBhvr>
                                        <p:cTn id="27" dur="250" tmFilter="0,0; .5, 1; 1, 1"/>
                                        <p:tgtEl>
                                          <p:spTgt spid="66"/>
                                        </p:tgtEl>
                                      </p:cBhvr>
                                    </p:animEffect>
                                  </p:childTnLst>
                                </p:cTn>
                              </p:par>
                            </p:childTnLst>
                          </p:cTn>
                        </p:par>
                        <p:par>
                          <p:cTn id="28" fill="hold">
                            <p:stCondLst>
                              <p:cond delay="1275"/>
                            </p:stCondLst>
                            <p:childTnLst>
                              <p:par>
                                <p:cTn id="29" presetID="41" presetClass="entr" presetSubtype="0" fill="hold" grpId="0" nodeType="afterEffect">
                                  <p:stCondLst>
                                    <p:cond delay="0"/>
                                  </p:stCondLst>
                                  <p:iterate type="lt">
                                    <p:tmPct val="10000"/>
                                  </p:iterate>
                                  <p:childTnLst>
                                    <p:set>
                                      <p:cBhvr>
                                        <p:cTn id="30" dur="1" fill="hold">
                                          <p:stCondLst>
                                            <p:cond delay="0"/>
                                          </p:stCondLst>
                                        </p:cTn>
                                        <p:tgtEl>
                                          <p:spTgt spid="24"/>
                                        </p:tgtEl>
                                        <p:attrNameLst>
                                          <p:attrName>style.visibility</p:attrName>
                                        </p:attrNameLst>
                                      </p:cBhvr>
                                      <p:to>
                                        <p:strVal val="visible"/>
                                      </p:to>
                                    </p:set>
                                    <p:anim calcmode="lin" valueType="num">
                                      <p:cBhvr>
                                        <p:cTn id="31" dur="150" fill="hold"/>
                                        <p:tgtEl>
                                          <p:spTgt spid="24"/>
                                        </p:tgtEl>
                                        <p:attrNameLst>
                                          <p:attrName>ppt_x</p:attrName>
                                        </p:attrNameLst>
                                      </p:cBhvr>
                                      <p:tavLst>
                                        <p:tav tm="0">
                                          <p:val>
                                            <p:strVal val="#ppt_x"/>
                                          </p:val>
                                        </p:tav>
                                        <p:tav tm="50000">
                                          <p:val>
                                            <p:strVal val="#ppt_x+.1"/>
                                          </p:val>
                                        </p:tav>
                                        <p:tav tm="100000">
                                          <p:val>
                                            <p:strVal val="#ppt_x"/>
                                          </p:val>
                                        </p:tav>
                                      </p:tavLst>
                                    </p:anim>
                                    <p:anim calcmode="lin" valueType="num">
                                      <p:cBhvr>
                                        <p:cTn id="32" dur="150" fill="hold"/>
                                        <p:tgtEl>
                                          <p:spTgt spid="24"/>
                                        </p:tgtEl>
                                        <p:attrNameLst>
                                          <p:attrName>ppt_y</p:attrName>
                                        </p:attrNameLst>
                                      </p:cBhvr>
                                      <p:tavLst>
                                        <p:tav tm="0">
                                          <p:val>
                                            <p:strVal val="#ppt_y"/>
                                          </p:val>
                                        </p:tav>
                                        <p:tav tm="100000">
                                          <p:val>
                                            <p:strVal val="#ppt_y"/>
                                          </p:val>
                                        </p:tav>
                                      </p:tavLst>
                                    </p:anim>
                                    <p:anim calcmode="lin" valueType="num">
                                      <p:cBhvr>
                                        <p:cTn id="33" dur="150" fill="hold"/>
                                        <p:tgtEl>
                                          <p:spTgt spid="24"/>
                                        </p:tgtEl>
                                        <p:attrNameLst>
                                          <p:attrName>ppt_h</p:attrName>
                                        </p:attrNameLst>
                                      </p:cBhvr>
                                      <p:tavLst>
                                        <p:tav tm="0">
                                          <p:val>
                                            <p:strVal val="#ppt_h/10"/>
                                          </p:val>
                                        </p:tav>
                                        <p:tav tm="50000">
                                          <p:val>
                                            <p:strVal val="#ppt_h+.01"/>
                                          </p:val>
                                        </p:tav>
                                        <p:tav tm="100000">
                                          <p:val>
                                            <p:strVal val="#ppt_h"/>
                                          </p:val>
                                        </p:tav>
                                      </p:tavLst>
                                    </p:anim>
                                    <p:anim calcmode="lin" valueType="num">
                                      <p:cBhvr>
                                        <p:cTn id="34" dur="150" fill="hold"/>
                                        <p:tgtEl>
                                          <p:spTgt spid="24"/>
                                        </p:tgtEl>
                                        <p:attrNameLst>
                                          <p:attrName>ppt_w</p:attrName>
                                        </p:attrNameLst>
                                      </p:cBhvr>
                                      <p:tavLst>
                                        <p:tav tm="0">
                                          <p:val>
                                            <p:strVal val="#ppt_w/10"/>
                                          </p:val>
                                        </p:tav>
                                        <p:tav tm="50000">
                                          <p:val>
                                            <p:strVal val="#ppt_w+.01"/>
                                          </p:val>
                                        </p:tav>
                                        <p:tav tm="100000">
                                          <p:val>
                                            <p:strVal val="#ppt_w"/>
                                          </p:val>
                                        </p:tav>
                                      </p:tavLst>
                                    </p:anim>
                                    <p:animEffect transition="in" filter="fade">
                                      <p:cBhvr>
                                        <p:cTn id="35" dur="150" tmFilter="0,0; .5, 1; 1, 1"/>
                                        <p:tgtEl>
                                          <p:spTgt spid="24"/>
                                        </p:tgtEl>
                                      </p:cBhvr>
                                    </p:animEffect>
                                  </p:childTnLst>
                                </p:cTn>
                              </p:par>
                            </p:childTnLst>
                          </p:cTn>
                        </p:par>
                        <p:par>
                          <p:cTn id="36" fill="hold">
                            <p:stCondLst>
                              <p:cond delay="1905"/>
                            </p:stCondLst>
                            <p:childTnLst>
                              <p:par>
                                <p:cTn id="37" presetID="14" presetClass="entr" presetSubtype="10" fill="hold" grpId="0" nodeType="afterEffect">
                                  <p:stCondLst>
                                    <p:cond delay="0"/>
                                  </p:stCondLst>
                                  <p:childTnLst>
                                    <p:set>
                                      <p:cBhvr>
                                        <p:cTn id="38" dur="1" fill="hold">
                                          <p:stCondLst>
                                            <p:cond delay="0"/>
                                          </p:stCondLst>
                                        </p:cTn>
                                        <p:tgtEl>
                                          <p:spTgt spid="54"/>
                                        </p:tgtEl>
                                        <p:attrNameLst>
                                          <p:attrName>style.visibility</p:attrName>
                                        </p:attrNameLst>
                                      </p:cBhvr>
                                      <p:to>
                                        <p:strVal val="visible"/>
                                      </p:to>
                                    </p:set>
                                    <p:animEffect transition="in" filter="randombar(horizontal)">
                                      <p:cBhvr>
                                        <p:cTn id="39" dur="100"/>
                                        <p:tgtEl>
                                          <p:spTgt spid="54"/>
                                        </p:tgtEl>
                                      </p:cBhvr>
                                    </p:animEffect>
                                  </p:childTnLst>
                                </p:cTn>
                              </p:par>
                            </p:childTnLst>
                          </p:cTn>
                        </p:par>
                        <p:par>
                          <p:cTn id="40" fill="hold">
                            <p:stCondLst>
                              <p:cond delay="2005"/>
                            </p:stCondLst>
                            <p:childTnLst>
                              <p:par>
                                <p:cTn id="41" presetID="14" presetClass="entr" presetSubtype="10" fill="hold" grpId="0" nodeType="afterEffect">
                                  <p:stCondLst>
                                    <p:cond delay="0"/>
                                  </p:stCondLst>
                                  <p:childTnLst>
                                    <p:set>
                                      <p:cBhvr>
                                        <p:cTn id="42" dur="1" fill="hold">
                                          <p:stCondLst>
                                            <p:cond delay="0"/>
                                          </p:stCondLst>
                                        </p:cTn>
                                        <p:tgtEl>
                                          <p:spTgt spid="41"/>
                                        </p:tgtEl>
                                        <p:attrNameLst>
                                          <p:attrName>style.visibility</p:attrName>
                                        </p:attrNameLst>
                                      </p:cBhvr>
                                      <p:to>
                                        <p:strVal val="visible"/>
                                      </p:to>
                                    </p:set>
                                    <p:animEffect transition="in" filter="randombar(horizontal)">
                                      <p:cBhvr>
                                        <p:cTn id="43" dur="100"/>
                                        <p:tgtEl>
                                          <p:spTgt spid="41"/>
                                        </p:tgtEl>
                                      </p:cBhvr>
                                    </p:animEffect>
                                  </p:childTnLst>
                                </p:cTn>
                              </p:par>
                            </p:childTnLst>
                          </p:cTn>
                        </p:par>
                        <p:par>
                          <p:cTn id="44" fill="hold">
                            <p:stCondLst>
                              <p:cond delay="2105"/>
                            </p:stCondLst>
                            <p:childTnLst>
                              <p:par>
                                <p:cTn id="45" presetID="14" presetClass="entr" presetSubtype="10" fill="hold" grpId="0" nodeType="afterEffect">
                                  <p:stCondLst>
                                    <p:cond delay="0"/>
                                  </p:stCondLst>
                                  <p:childTnLst>
                                    <p:set>
                                      <p:cBhvr>
                                        <p:cTn id="46" dur="1" fill="hold">
                                          <p:stCondLst>
                                            <p:cond delay="0"/>
                                          </p:stCondLst>
                                        </p:cTn>
                                        <p:tgtEl>
                                          <p:spTgt spid="43"/>
                                        </p:tgtEl>
                                        <p:attrNameLst>
                                          <p:attrName>style.visibility</p:attrName>
                                        </p:attrNameLst>
                                      </p:cBhvr>
                                      <p:to>
                                        <p:strVal val="visible"/>
                                      </p:to>
                                    </p:set>
                                    <p:animEffect transition="in" filter="randombar(horizontal)">
                                      <p:cBhvr>
                                        <p:cTn id="47" dur="100"/>
                                        <p:tgtEl>
                                          <p:spTgt spid="43"/>
                                        </p:tgtEl>
                                      </p:cBhvr>
                                    </p:animEffect>
                                  </p:childTnLst>
                                </p:cTn>
                              </p:par>
                            </p:childTnLst>
                          </p:cTn>
                        </p:par>
                        <p:par>
                          <p:cTn id="48" fill="hold">
                            <p:stCondLst>
                              <p:cond delay="2205"/>
                            </p:stCondLst>
                            <p:childTnLst>
                              <p:par>
                                <p:cTn id="49" presetID="14" presetClass="entr" presetSubtype="10" fill="hold" grpId="0" nodeType="afterEffect">
                                  <p:stCondLst>
                                    <p:cond delay="0"/>
                                  </p:stCondLst>
                                  <p:childTnLst>
                                    <p:set>
                                      <p:cBhvr>
                                        <p:cTn id="50" dur="1" fill="hold">
                                          <p:stCondLst>
                                            <p:cond delay="0"/>
                                          </p:stCondLst>
                                        </p:cTn>
                                        <p:tgtEl>
                                          <p:spTgt spid="45"/>
                                        </p:tgtEl>
                                        <p:attrNameLst>
                                          <p:attrName>style.visibility</p:attrName>
                                        </p:attrNameLst>
                                      </p:cBhvr>
                                      <p:to>
                                        <p:strVal val="visible"/>
                                      </p:to>
                                    </p:set>
                                    <p:animEffect transition="in" filter="randombar(horizontal)">
                                      <p:cBhvr>
                                        <p:cTn id="51" dur="100"/>
                                        <p:tgtEl>
                                          <p:spTgt spid="45"/>
                                        </p:tgtEl>
                                      </p:cBhvr>
                                    </p:animEffect>
                                  </p:childTnLst>
                                </p:cTn>
                              </p:par>
                            </p:childTnLst>
                          </p:cTn>
                        </p:par>
                        <p:par>
                          <p:cTn id="52" fill="hold">
                            <p:stCondLst>
                              <p:cond delay="2305"/>
                            </p:stCondLst>
                            <p:childTnLst>
                              <p:par>
                                <p:cTn id="53" presetID="14" presetClass="entr" presetSubtype="10" fill="hold" grpId="0" nodeType="afterEffect">
                                  <p:stCondLst>
                                    <p:cond delay="0"/>
                                  </p:stCondLst>
                                  <p:childTnLst>
                                    <p:set>
                                      <p:cBhvr>
                                        <p:cTn id="54" dur="1" fill="hold">
                                          <p:stCondLst>
                                            <p:cond delay="0"/>
                                          </p:stCondLst>
                                        </p:cTn>
                                        <p:tgtEl>
                                          <p:spTgt spid="47"/>
                                        </p:tgtEl>
                                        <p:attrNameLst>
                                          <p:attrName>style.visibility</p:attrName>
                                        </p:attrNameLst>
                                      </p:cBhvr>
                                      <p:to>
                                        <p:strVal val="visible"/>
                                      </p:to>
                                    </p:set>
                                    <p:animEffect transition="in" filter="randombar(horizontal)">
                                      <p:cBhvr>
                                        <p:cTn id="55" dur="100"/>
                                        <p:tgtEl>
                                          <p:spTgt spid="47"/>
                                        </p:tgtEl>
                                      </p:cBhvr>
                                    </p:animEffect>
                                  </p:childTnLst>
                                </p:cTn>
                              </p:par>
                            </p:childTnLst>
                          </p:cTn>
                        </p:par>
                        <p:par>
                          <p:cTn id="56" fill="hold">
                            <p:stCondLst>
                              <p:cond delay="2405"/>
                            </p:stCondLst>
                            <p:childTnLst>
                              <p:par>
                                <p:cTn id="57" presetID="41" presetClass="entr" presetSubtype="0" fill="hold" grpId="0" nodeType="afterEffect">
                                  <p:stCondLst>
                                    <p:cond delay="0"/>
                                  </p:stCondLst>
                                  <p:iterate type="lt">
                                    <p:tmPct val="10000"/>
                                  </p:iterate>
                                  <p:childTnLst>
                                    <p:set>
                                      <p:cBhvr>
                                        <p:cTn id="58" dur="1" fill="hold">
                                          <p:stCondLst>
                                            <p:cond delay="0"/>
                                          </p:stCondLst>
                                        </p:cTn>
                                        <p:tgtEl>
                                          <p:spTgt spid="53"/>
                                        </p:tgtEl>
                                        <p:attrNameLst>
                                          <p:attrName>style.visibility</p:attrName>
                                        </p:attrNameLst>
                                      </p:cBhvr>
                                      <p:to>
                                        <p:strVal val="visible"/>
                                      </p:to>
                                    </p:set>
                                    <p:anim calcmode="lin" valueType="num">
                                      <p:cBhvr>
                                        <p:cTn id="59" dur="150" fill="hold"/>
                                        <p:tgtEl>
                                          <p:spTgt spid="53"/>
                                        </p:tgtEl>
                                        <p:attrNameLst>
                                          <p:attrName>ppt_x</p:attrName>
                                        </p:attrNameLst>
                                      </p:cBhvr>
                                      <p:tavLst>
                                        <p:tav tm="0">
                                          <p:val>
                                            <p:strVal val="#ppt_x"/>
                                          </p:val>
                                        </p:tav>
                                        <p:tav tm="50000">
                                          <p:val>
                                            <p:strVal val="#ppt_x+.1"/>
                                          </p:val>
                                        </p:tav>
                                        <p:tav tm="100000">
                                          <p:val>
                                            <p:strVal val="#ppt_x"/>
                                          </p:val>
                                        </p:tav>
                                      </p:tavLst>
                                    </p:anim>
                                    <p:anim calcmode="lin" valueType="num">
                                      <p:cBhvr>
                                        <p:cTn id="60" dur="150" fill="hold"/>
                                        <p:tgtEl>
                                          <p:spTgt spid="53"/>
                                        </p:tgtEl>
                                        <p:attrNameLst>
                                          <p:attrName>ppt_y</p:attrName>
                                        </p:attrNameLst>
                                      </p:cBhvr>
                                      <p:tavLst>
                                        <p:tav tm="0">
                                          <p:val>
                                            <p:strVal val="#ppt_y"/>
                                          </p:val>
                                        </p:tav>
                                        <p:tav tm="100000">
                                          <p:val>
                                            <p:strVal val="#ppt_y"/>
                                          </p:val>
                                        </p:tav>
                                      </p:tavLst>
                                    </p:anim>
                                    <p:anim calcmode="lin" valueType="num">
                                      <p:cBhvr>
                                        <p:cTn id="61" dur="150" fill="hold"/>
                                        <p:tgtEl>
                                          <p:spTgt spid="53"/>
                                        </p:tgtEl>
                                        <p:attrNameLst>
                                          <p:attrName>ppt_h</p:attrName>
                                        </p:attrNameLst>
                                      </p:cBhvr>
                                      <p:tavLst>
                                        <p:tav tm="0">
                                          <p:val>
                                            <p:strVal val="#ppt_h/10"/>
                                          </p:val>
                                        </p:tav>
                                        <p:tav tm="50000">
                                          <p:val>
                                            <p:strVal val="#ppt_h+.01"/>
                                          </p:val>
                                        </p:tav>
                                        <p:tav tm="100000">
                                          <p:val>
                                            <p:strVal val="#ppt_h"/>
                                          </p:val>
                                        </p:tav>
                                      </p:tavLst>
                                    </p:anim>
                                    <p:anim calcmode="lin" valueType="num">
                                      <p:cBhvr>
                                        <p:cTn id="62" dur="150" fill="hold"/>
                                        <p:tgtEl>
                                          <p:spTgt spid="53"/>
                                        </p:tgtEl>
                                        <p:attrNameLst>
                                          <p:attrName>ppt_w</p:attrName>
                                        </p:attrNameLst>
                                      </p:cBhvr>
                                      <p:tavLst>
                                        <p:tav tm="0">
                                          <p:val>
                                            <p:strVal val="#ppt_w/10"/>
                                          </p:val>
                                        </p:tav>
                                        <p:tav tm="50000">
                                          <p:val>
                                            <p:strVal val="#ppt_w+.01"/>
                                          </p:val>
                                        </p:tav>
                                        <p:tav tm="100000">
                                          <p:val>
                                            <p:strVal val="#ppt_w"/>
                                          </p:val>
                                        </p:tav>
                                      </p:tavLst>
                                    </p:anim>
                                    <p:animEffect transition="in" filter="fade">
                                      <p:cBhvr>
                                        <p:cTn id="63" dur="150" tmFilter="0,0; .5, 1; 1, 1"/>
                                        <p:tgtEl>
                                          <p:spTgt spid="53"/>
                                        </p:tgtEl>
                                      </p:cBhvr>
                                    </p:animEffect>
                                  </p:childTnLst>
                                </p:cTn>
                              </p:par>
                            </p:childTnLst>
                          </p:cTn>
                        </p:par>
                        <p:par>
                          <p:cTn id="64" fill="hold">
                            <p:stCondLst>
                              <p:cond delay="2870"/>
                            </p:stCondLst>
                            <p:childTnLst>
                              <p:par>
                                <p:cTn id="65" presetID="41" presetClass="entr" presetSubtype="0" fill="hold" grpId="0" nodeType="afterEffect">
                                  <p:stCondLst>
                                    <p:cond delay="0"/>
                                  </p:stCondLst>
                                  <p:iterate type="lt">
                                    <p:tmPct val="10000"/>
                                  </p:iterate>
                                  <p:childTnLst>
                                    <p:set>
                                      <p:cBhvr>
                                        <p:cTn id="66" dur="1" fill="hold">
                                          <p:stCondLst>
                                            <p:cond delay="0"/>
                                          </p:stCondLst>
                                        </p:cTn>
                                        <p:tgtEl>
                                          <p:spTgt spid="40"/>
                                        </p:tgtEl>
                                        <p:attrNameLst>
                                          <p:attrName>style.visibility</p:attrName>
                                        </p:attrNameLst>
                                      </p:cBhvr>
                                      <p:to>
                                        <p:strVal val="visible"/>
                                      </p:to>
                                    </p:set>
                                    <p:anim calcmode="lin" valueType="num">
                                      <p:cBhvr>
                                        <p:cTn id="67" dur="150" fill="hold"/>
                                        <p:tgtEl>
                                          <p:spTgt spid="40"/>
                                        </p:tgtEl>
                                        <p:attrNameLst>
                                          <p:attrName>ppt_x</p:attrName>
                                        </p:attrNameLst>
                                      </p:cBhvr>
                                      <p:tavLst>
                                        <p:tav tm="0">
                                          <p:val>
                                            <p:strVal val="#ppt_x"/>
                                          </p:val>
                                        </p:tav>
                                        <p:tav tm="50000">
                                          <p:val>
                                            <p:strVal val="#ppt_x+.1"/>
                                          </p:val>
                                        </p:tav>
                                        <p:tav tm="100000">
                                          <p:val>
                                            <p:strVal val="#ppt_x"/>
                                          </p:val>
                                        </p:tav>
                                      </p:tavLst>
                                    </p:anim>
                                    <p:anim calcmode="lin" valueType="num">
                                      <p:cBhvr>
                                        <p:cTn id="68" dur="150" fill="hold"/>
                                        <p:tgtEl>
                                          <p:spTgt spid="40"/>
                                        </p:tgtEl>
                                        <p:attrNameLst>
                                          <p:attrName>ppt_y</p:attrName>
                                        </p:attrNameLst>
                                      </p:cBhvr>
                                      <p:tavLst>
                                        <p:tav tm="0">
                                          <p:val>
                                            <p:strVal val="#ppt_y"/>
                                          </p:val>
                                        </p:tav>
                                        <p:tav tm="100000">
                                          <p:val>
                                            <p:strVal val="#ppt_y"/>
                                          </p:val>
                                        </p:tav>
                                      </p:tavLst>
                                    </p:anim>
                                    <p:anim calcmode="lin" valueType="num">
                                      <p:cBhvr>
                                        <p:cTn id="69" dur="150" fill="hold"/>
                                        <p:tgtEl>
                                          <p:spTgt spid="40"/>
                                        </p:tgtEl>
                                        <p:attrNameLst>
                                          <p:attrName>ppt_h</p:attrName>
                                        </p:attrNameLst>
                                      </p:cBhvr>
                                      <p:tavLst>
                                        <p:tav tm="0">
                                          <p:val>
                                            <p:strVal val="#ppt_h/10"/>
                                          </p:val>
                                        </p:tav>
                                        <p:tav tm="50000">
                                          <p:val>
                                            <p:strVal val="#ppt_h+.01"/>
                                          </p:val>
                                        </p:tav>
                                        <p:tav tm="100000">
                                          <p:val>
                                            <p:strVal val="#ppt_h"/>
                                          </p:val>
                                        </p:tav>
                                      </p:tavLst>
                                    </p:anim>
                                    <p:anim calcmode="lin" valueType="num">
                                      <p:cBhvr>
                                        <p:cTn id="70" dur="150" fill="hold"/>
                                        <p:tgtEl>
                                          <p:spTgt spid="40"/>
                                        </p:tgtEl>
                                        <p:attrNameLst>
                                          <p:attrName>ppt_w</p:attrName>
                                        </p:attrNameLst>
                                      </p:cBhvr>
                                      <p:tavLst>
                                        <p:tav tm="0">
                                          <p:val>
                                            <p:strVal val="#ppt_w/10"/>
                                          </p:val>
                                        </p:tav>
                                        <p:tav tm="50000">
                                          <p:val>
                                            <p:strVal val="#ppt_w+.01"/>
                                          </p:val>
                                        </p:tav>
                                        <p:tav tm="100000">
                                          <p:val>
                                            <p:strVal val="#ppt_w"/>
                                          </p:val>
                                        </p:tav>
                                      </p:tavLst>
                                    </p:anim>
                                    <p:animEffect transition="in" filter="fade">
                                      <p:cBhvr>
                                        <p:cTn id="71" dur="150" tmFilter="0,0; .5, 1; 1, 1"/>
                                        <p:tgtEl>
                                          <p:spTgt spid="40"/>
                                        </p:tgtEl>
                                      </p:cBhvr>
                                    </p:animEffect>
                                  </p:childTnLst>
                                </p:cTn>
                              </p:par>
                            </p:childTnLst>
                          </p:cTn>
                        </p:par>
                        <p:par>
                          <p:cTn id="72" fill="hold">
                            <p:stCondLst>
                              <p:cond delay="4070"/>
                            </p:stCondLst>
                            <p:childTnLst>
                              <p:par>
                                <p:cTn id="73" presetID="41" presetClass="entr" presetSubtype="0" fill="hold" grpId="0" nodeType="afterEffect">
                                  <p:stCondLst>
                                    <p:cond delay="0"/>
                                  </p:stCondLst>
                                  <p:iterate type="lt">
                                    <p:tmPct val="10000"/>
                                  </p:iterate>
                                  <p:childTnLst>
                                    <p:set>
                                      <p:cBhvr>
                                        <p:cTn id="74" dur="1" fill="hold">
                                          <p:stCondLst>
                                            <p:cond delay="0"/>
                                          </p:stCondLst>
                                        </p:cTn>
                                        <p:tgtEl>
                                          <p:spTgt spid="42"/>
                                        </p:tgtEl>
                                        <p:attrNameLst>
                                          <p:attrName>style.visibility</p:attrName>
                                        </p:attrNameLst>
                                      </p:cBhvr>
                                      <p:to>
                                        <p:strVal val="visible"/>
                                      </p:to>
                                    </p:set>
                                    <p:anim calcmode="lin" valueType="num">
                                      <p:cBhvr>
                                        <p:cTn id="75" dur="150" fill="hold"/>
                                        <p:tgtEl>
                                          <p:spTgt spid="42"/>
                                        </p:tgtEl>
                                        <p:attrNameLst>
                                          <p:attrName>ppt_x</p:attrName>
                                        </p:attrNameLst>
                                      </p:cBhvr>
                                      <p:tavLst>
                                        <p:tav tm="0">
                                          <p:val>
                                            <p:strVal val="#ppt_x"/>
                                          </p:val>
                                        </p:tav>
                                        <p:tav tm="50000">
                                          <p:val>
                                            <p:strVal val="#ppt_x+.1"/>
                                          </p:val>
                                        </p:tav>
                                        <p:tav tm="100000">
                                          <p:val>
                                            <p:strVal val="#ppt_x"/>
                                          </p:val>
                                        </p:tav>
                                      </p:tavLst>
                                    </p:anim>
                                    <p:anim calcmode="lin" valueType="num">
                                      <p:cBhvr>
                                        <p:cTn id="76" dur="150" fill="hold"/>
                                        <p:tgtEl>
                                          <p:spTgt spid="42"/>
                                        </p:tgtEl>
                                        <p:attrNameLst>
                                          <p:attrName>ppt_y</p:attrName>
                                        </p:attrNameLst>
                                      </p:cBhvr>
                                      <p:tavLst>
                                        <p:tav tm="0">
                                          <p:val>
                                            <p:strVal val="#ppt_y"/>
                                          </p:val>
                                        </p:tav>
                                        <p:tav tm="100000">
                                          <p:val>
                                            <p:strVal val="#ppt_y"/>
                                          </p:val>
                                        </p:tav>
                                      </p:tavLst>
                                    </p:anim>
                                    <p:anim calcmode="lin" valueType="num">
                                      <p:cBhvr>
                                        <p:cTn id="77" dur="150" fill="hold"/>
                                        <p:tgtEl>
                                          <p:spTgt spid="42"/>
                                        </p:tgtEl>
                                        <p:attrNameLst>
                                          <p:attrName>ppt_h</p:attrName>
                                        </p:attrNameLst>
                                      </p:cBhvr>
                                      <p:tavLst>
                                        <p:tav tm="0">
                                          <p:val>
                                            <p:strVal val="#ppt_h/10"/>
                                          </p:val>
                                        </p:tav>
                                        <p:tav tm="50000">
                                          <p:val>
                                            <p:strVal val="#ppt_h+.01"/>
                                          </p:val>
                                        </p:tav>
                                        <p:tav tm="100000">
                                          <p:val>
                                            <p:strVal val="#ppt_h"/>
                                          </p:val>
                                        </p:tav>
                                      </p:tavLst>
                                    </p:anim>
                                    <p:anim calcmode="lin" valueType="num">
                                      <p:cBhvr>
                                        <p:cTn id="78" dur="150" fill="hold"/>
                                        <p:tgtEl>
                                          <p:spTgt spid="42"/>
                                        </p:tgtEl>
                                        <p:attrNameLst>
                                          <p:attrName>ppt_w</p:attrName>
                                        </p:attrNameLst>
                                      </p:cBhvr>
                                      <p:tavLst>
                                        <p:tav tm="0">
                                          <p:val>
                                            <p:strVal val="#ppt_w/10"/>
                                          </p:val>
                                        </p:tav>
                                        <p:tav tm="50000">
                                          <p:val>
                                            <p:strVal val="#ppt_w+.01"/>
                                          </p:val>
                                        </p:tav>
                                        <p:tav tm="100000">
                                          <p:val>
                                            <p:strVal val="#ppt_w"/>
                                          </p:val>
                                        </p:tav>
                                      </p:tavLst>
                                    </p:anim>
                                    <p:animEffect transition="in" filter="fade">
                                      <p:cBhvr>
                                        <p:cTn id="79" dur="150" tmFilter="0,0; .5, 1; 1, 1"/>
                                        <p:tgtEl>
                                          <p:spTgt spid="42"/>
                                        </p:tgtEl>
                                      </p:cBhvr>
                                    </p:animEffect>
                                  </p:childTnLst>
                                </p:cTn>
                              </p:par>
                            </p:childTnLst>
                          </p:cTn>
                        </p:par>
                        <p:par>
                          <p:cTn id="80" fill="hold">
                            <p:stCondLst>
                              <p:cond delay="4580"/>
                            </p:stCondLst>
                            <p:childTnLst>
                              <p:par>
                                <p:cTn id="81" presetID="41" presetClass="entr" presetSubtype="0" fill="hold" grpId="0" nodeType="afterEffect">
                                  <p:stCondLst>
                                    <p:cond delay="0"/>
                                  </p:stCondLst>
                                  <p:iterate type="lt">
                                    <p:tmPct val="10000"/>
                                  </p:iterate>
                                  <p:childTnLst>
                                    <p:set>
                                      <p:cBhvr>
                                        <p:cTn id="82" dur="1" fill="hold">
                                          <p:stCondLst>
                                            <p:cond delay="0"/>
                                          </p:stCondLst>
                                        </p:cTn>
                                        <p:tgtEl>
                                          <p:spTgt spid="44"/>
                                        </p:tgtEl>
                                        <p:attrNameLst>
                                          <p:attrName>style.visibility</p:attrName>
                                        </p:attrNameLst>
                                      </p:cBhvr>
                                      <p:to>
                                        <p:strVal val="visible"/>
                                      </p:to>
                                    </p:set>
                                    <p:anim calcmode="lin" valueType="num">
                                      <p:cBhvr>
                                        <p:cTn id="83" dur="150" fill="hold"/>
                                        <p:tgtEl>
                                          <p:spTgt spid="44"/>
                                        </p:tgtEl>
                                        <p:attrNameLst>
                                          <p:attrName>ppt_x</p:attrName>
                                        </p:attrNameLst>
                                      </p:cBhvr>
                                      <p:tavLst>
                                        <p:tav tm="0">
                                          <p:val>
                                            <p:strVal val="#ppt_x"/>
                                          </p:val>
                                        </p:tav>
                                        <p:tav tm="50000">
                                          <p:val>
                                            <p:strVal val="#ppt_x+.1"/>
                                          </p:val>
                                        </p:tav>
                                        <p:tav tm="100000">
                                          <p:val>
                                            <p:strVal val="#ppt_x"/>
                                          </p:val>
                                        </p:tav>
                                      </p:tavLst>
                                    </p:anim>
                                    <p:anim calcmode="lin" valueType="num">
                                      <p:cBhvr>
                                        <p:cTn id="84" dur="150" fill="hold"/>
                                        <p:tgtEl>
                                          <p:spTgt spid="44"/>
                                        </p:tgtEl>
                                        <p:attrNameLst>
                                          <p:attrName>ppt_y</p:attrName>
                                        </p:attrNameLst>
                                      </p:cBhvr>
                                      <p:tavLst>
                                        <p:tav tm="0">
                                          <p:val>
                                            <p:strVal val="#ppt_y"/>
                                          </p:val>
                                        </p:tav>
                                        <p:tav tm="100000">
                                          <p:val>
                                            <p:strVal val="#ppt_y"/>
                                          </p:val>
                                        </p:tav>
                                      </p:tavLst>
                                    </p:anim>
                                    <p:anim calcmode="lin" valueType="num">
                                      <p:cBhvr>
                                        <p:cTn id="85" dur="150" fill="hold"/>
                                        <p:tgtEl>
                                          <p:spTgt spid="44"/>
                                        </p:tgtEl>
                                        <p:attrNameLst>
                                          <p:attrName>ppt_h</p:attrName>
                                        </p:attrNameLst>
                                      </p:cBhvr>
                                      <p:tavLst>
                                        <p:tav tm="0">
                                          <p:val>
                                            <p:strVal val="#ppt_h/10"/>
                                          </p:val>
                                        </p:tav>
                                        <p:tav tm="50000">
                                          <p:val>
                                            <p:strVal val="#ppt_h+.01"/>
                                          </p:val>
                                        </p:tav>
                                        <p:tav tm="100000">
                                          <p:val>
                                            <p:strVal val="#ppt_h"/>
                                          </p:val>
                                        </p:tav>
                                      </p:tavLst>
                                    </p:anim>
                                    <p:anim calcmode="lin" valueType="num">
                                      <p:cBhvr>
                                        <p:cTn id="86" dur="150" fill="hold"/>
                                        <p:tgtEl>
                                          <p:spTgt spid="44"/>
                                        </p:tgtEl>
                                        <p:attrNameLst>
                                          <p:attrName>ppt_w</p:attrName>
                                        </p:attrNameLst>
                                      </p:cBhvr>
                                      <p:tavLst>
                                        <p:tav tm="0">
                                          <p:val>
                                            <p:strVal val="#ppt_w/10"/>
                                          </p:val>
                                        </p:tav>
                                        <p:tav tm="50000">
                                          <p:val>
                                            <p:strVal val="#ppt_w+.01"/>
                                          </p:val>
                                        </p:tav>
                                        <p:tav tm="100000">
                                          <p:val>
                                            <p:strVal val="#ppt_w"/>
                                          </p:val>
                                        </p:tav>
                                      </p:tavLst>
                                    </p:anim>
                                    <p:animEffect transition="in" filter="fade">
                                      <p:cBhvr>
                                        <p:cTn id="87" dur="150" tmFilter="0,0; .5, 1; 1, 1"/>
                                        <p:tgtEl>
                                          <p:spTgt spid="44"/>
                                        </p:tgtEl>
                                      </p:cBhvr>
                                    </p:animEffect>
                                  </p:childTnLst>
                                </p:cTn>
                              </p:par>
                            </p:childTnLst>
                          </p:cTn>
                        </p:par>
                        <p:par>
                          <p:cTn id="88" fill="hold">
                            <p:stCondLst>
                              <p:cond delay="5285"/>
                            </p:stCondLst>
                            <p:childTnLst>
                              <p:par>
                                <p:cTn id="89" presetID="41" presetClass="entr" presetSubtype="0" fill="hold" grpId="0" nodeType="afterEffect">
                                  <p:stCondLst>
                                    <p:cond delay="0"/>
                                  </p:stCondLst>
                                  <p:iterate type="lt">
                                    <p:tmPct val="10000"/>
                                  </p:iterate>
                                  <p:childTnLst>
                                    <p:set>
                                      <p:cBhvr>
                                        <p:cTn id="90" dur="1" fill="hold">
                                          <p:stCondLst>
                                            <p:cond delay="0"/>
                                          </p:stCondLst>
                                        </p:cTn>
                                        <p:tgtEl>
                                          <p:spTgt spid="46"/>
                                        </p:tgtEl>
                                        <p:attrNameLst>
                                          <p:attrName>style.visibility</p:attrName>
                                        </p:attrNameLst>
                                      </p:cBhvr>
                                      <p:to>
                                        <p:strVal val="visible"/>
                                      </p:to>
                                    </p:set>
                                    <p:anim calcmode="lin" valueType="num">
                                      <p:cBhvr>
                                        <p:cTn id="91" dur="150" fill="hold"/>
                                        <p:tgtEl>
                                          <p:spTgt spid="46"/>
                                        </p:tgtEl>
                                        <p:attrNameLst>
                                          <p:attrName>ppt_x</p:attrName>
                                        </p:attrNameLst>
                                      </p:cBhvr>
                                      <p:tavLst>
                                        <p:tav tm="0">
                                          <p:val>
                                            <p:strVal val="#ppt_x"/>
                                          </p:val>
                                        </p:tav>
                                        <p:tav tm="50000">
                                          <p:val>
                                            <p:strVal val="#ppt_x+.1"/>
                                          </p:val>
                                        </p:tav>
                                        <p:tav tm="100000">
                                          <p:val>
                                            <p:strVal val="#ppt_x"/>
                                          </p:val>
                                        </p:tav>
                                      </p:tavLst>
                                    </p:anim>
                                    <p:anim calcmode="lin" valueType="num">
                                      <p:cBhvr>
                                        <p:cTn id="92" dur="150" fill="hold"/>
                                        <p:tgtEl>
                                          <p:spTgt spid="46"/>
                                        </p:tgtEl>
                                        <p:attrNameLst>
                                          <p:attrName>ppt_y</p:attrName>
                                        </p:attrNameLst>
                                      </p:cBhvr>
                                      <p:tavLst>
                                        <p:tav tm="0">
                                          <p:val>
                                            <p:strVal val="#ppt_y"/>
                                          </p:val>
                                        </p:tav>
                                        <p:tav tm="100000">
                                          <p:val>
                                            <p:strVal val="#ppt_y"/>
                                          </p:val>
                                        </p:tav>
                                      </p:tavLst>
                                    </p:anim>
                                    <p:anim calcmode="lin" valueType="num">
                                      <p:cBhvr>
                                        <p:cTn id="93" dur="150" fill="hold"/>
                                        <p:tgtEl>
                                          <p:spTgt spid="46"/>
                                        </p:tgtEl>
                                        <p:attrNameLst>
                                          <p:attrName>ppt_h</p:attrName>
                                        </p:attrNameLst>
                                      </p:cBhvr>
                                      <p:tavLst>
                                        <p:tav tm="0">
                                          <p:val>
                                            <p:strVal val="#ppt_h/10"/>
                                          </p:val>
                                        </p:tav>
                                        <p:tav tm="50000">
                                          <p:val>
                                            <p:strVal val="#ppt_h+.01"/>
                                          </p:val>
                                        </p:tav>
                                        <p:tav tm="100000">
                                          <p:val>
                                            <p:strVal val="#ppt_h"/>
                                          </p:val>
                                        </p:tav>
                                      </p:tavLst>
                                    </p:anim>
                                    <p:anim calcmode="lin" valueType="num">
                                      <p:cBhvr>
                                        <p:cTn id="94" dur="150" fill="hold"/>
                                        <p:tgtEl>
                                          <p:spTgt spid="46"/>
                                        </p:tgtEl>
                                        <p:attrNameLst>
                                          <p:attrName>ppt_w</p:attrName>
                                        </p:attrNameLst>
                                      </p:cBhvr>
                                      <p:tavLst>
                                        <p:tav tm="0">
                                          <p:val>
                                            <p:strVal val="#ppt_w/10"/>
                                          </p:val>
                                        </p:tav>
                                        <p:tav tm="50000">
                                          <p:val>
                                            <p:strVal val="#ppt_w+.01"/>
                                          </p:val>
                                        </p:tav>
                                        <p:tav tm="100000">
                                          <p:val>
                                            <p:strVal val="#ppt_w"/>
                                          </p:val>
                                        </p:tav>
                                      </p:tavLst>
                                    </p:anim>
                                    <p:animEffect transition="in" filter="fade">
                                      <p:cBhvr>
                                        <p:cTn id="95" dur="150" tmFilter="0,0; .5, 1; 1, 1"/>
                                        <p:tgtEl>
                                          <p:spTgt spid="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animBg="1"/>
      <p:bldP spid="49" grpId="0" animBg="1"/>
      <p:bldP spid="50" grpId="0" animBg="1"/>
      <p:bldP spid="51" grpId="0" animBg="1"/>
      <p:bldP spid="66" grpId="0"/>
      <p:bldP spid="40" grpId="0"/>
      <p:bldP spid="41" grpId="0" animBg="1"/>
      <p:bldP spid="42" grpId="0"/>
      <p:bldP spid="43" grpId="0" animBg="1"/>
      <p:bldP spid="44" grpId="0"/>
      <p:bldP spid="45" grpId="0" animBg="1"/>
      <p:bldP spid="46" grpId="0"/>
      <p:bldP spid="47" grpId="0" animBg="1"/>
      <p:bldP spid="53" grpId="0"/>
      <p:bldP spid="54" grpId="0" animBg="1"/>
      <p:bldP spid="24"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bg1"/>
            </a:gs>
            <a:gs pos="64000">
              <a:schemeClr val="bg1"/>
            </a:gs>
            <a:gs pos="78000">
              <a:schemeClr val="bg1">
                <a:lumMod val="95000"/>
              </a:schemeClr>
            </a:gs>
            <a:gs pos="100000">
              <a:schemeClr val="accent1">
                <a:lumMod val="30000"/>
                <a:lumOff val="70000"/>
              </a:schemeClr>
            </a:gs>
          </a:gsLst>
          <a:lin ang="10800000" scaled="0"/>
          <a:tileRect/>
        </a:gradFill>
        <a:effectLst/>
      </p:bgPr>
    </p:bg>
    <p:spTree>
      <p:nvGrpSpPr>
        <p:cNvPr id="1" name=""/>
        <p:cNvGrpSpPr/>
        <p:nvPr/>
      </p:nvGrpSpPr>
      <p:grpSpPr>
        <a:xfrm>
          <a:off x="0" y="0"/>
          <a:ext cx="0" cy="0"/>
          <a:chOff x="0" y="0"/>
          <a:chExt cx="0" cy="0"/>
        </a:xfrm>
      </p:grpSpPr>
      <p:sp>
        <p:nvSpPr>
          <p:cNvPr id="48" name="شكل حر 47">
            <a:extLst>
              <a:ext uri="{FF2B5EF4-FFF2-40B4-BE49-F238E27FC236}">
                <a16:creationId xmlns:a16="http://schemas.microsoft.com/office/drawing/2014/main" id="{B83DE556-7759-4E51-953E-6194E8578615}"/>
              </a:ext>
            </a:extLst>
          </p:cNvPr>
          <p:cNvSpPr/>
          <p:nvPr/>
        </p:nvSpPr>
        <p:spPr>
          <a:xfrm flipH="1" flipV="1">
            <a:off x="10629028" y="0"/>
            <a:ext cx="1562972" cy="6889284"/>
          </a:xfrm>
          <a:custGeom>
            <a:avLst/>
            <a:gdLst>
              <a:gd name="connsiteX0" fmla="*/ 38516 w 1562972"/>
              <a:gd name="connsiteY0" fmla="*/ 6889284 h 6889284"/>
              <a:gd name="connsiteX1" fmla="*/ 0 w 1562972"/>
              <a:gd name="connsiteY1" fmla="*/ 6889284 h 6889284"/>
              <a:gd name="connsiteX2" fmla="*/ 0 w 1562972"/>
              <a:gd name="connsiteY2" fmla="*/ 4984890 h 6889284"/>
              <a:gd name="connsiteX3" fmla="*/ 1103053 w 1562972"/>
              <a:gd name="connsiteY3" fmla="*/ 0 h 6889284"/>
              <a:gd name="connsiteX4" fmla="*/ 1562972 w 1562972"/>
              <a:gd name="connsiteY4" fmla="*/ 0 h 68892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62972" h="6889284">
                <a:moveTo>
                  <a:pt x="38516" y="6889284"/>
                </a:moveTo>
                <a:lnTo>
                  <a:pt x="0" y="6889284"/>
                </a:lnTo>
                <a:lnTo>
                  <a:pt x="0" y="4984890"/>
                </a:lnTo>
                <a:lnTo>
                  <a:pt x="1103053" y="0"/>
                </a:lnTo>
                <a:lnTo>
                  <a:pt x="1562972" y="0"/>
                </a:lnTo>
                <a:close/>
              </a:path>
            </a:pathLst>
          </a:custGeom>
          <a:solidFill>
            <a:srgbClr val="5AE2D2">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45720" tIns="22860" rIns="45720" bIns="22860" numCol="1" spcCol="0" rtlCol="0" fromWordArt="0" anchor="ctr" anchorCtr="0" forceAA="0" compatLnSpc="1">
            <a:prstTxWarp prst="textNoShape">
              <a:avLst/>
            </a:prstTxWarp>
            <a:noAutofit/>
          </a:bodyPr>
          <a:lstStyle/>
          <a:p>
            <a:pPr marL="0" marR="0" lvl="0" indent="0" algn="ctr" defTabSz="914400" rtl="1"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9" name="شكل حر 48">
            <a:extLst>
              <a:ext uri="{FF2B5EF4-FFF2-40B4-BE49-F238E27FC236}">
                <a16:creationId xmlns:a16="http://schemas.microsoft.com/office/drawing/2014/main" id="{9A5AC296-F6FE-43A1-9495-3FCD467F015B}"/>
              </a:ext>
            </a:extLst>
          </p:cNvPr>
          <p:cNvSpPr/>
          <p:nvPr/>
        </p:nvSpPr>
        <p:spPr>
          <a:xfrm flipH="1" flipV="1">
            <a:off x="11076210" y="1846834"/>
            <a:ext cx="1115790" cy="5042451"/>
          </a:xfrm>
          <a:custGeom>
            <a:avLst/>
            <a:gdLst>
              <a:gd name="connsiteX0" fmla="*/ 0 w 1115790"/>
              <a:gd name="connsiteY0" fmla="*/ 5042451 h 5042451"/>
              <a:gd name="connsiteX1" fmla="*/ 0 w 1115790"/>
              <a:gd name="connsiteY1" fmla="*/ 2963996 h 5042451"/>
              <a:gd name="connsiteX2" fmla="*/ 655871 w 1115790"/>
              <a:gd name="connsiteY2" fmla="*/ 0 h 5042451"/>
              <a:gd name="connsiteX3" fmla="*/ 1115790 w 1115790"/>
              <a:gd name="connsiteY3" fmla="*/ 0 h 5042451"/>
            </a:gdLst>
            <a:ahLst/>
            <a:cxnLst>
              <a:cxn ang="0">
                <a:pos x="connsiteX0" y="connsiteY0"/>
              </a:cxn>
              <a:cxn ang="0">
                <a:pos x="connsiteX1" y="connsiteY1"/>
              </a:cxn>
              <a:cxn ang="0">
                <a:pos x="connsiteX2" y="connsiteY2"/>
              </a:cxn>
              <a:cxn ang="0">
                <a:pos x="connsiteX3" y="connsiteY3"/>
              </a:cxn>
            </a:cxnLst>
            <a:rect l="l" t="t" r="r" b="b"/>
            <a:pathLst>
              <a:path w="1115790" h="5042451">
                <a:moveTo>
                  <a:pt x="0" y="5042451"/>
                </a:moveTo>
                <a:lnTo>
                  <a:pt x="0" y="2963996"/>
                </a:lnTo>
                <a:lnTo>
                  <a:pt x="655871" y="0"/>
                </a:lnTo>
                <a:lnTo>
                  <a:pt x="1115790" y="0"/>
                </a:lnTo>
                <a:close/>
              </a:path>
            </a:pathLst>
          </a:custGeom>
          <a:solidFill>
            <a:srgbClr val="5AE2D2">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45720" tIns="22860" rIns="45720" bIns="22860" numCol="1" spcCol="0" rtlCol="0" fromWordArt="0" anchor="ctr" anchorCtr="0" forceAA="0" compatLnSpc="1">
            <a:prstTxWarp prst="textNoShape">
              <a:avLst/>
            </a:prstTxWarp>
            <a:noAutofit/>
          </a:bodyPr>
          <a:lstStyle/>
          <a:p>
            <a:pPr marL="0" marR="0" lvl="0" indent="0" algn="ctr" defTabSz="914400" rtl="1"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0" name="شكل حر 49">
            <a:extLst>
              <a:ext uri="{FF2B5EF4-FFF2-40B4-BE49-F238E27FC236}">
                <a16:creationId xmlns:a16="http://schemas.microsoft.com/office/drawing/2014/main" id="{3FD56E2B-6CF9-462A-85E3-6FBE55378828}"/>
              </a:ext>
            </a:extLst>
          </p:cNvPr>
          <p:cNvSpPr/>
          <p:nvPr/>
        </p:nvSpPr>
        <p:spPr>
          <a:xfrm flipH="1" flipV="1">
            <a:off x="11528154" y="3889248"/>
            <a:ext cx="663846" cy="3000037"/>
          </a:xfrm>
          <a:custGeom>
            <a:avLst/>
            <a:gdLst>
              <a:gd name="connsiteX0" fmla="*/ 0 w 663846"/>
              <a:gd name="connsiteY0" fmla="*/ 3000037 h 3000037"/>
              <a:gd name="connsiteX1" fmla="*/ 0 w 663846"/>
              <a:gd name="connsiteY1" fmla="*/ 921582 h 3000037"/>
              <a:gd name="connsiteX2" fmla="*/ 203927 w 663846"/>
              <a:gd name="connsiteY2" fmla="*/ 0 h 3000037"/>
              <a:gd name="connsiteX3" fmla="*/ 663846 w 663846"/>
              <a:gd name="connsiteY3" fmla="*/ 0 h 3000037"/>
            </a:gdLst>
            <a:ahLst/>
            <a:cxnLst>
              <a:cxn ang="0">
                <a:pos x="connsiteX0" y="connsiteY0"/>
              </a:cxn>
              <a:cxn ang="0">
                <a:pos x="connsiteX1" y="connsiteY1"/>
              </a:cxn>
              <a:cxn ang="0">
                <a:pos x="connsiteX2" y="connsiteY2"/>
              </a:cxn>
              <a:cxn ang="0">
                <a:pos x="connsiteX3" y="connsiteY3"/>
              </a:cxn>
            </a:cxnLst>
            <a:rect l="l" t="t" r="r" b="b"/>
            <a:pathLst>
              <a:path w="663846" h="3000037">
                <a:moveTo>
                  <a:pt x="0" y="3000037"/>
                </a:moveTo>
                <a:lnTo>
                  <a:pt x="0" y="921582"/>
                </a:lnTo>
                <a:lnTo>
                  <a:pt x="203927" y="0"/>
                </a:lnTo>
                <a:lnTo>
                  <a:pt x="663846" y="0"/>
                </a:lnTo>
                <a:close/>
              </a:path>
            </a:pathLst>
          </a:custGeom>
          <a:solidFill>
            <a:srgbClr val="5AE2D2">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45720" tIns="22860" rIns="45720" bIns="22860" numCol="1" spcCol="0" rtlCol="0" fromWordArt="0" anchor="ctr" anchorCtr="0" forceAA="0" compatLnSpc="1">
            <a:prstTxWarp prst="textNoShape">
              <a:avLst/>
            </a:prstTxWarp>
            <a:noAutofit/>
          </a:bodyPr>
          <a:lstStyle/>
          <a:p>
            <a:pPr marL="0" marR="0" lvl="0" indent="0" algn="ctr" defTabSz="914400" rtl="1"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1" name="شكل حر 50">
            <a:extLst>
              <a:ext uri="{FF2B5EF4-FFF2-40B4-BE49-F238E27FC236}">
                <a16:creationId xmlns:a16="http://schemas.microsoft.com/office/drawing/2014/main" id="{3FD56E2B-6CF9-462A-85E3-6FBE55378828}"/>
              </a:ext>
            </a:extLst>
          </p:cNvPr>
          <p:cNvSpPr/>
          <p:nvPr/>
        </p:nvSpPr>
        <p:spPr>
          <a:xfrm flipH="1" flipV="1">
            <a:off x="11981248" y="5936858"/>
            <a:ext cx="210752" cy="952426"/>
          </a:xfrm>
          <a:custGeom>
            <a:avLst/>
            <a:gdLst>
              <a:gd name="connsiteX0" fmla="*/ 0 w 210752"/>
              <a:gd name="connsiteY0" fmla="*/ 952426 h 952426"/>
              <a:gd name="connsiteX1" fmla="*/ 0 w 210752"/>
              <a:gd name="connsiteY1" fmla="*/ 0 h 952426"/>
              <a:gd name="connsiteX2" fmla="*/ 210752 w 210752"/>
              <a:gd name="connsiteY2" fmla="*/ 0 h 952426"/>
            </a:gdLst>
            <a:ahLst/>
            <a:cxnLst>
              <a:cxn ang="0">
                <a:pos x="connsiteX0" y="connsiteY0"/>
              </a:cxn>
              <a:cxn ang="0">
                <a:pos x="connsiteX1" y="connsiteY1"/>
              </a:cxn>
              <a:cxn ang="0">
                <a:pos x="connsiteX2" y="connsiteY2"/>
              </a:cxn>
            </a:cxnLst>
            <a:rect l="l" t="t" r="r" b="b"/>
            <a:pathLst>
              <a:path w="210752" h="952426">
                <a:moveTo>
                  <a:pt x="0" y="952426"/>
                </a:moveTo>
                <a:lnTo>
                  <a:pt x="0" y="0"/>
                </a:lnTo>
                <a:lnTo>
                  <a:pt x="210752" y="0"/>
                </a:lnTo>
                <a:close/>
              </a:path>
            </a:pathLst>
          </a:custGeom>
          <a:solidFill>
            <a:srgbClr val="5AE2D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45720" tIns="22860" rIns="45720" bIns="22860" numCol="1" spcCol="0" rtlCol="0" fromWordArt="0" anchor="ctr" anchorCtr="0" forceAA="0" compatLnSpc="1">
            <a:prstTxWarp prst="textNoShape">
              <a:avLst/>
            </a:prstTxWarp>
            <a:noAutofit/>
          </a:bodyPr>
          <a:lstStyle/>
          <a:p>
            <a:pPr marL="0" marR="0" lvl="0" indent="0" algn="ctr" defTabSz="914400" rtl="1"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23" name="صورة 22"/>
          <p:cNvPicPr>
            <a:picLocks noChangeAspect="1"/>
          </p:cNvPicPr>
          <p:nvPr/>
        </p:nvPicPr>
        <p:blipFill rotWithShape="1">
          <a:blip r:embed="rId3" cstate="print">
            <a:alphaModFix amt="5000"/>
            <a:extLst>
              <a:ext uri="{28A0092B-C50C-407E-A947-70E740481C1C}">
                <a14:useLocalDpi xmlns:a14="http://schemas.microsoft.com/office/drawing/2010/main" val="0"/>
              </a:ext>
            </a:extLst>
          </a:blip>
          <a:srcRect l="25586" t="32295" r="25033" b="38551"/>
          <a:stretch/>
        </p:blipFill>
        <p:spPr>
          <a:xfrm>
            <a:off x="154213" y="5010964"/>
            <a:ext cx="3128525" cy="1847036"/>
          </a:xfrm>
          <a:prstGeom prst="rect">
            <a:avLst/>
          </a:prstGeom>
        </p:spPr>
      </p:pic>
      <p:pic>
        <p:nvPicPr>
          <p:cNvPr id="4" name="صورة 3" hidden="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234439" y="642891"/>
            <a:ext cx="2629303" cy="5693317"/>
          </a:xfrm>
          <a:prstGeom prst="rect">
            <a:avLst/>
          </a:prstGeom>
        </p:spPr>
      </p:pic>
      <p:pic>
        <p:nvPicPr>
          <p:cNvPr id="21" name="صورة 20">
            <a:extLst>
              <a:ext uri="{FF2B5EF4-FFF2-40B4-BE49-F238E27FC236}">
                <a16:creationId xmlns:a16="http://schemas.microsoft.com/office/drawing/2014/main" id="{9F210FA8-C448-7495-FA92-BA10970366B7}"/>
              </a:ext>
            </a:extLst>
          </p:cNvPr>
          <p:cNvPicPr>
            <a:picLocks noChangeAspect="1"/>
          </p:cNvPicPr>
          <p:nvPr/>
        </p:nvPicPr>
        <p:blipFill rotWithShape="1">
          <a:blip r:embed="rId5" cstate="print">
            <a:alphaModFix amt="20000"/>
            <a:duotone>
              <a:schemeClr val="accent2">
                <a:shade val="45000"/>
                <a:satMod val="135000"/>
              </a:schemeClr>
              <a:prstClr val="white"/>
            </a:duotone>
            <a:extLst>
              <a:ext uri="{28A0092B-C50C-407E-A947-70E740481C1C}">
                <a14:useLocalDpi xmlns:a14="http://schemas.microsoft.com/office/drawing/2010/main" val="0"/>
              </a:ext>
            </a:extLst>
          </a:blip>
          <a:srcRect l="25586" t="32295" r="25033" b="38551"/>
          <a:stretch/>
        </p:blipFill>
        <p:spPr>
          <a:xfrm>
            <a:off x="499351" y="4900176"/>
            <a:ext cx="1986062" cy="1172542"/>
          </a:xfrm>
          <a:prstGeom prst="rect">
            <a:avLst/>
          </a:prstGeom>
        </p:spPr>
      </p:pic>
      <p:sp>
        <p:nvSpPr>
          <p:cNvPr id="14" name="TextBox 7">
            <a:extLst>
              <a:ext uri="{FF2B5EF4-FFF2-40B4-BE49-F238E27FC236}">
                <a16:creationId xmlns:a16="http://schemas.microsoft.com/office/drawing/2014/main" id="{3D6C4DD3-C232-6B10-058D-E9BCE155CEDB}"/>
              </a:ext>
            </a:extLst>
          </p:cNvPr>
          <p:cNvSpPr txBox="1"/>
          <p:nvPr/>
        </p:nvSpPr>
        <p:spPr>
          <a:xfrm>
            <a:off x="478925" y="6308105"/>
            <a:ext cx="3300865" cy="338554"/>
          </a:xfrm>
          <a:prstGeom prst="rect">
            <a:avLst/>
          </a:prstGeom>
          <a:noFill/>
        </p:spPr>
        <p:txBody>
          <a:bodyPr wrap="square">
            <a:spAutoFit/>
          </a:bodyPr>
          <a:lstStyle/>
          <a:p>
            <a:r>
              <a:rPr lang="en-US" sz="1600" dirty="0">
                <a:solidFill>
                  <a:schemeClr val="bg1">
                    <a:lumMod val="65000"/>
                  </a:schemeClr>
                </a:solidFill>
              </a:rPr>
              <a:t>Be An Entrepreneur 2022-2023</a:t>
            </a:r>
          </a:p>
        </p:txBody>
      </p:sp>
      <p:sp>
        <p:nvSpPr>
          <p:cNvPr id="41" name="دائرة مجوفة 33">
            <a:extLst>
              <a:ext uri="{FF2B5EF4-FFF2-40B4-BE49-F238E27FC236}">
                <a16:creationId xmlns:a16="http://schemas.microsoft.com/office/drawing/2014/main" id="{C6DA4E14-87E4-C961-5592-C637D7278758}"/>
              </a:ext>
            </a:extLst>
          </p:cNvPr>
          <p:cNvSpPr/>
          <p:nvPr/>
        </p:nvSpPr>
        <p:spPr>
          <a:xfrm>
            <a:off x="1768637" y="-941181"/>
            <a:ext cx="8860391" cy="8199231"/>
          </a:xfrm>
          <a:prstGeom prst="donut">
            <a:avLst>
              <a:gd name="adj" fmla="val 3395"/>
            </a:avLst>
          </a:prstGeom>
          <a:solidFill>
            <a:srgbClr val="C1F5EF"/>
          </a:solidFill>
          <a:ln>
            <a:noFill/>
          </a:ln>
          <a:effectLst>
            <a:outerShdw blurRad="749300" dist="38100" dir="8100000" sx="103000" sy="103000" algn="tr" rotWithShape="0">
              <a:prstClr val="black">
                <a:alpha val="29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1" eaLnBrk="1" fontAlgn="auto" hangingPunct="1">
              <a:spcBef>
                <a:spcPts val="0"/>
              </a:spcBef>
              <a:spcAft>
                <a:spcPts val="0"/>
              </a:spcAft>
              <a:defRPr/>
            </a:pPr>
            <a:endParaRPr lang="ar-SA"/>
          </a:p>
        </p:txBody>
      </p:sp>
      <p:sp>
        <p:nvSpPr>
          <p:cNvPr id="42" name="Rectangle 31">
            <a:extLst>
              <a:ext uri="{FF2B5EF4-FFF2-40B4-BE49-F238E27FC236}">
                <a16:creationId xmlns:a16="http://schemas.microsoft.com/office/drawing/2014/main" id="{63C8800F-A890-3DD0-1EAB-20A19793957E}"/>
              </a:ext>
            </a:extLst>
          </p:cNvPr>
          <p:cNvSpPr/>
          <p:nvPr/>
        </p:nvSpPr>
        <p:spPr>
          <a:xfrm>
            <a:off x="2609930" y="1887091"/>
            <a:ext cx="7119972" cy="2723823"/>
          </a:xfrm>
          <a:prstGeom prst="rect">
            <a:avLst/>
          </a:prstGeom>
        </p:spPr>
        <p:txBody>
          <a:bodyPr wrap="square" anchor="t">
            <a:spAutoFit/>
          </a:bodyPr>
          <a:lstStyle/>
          <a:p>
            <a:pPr algn="ctr">
              <a:lnSpc>
                <a:spcPct val="250000"/>
              </a:lnSpc>
            </a:pPr>
            <a:r>
              <a:rPr lang="en-US" sz="2400" dirty="0">
                <a:solidFill>
                  <a:srgbClr val="4D2643"/>
                </a:solidFill>
                <a:latin typeface="El Messiri" panose="00000800000000000000" pitchFamily="50" charset="-78"/>
                <a:cs typeface="El Messiri" panose="00000800000000000000" pitchFamily="50" charset="-78"/>
              </a:rPr>
              <a:t>are personally liable for all transactions of the business and run the same risk of unlimited liability as proprietors in the event of business failure.</a:t>
            </a:r>
          </a:p>
        </p:txBody>
      </p:sp>
      <p:sp>
        <p:nvSpPr>
          <p:cNvPr id="43" name="Rectangle 31">
            <a:extLst>
              <a:ext uri="{FF2B5EF4-FFF2-40B4-BE49-F238E27FC236}">
                <a16:creationId xmlns:a16="http://schemas.microsoft.com/office/drawing/2014/main" id="{A06FE8D0-C6EE-D1E9-B6AF-ABCFDBD7049E}"/>
              </a:ext>
            </a:extLst>
          </p:cNvPr>
          <p:cNvSpPr/>
          <p:nvPr/>
        </p:nvSpPr>
        <p:spPr>
          <a:xfrm>
            <a:off x="3177335" y="646505"/>
            <a:ext cx="5909772" cy="646331"/>
          </a:xfrm>
          <a:prstGeom prst="rect">
            <a:avLst/>
          </a:prstGeom>
        </p:spPr>
        <p:txBody>
          <a:bodyPr wrap="square" anchor="t">
            <a:spAutoFit/>
          </a:bodyPr>
          <a:lstStyle/>
          <a:p>
            <a:pPr algn="ctr"/>
            <a:r>
              <a:rPr lang="en-US" sz="3600" dirty="0">
                <a:solidFill>
                  <a:srgbClr val="4D2643"/>
                </a:solidFill>
                <a:latin typeface="El Messiri" panose="00000800000000000000" pitchFamily="50" charset="-78"/>
                <a:cs typeface="El Messiri" panose="00000800000000000000" pitchFamily="50" charset="-78"/>
              </a:rPr>
              <a:t>General partnership</a:t>
            </a:r>
          </a:p>
        </p:txBody>
      </p:sp>
    </p:spTree>
    <p:extLst>
      <p:ext uri="{BB962C8B-B14F-4D97-AF65-F5344CB8AC3E}">
        <p14:creationId xmlns:p14="http://schemas.microsoft.com/office/powerpoint/2010/main" val="10338192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5" fill="hold" grpId="0" nodeType="after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randombar(vertical)">
                                      <p:cBhvr>
                                        <p:cTn id="7" dur="150"/>
                                        <p:tgtEl>
                                          <p:spTgt spid="48"/>
                                        </p:tgtEl>
                                      </p:cBhvr>
                                    </p:animEffect>
                                  </p:childTnLst>
                                </p:cTn>
                              </p:par>
                            </p:childTnLst>
                          </p:cTn>
                        </p:par>
                        <p:par>
                          <p:cTn id="8" fill="hold">
                            <p:stCondLst>
                              <p:cond delay="150"/>
                            </p:stCondLst>
                            <p:childTnLst>
                              <p:par>
                                <p:cTn id="9" presetID="14" presetClass="entr" presetSubtype="5" fill="hold" grpId="0" nodeType="afterEffect">
                                  <p:stCondLst>
                                    <p:cond delay="0"/>
                                  </p:stCondLst>
                                  <p:childTnLst>
                                    <p:set>
                                      <p:cBhvr>
                                        <p:cTn id="10" dur="1" fill="hold">
                                          <p:stCondLst>
                                            <p:cond delay="0"/>
                                          </p:stCondLst>
                                        </p:cTn>
                                        <p:tgtEl>
                                          <p:spTgt spid="49"/>
                                        </p:tgtEl>
                                        <p:attrNameLst>
                                          <p:attrName>style.visibility</p:attrName>
                                        </p:attrNameLst>
                                      </p:cBhvr>
                                      <p:to>
                                        <p:strVal val="visible"/>
                                      </p:to>
                                    </p:set>
                                    <p:animEffect transition="in" filter="randombar(vertical)">
                                      <p:cBhvr>
                                        <p:cTn id="11" dur="150"/>
                                        <p:tgtEl>
                                          <p:spTgt spid="49"/>
                                        </p:tgtEl>
                                      </p:cBhvr>
                                    </p:animEffect>
                                  </p:childTnLst>
                                </p:cTn>
                              </p:par>
                            </p:childTnLst>
                          </p:cTn>
                        </p:par>
                        <p:par>
                          <p:cTn id="12" fill="hold">
                            <p:stCondLst>
                              <p:cond delay="300"/>
                            </p:stCondLst>
                            <p:childTnLst>
                              <p:par>
                                <p:cTn id="13" presetID="14" presetClass="entr" presetSubtype="5" fill="hold" grpId="0" nodeType="afterEffect">
                                  <p:stCondLst>
                                    <p:cond delay="0"/>
                                  </p:stCondLst>
                                  <p:childTnLst>
                                    <p:set>
                                      <p:cBhvr>
                                        <p:cTn id="14" dur="1" fill="hold">
                                          <p:stCondLst>
                                            <p:cond delay="0"/>
                                          </p:stCondLst>
                                        </p:cTn>
                                        <p:tgtEl>
                                          <p:spTgt spid="50"/>
                                        </p:tgtEl>
                                        <p:attrNameLst>
                                          <p:attrName>style.visibility</p:attrName>
                                        </p:attrNameLst>
                                      </p:cBhvr>
                                      <p:to>
                                        <p:strVal val="visible"/>
                                      </p:to>
                                    </p:set>
                                    <p:animEffect transition="in" filter="randombar(vertical)">
                                      <p:cBhvr>
                                        <p:cTn id="15" dur="150"/>
                                        <p:tgtEl>
                                          <p:spTgt spid="50"/>
                                        </p:tgtEl>
                                      </p:cBhvr>
                                    </p:animEffect>
                                  </p:childTnLst>
                                </p:cTn>
                              </p:par>
                            </p:childTnLst>
                          </p:cTn>
                        </p:par>
                        <p:par>
                          <p:cTn id="16" fill="hold">
                            <p:stCondLst>
                              <p:cond delay="450"/>
                            </p:stCondLst>
                            <p:childTnLst>
                              <p:par>
                                <p:cTn id="17" presetID="14" presetClass="entr" presetSubtype="5" fill="hold" grpId="0" nodeType="afterEffect">
                                  <p:stCondLst>
                                    <p:cond delay="0"/>
                                  </p:stCondLst>
                                  <p:childTnLst>
                                    <p:set>
                                      <p:cBhvr>
                                        <p:cTn id="18" dur="1" fill="hold">
                                          <p:stCondLst>
                                            <p:cond delay="0"/>
                                          </p:stCondLst>
                                        </p:cTn>
                                        <p:tgtEl>
                                          <p:spTgt spid="51"/>
                                        </p:tgtEl>
                                        <p:attrNameLst>
                                          <p:attrName>style.visibility</p:attrName>
                                        </p:attrNameLst>
                                      </p:cBhvr>
                                      <p:to>
                                        <p:strVal val="visible"/>
                                      </p:to>
                                    </p:set>
                                    <p:animEffect transition="in" filter="randombar(vertical)">
                                      <p:cBhvr>
                                        <p:cTn id="19" dur="150"/>
                                        <p:tgtEl>
                                          <p:spTgt spid="51"/>
                                        </p:tgtEl>
                                      </p:cBhvr>
                                    </p:animEffect>
                                  </p:childTnLst>
                                </p:cTn>
                              </p:par>
                            </p:childTnLst>
                          </p:cTn>
                        </p:par>
                        <p:par>
                          <p:cTn id="20" fill="hold">
                            <p:stCondLst>
                              <p:cond delay="600"/>
                            </p:stCondLst>
                            <p:childTnLst>
                              <p:par>
                                <p:cTn id="21" presetID="10" presetClass="entr" presetSubtype="0" fill="hold" nodeType="afterEffect">
                                  <p:stCondLst>
                                    <p:cond delay="0"/>
                                  </p:stCondLst>
                                  <p:childTnLst>
                                    <p:set>
                                      <p:cBhvr>
                                        <p:cTn id="22" dur="1" fill="hold">
                                          <p:stCondLst>
                                            <p:cond delay="0"/>
                                          </p:stCondLst>
                                        </p:cTn>
                                        <p:tgtEl>
                                          <p:spTgt spid="41"/>
                                        </p:tgtEl>
                                        <p:attrNameLst>
                                          <p:attrName>style.visibility</p:attrName>
                                        </p:attrNameLst>
                                      </p:cBhvr>
                                      <p:to>
                                        <p:strVal val="visible"/>
                                      </p:to>
                                    </p:set>
                                    <p:animEffect transition="in" filter="fade">
                                      <p:cBhvr>
                                        <p:cTn id="23" dur="250"/>
                                        <p:tgtEl>
                                          <p:spTgt spid="41"/>
                                        </p:tgtEl>
                                      </p:cBhvr>
                                    </p:animEffect>
                                  </p:childTnLst>
                                </p:cTn>
                              </p:par>
                            </p:childTnLst>
                          </p:cTn>
                        </p:par>
                        <p:par>
                          <p:cTn id="24" fill="hold">
                            <p:stCondLst>
                              <p:cond delay="850"/>
                            </p:stCondLst>
                            <p:childTnLst>
                              <p:par>
                                <p:cTn id="25" presetID="41" presetClass="entr" presetSubtype="0" fill="hold" grpId="0" nodeType="afterEffect">
                                  <p:stCondLst>
                                    <p:cond delay="0"/>
                                  </p:stCondLst>
                                  <p:iterate type="lt">
                                    <p:tmPct val="10000"/>
                                  </p:iterate>
                                  <p:childTnLst>
                                    <p:set>
                                      <p:cBhvr>
                                        <p:cTn id="26" dur="1" fill="hold">
                                          <p:stCondLst>
                                            <p:cond delay="0"/>
                                          </p:stCondLst>
                                        </p:cTn>
                                        <p:tgtEl>
                                          <p:spTgt spid="43"/>
                                        </p:tgtEl>
                                        <p:attrNameLst>
                                          <p:attrName>style.visibility</p:attrName>
                                        </p:attrNameLst>
                                      </p:cBhvr>
                                      <p:to>
                                        <p:strVal val="visible"/>
                                      </p:to>
                                    </p:set>
                                    <p:anim calcmode="lin" valueType="num">
                                      <p:cBhvr>
                                        <p:cTn id="27" dur="250" fill="hold"/>
                                        <p:tgtEl>
                                          <p:spTgt spid="43"/>
                                        </p:tgtEl>
                                        <p:attrNameLst>
                                          <p:attrName>ppt_x</p:attrName>
                                        </p:attrNameLst>
                                      </p:cBhvr>
                                      <p:tavLst>
                                        <p:tav tm="0">
                                          <p:val>
                                            <p:strVal val="#ppt_x"/>
                                          </p:val>
                                        </p:tav>
                                        <p:tav tm="50000">
                                          <p:val>
                                            <p:strVal val="#ppt_x+.1"/>
                                          </p:val>
                                        </p:tav>
                                        <p:tav tm="100000">
                                          <p:val>
                                            <p:strVal val="#ppt_x"/>
                                          </p:val>
                                        </p:tav>
                                      </p:tavLst>
                                    </p:anim>
                                    <p:anim calcmode="lin" valueType="num">
                                      <p:cBhvr>
                                        <p:cTn id="28" dur="250" fill="hold"/>
                                        <p:tgtEl>
                                          <p:spTgt spid="43"/>
                                        </p:tgtEl>
                                        <p:attrNameLst>
                                          <p:attrName>ppt_y</p:attrName>
                                        </p:attrNameLst>
                                      </p:cBhvr>
                                      <p:tavLst>
                                        <p:tav tm="0">
                                          <p:val>
                                            <p:strVal val="#ppt_y"/>
                                          </p:val>
                                        </p:tav>
                                        <p:tav tm="100000">
                                          <p:val>
                                            <p:strVal val="#ppt_y"/>
                                          </p:val>
                                        </p:tav>
                                      </p:tavLst>
                                    </p:anim>
                                    <p:anim calcmode="lin" valueType="num">
                                      <p:cBhvr>
                                        <p:cTn id="29" dur="250" fill="hold"/>
                                        <p:tgtEl>
                                          <p:spTgt spid="43"/>
                                        </p:tgtEl>
                                        <p:attrNameLst>
                                          <p:attrName>ppt_h</p:attrName>
                                        </p:attrNameLst>
                                      </p:cBhvr>
                                      <p:tavLst>
                                        <p:tav tm="0">
                                          <p:val>
                                            <p:strVal val="#ppt_h/10"/>
                                          </p:val>
                                        </p:tav>
                                        <p:tav tm="50000">
                                          <p:val>
                                            <p:strVal val="#ppt_h+.01"/>
                                          </p:val>
                                        </p:tav>
                                        <p:tav tm="100000">
                                          <p:val>
                                            <p:strVal val="#ppt_h"/>
                                          </p:val>
                                        </p:tav>
                                      </p:tavLst>
                                    </p:anim>
                                    <p:anim calcmode="lin" valueType="num">
                                      <p:cBhvr>
                                        <p:cTn id="30" dur="250" fill="hold"/>
                                        <p:tgtEl>
                                          <p:spTgt spid="43"/>
                                        </p:tgtEl>
                                        <p:attrNameLst>
                                          <p:attrName>ppt_w</p:attrName>
                                        </p:attrNameLst>
                                      </p:cBhvr>
                                      <p:tavLst>
                                        <p:tav tm="0">
                                          <p:val>
                                            <p:strVal val="#ppt_w/10"/>
                                          </p:val>
                                        </p:tav>
                                        <p:tav tm="50000">
                                          <p:val>
                                            <p:strVal val="#ppt_w+.01"/>
                                          </p:val>
                                        </p:tav>
                                        <p:tav tm="100000">
                                          <p:val>
                                            <p:strVal val="#ppt_w"/>
                                          </p:val>
                                        </p:tav>
                                      </p:tavLst>
                                    </p:anim>
                                    <p:animEffect transition="in" filter="fade">
                                      <p:cBhvr>
                                        <p:cTn id="31" dur="250" tmFilter="0,0; .5, 1; 1, 1"/>
                                        <p:tgtEl>
                                          <p:spTgt spid="43"/>
                                        </p:tgtEl>
                                      </p:cBhvr>
                                    </p:animEffect>
                                  </p:childTnLst>
                                </p:cTn>
                              </p:par>
                            </p:childTnLst>
                          </p:cTn>
                        </p:par>
                        <p:par>
                          <p:cTn id="32" fill="hold">
                            <p:stCondLst>
                              <p:cond delay="1525"/>
                            </p:stCondLst>
                            <p:childTnLst>
                              <p:par>
                                <p:cTn id="33" presetID="41" presetClass="entr" presetSubtype="0" fill="hold" grpId="0" nodeType="afterEffect">
                                  <p:stCondLst>
                                    <p:cond delay="0"/>
                                  </p:stCondLst>
                                  <p:iterate type="lt">
                                    <p:tmPct val="10000"/>
                                  </p:iterate>
                                  <p:childTnLst>
                                    <p:set>
                                      <p:cBhvr>
                                        <p:cTn id="34" dur="1" fill="hold">
                                          <p:stCondLst>
                                            <p:cond delay="0"/>
                                          </p:stCondLst>
                                        </p:cTn>
                                        <p:tgtEl>
                                          <p:spTgt spid="42"/>
                                        </p:tgtEl>
                                        <p:attrNameLst>
                                          <p:attrName>style.visibility</p:attrName>
                                        </p:attrNameLst>
                                      </p:cBhvr>
                                      <p:to>
                                        <p:strVal val="visible"/>
                                      </p:to>
                                    </p:set>
                                    <p:anim calcmode="lin" valueType="num">
                                      <p:cBhvr>
                                        <p:cTn id="35" dur="150" fill="hold"/>
                                        <p:tgtEl>
                                          <p:spTgt spid="42"/>
                                        </p:tgtEl>
                                        <p:attrNameLst>
                                          <p:attrName>ppt_x</p:attrName>
                                        </p:attrNameLst>
                                      </p:cBhvr>
                                      <p:tavLst>
                                        <p:tav tm="0">
                                          <p:val>
                                            <p:strVal val="#ppt_x"/>
                                          </p:val>
                                        </p:tav>
                                        <p:tav tm="50000">
                                          <p:val>
                                            <p:strVal val="#ppt_x+.1"/>
                                          </p:val>
                                        </p:tav>
                                        <p:tav tm="100000">
                                          <p:val>
                                            <p:strVal val="#ppt_x"/>
                                          </p:val>
                                        </p:tav>
                                      </p:tavLst>
                                    </p:anim>
                                    <p:anim calcmode="lin" valueType="num">
                                      <p:cBhvr>
                                        <p:cTn id="36" dur="150" fill="hold"/>
                                        <p:tgtEl>
                                          <p:spTgt spid="42"/>
                                        </p:tgtEl>
                                        <p:attrNameLst>
                                          <p:attrName>ppt_y</p:attrName>
                                        </p:attrNameLst>
                                      </p:cBhvr>
                                      <p:tavLst>
                                        <p:tav tm="0">
                                          <p:val>
                                            <p:strVal val="#ppt_y"/>
                                          </p:val>
                                        </p:tav>
                                        <p:tav tm="100000">
                                          <p:val>
                                            <p:strVal val="#ppt_y"/>
                                          </p:val>
                                        </p:tav>
                                      </p:tavLst>
                                    </p:anim>
                                    <p:anim calcmode="lin" valueType="num">
                                      <p:cBhvr>
                                        <p:cTn id="37" dur="150" fill="hold"/>
                                        <p:tgtEl>
                                          <p:spTgt spid="42"/>
                                        </p:tgtEl>
                                        <p:attrNameLst>
                                          <p:attrName>ppt_h</p:attrName>
                                        </p:attrNameLst>
                                      </p:cBhvr>
                                      <p:tavLst>
                                        <p:tav tm="0">
                                          <p:val>
                                            <p:strVal val="#ppt_h/10"/>
                                          </p:val>
                                        </p:tav>
                                        <p:tav tm="50000">
                                          <p:val>
                                            <p:strVal val="#ppt_h+.01"/>
                                          </p:val>
                                        </p:tav>
                                        <p:tav tm="100000">
                                          <p:val>
                                            <p:strVal val="#ppt_h"/>
                                          </p:val>
                                        </p:tav>
                                      </p:tavLst>
                                    </p:anim>
                                    <p:anim calcmode="lin" valueType="num">
                                      <p:cBhvr>
                                        <p:cTn id="38" dur="150" fill="hold"/>
                                        <p:tgtEl>
                                          <p:spTgt spid="42"/>
                                        </p:tgtEl>
                                        <p:attrNameLst>
                                          <p:attrName>ppt_w</p:attrName>
                                        </p:attrNameLst>
                                      </p:cBhvr>
                                      <p:tavLst>
                                        <p:tav tm="0">
                                          <p:val>
                                            <p:strVal val="#ppt_w/10"/>
                                          </p:val>
                                        </p:tav>
                                        <p:tav tm="50000">
                                          <p:val>
                                            <p:strVal val="#ppt_w+.01"/>
                                          </p:val>
                                        </p:tav>
                                        <p:tav tm="100000">
                                          <p:val>
                                            <p:strVal val="#ppt_w"/>
                                          </p:val>
                                        </p:tav>
                                      </p:tavLst>
                                    </p:anim>
                                    <p:animEffect transition="in" filter="fade">
                                      <p:cBhvr>
                                        <p:cTn id="39" dur="150" tmFilter="0,0; .5, 1; 1, 1"/>
                                        <p:tgtEl>
                                          <p:spTgt spid="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animBg="1"/>
      <p:bldP spid="49" grpId="0" animBg="1"/>
      <p:bldP spid="50" grpId="0" animBg="1"/>
      <p:bldP spid="51" grpId="0" animBg="1"/>
      <p:bldP spid="42" grpId="0"/>
      <p:bldP spid="43"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gradFill>
          <a:gsLst>
            <a:gs pos="0">
              <a:schemeClr val="bg1"/>
            </a:gs>
            <a:gs pos="81000">
              <a:schemeClr val="bg1"/>
            </a:gs>
            <a:gs pos="92000">
              <a:schemeClr val="bg1">
                <a:lumMod val="95000"/>
              </a:schemeClr>
            </a:gs>
            <a:gs pos="100000">
              <a:schemeClr val="accent1">
                <a:lumMod val="30000"/>
                <a:lumOff val="70000"/>
              </a:schemeClr>
            </a:gs>
          </a:gsLst>
          <a:lin ang="10800000" scaled="0"/>
        </a:gradFill>
        <a:effectLst/>
      </p:bgPr>
    </p:bg>
    <p:spTree>
      <p:nvGrpSpPr>
        <p:cNvPr id="1" name=""/>
        <p:cNvGrpSpPr/>
        <p:nvPr/>
      </p:nvGrpSpPr>
      <p:grpSpPr>
        <a:xfrm>
          <a:off x="0" y="0"/>
          <a:ext cx="0" cy="0"/>
          <a:chOff x="0" y="0"/>
          <a:chExt cx="0" cy="0"/>
        </a:xfrm>
      </p:grpSpPr>
      <p:pic>
        <p:nvPicPr>
          <p:cNvPr id="23" name="صورة 22"/>
          <p:cNvPicPr>
            <a:picLocks noChangeAspect="1"/>
          </p:cNvPicPr>
          <p:nvPr/>
        </p:nvPicPr>
        <p:blipFill rotWithShape="1">
          <a:blip r:embed="rId3" cstate="print">
            <a:alphaModFix amt="5000"/>
            <a:extLst>
              <a:ext uri="{28A0092B-C50C-407E-A947-70E740481C1C}">
                <a14:useLocalDpi xmlns:a14="http://schemas.microsoft.com/office/drawing/2010/main" val="0"/>
              </a:ext>
            </a:extLst>
          </a:blip>
          <a:srcRect l="25586" t="32295" r="25033" b="38551"/>
          <a:stretch/>
        </p:blipFill>
        <p:spPr>
          <a:xfrm>
            <a:off x="154213" y="5010964"/>
            <a:ext cx="3128525" cy="1847036"/>
          </a:xfrm>
          <a:prstGeom prst="rect">
            <a:avLst/>
          </a:prstGeom>
        </p:spPr>
      </p:pic>
      <p:pic>
        <p:nvPicPr>
          <p:cNvPr id="4" name="صورة 3" hidden="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234439" y="642891"/>
            <a:ext cx="2629303" cy="5693317"/>
          </a:xfrm>
          <a:prstGeom prst="rect">
            <a:avLst/>
          </a:prstGeom>
        </p:spPr>
      </p:pic>
      <p:pic>
        <p:nvPicPr>
          <p:cNvPr id="21" name="صورة 20">
            <a:extLst>
              <a:ext uri="{FF2B5EF4-FFF2-40B4-BE49-F238E27FC236}">
                <a16:creationId xmlns:a16="http://schemas.microsoft.com/office/drawing/2014/main" id="{9F210FA8-C448-7495-FA92-BA10970366B7}"/>
              </a:ext>
            </a:extLst>
          </p:cNvPr>
          <p:cNvPicPr>
            <a:picLocks noChangeAspect="1"/>
          </p:cNvPicPr>
          <p:nvPr/>
        </p:nvPicPr>
        <p:blipFill rotWithShape="1">
          <a:blip r:embed="rId5" cstate="print">
            <a:alphaModFix amt="20000"/>
            <a:duotone>
              <a:schemeClr val="accent2">
                <a:shade val="45000"/>
                <a:satMod val="135000"/>
              </a:schemeClr>
              <a:prstClr val="white"/>
            </a:duotone>
            <a:extLst>
              <a:ext uri="{28A0092B-C50C-407E-A947-70E740481C1C}">
                <a14:useLocalDpi xmlns:a14="http://schemas.microsoft.com/office/drawing/2010/main" val="0"/>
              </a:ext>
            </a:extLst>
          </a:blip>
          <a:srcRect l="25586" t="32295" r="25033" b="38551"/>
          <a:stretch/>
        </p:blipFill>
        <p:spPr>
          <a:xfrm>
            <a:off x="499351" y="4900176"/>
            <a:ext cx="1986062" cy="1172542"/>
          </a:xfrm>
          <a:prstGeom prst="rect">
            <a:avLst/>
          </a:prstGeom>
        </p:spPr>
      </p:pic>
      <p:sp>
        <p:nvSpPr>
          <p:cNvPr id="14" name="TextBox 7">
            <a:extLst>
              <a:ext uri="{FF2B5EF4-FFF2-40B4-BE49-F238E27FC236}">
                <a16:creationId xmlns:a16="http://schemas.microsoft.com/office/drawing/2014/main" id="{3D6C4DD3-C232-6B10-058D-E9BCE155CEDB}"/>
              </a:ext>
            </a:extLst>
          </p:cNvPr>
          <p:cNvSpPr txBox="1"/>
          <p:nvPr/>
        </p:nvSpPr>
        <p:spPr>
          <a:xfrm>
            <a:off x="1496723" y="6309700"/>
            <a:ext cx="3300865" cy="338554"/>
          </a:xfrm>
          <a:prstGeom prst="rect">
            <a:avLst/>
          </a:prstGeom>
          <a:noFill/>
        </p:spPr>
        <p:txBody>
          <a:bodyPr wrap="square">
            <a:spAutoFit/>
          </a:bodyPr>
          <a:lstStyle/>
          <a:p>
            <a:r>
              <a:rPr lang="en-US" sz="1600" dirty="0">
                <a:solidFill>
                  <a:schemeClr val="bg1">
                    <a:lumMod val="65000"/>
                  </a:schemeClr>
                </a:solidFill>
              </a:rPr>
              <a:t>Be An Entrepreneur 2022-2023</a:t>
            </a:r>
          </a:p>
        </p:txBody>
      </p:sp>
      <p:cxnSp>
        <p:nvCxnSpPr>
          <p:cNvPr id="61" name="رابط مستقيم 60">
            <a:extLst>
              <a:ext uri="{FF2B5EF4-FFF2-40B4-BE49-F238E27FC236}">
                <a16:creationId xmlns:a16="http://schemas.microsoft.com/office/drawing/2014/main" id="{50FA2C9B-58E4-2815-0A1D-9DC9B3DD7C07}"/>
              </a:ext>
            </a:extLst>
          </p:cNvPr>
          <p:cNvCxnSpPr/>
          <p:nvPr/>
        </p:nvCxnSpPr>
        <p:spPr>
          <a:xfrm flipH="1">
            <a:off x="1272109" y="6256700"/>
            <a:ext cx="4392000" cy="0"/>
          </a:xfrm>
          <a:prstGeom prst="line">
            <a:avLst/>
          </a:prstGeom>
          <a:noFill/>
          <a:ln w="19050" cap="rnd" cmpd="sng" algn="ctr">
            <a:solidFill>
              <a:srgbClr val="4472C4">
                <a:shade val="50000"/>
              </a:srgbClr>
            </a:solidFill>
            <a:prstDash val="lgDash"/>
            <a:miter lim="800000"/>
            <a:headEnd type="oval" w="lg" len="lg"/>
            <a:tailEnd type="oval" w="lg" len="lg"/>
          </a:ln>
          <a:effectLst/>
        </p:spPr>
      </p:cxnSp>
      <p:sp>
        <p:nvSpPr>
          <p:cNvPr id="36" name="Rectangle 31">
            <a:extLst>
              <a:ext uri="{FF2B5EF4-FFF2-40B4-BE49-F238E27FC236}">
                <a16:creationId xmlns:a16="http://schemas.microsoft.com/office/drawing/2014/main" id="{33A86A29-A034-9D0E-A48C-4CD0E9FC1886}"/>
              </a:ext>
            </a:extLst>
          </p:cNvPr>
          <p:cNvSpPr/>
          <p:nvPr/>
        </p:nvSpPr>
        <p:spPr>
          <a:xfrm>
            <a:off x="1335439" y="209746"/>
            <a:ext cx="9548318" cy="646331"/>
          </a:xfrm>
          <a:prstGeom prst="rect">
            <a:avLst/>
          </a:prstGeom>
        </p:spPr>
        <p:txBody>
          <a:bodyPr wrap="square" anchor="t">
            <a:spAutoFit/>
          </a:bodyPr>
          <a:lstStyle/>
          <a:p>
            <a:pPr algn="ctr">
              <a:defRPr/>
            </a:pPr>
            <a:r>
              <a:rPr lang="en-US" sz="3600" b="1" dirty="0">
                <a:solidFill>
                  <a:srgbClr val="4D2643"/>
                </a:solidFill>
                <a:latin typeface="El Messiri" panose="00000800000000000000" pitchFamily="50" charset="-78"/>
                <a:cs typeface="El Messiri" panose="00000800000000000000" pitchFamily="50" charset="-78"/>
              </a:rPr>
              <a:t>General partnership</a:t>
            </a:r>
          </a:p>
        </p:txBody>
      </p:sp>
      <p:sp>
        <p:nvSpPr>
          <p:cNvPr id="48" name="شكل حر 47">
            <a:extLst>
              <a:ext uri="{FF2B5EF4-FFF2-40B4-BE49-F238E27FC236}">
                <a16:creationId xmlns:a16="http://schemas.microsoft.com/office/drawing/2014/main" id="{B83DE556-7759-4E51-953E-6194E8578615}"/>
              </a:ext>
            </a:extLst>
          </p:cNvPr>
          <p:cNvSpPr/>
          <p:nvPr/>
        </p:nvSpPr>
        <p:spPr>
          <a:xfrm flipH="1" flipV="1">
            <a:off x="10629028" y="0"/>
            <a:ext cx="1562972" cy="6889284"/>
          </a:xfrm>
          <a:custGeom>
            <a:avLst/>
            <a:gdLst>
              <a:gd name="connsiteX0" fmla="*/ 38516 w 1562972"/>
              <a:gd name="connsiteY0" fmla="*/ 6889284 h 6889284"/>
              <a:gd name="connsiteX1" fmla="*/ 0 w 1562972"/>
              <a:gd name="connsiteY1" fmla="*/ 6889284 h 6889284"/>
              <a:gd name="connsiteX2" fmla="*/ 0 w 1562972"/>
              <a:gd name="connsiteY2" fmla="*/ 4984890 h 6889284"/>
              <a:gd name="connsiteX3" fmla="*/ 1103053 w 1562972"/>
              <a:gd name="connsiteY3" fmla="*/ 0 h 6889284"/>
              <a:gd name="connsiteX4" fmla="*/ 1562972 w 1562972"/>
              <a:gd name="connsiteY4" fmla="*/ 0 h 68892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62972" h="6889284">
                <a:moveTo>
                  <a:pt x="38516" y="6889284"/>
                </a:moveTo>
                <a:lnTo>
                  <a:pt x="0" y="6889284"/>
                </a:lnTo>
                <a:lnTo>
                  <a:pt x="0" y="4984890"/>
                </a:lnTo>
                <a:lnTo>
                  <a:pt x="1103053" y="0"/>
                </a:lnTo>
                <a:lnTo>
                  <a:pt x="1562972" y="0"/>
                </a:lnTo>
                <a:close/>
              </a:path>
            </a:pathLst>
          </a:custGeom>
          <a:solidFill>
            <a:srgbClr val="5AE2D2">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45720" tIns="22860" rIns="45720" bIns="22860" numCol="1" spcCol="0" rtlCol="0" fromWordArt="0" anchor="ctr" anchorCtr="0" forceAA="0" compatLnSpc="1">
            <a:prstTxWarp prst="textNoShape">
              <a:avLst/>
            </a:prstTxWarp>
            <a:noAutofit/>
          </a:bodyPr>
          <a:lstStyle/>
          <a:p>
            <a:pPr marL="0" marR="0" lvl="0" indent="0" algn="ctr" defTabSz="914400" rtl="1"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9" name="شكل حر 48">
            <a:extLst>
              <a:ext uri="{FF2B5EF4-FFF2-40B4-BE49-F238E27FC236}">
                <a16:creationId xmlns:a16="http://schemas.microsoft.com/office/drawing/2014/main" id="{9A5AC296-F6FE-43A1-9495-3FCD467F015B}"/>
              </a:ext>
            </a:extLst>
          </p:cNvPr>
          <p:cNvSpPr/>
          <p:nvPr/>
        </p:nvSpPr>
        <p:spPr>
          <a:xfrm flipH="1" flipV="1">
            <a:off x="11076210" y="1846834"/>
            <a:ext cx="1115790" cy="5042451"/>
          </a:xfrm>
          <a:custGeom>
            <a:avLst/>
            <a:gdLst>
              <a:gd name="connsiteX0" fmla="*/ 0 w 1115790"/>
              <a:gd name="connsiteY0" fmla="*/ 5042451 h 5042451"/>
              <a:gd name="connsiteX1" fmla="*/ 0 w 1115790"/>
              <a:gd name="connsiteY1" fmla="*/ 2963996 h 5042451"/>
              <a:gd name="connsiteX2" fmla="*/ 655871 w 1115790"/>
              <a:gd name="connsiteY2" fmla="*/ 0 h 5042451"/>
              <a:gd name="connsiteX3" fmla="*/ 1115790 w 1115790"/>
              <a:gd name="connsiteY3" fmla="*/ 0 h 5042451"/>
            </a:gdLst>
            <a:ahLst/>
            <a:cxnLst>
              <a:cxn ang="0">
                <a:pos x="connsiteX0" y="connsiteY0"/>
              </a:cxn>
              <a:cxn ang="0">
                <a:pos x="connsiteX1" y="connsiteY1"/>
              </a:cxn>
              <a:cxn ang="0">
                <a:pos x="connsiteX2" y="connsiteY2"/>
              </a:cxn>
              <a:cxn ang="0">
                <a:pos x="connsiteX3" y="connsiteY3"/>
              </a:cxn>
            </a:cxnLst>
            <a:rect l="l" t="t" r="r" b="b"/>
            <a:pathLst>
              <a:path w="1115790" h="5042451">
                <a:moveTo>
                  <a:pt x="0" y="5042451"/>
                </a:moveTo>
                <a:lnTo>
                  <a:pt x="0" y="2963996"/>
                </a:lnTo>
                <a:lnTo>
                  <a:pt x="655871" y="0"/>
                </a:lnTo>
                <a:lnTo>
                  <a:pt x="1115790" y="0"/>
                </a:lnTo>
                <a:close/>
              </a:path>
            </a:pathLst>
          </a:custGeom>
          <a:solidFill>
            <a:srgbClr val="5AE2D2">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45720" tIns="22860" rIns="45720" bIns="22860" numCol="1" spcCol="0" rtlCol="0" fromWordArt="0" anchor="ctr" anchorCtr="0" forceAA="0" compatLnSpc="1">
            <a:prstTxWarp prst="textNoShape">
              <a:avLst/>
            </a:prstTxWarp>
            <a:noAutofit/>
          </a:bodyPr>
          <a:lstStyle/>
          <a:p>
            <a:pPr marL="0" marR="0" lvl="0" indent="0" algn="ctr" defTabSz="914400" rtl="1"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0" name="شكل حر 49">
            <a:extLst>
              <a:ext uri="{FF2B5EF4-FFF2-40B4-BE49-F238E27FC236}">
                <a16:creationId xmlns:a16="http://schemas.microsoft.com/office/drawing/2014/main" id="{3FD56E2B-6CF9-462A-85E3-6FBE55378828}"/>
              </a:ext>
            </a:extLst>
          </p:cNvPr>
          <p:cNvSpPr/>
          <p:nvPr/>
        </p:nvSpPr>
        <p:spPr>
          <a:xfrm flipH="1" flipV="1">
            <a:off x="11528154" y="3889248"/>
            <a:ext cx="663846" cy="3000037"/>
          </a:xfrm>
          <a:custGeom>
            <a:avLst/>
            <a:gdLst>
              <a:gd name="connsiteX0" fmla="*/ 0 w 663846"/>
              <a:gd name="connsiteY0" fmla="*/ 3000037 h 3000037"/>
              <a:gd name="connsiteX1" fmla="*/ 0 w 663846"/>
              <a:gd name="connsiteY1" fmla="*/ 921582 h 3000037"/>
              <a:gd name="connsiteX2" fmla="*/ 203927 w 663846"/>
              <a:gd name="connsiteY2" fmla="*/ 0 h 3000037"/>
              <a:gd name="connsiteX3" fmla="*/ 663846 w 663846"/>
              <a:gd name="connsiteY3" fmla="*/ 0 h 3000037"/>
            </a:gdLst>
            <a:ahLst/>
            <a:cxnLst>
              <a:cxn ang="0">
                <a:pos x="connsiteX0" y="connsiteY0"/>
              </a:cxn>
              <a:cxn ang="0">
                <a:pos x="connsiteX1" y="connsiteY1"/>
              </a:cxn>
              <a:cxn ang="0">
                <a:pos x="connsiteX2" y="connsiteY2"/>
              </a:cxn>
              <a:cxn ang="0">
                <a:pos x="connsiteX3" y="connsiteY3"/>
              </a:cxn>
            </a:cxnLst>
            <a:rect l="l" t="t" r="r" b="b"/>
            <a:pathLst>
              <a:path w="663846" h="3000037">
                <a:moveTo>
                  <a:pt x="0" y="3000037"/>
                </a:moveTo>
                <a:lnTo>
                  <a:pt x="0" y="921582"/>
                </a:lnTo>
                <a:lnTo>
                  <a:pt x="203927" y="0"/>
                </a:lnTo>
                <a:lnTo>
                  <a:pt x="663846" y="0"/>
                </a:lnTo>
                <a:close/>
              </a:path>
            </a:pathLst>
          </a:custGeom>
          <a:solidFill>
            <a:srgbClr val="5AE2D2">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45720" tIns="22860" rIns="45720" bIns="22860" numCol="1" spcCol="0" rtlCol="0" fromWordArt="0" anchor="ctr" anchorCtr="0" forceAA="0" compatLnSpc="1">
            <a:prstTxWarp prst="textNoShape">
              <a:avLst/>
            </a:prstTxWarp>
            <a:noAutofit/>
          </a:bodyPr>
          <a:lstStyle/>
          <a:p>
            <a:pPr marL="0" marR="0" lvl="0" indent="0" algn="ctr" defTabSz="914400" rtl="1"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1" name="شكل حر 50">
            <a:extLst>
              <a:ext uri="{FF2B5EF4-FFF2-40B4-BE49-F238E27FC236}">
                <a16:creationId xmlns:a16="http://schemas.microsoft.com/office/drawing/2014/main" id="{3FD56E2B-6CF9-462A-85E3-6FBE55378828}"/>
              </a:ext>
            </a:extLst>
          </p:cNvPr>
          <p:cNvSpPr/>
          <p:nvPr/>
        </p:nvSpPr>
        <p:spPr>
          <a:xfrm flipH="1" flipV="1">
            <a:off x="11981248" y="5936858"/>
            <a:ext cx="210752" cy="952426"/>
          </a:xfrm>
          <a:custGeom>
            <a:avLst/>
            <a:gdLst>
              <a:gd name="connsiteX0" fmla="*/ 0 w 210752"/>
              <a:gd name="connsiteY0" fmla="*/ 952426 h 952426"/>
              <a:gd name="connsiteX1" fmla="*/ 0 w 210752"/>
              <a:gd name="connsiteY1" fmla="*/ 0 h 952426"/>
              <a:gd name="connsiteX2" fmla="*/ 210752 w 210752"/>
              <a:gd name="connsiteY2" fmla="*/ 0 h 952426"/>
            </a:gdLst>
            <a:ahLst/>
            <a:cxnLst>
              <a:cxn ang="0">
                <a:pos x="connsiteX0" y="connsiteY0"/>
              </a:cxn>
              <a:cxn ang="0">
                <a:pos x="connsiteX1" y="connsiteY1"/>
              </a:cxn>
              <a:cxn ang="0">
                <a:pos x="connsiteX2" y="connsiteY2"/>
              </a:cxn>
            </a:cxnLst>
            <a:rect l="l" t="t" r="r" b="b"/>
            <a:pathLst>
              <a:path w="210752" h="952426">
                <a:moveTo>
                  <a:pt x="0" y="952426"/>
                </a:moveTo>
                <a:lnTo>
                  <a:pt x="0" y="0"/>
                </a:lnTo>
                <a:lnTo>
                  <a:pt x="210752" y="0"/>
                </a:lnTo>
                <a:close/>
              </a:path>
            </a:pathLst>
          </a:custGeom>
          <a:solidFill>
            <a:srgbClr val="5AE2D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45720" tIns="22860" rIns="45720" bIns="22860" numCol="1" spcCol="0" rtlCol="0" fromWordArt="0" anchor="ctr" anchorCtr="0" forceAA="0" compatLnSpc="1">
            <a:prstTxWarp prst="textNoShape">
              <a:avLst/>
            </a:prstTxWarp>
            <a:noAutofit/>
          </a:bodyPr>
          <a:lstStyle/>
          <a:p>
            <a:pPr marL="0" marR="0" lvl="0" indent="0" algn="ctr" defTabSz="914400" rtl="1"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nvGrpSpPr>
          <p:cNvPr id="71" name="مجموعة 70">
            <a:extLst>
              <a:ext uri="{FF2B5EF4-FFF2-40B4-BE49-F238E27FC236}">
                <a16:creationId xmlns:a16="http://schemas.microsoft.com/office/drawing/2014/main" id="{96328C69-B999-D717-07E8-22BD9924840B}"/>
              </a:ext>
            </a:extLst>
          </p:cNvPr>
          <p:cNvGrpSpPr/>
          <p:nvPr/>
        </p:nvGrpSpPr>
        <p:grpSpPr>
          <a:xfrm flipV="1">
            <a:off x="5128107" y="3675935"/>
            <a:ext cx="1522376" cy="829610"/>
            <a:chOff x="4140332" y="1219200"/>
            <a:chExt cx="3111236" cy="1695450"/>
          </a:xfrm>
          <a:solidFill>
            <a:schemeClr val="accent4"/>
          </a:solidFill>
        </p:grpSpPr>
        <p:sp>
          <p:nvSpPr>
            <p:cNvPr id="72" name="شكل حر 5">
              <a:extLst>
                <a:ext uri="{FF2B5EF4-FFF2-40B4-BE49-F238E27FC236}">
                  <a16:creationId xmlns:a16="http://schemas.microsoft.com/office/drawing/2014/main" id="{8541A407-B2D8-3F8F-0304-FAFB0581D33E}"/>
                </a:ext>
              </a:extLst>
            </p:cNvPr>
            <p:cNvSpPr/>
            <p:nvPr/>
          </p:nvSpPr>
          <p:spPr>
            <a:xfrm>
              <a:off x="4140332" y="2228850"/>
              <a:ext cx="3111236" cy="685800"/>
            </a:xfrm>
            <a:custGeom>
              <a:avLst/>
              <a:gdLst>
                <a:gd name="connsiteX0" fmla="*/ 1555618 w 3111236"/>
                <a:gd name="connsiteY0" fmla="*/ 0 h 685800"/>
                <a:gd name="connsiteX1" fmla="*/ 3050831 w 3111236"/>
                <a:gd name="connsiteY1" fmla="*/ 619337 h 685800"/>
                <a:gd name="connsiteX2" fmla="*/ 3111236 w 3111236"/>
                <a:gd name="connsiteY2" fmla="*/ 685800 h 685800"/>
                <a:gd name="connsiteX3" fmla="*/ 0 w 3111236"/>
                <a:gd name="connsiteY3" fmla="*/ 685800 h 685800"/>
                <a:gd name="connsiteX4" fmla="*/ 60406 w 3111236"/>
                <a:gd name="connsiteY4" fmla="*/ 619337 h 685800"/>
                <a:gd name="connsiteX5" fmla="*/ 1555618 w 3111236"/>
                <a:gd name="connsiteY5" fmla="*/ 0 h 685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111236" h="685800">
                  <a:moveTo>
                    <a:pt x="1555618" y="0"/>
                  </a:moveTo>
                  <a:cubicBezTo>
                    <a:pt x="2139535" y="0"/>
                    <a:pt x="2668173" y="236679"/>
                    <a:pt x="3050831" y="619337"/>
                  </a:cubicBezTo>
                  <a:lnTo>
                    <a:pt x="3111236" y="685800"/>
                  </a:lnTo>
                  <a:lnTo>
                    <a:pt x="0" y="685800"/>
                  </a:lnTo>
                  <a:lnTo>
                    <a:pt x="60406" y="619337"/>
                  </a:lnTo>
                  <a:cubicBezTo>
                    <a:pt x="443064" y="236679"/>
                    <a:pt x="971701" y="0"/>
                    <a:pt x="1555618"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marL="0" marR="0" lvl="0" indent="0" algn="ctr" defTabSz="914400" rtl="1" eaLnBrk="1" fontAlgn="auto" latinLnBrk="0" hangingPunct="1">
                <a:lnSpc>
                  <a:spcPct val="100000"/>
                </a:lnSpc>
                <a:spcBef>
                  <a:spcPts val="0"/>
                </a:spcBef>
                <a:spcAft>
                  <a:spcPts val="0"/>
                </a:spcAft>
                <a:buClrTx/>
                <a:buSzTx/>
                <a:buFontTx/>
                <a:buNone/>
                <a:tabLst/>
                <a:defRPr/>
              </a:pPr>
              <a:endParaRPr kumimoji="0" lang="ar-SA" sz="1800" b="0" i="0" u="none" strike="noStrike" kern="1200" cap="none" spc="0" normalizeH="0" baseline="0" noProof="0">
                <a:ln>
                  <a:noFill/>
                </a:ln>
                <a:solidFill>
                  <a:prstClr val="white"/>
                </a:solidFill>
                <a:effectLst/>
                <a:uLnTx/>
                <a:uFillTx/>
                <a:latin typeface="Calibri" panose="020F0502020204030204"/>
                <a:ea typeface="+mn-ea"/>
                <a:cs typeface="Arial" panose="020B0604020202020204" pitchFamily="34" charset="0"/>
              </a:endParaRPr>
            </a:p>
          </p:txBody>
        </p:sp>
        <p:sp>
          <p:nvSpPr>
            <p:cNvPr id="77" name="شكل بيضاوي 76">
              <a:extLst>
                <a:ext uri="{FF2B5EF4-FFF2-40B4-BE49-F238E27FC236}">
                  <a16:creationId xmlns:a16="http://schemas.microsoft.com/office/drawing/2014/main" id="{7AC4CED6-23B9-164E-38B5-921D2BCBBDE8}"/>
                </a:ext>
              </a:extLst>
            </p:cNvPr>
            <p:cNvSpPr/>
            <p:nvPr/>
          </p:nvSpPr>
          <p:spPr>
            <a:xfrm>
              <a:off x="5257800" y="1219200"/>
              <a:ext cx="876300" cy="8763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marL="0" marR="0" lvl="0" indent="0" algn="ctr" defTabSz="914400" rtl="1" eaLnBrk="1" fontAlgn="auto" latinLnBrk="0" hangingPunct="1">
                <a:lnSpc>
                  <a:spcPct val="100000"/>
                </a:lnSpc>
                <a:spcBef>
                  <a:spcPts val="0"/>
                </a:spcBef>
                <a:spcAft>
                  <a:spcPts val="0"/>
                </a:spcAft>
                <a:buClrTx/>
                <a:buSzTx/>
                <a:buFontTx/>
                <a:buNone/>
                <a:tabLst/>
                <a:defRPr/>
              </a:pPr>
              <a:endParaRPr kumimoji="0" lang="ar-SA" sz="2000" b="1" i="0" u="none" strike="noStrike" kern="1200" cap="none" spc="0" normalizeH="0" baseline="0" noProof="0" dirty="0">
                <a:ln>
                  <a:noFill/>
                </a:ln>
                <a:solidFill>
                  <a:prstClr val="white"/>
                </a:solidFill>
                <a:effectLst/>
                <a:uLnTx/>
                <a:uFillTx/>
                <a:latin typeface="Calibri" panose="020F0502020204030204"/>
                <a:ea typeface="+mn-ea"/>
                <a:cs typeface="Arial" panose="020B0604020202020204" pitchFamily="34" charset="0"/>
              </a:endParaRPr>
            </a:p>
          </p:txBody>
        </p:sp>
      </p:grpSp>
      <p:grpSp>
        <p:nvGrpSpPr>
          <p:cNvPr id="80" name="مجموعة 79">
            <a:extLst>
              <a:ext uri="{FF2B5EF4-FFF2-40B4-BE49-F238E27FC236}">
                <a16:creationId xmlns:a16="http://schemas.microsoft.com/office/drawing/2014/main" id="{93F9E5FB-56C7-7623-2050-3506A03890C0}"/>
              </a:ext>
            </a:extLst>
          </p:cNvPr>
          <p:cNvGrpSpPr/>
          <p:nvPr/>
        </p:nvGrpSpPr>
        <p:grpSpPr>
          <a:xfrm>
            <a:off x="6702752" y="2821576"/>
            <a:ext cx="1522376" cy="829610"/>
            <a:chOff x="4140332" y="1219200"/>
            <a:chExt cx="3111236" cy="1695450"/>
          </a:xfrm>
          <a:solidFill>
            <a:schemeClr val="accent1"/>
          </a:solidFill>
        </p:grpSpPr>
        <p:sp>
          <p:nvSpPr>
            <p:cNvPr id="81" name="شكل حر 8">
              <a:extLst>
                <a:ext uri="{FF2B5EF4-FFF2-40B4-BE49-F238E27FC236}">
                  <a16:creationId xmlns:a16="http://schemas.microsoft.com/office/drawing/2014/main" id="{D11C5699-F9C8-B7C0-281D-D5275F1AFFC7}"/>
                </a:ext>
              </a:extLst>
            </p:cNvPr>
            <p:cNvSpPr/>
            <p:nvPr/>
          </p:nvSpPr>
          <p:spPr>
            <a:xfrm>
              <a:off x="4140332" y="2228850"/>
              <a:ext cx="3111236" cy="685800"/>
            </a:xfrm>
            <a:custGeom>
              <a:avLst/>
              <a:gdLst>
                <a:gd name="connsiteX0" fmla="*/ 1555618 w 3111236"/>
                <a:gd name="connsiteY0" fmla="*/ 0 h 685800"/>
                <a:gd name="connsiteX1" fmla="*/ 3050831 w 3111236"/>
                <a:gd name="connsiteY1" fmla="*/ 619337 h 685800"/>
                <a:gd name="connsiteX2" fmla="*/ 3111236 w 3111236"/>
                <a:gd name="connsiteY2" fmla="*/ 685800 h 685800"/>
                <a:gd name="connsiteX3" fmla="*/ 0 w 3111236"/>
                <a:gd name="connsiteY3" fmla="*/ 685800 h 685800"/>
                <a:gd name="connsiteX4" fmla="*/ 60406 w 3111236"/>
                <a:gd name="connsiteY4" fmla="*/ 619337 h 685800"/>
                <a:gd name="connsiteX5" fmla="*/ 1555618 w 3111236"/>
                <a:gd name="connsiteY5" fmla="*/ 0 h 685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111236" h="685800">
                  <a:moveTo>
                    <a:pt x="1555618" y="0"/>
                  </a:moveTo>
                  <a:cubicBezTo>
                    <a:pt x="2139535" y="0"/>
                    <a:pt x="2668173" y="236679"/>
                    <a:pt x="3050831" y="619337"/>
                  </a:cubicBezTo>
                  <a:lnTo>
                    <a:pt x="3111236" y="685800"/>
                  </a:lnTo>
                  <a:lnTo>
                    <a:pt x="0" y="685800"/>
                  </a:lnTo>
                  <a:lnTo>
                    <a:pt x="60406" y="619337"/>
                  </a:lnTo>
                  <a:cubicBezTo>
                    <a:pt x="443064" y="236679"/>
                    <a:pt x="971701" y="0"/>
                    <a:pt x="1555618"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marL="0" marR="0" lvl="0" indent="0" algn="ctr" defTabSz="914400" rtl="1" eaLnBrk="1" fontAlgn="auto" latinLnBrk="0" hangingPunct="1">
                <a:lnSpc>
                  <a:spcPct val="100000"/>
                </a:lnSpc>
                <a:spcBef>
                  <a:spcPts val="0"/>
                </a:spcBef>
                <a:spcAft>
                  <a:spcPts val="0"/>
                </a:spcAft>
                <a:buClrTx/>
                <a:buSzTx/>
                <a:buFontTx/>
                <a:buNone/>
                <a:tabLst/>
                <a:defRPr/>
              </a:pPr>
              <a:endParaRPr kumimoji="0" lang="ar-SA" sz="1800" b="0" i="0" u="none" strike="noStrike" kern="1200" cap="none" spc="0" normalizeH="0" baseline="0" noProof="0">
                <a:ln>
                  <a:noFill/>
                </a:ln>
                <a:solidFill>
                  <a:prstClr val="white"/>
                </a:solidFill>
                <a:effectLst/>
                <a:uLnTx/>
                <a:uFillTx/>
                <a:latin typeface="Calibri" panose="020F0502020204030204"/>
                <a:ea typeface="+mn-ea"/>
                <a:cs typeface="Arial" panose="020B0604020202020204" pitchFamily="34" charset="0"/>
              </a:endParaRPr>
            </a:p>
          </p:txBody>
        </p:sp>
        <p:sp>
          <p:nvSpPr>
            <p:cNvPr id="82" name="شكل بيضاوي 81">
              <a:extLst>
                <a:ext uri="{FF2B5EF4-FFF2-40B4-BE49-F238E27FC236}">
                  <a16:creationId xmlns:a16="http://schemas.microsoft.com/office/drawing/2014/main" id="{172BDABA-4E7D-223F-A5E6-630C140D6BFD}"/>
                </a:ext>
              </a:extLst>
            </p:cNvPr>
            <p:cNvSpPr/>
            <p:nvPr/>
          </p:nvSpPr>
          <p:spPr>
            <a:xfrm>
              <a:off x="5257800" y="1219200"/>
              <a:ext cx="876300" cy="8763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marL="0" marR="0" lvl="0" indent="0" algn="ctr" defTabSz="914400" rtl="1" eaLnBrk="1" fontAlgn="auto" latinLnBrk="0" hangingPunct="1">
                <a:lnSpc>
                  <a:spcPct val="100000"/>
                </a:lnSpc>
                <a:spcBef>
                  <a:spcPts val="0"/>
                </a:spcBef>
                <a:spcAft>
                  <a:spcPts val="0"/>
                </a:spcAft>
                <a:buClrTx/>
                <a:buSzTx/>
                <a:buFontTx/>
                <a:buNone/>
                <a:tabLst/>
                <a:defRPr/>
              </a:pPr>
              <a:endParaRPr kumimoji="0" lang="ar-SA" sz="1800" b="0" i="0" u="none" strike="noStrike" kern="1200" cap="none" spc="0" normalizeH="0" baseline="0" noProof="0">
                <a:ln>
                  <a:noFill/>
                </a:ln>
                <a:solidFill>
                  <a:prstClr val="white"/>
                </a:solidFill>
                <a:effectLst/>
                <a:uLnTx/>
                <a:uFillTx/>
                <a:latin typeface="Calibri" panose="020F0502020204030204"/>
                <a:ea typeface="+mn-ea"/>
                <a:cs typeface="Arial" panose="020B0604020202020204" pitchFamily="34" charset="0"/>
              </a:endParaRPr>
            </a:p>
          </p:txBody>
        </p:sp>
      </p:grpSp>
      <p:grpSp>
        <p:nvGrpSpPr>
          <p:cNvPr id="83" name="مجموعة 82">
            <a:extLst>
              <a:ext uri="{FF2B5EF4-FFF2-40B4-BE49-F238E27FC236}">
                <a16:creationId xmlns:a16="http://schemas.microsoft.com/office/drawing/2014/main" id="{E7825CB6-3CE9-F9AC-CE80-DE0C309390B3}"/>
              </a:ext>
            </a:extLst>
          </p:cNvPr>
          <p:cNvGrpSpPr/>
          <p:nvPr/>
        </p:nvGrpSpPr>
        <p:grpSpPr>
          <a:xfrm flipV="1">
            <a:off x="8273735" y="3637203"/>
            <a:ext cx="1522376" cy="829610"/>
            <a:chOff x="4140332" y="1219200"/>
            <a:chExt cx="3111236" cy="1695450"/>
          </a:xfrm>
          <a:solidFill>
            <a:schemeClr val="bg2">
              <a:lumMod val="60000"/>
              <a:lumOff val="40000"/>
            </a:schemeClr>
          </a:solidFill>
        </p:grpSpPr>
        <p:sp>
          <p:nvSpPr>
            <p:cNvPr id="84" name="شكل حر 11">
              <a:extLst>
                <a:ext uri="{FF2B5EF4-FFF2-40B4-BE49-F238E27FC236}">
                  <a16:creationId xmlns:a16="http://schemas.microsoft.com/office/drawing/2014/main" id="{3FFC11AE-8C69-A4A8-94F8-6B5DD224B564}"/>
                </a:ext>
              </a:extLst>
            </p:cNvPr>
            <p:cNvSpPr/>
            <p:nvPr/>
          </p:nvSpPr>
          <p:spPr>
            <a:xfrm>
              <a:off x="4140332" y="2228850"/>
              <a:ext cx="3111236" cy="685800"/>
            </a:xfrm>
            <a:custGeom>
              <a:avLst/>
              <a:gdLst>
                <a:gd name="connsiteX0" fmla="*/ 1555618 w 3111236"/>
                <a:gd name="connsiteY0" fmla="*/ 0 h 685800"/>
                <a:gd name="connsiteX1" fmla="*/ 3050831 w 3111236"/>
                <a:gd name="connsiteY1" fmla="*/ 619337 h 685800"/>
                <a:gd name="connsiteX2" fmla="*/ 3111236 w 3111236"/>
                <a:gd name="connsiteY2" fmla="*/ 685800 h 685800"/>
                <a:gd name="connsiteX3" fmla="*/ 0 w 3111236"/>
                <a:gd name="connsiteY3" fmla="*/ 685800 h 685800"/>
                <a:gd name="connsiteX4" fmla="*/ 60406 w 3111236"/>
                <a:gd name="connsiteY4" fmla="*/ 619337 h 685800"/>
                <a:gd name="connsiteX5" fmla="*/ 1555618 w 3111236"/>
                <a:gd name="connsiteY5" fmla="*/ 0 h 685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111236" h="685800">
                  <a:moveTo>
                    <a:pt x="1555618" y="0"/>
                  </a:moveTo>
                  <a:cubicBezTo>
                    <a:pt x="2139535" y="0"/>
                    <a:pt x="2668173" y="236679"/>
                    <a:pt x="3050831" y="619337"/>
                  </a:cubicBezTo>
                  <a:lnTo>
                    <a:pt x="3111236" y="685800"/>
                  </a:lnTo>
                  <a:lnTo>
                    <a:pt x="0" y="685800"/>
                  </a:lnTo>
                  <a:lnTo>
                    <a:pt x="60406" y="619337"/>
                  </a:lnTo>
                  <a:cubicBezTo>
                    <a:pt x="443064" y="236679"/>
                    <a:pt x="971701" y="0"/>
                    <a:pt x="1555618"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marL="0" marR="0" lvl="0" indent="0" algn="ctr" defTabSz="914400" rtl="1" eaLnBrk="1" fontAlgn="auto" latinLnBrk="0" hangingPunct="1">
                <a:lnSpc>
                  <a:spcPct val="100000"/>
                </a:lnSpc>
                <a:spcBef>
                  <a:spcPts val="0"/>
                </a:spcBef>
                <a:spcAft>
                  <a:spcPts val="0"/>
                </a:spcAft>
                <a:buClrTx/>
                <a:buSzTx/>
                <a:buFontTx/>
                <a:buNone/>
                <a:tabLst/>
                <a:defRPr/>
              </a:pPr>
              <a:endParaRPr kumimoji="0" lang="ar-SA" sz="1800" b="0" i="0" u="none" strike="noStrike" kern="1200" cap="none" spc="0" normalizeH="0" baseline="0" noProof="0">
                <a:ln>
                  <a:noFill/>
                </a:ln>
                <a:solidFill>
                  <a:prstClr val="white"/>
                </a:solidFill>
                <a:effectLst/>
                <a:uLnTx/>
                <a:uFillTx/>
                <a:latin typeface="Calibri" panose="020F0502020204030204"/>
                <a:ea typeface="+mn-ea"/>
                <a:cs typeface="Arial" panose="020B0604020202020204" pitchFamily="34" charset="0"/>
              </a:endParaRPr>
            </a:p>
          </p:txBody>
        </p:sp>
        <p:sp>
          <p:nvSpPr>
            <p:cNvPr id="85" name="شكل بيضاوي 84">
              <a:extLst>
                <a:ext uri="{FF2B5EF4-FFF2-40B4-BE49-F238E27FC236}">
                  <a16:creationId xmlns:a16="http://schemas.microsoft.com/office/drawing/2014/main" id="{75E8B18A-293C-2867-742F-1B62DE6FC1AF}"/>
                </a:ext>
              </a:extLst>
            </p:cNvPr>
            <p:cNvSpPr/>
            <p:nvPr/>
          </p:nvSpPr>
          <p:spPr>
            <a:xfrm>
              <a:off x="5257800" y="1219200"/>
              <a:ext cx="876300" cy="8763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marL="0" marR="0" lvl="0" indent="0" algn="ctr" defTabSz="914400" rtl="1" eaLnBrk="1" fontAlgn="auto" latinLnBrk="0" hangingPunct="1">
                <a:lnSpc>
                  <a:spcPct val="100000"/>
                </a:lnSpc>
                <a:spcBef>
                  <a:spcPts val="0"/>
                </a:spcBef>
                <a:spcAft>
                  <a:spcPts val="0"/>
                </a:spcAft>
                <a:buClrTx/>
                <a:buSzTx/>
                <a:buFontTx/>
                <a:buNone/>
                <a:tabLst/>
                <a:defRPr/>
              </a:pPr>
              <a:endParaRPr kumimoji="0" lang="ar-SA" sz="1800" b="0" i="0" u="none" strike="noStrike" kern="1200" cap="none" spc="0" normalizeH="0" baseline="0" noProof="0">
                <a:ln>
                  <a:noFill/>
                </a:ln>
                <a:solidFill>
                  <a:prstClr val="white"/>
                </a:solidFill>
                <a:effectLst/>
                <a:uLnTx/>
                <a:uFillTx/>
                <a:latin typeface="Calibri" panose="020F0502020204030204"/>
                <a:ea typeface="+mn-ea"/>
                <a:cs typeface="Arial" panose="020B0604020202020204" pitchFamily="34" charset="0"/>
              </a:endParaRPr>
            </a:p>
          </p:txBody>
        </p:sp>
      </p:grpSp>
      <p:grpSp>
        <p:nvGrpSpPr>
          <p:cNvPr id="86" name="مجموعة 85">
            <a:extLst>
              <a:ext uri="{FF2B5EF4-FFF2-40B4-BE49-F238E27FC236}">
                <a16:creationId xmlns:a16="http://schemas.microsoft.com/office/drawing/2014/main" id="{DC6D18DF-13AC-0ADF-0B68-25E5D1F13170}"/>
              </a:ext>
            </a:extLst>
          </p:cNvPr>
          <p:cNvGrpSpPr/>
          <p:nvPr/>
        </p:nvGrpSpPr>
        <p:grpSpPr>
          <a:xfrm flipV="1">
            <a:off x="1988336" y="3651186"/>
            <a:ext cx="1522376" cy="829610"/>
            <a:chOff x="4140332" y="1219200"/>
            <a:chExt cx="3111236" cy="1695450"/>
          </a:xfrm>
          <a:solidFill>
            <a:schemeClr val="accent4">
              <a:alpha val="50000"/>
            </a:schemeClr>
          </a:solidFill>
        </p:grpSpPr>
        <p:sp>
          <p:nvSpPr>
            <p:cNvPr id="87" name="شكل حر 14">
              <a:extLst>
                <a:ext uri="{FF2B5EF4-FFF2-40B4-BE49-F238E27FC236}">
                  <a16:creationId xmlns:a16="http://schemas.microsoft.com/office/drawing/2014/main" id="{12874FD8-A328-A222-C878-E469F182ECC1}"/>
                </a:ext>
              </a:extLst>
            </p:cNvPr>
            <p:cNvSpPr/>
            <p:nvPr/>
          </p:nvSpPr>
          <p:spPr>
            <a:xfrm>
              <a:off x="4140332" y="2228850"/>
              <a:ext cx="3111236" cy="685800"/>
            </a:xfrm>
            <a:custGeom>
              <a:avLst/>
              <a:gdLst>
                <a:gd name="connsiteX0" fmla="*/ 1555618 w 3111236"/>
                <a:gd name="connsiteY0" fmla="*/ 0 h 685800"/>
                <a:gd name="connsiteX1" fmla="*/ 3050831 w 3111236"/>
                <a:gd name="connsiteY1" fmla="*/ 619337 h 685800"/>
                <a:gd name="connsiteX2" fmla="*/ 3111236 w 3111236"/>
                <a:gd name="connsiteY2" fmla="*/ 685800 h 685800"/>
                <a:gd name="connsiteX3" fmla="*/ 0 w 3111236"/>
                <a:gd name="connsiteY3" fmla="*/ 685800 h 685800"/>
                <a:gd name="connsiteX4" fmla="*/ 60406 w 3111236"/>
                <a:gd name="connsiteY4" fmla="*/ 619337 h 685800"/>
                <a:gd name="connsiteX5" fmla="*/ 1555618 w 3111236"/>
                <a:gd name="connsiteY5" fmla="*/ 0 h 685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111236" h="685800">
                  <a:moveTo>
                    <a:pt x="1555618" y="0"/>
                  </a:moveTo>
                  <a:cubicBezTo>
                    <a:pt x="2139535" y="0"/>
                    <a:pt x="2668173" y="236679"/>
                    <a:pt x="3050831" y="619337"/>
                  </a:cubicBezTo>
                  <a:lnTo>
                    <a:pt x="3111236" y="685800"/>
                  </a:lnTo>
                  <a:lnTo>
                    <a:pt x="0" y="685800"/>
                  </a:lnTo>
                  <a:lnTo>
                    <a:pt x="60406" y="619337"/>
                  </a:lnTo>
                  <a:cubicBezTo>
                    <a:pt x="443064" y="236679"/>
                    <a:pt x="971701" y="0"/>
                    <a:pt x="1555618"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marL="0" marR="0" lvl="0" indent="0" algn="ctr" defTabSz="914400" rtl="1" eaLnBrk="1" fontAlgn="auto" latinLnBrk="0" hangingPunct="1">
                <a:lnSpc>
                  <a:spcPct val="100000"/>
                </a:lnSpc>
                <a:spcBef>
                  <a:spcPts val="0"/>
                </a:spcBef>
                <a:spcAft>
                  <a:spcPts val="0"/>
                </a:spcAft>
                <a:buClrTx/>
                <a:buSzTx/>
                <a:buFontTx/>
                <a:buNone/>
                <a:tabLst/>
                <a:defRPr/>
              </a:pPr>
              <a:endParaRPr kumimoji="0" lang="ar-SA" sz="1800" b="0" i="0" u="none" strike="noStrike" kern="1200" cap="none" spc="0" normalizeH="0" baseline="0" noProof="0">
                <a:ln>
                  <a:noFill/>
                </a:ln>
                <a:solidFill>
                  <a:prstClr val="white"/>
                </a:solidFill>
                <a:effectLst/>
                <a:uLnTx/>
                <a:uFillTx/>
                <a:latin typeface="Calibri" panose="020F0502020204030204"/>
                <a:ea typeface="+mn-ea"/>
                <a:cs typeface="Arial" panose="020B0604020202020204" pitchFamily="34" charset="0"/>
              </a:endParaRPr>
            </a:p>
          </p:txBody>
        </p:sp>
        <p:sp>
          <p:nvSpPr>
            <p:cNvPr id="88" name="شكل بيضاوي 87">
              <a:extLst>
                <a:ext uri="{FF2B5EF4-FFF2-40B4-BE49-F238E27FC236}">
                  <a16:creationId xmlns:a16="http://schemas.microsoft.com/office/drawing/2014/main" id="{B9DB8CF9-4DE0-9FCA-1807-2C845391350A}"/>
                </a:ext>
              </a:extLst>
            </p:cNvPr>
            <p:cNvSpPr/>
            <p:nvPr/>
          </p:nvSpPr>
          <p:spPr>
            <a:xfrm>
              <a:off x="5257800" y="1219200"/>
              <a:ext cx="876300" cy="8763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marL="0" marR="0" lvl="0" indent="0" algn="ctr" defTabSz="914400" rtl="1" eaLnBrk="1" fontAlgn="auto" latinLnBrk="0" hangingPunct="1">
                <a:lnSpc>
                  <a:spcPct val="100000"/>
                </a:lnSpc>
                <a:spcBef>
                  <a:spcPts val="0"/>
                </a:spcBef>
                <a:spcAft>
                  <a:spcPts val="0"/>
                </a:spcAft>
                <a:buClrTx/>
                <a:buSzTx/>
                <a:buFontTx/>
                <a:buNone/>
                <a:tabLst/>
                <a:defRPr/>
              </a:pPr>
              <a:endParaRPr kumimoji="0" lang="ar-SA" sz="1800" b="0" i="0" u="none" strike="noStrike" kern="1200" cap="none" spc="0" normalizeH="0" baseline="0" noProof="0">
                <a:ln>
                  <a:noFill/>
                </a:ln>
                <a:solidFill>
                  <a:prstClr val="white"/>
                </a:solidFill>
                <a:effectLst/>
                <a:uLnTx/>
                <a:uFillTx/>
                <a:latin typeface="Calibri" panose="020F0502020204030204"/>
                <a:ea typeface="+mn-ea"/>
                <a:cs typeface="Arial" panose="020B0604020202020204" pitchFamily="34" charset="0"/>
              </a:endParaRPr>
            </a:p>
          </p:txBody>
        </p:sp>
      </p:grpSp>
      <p:grpSp>
        <p:nvGrpSpPr>
          <p:cNvPr id="89" name="مجموعة 88">
            <a:extLst>
              <a:ext uri="{FF2B5EF4-FFF2-40B4-BE49-F238E27FC236}">
                <a16:creationId xmlns:a16="http://schemas.microsoft.com/office/drawing/2014/main" id="{42D85C3B-269B-1070-B392-4372650C2ED2}"/>
              </a:ext>
            </a:extLst>
          </p:cNvPr>
          <p:cNvGrpSpPr/>
          <p:nvPr/>
        </p:nvGrpSpPr>
        <p:grpSpPr>
          <a:xfrm>
            <a:off x="3557124" y="2846325"/>
            <a:ext cx="1522376" cy="829610"/>
            <a:chOff x="4140332" y="1219200"/>
            <a:chExt cx="3111236" cy="1695450"/>
          </a:xfrm>
          <a:solidFill>
            <a:schemeClr val="accent3">
              <a:lumMod val="60000"/>
              <a:lumOff val="40000"/>
            </a:schemeClr>
          </a:solidFill>
        </p:grpSpPr>
        <p:sp>
          <p:nvSpPr>
            <p:cNvPr id="90" name="شكل حر 17">
              <a:extLst>
                <a:ext uri="{FF2B5EF4-FFF2-40B4-BE49-F238E27FC236}">
                  <a16:creationId xmlns:a16="http://schemas.microsoft.com/office/drawing/2014/main" id="{5B04FD95-8EAE-10AE-EAFD-92514A3D07E8}"/>
                </a:ext>
              </a:extLst>
            </p:cNvPr>
            <p:cNvSpPr/>
            <p:nvPr/>
          </p:nvSpPr>
          <p:spPr>
            <a:xfrm>
              <a:off x="4140332" y="2228850"/>
              <a:ext cx="3111236" cy="685800"/>
            </a:xfrm>
            <a:custGeom>
              <a:avLst/>
              <a:gdLst>
                <a:gd name="connsiteX0" fmla="*/ 1555618 w 3111236"/>
                <a:gd name="connsiteY0" fmla="*/ 0 h 685800"/>
                <a:gd name="connsiteX1" fmla="*/ 3050831 w 3111236"/>
                <a:gd name="connsiteY1" fmla="*/ 619337 h 685800"/>
                <a:gd name="connsiteX2" fmla="*/ 3111236 w 3111236"/>
                <a:gd name="connsiteY2" fmla="*/ 685800 h 685800"/>
                <a:gd name="connsiteX3" fmla="*/ 0 w 3111236"/>
                <a:gd name="connsiteY3" fmla="*/ 685800 h 685800"/>
                <a:gd name="connsiteX4" fmla="*/ 60406 w 3111236"/>
                <a:gd name="connsiteY4" fmla="*/ 619337 h 685800"/>
                <a:gd name="connsiteX5" fmla="*/ 1555618 w 3111236"/>
                <a:gd name="connsiteY5" fmla="*/ 0 h 685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111236" h="685800">
                  <a:moveTo>
                    <a:pt x="1555618" y="0"/>
                  </a:moveTo>
                  <a:cubicBezTo>
                    <a:pt x="2139535" y="0"/>
                    <a:pt x="2668173" y="236679"/>
                    <a:pt x="3050831" y="619337"/>
                  </a:cubicBezTo>
                  <a:lnTo>
                    <a:pt x="3111236" y="685800"/>
                  </a:lnTo>
                  <a:lnTo>
                    <a:pt x="0" y="685800"/>
                  </a:lnTo>
                  <a:lnTo>
                    <a:pt x="60406" y="619337"/>
                  </a:lnTo>
                  <a:cubicBezTo>
                    <a:pt x="443064" y="236679"/>
                    <a:pt x="971701" y="0"/>
                    <a:pt x="1555618"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marL="0" marR="0" lvl="0" indent="0" algn="ctr" defTabSz="914400" rtl="1" eaLnBrk="1" fontAlgn="auto" latinLnBrk="0" hangingPunct="1">
                <a:lnSpc>
                  <a:spcPct val="100000"/>
                </a:lnSpc>
                <a:spcBef>
                  <a:spcPts val="0"/>
                </a:spcBef>
                <a:spcAft>
                  <a:spcPts val="0"/>
                </a:spcAft>
                <a:buClrTx/>
                <a:buSzTx/>
                <a:buFontTx/>
                <a:buNone/>
                <a:tabLst/>
                <a:defRPr/>
              </a:pPr>
              <a:endParaRPr kumimoji="0" lang="ar-SA" sz="1800" b="0" i="0" u="none" strike="noStrike" kern="1200" cap="none" spc="0" normalizeH="0" baseline="0" noProof="0">
                <a:ln>
                  <a:noFill/>
                </a:ln>
                <a:solidFill>
                  <a:prstClr val="white"/>
                </a:solidFill>
                <a:effectLst/>
                <a:uLnTx/>
                <a:uFillTx/>
                <a:latin typeface="Calibri" panose="020F0502020204030204"/>
                <a:ea typeface="+mn-ea"/>
                <a:cs typeface="Arial" panose="020B0604020202020204" pitchFamily="34" charset="0"/>
              </a:endParaRPr>
            </a:p>
          </p:txBody>
        </p:sp>
        <p:sp>
          <p:nvSpPr>
            <p:cNvPr id="91" name="شكل بيضاوي 90">
              <a:extLst>
                <a:ext uri="{FF2B5EF4-FFF2-40B4-BE49-F238E27FC236}">
                  <a16:creationId xmlns:a16="http://schemas.microsoft.com/office/drawing/2014/main" id="{25BACBA8-FDB2-D5D0-0ABA-2CAD5C0650A9}"/>
                </a:ext>
              </a:extLst>
            </p:cNvPr>
            <p:cNvSpPr/>
            <p:nvPr/>
          </p:nvSpPr>
          <p:spPr>
            <a:xfrm>
              <a:off x="5257800" y="1219200"/>
              <a:ext cx="876301" cy="8763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marL="0" marR="0" lvl="0" indent="0" algn="ctr" defTabSz="914400" rtl="1" eaLnBrk="1" fontAlgn="auto" latinLnBrk="0" hangingPunct="1">
                <a:lnSpc>
                  <a:spcPct val="100000"/>
                </a:lnSpc>
                <a:spcBef>
                  <a:spcPts val="0"/>
                </a:spcBef>
                <a:spcAft>
                  <a:spcPts val="0"/>
                </a:spcAft>
                <a:buClrTx/>
                <a:buSzTx/>
                <a:buFontTx/>
                <a:buNone/>
                <a:tabLst/>
                <a:defRPr/>
              </a:pPr>
              <a:endParaRPr kumimoji="0" lang="ar-SA" sz="1800" b="0" i="0" u="none" strike="noStrike" kern="1200" cap="none" spc="0" normalizeH="0" baseline="0" noProof="0">
                <a:ln>
                  <a:noFill/>
                </a:ln>
                <a:solidFill>
                  <a:prstClr val="white"/>
                </a:solidFill>
                <a:effectLst/>
                <a:uLnTx/>
                <a:uFillTx/>
                <a:latin typeface="Calibri" panose="020F0502020204030204"/>
                <a:ea typeface="+mn-ea"/>
                <a:cs typeface="Arial" panose="020B0604020202020204" pitchFamily="34" charset="0"/>
              </a:endParaRPr>
            </a:p>
          </p:txBody>
        </p:sp>
      </p:grpSp>
      <p:sp>
        <p:nvSpPr>
          <p:cNvPr id="101" name="Title 6">
            <a:extLst>
              <a:ext uri="{FF2B5EF4-FFF2-40B4-BE49-F238E27FC236}">
                <a16:creationId xmlns:a16="http://schemas.microsoft.com/office/drawing/2014/main" id="{25BE3ABD-911B-49F9-CA04-60AB22887D69}"/>
              </a:ext>
            </a:extLst>
          </p:cNvPr>
          <p:cNvSpPr txBox="1">
            <a:spLocks/>
          </p:cNvSpPr>
          <p:nvPr/>
        </p:nvSpPr>
        <p:spPr>
          <a:xfrm>
            <a:off x="1772198" y="1885920"/>
            <a:ext cx="1804203" cy="1279188"/>
          </a:xfrm>
          <a:prstGeom prst="rect">
            <a:avLst/>
          </a:prstGeom>
        </p:spPr>
        <p:txBody>
          <a:bodyPr vert="horz" lIns="91440" tIns="45720" rIns="91440" bIns="45720" rtlCol="0" anchor="ctr">
            <a:noAutofit/>
          </a:bodyPr>
          <a:lstStyle>
            <a:defPPr>
              <a:defRPr lang="ar-SA"/>
            </a:defPPr>
            <a:lvl1pPr marL="342900" marR="0" lvl="0" indent="-342900" algn="r" defTabSz="914400" rtl="1" eaLnBrk="1" fontAlgn="auto" latinLnBrk="0" hangingPunct="1">
              <a:lnSpc>
                <a:spcPct val="120000"/>
              </a:lnSpc>
              <a:spcAft>
                <a:spcPts val="0"/>
              </a:spcAft>
              <a:buClrTx/>
              <a:buSzTx/>
              <a:buFont typeface="Arial" panose="020B0604020202020204" pitchFamily="34" charset="0"/>
              <a:buChar char="•"/>
              <a:tabLst/>
              <a:defRPr kumimoji="0" sz="1600" b="1" i="0" u="none" strike="noStrike" cap="none" spc="0" normalizeH="0" baseline="0">
                <a:ln>
                  <a:noFill/>
                </a:ln>
                <a:solidFill>
                  <a:prstClr val="white">
                    <a:lumMod val="65000"/>
                  </a:prstClr>
                </a:solidFill>
                <a:effectLst/>
                <a:uLnTx/>
                <a:uFillTx/>
                <a:latin typeface="El Messiri" panose="00000800000000000000" pitchFamily="50" charset="-78"/>
                <a:ea typeface="+mj-ea"/>
                <a:cs typeface="El Messiri" panose="00000800000000000000" pitchFamily="50" charset="-78"/>
              </a:defRPr>
            </a:lvl1pPr>
          </a:lstStyle>
          <a:p>
            <a:pPr marL="0" lvl="0" indent="0" algn="ctr" rtl="0">
              <a:buNone/>
            </a:pPr>
            <a:r>
              <a:rPr lang="en-US" sz="1800" b="0" dirty="0">
                <a:solidFill>
                  <a:srgbClr val="343D45">
                    <a:lumMod val="75000"/>
                  </a:srgbClr>
                </a:solidFill>
                <a:latin typeface="Cocon® Next Arabic"/>
                <a:cs typeface="Geeza Pro" panose="02000400000000000000" pitchFamily="2" charset="0"/>
              </a:rPr>
              <a:t>Raises capital for the business</a:t>
            </a:r>
          </a:p>
        </p:txBody>
      </p:sp>
      <p:sp>
        <p:nvSpPr>
          <p:cNvPr id="102" name="Title 6">
            <a:extLst>
              <a:ext uri="{FF2B5EF4-FFF2-40B4-BE49-F238E27FC236}">
                <a16:creationId xmlns:a16="http://schemas.microsoft.com/office/drawing/2014/main" id="{E0D8882D-C7B9-1098-259D-F06F2B57A936}"/>
              </a:ext>
            </a:extLst>
          </p:cNvPr>
          <p:cNvSpPr txBox="1">
            <a:spLocks/>
          </p:cNvSpPr>
          <p:nvPr/>
        </p:nvSpPr>
        <p:spPr>
          <a:xfrm>
            <a:off x="3392194" y="4163275"/>
            <a:ext cx="1804203" cy="1279188"/>
          </a:xfrm>
          <a:prstGeom prst="rect">
            <a:avLst/>
          </a:prstGeom>
        </p:spPr>
        <p:txBody>
          <a:bodyPr vert="horz" lIns="91440" tIns="45720" rIns="91440" bIns="45720" rtlCol="0" anchor="ctr">
            <a:noAutofit/>
          </a:bodyPr>
          <a:lstStyle>
            <a:defPPr>
              <a:defRPr lang="ar-SA"/>
            </a:defPPr>
            <a:lvl1pPr marL="342900" marR="0" lvl="0" indent="-342900" algn="r" defTabSz="914400" rtl="1" eaLnBrk="1" fontAlgn="auto" latinLnBrk="0" hangingPunct="1">
              <a:lnSpc>
                <a:spcPct val="120000"/>
              </a:lnSpc>
              <a:spcAft>
                <a:spcPts val="0"/>
              </a:spcAft>
              <a:buClrTx/>
              <a:buSzTx/>
              <a:buFont typeface="Arial" panose="020B0604020202020204" pitchFamily="34" charset="0"/>
              <a:buChar char="•"/>
              <a:tabLst/>
              <a:defRPr kumimoji="0" sz="1600" b="1" i="0" u="none" strike="noStrike" cap="none" spc="0" normalizeH="0" baseline="0">
                <a:ln>
                  <a:noFill/>
                </a:ln>
                <a:solidFill>
                  <a:prstClr val="white">
                    <a:lumMod val="65000"/>
                  </a:prstClr>
                </a:solidFill>
                <a:effectLst/>
                <a:uLnTx/>
                <a:uFillTx/>
                <a:latin typeface="El Messiri" panose="00000800000000000000" pitchFamily="50" charset="-78"/>
                <a:ea typeface="+mj-ea"/>
                <a:cs typeface="El Messiri" panose="00000800000000000000" pitchFamily="50" charset="-78"/>
              </a:defRPr>
            </a:lvl1pPr>
          </a:lstStyle>
          <a:p>
            <a:pPr marL="0" lvl="0" indent="0" algn="ctr" rtl="0">
              <a:buNone/>
            </a:pPr>
            <a:r>
              <a:rPr lang="en-US" sz="1800" b="0" dirty="0">
                <a:solidFill>
                  <a:srgbClr val="343D45">
                    <a:lumMod val="75000"/>
                  </a:srgbClr>
                </a:solidFill>
                <a:latin typeface="Cocon® Next Arabic"/>
                <a:cs typeface="Geeza Pro" panose="02000400000000000000" pitchFamily="2" charset="0"/>
              </a:rPr>
              <a:t>Relatively easy to set up</a:t>
            </a:r>
          </a:p>
        </p:txBody>
      </p:sp>
      <p:sp>
        <p:nvSpPr>
          <p:cNvPr id="103" name="Title 6">
            <a:extLst>
              <a:ext uri="{FF2B5EF4-FFF2-40B4-BE49-F238E27FC236}">
                <a16:creationId xmlns:a16="http://schemas.microsoft.com/office/drawing/2014/main" id="{1DB32BD5-FED2-DDDF-69CD-8729BB579878}"/>
              </a:ext>
            </a:extLst>
          </p:cNvPr>
          <p:cNvSpPr txBox="1">
            <a:spLocks/>
          </p:cNvSpPr>
          <p:nvPr/>
        </p:nvSpPr>
        <p:spPr>
          <a:xfrm>
            <a:off x="4846249" y="1861782"/>
            <a:ext cx="2010188" cy="1279188"/>
          </a:xfrm>
          <a:prstGeom prst="rect">
            <a:avLst/>
          </a:prstGeom>
        </p:spPr>
        <p:txBody>
          <a:bodyPr vert="horz" lIns="91440" tIns="45720" rIns="91440" bIns="45720" rtlCol="0" anchor="ctr">
            <a:noAutofit/>
          </a:bodyPr>
          <a:lstStyle>
            <a:defPPr>
              <a:defRPr lang="ar-SA"/>
            </a:defPPr>
            <a:lvl1pPr marL="342900" marR="0" lvl="0" indent="-342900" algn="r" defTabSz="914400" rtl="1" eaLnBrk="1" fontAlgn="auto" latinLnBrk="0" hangingPunct="1">
              <a:lnSpc>
                <a:spcPct val="120000"/>
              </a:lnSpc>
              <a:spcAft>
                <a:spcPts val="0"/>
              </a:spcAft>
              <a:buClrTx/>
              <a:buSzTx/>
              <a:buFont typeface="Arial" panose="020B0604020202020204" pitchFamily="34" charset="0"/>
              <a:buChar char="•"/>
              <a:tabLst/>
              <a:defRPr kumimoji="0" sz="1600" b="1" i="0" u="none" strike="noStrike" cap="none" spc="0" normalizeH="0" baseline="0">
                <a:ln>
                  <a:noFill/>
                </a:ln>
                <a:solidFill>
                  <a:prstClr val="white">
                    <a:lumMod val="65000"/>
                  </a:prstClr>
                </a:solidFill>
                <a:effectLst/>
                <a:uLnTx/>
                <a:uFillTx/>
                <a:latin typeface="El Messiri" panose="00000800000000000000" pitchFamily="50" charset="-78"/>
                <a:ea typeface="+mj-ea"/>
                <a:cs typeface="El Messiri" panose="00000800000000000000" pitchFamily="50" charset="-78"/>
              </a:defRPr>
            </a:lvl1pPr>
          </a:lstStyle>
          <a:p>
            <a:pPr marL="0" lvl="0" indent="0" algn="ctr" rtl="0">
              <a:buNone/>
            </a:pPr>
            <a:r>
              <a:rPr lang="en-US" sz="1800" b="0" dirty="0">
                <a:solidFill>
                  <a:srgbClr val="343D45">
                    <a:lumMod val="75000"/>
                  </a:srgbClr>
                </a:solidFill>
                <a:latin typeface="Cocon® Next Arabic"/>
                <a:cs typeface="Geeza Pro" panose="02000400000000000000" pitchFamily="2" charset="0"/>
              </a:rPr>
              <a:t>Partners can pool their knowledge</a:t>
            </a:r>
          </a:p>
        </p:txBody>
      </p:sp>
      <p:sp>
        <p:nvSpPr>
          <p:cNvPr id="104" name="Title 6">
            <a:extLst>
              <a:ext uri="{FF2B5EF4-FFF2-40B4-BE49-F238E27FC236}">
                <a16:creationId xmlns:a16="http://schemas.microsoft.com/office/drawing/2014/main" id="{FB33469B-8ED9-5589-2507-F35575B94838}"/>
              </a:ext>
            </a:extLst>
          </p:cNvPr>
          <p:cNvSpPr txBox="1">
            <a:spLocks/>
          </p:cNvSpPr>
          <p:nvPr/>
        </p:nvSpPr>
        <p:spPr>
          <a:xfrm>
            <a:off x="6693656" y="4144369"/>
            <a:ext cx="1772559" cy="1279188"/>
          </a:xfrm>
          <a:prstGeom prst="rect">
            <a:avLst/>
          </a:prstGeom>
        </p:spPr>
        <p:txBody>
          <a:bodyPr vert="horz" lIns="91440" tIns="45720" rIns="91440" bIns="45720" rtlCol="0" anchor="ctr">
            <a:noAutofit/>
          </a:bodyPr>
          <a:lstStyle>
            <a:defPPr>
              <a:defRPr lang="ar-SA"/>
            </a:defPPr>
            <a:lvl1pPr marL="342900" marR="0" lvl="0" indent="-342900" algn="r" defTabSz="914400" rtl="1" eaLnBrk="1" fontAlgn="auto" latinLnBrk="0" hangingPunct="1">
              <a:lnSpc>
                <a:spcPct val="120000"/>
              </a:lnSpc>
              <a:spcAft>
                <a:spcPts val="0"/>
              </a:spcAft>
              <a:buClrTx/>
              <a:buSzTx/>
              <a:buFont typeface="Arial" panose="020B0604020202020204" pitchFamily="34" charset="0"/>
              <a:buChar char="•"/>
              <a:tabLst/>
              <a:defRPr kumimoji="0" sz="1600" b="1" i="0" u="none" strike="noStrike" cap="none" spc="0" normalizeH="0" baseline="0">
                <a:ln>
                  <a:noFill/>
                </a:ln>
                <a:solidFill>
                  <a:prstClr val="white">
                    <a:lumMod val="65000"/>
                  </a:prstClr>
                </a:solidFill>
                <a:effectLst/>
                <a:uLnTx/>
                <a:uFillTx/>
                <a:latin typeface="El Messiri" panose="00000800000000000000" pitchFamily="50" charset="-78"/>
                <a:ea typeface="+mj-ea"/>
                <a:cs typeface="El Messiri" panose="00000800000000000000" pitchFamily="50" charset="-78"/>
              </a:defRPr>
            </a:lvl1pPr>
          </a:lstStyle>
          <a:p>
            <a:pPr marL="0" lvl="0" indent="0" algn="ctr" rtl="0">
              <a:buNone/>
            </a:pPr>
            <a:r>
              <a:rPr lang="en-US" sz="1800" b="0" dirty="0">
                <a:solidFill>
                  <a:srgbClr val="343D45">
                    <a:lumMod val="75000"/>
                  </a:srgbClr>
                </a:solidFill>
                <a:latin typeface="Cocon® Next Arabic"/>
                <a:cs typeface="Geeza Pro" panose="02000400000000000000" pitchFamily="2" charset="0"/>
              </a:rPr>
              <a:t>Partners share the liability</a:t>
            </a:r>
          </a:p>
        </p:txBody>
      </p:sp>
      <p:sp>
        <p:nvSpPr>
          <p:cNvPr id="105" name="Title 6">
            <a:extLst>
              <a:ext uri="{FF2B5EF4-FFF2-40B4-BE49-F238E27FC236}">
                <a16:creationId xmlns:a16="http://schemas.microsoft.com/office/drawing/2014/main" id="{D9BD5D19-CECE-4A86-CA48-29342F940EDE}"/>
              </a:ext>
            </a:extLst>
          </p:cNvPr>
          <p:cNvSpPr txBox="1">
            <a:spLocks/>
          </p:cNvSpPr>
          <p:nvPr/>
        </p:nvSpPr>
        <p:spPr>
          <a:xfrm>
            <a:off x="7860680" y="1967944"/>
            <a:ext cx="2332632" cy="1279188"/>
          </a:xfrm>
          <a:prstGeom prst="rect">
            <a:avLst/>
          </a:prstGeom>
        </p:spPr>
        <p:txBody>
          <a:bodyPr vert="horz" lIns="91440" tIns="45720" rIns="91440" bIns="45720" rtlCol="0" anchor="ctr">
            <a:noAutofit/>
          </a:bodyPr>
          <a:lstStyle>
            <a:defPPr>
              <a:defRPr lang="ar-SA"/>
            </a:defPPr>
            <a:lvl1pPr marL="342900" marR="0" lvl="0" indent="-342900" algn="r" defTabSz="914400" rtl="1" eaLnBrk="1" fontAlgn="auto" latinLnBrk="0" hangingPunct="1">
              <a:lnSpc>
                <a:spcPct val="120000"/>
              </a:lnSpc>
              <a:spcAft>
                <a:spcPts val="0"/>
              </a:spcAft>
              <a:buClrTx/>
              <a:buSzTx/>
              <a:buFont typeface="Arial" panose="020B0604020202020204" pitchFamily="34" charset="0"/>
              <a:buChar char="•"/>
              <a:tabLst/>
              <a:defRPr kumimoji="0" sz="1600" b="1" i="0" u="none" strike="noStrike" cap="none" spc="0" normalizeH="0" baseline="0">
                <a:ln>
                  <a:noFill/>
                </a:ln>
                <a:solidFill>
                  <a:prstClr val="white">
                    <a:lumMod val="65000"/>
                  </a:prstClr>
                </a:solidFill>
                <a:effectLst/>
                <a:uLnTx/>
                <a:uFillTx/>
                <a:latin typeface="El Messiri" panose="00000800000000000000" pitchFamily="50" charset="-78"/>
                <a:ea typeface="+mj-ea"/>
                <a:cs typeface="El Messiri" panose="00000800000000000000" pitchFamily="50" charset="-78"/>
              </a:defRPr>
            </a:lvl1pPr>
          </a:lstStyle>
          <a:p>
            <a:pPr marL="0" lvl="0" indent="0" algn="ctr" rtl="0">
              <a:buNone/>
            </a:pPr>
            <a:r>
              <a:rPr lang="en-US" sz="1800" b="0" dirty="0">
                <a:solidFill>
                  <a:srgbClr val="343D45">
                    <a:lumMod val="75000"/>
                  </a:srgbClr>
                </a:solidFill>
                <a:latin typeface="Cocon® Next Arabic"/>
                <a:cs typeface="Geeza Pro" panose="02000400000000000000" pitchFamily="2" charset="0"/>
              </a:rPr>
              <a:t>Few administrative duties</a:t>
            </a:r>
          </a:p>
        </p:txBody>
      </p:sp>
      <p:sp>
        <p:nvSpPr>
          <p:cNvPr id="37" name="Rectangle 31">
            <a:extLst>
              <a:ext uri="{FF2B5EF4-FFF2-40B4-BE49-F238E27FC236}">
                <a16:creationId xmlns:a16="http://schemas.microsoft.com/office/drawing/2014/main" id="{D12B5238-C65B-2A1A-1416-E05F22D1B45B}"/>
              </a:ext>
            </a:extLst>
          </p:cNvPr>
          <p:cNvSpPr/>
          <p:nvPr/>
        </p:nvSpPr>
        <p:spPr>
          <a:xfrm>
            <a:off x="1208075" y="871836"/>
            <a:ext cx="9548318" cy="461665"/>
          </a:xfrm>
          <a:prstGeom prst="rect">
            <a:avLst/>
          </a:prstGeom>
        </p:spPr>
        <p:txBody>
          <a:bodyPr wrap="square" anchor="t">
            <a:spAutoFit/>
          </a:bodyPr>
          <a:lstStyle/>
          <a:p>
            <a:pPr algn="ctr">
              <a:defRPr/>
            </a:pPr>
            <a:r>
              <a:rPr lang="en-US" sz="2400" b="1" dirty="0">
                <a:solidFill>
                  <a:schemeClr val="bg1">
                    <a:lumMod val="75000"/>
                  </a:schemeClr>
                </a:solidFill>
                <a:latin typeface="El Messiri" panose="00000800000000000000" pitchFamily="50" charset="-78"/>
                <a:cs typeface="El Messiri" panose="00000800000000000000" pitchFamily="50" charset="-78"/>
              </a:rPr>
              <a:t>Pros of General Partnership Structure </a:t>
            </a:r>
          </a:p>
        </p:txBody>
      </p:sp>
    </p:spTree>
    <p:extLst>
      <p:ext uri="{BB962C8B-B14F-4D97-AF65-F5344CB8AC3E}">
        <p14:creationId xmlns:p14="http://schemas.microsoft.com/office/powerpoint/2010/main" val="39801019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5" fill="hold" grpId="0" nodeType="after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randombar(vertical)">
                                      <p:cBhvr>
                                        <p:cTn id="7" dur="150"/>
                                        <p:tgtEl>
                                          <p:spTgt spid="48"/>
                                        </p:tgtEl>
                                      </p:cBhvr>
                                    </p:animEffect>
                                  </p:childTnLst>
                                </p:cTn>
                              </p:par>
                            </p:childTnLst>
                          </p:cTn>
                        </p:par>
                        <p:par>
                          <p:cTn id="8" fill="hold">
                            <p:stCondLst>
                              <p:cond delay="150"/>
                            </p:stCondLst>
                            <p:childTnLst>
                              <p:par>
                                <p:cTn id="9" presetID="14" presetClass="entr" presetSubtype="5" fill="hold" grpId="0" nodeType="afterEffect">
                                  <p:stCondLst>
                                    <p:cond delay="0"/>
                                  </p:stCondLst>
                                  <p:childTnLst>
                                    <p:set>
                                      <p:cBhvr>
                                        <p:cTn id="10" dur="1" fill="hold">
                                          <p:stCondLst>
                                            <p:cond delay="0"/>
                                          </p:stCondLst>
                                        </p:cTn>
                                        <p:tgtEl>
                                          <p:spTgt spid="49"/>
                                        </p:tgtEl>
                                        <p:attrNameLst>
                                          <p:attrName>style.visibility</p:attrName>
                                        </p:attrNameLst>
                                      </p:cBhvr>
                                      <p:to>
                                        <p:strVal val="visible"/>
                                      </p:to>
                                    </p:set>
                                    <p:animEffect transition="in" filter="randombar(vertical)">
                                      <p:cBhvr>
                                        <p:cTn id="11" dur="150"/>
                                        <p:tgtEl>
                                          <p:spTgt spid="49"/>
                                        </p:tgtEl>
                                      </p:cBhvr>
                                    </p:animEffect>
                                  </p:childTnLst>
                                </p:cTn>
                              </p:par>
                            </p:childTnLst>
                          </p:cTn>
                        </p:par>
                        <p:par>
                          <p:cTn id="12" fill="hold">
                            <p:stCondLst>
                              <p:cond delay="300"/>
                            </p:stCondLst>
                            <p:childTnLst>
                              <p:par>
                                <p:cTn id="13" presetID="14" presetClass="entr" presetSubtype="5" fill="hold" grpId="0" nodeType="afterEffect">
                                  <p:stCondLst>
                                    <p:cond delay="0"/>
                                  </p:stCondLst>
                                  <p:childTnLst>
                                    <p:set>
                                      <p:cBhvr>
                                        <p:cTn id="14" dur="1" fill="hold">
                                          <p:stCondLst>
                                            <p:cond delay="0"/>
                                          </p:stCondLst>
                                        </p:cTn>
                                        <p:tgtEl>
                                          <p:spTgt spid="50"/>
                                        </p:tgtEl>
                                        <p:attrNameLst>
                                          <p:attrName>style.visibility</p:attrName>
                                        </p:attrNameLst>
                                      </p:cBhvr>
                                      <p:to>
                                        <p:strVal val="visible"/>
                                      </p:to>
                                    </p:set>
                                    <p:animEffect transition="in" filter="randombar(vertical)">
                                      <p:cBhvr>
                                        <p:cTn id="15" dur="150"/>
                                        <p:tgtEl>
                                          <p:spTgt spid="50"/>
                                        </p:tgtEl>
                                      </p:cBhvr>
                                    </p:animEffect>
                                  </p:childTnLst>
                                </p:cTn>
                              </p:par>
                            </p:childTnLst>
                          </p:cTn>
                        </p:par>
                        <p:par>
                          <p:cTn id="16" fill="hold">
                            <p:stCondLst>
                              <p:cond delay="450"/>
                            </p:stCondLst>
                            <p:childTnLst>
                              <p:par>
                                <p:cTn id="17" presetID="14" presetClass="entr" presetSubtype="5" fill="hold" grpId="0" nodeType="afterEffect">
                                  <p:stCondLst>
                                    <p:cond delay="0"/>
                                  </p:stCondLst>
                                  <p:childTnLst>
                                    <p:set>
                                      <p:cBhvr>
                                        <p:cTn id="18" dur="1" fill="hold">
                                          <p:stCondLst>
                                            <p:cond delay="0"/>
                                          </p:stCondLst>
                                        </p:cTn>
                                        <p:tgtEl>
                                          <p:spTgt spid="51"/>
                                        </p:tgtEl>
                                        <p:attrNameLst>
                                          <p:attrName>style.visibility</p:attrName>
                                        </p:attrNameLst>
                                      </p:cBhvr>
                                      <p:to>
                                        <p:strVal val="visible"/>
                                      </p:to>
                                    </p:set>
                                    <p:animEffect transition="in" filter="randombar(vertical)">
                                      <p:cBhvr>
                                        <p:cTn id="19" dur="150"/>
                                        <p:tgtEl>
                                          <p:spTgt spid="51"/>
                                        </p:tgtEl>
                                      </p:cBhvr>
                                    </p:animEffect>
                                  </p:childTnLst>
                                </p:cTn>
                              </p:par>
                            </p:childTnLst>
                          </p:cTn>
                        </p:par>
                        <p:par>
                          <p:cTn id="20" fill="hold">
                            <p:stCondLst>
                              <p:cond delay="600"/>
                            </p:stCondLst>
                            <p:childTnLst>
                              <p:par>
                                <p:cTn id="21" presetID="41" presetClass="entr" presetSubtype="0" fill="hold" grpId="0" nodeType="afterEffect">
                                  <p:stCondLst>
                                    <p:cond delay="0"/>
                                  </p:stCondLst>
                                  <p:iterate type="lt">
                                    <p:tmPct val="10000"/>
                                  </p:iterate>
                                  <p:childTnLst>
                                    <p:set>
                                      <p:cBhvr>
                                        <p:cTn id="22" dur="1" fill="hold">
                                          <p:stCondLst>
                                            <p:cond delay="0"/>
                                          </p:stCondLst>
                                        </p:cTn>
                                        <p:tgtEl>
                                          <p:spTgt spid="36"/>
                                        </p:tgtEl>
                                        <p:attrNameLst>
                                          <p:attrName>style.visibility</p:attrName>
                                        </p:attrNameLst>
                                      </p:cBhvr>
                                      <p:to>
                                        <p:strVal val="visible"/>
                                      </p:to>
                                    </p:set>
                                    <p:anim calcmode="lin" valueType="num">
                                      <p:cBhvr>
                                        <p:cTn id="23" dur="250" fill="hold"/>
                                        <p:tgtEl>
                                          <p:spTgt spid="36"/>
                                        </p:tgtEl>
                                        <p:attrNameLst>
                                          <p:attrName>ppt_x</p:attrName>
                                        </p:attrNameLst>
                                      </p:cBhvr>
                                      <p:tavLst>
                                        <p:tav tm="0">
                                          <p:val>
                                            <p:strVal val="#ppt_x"/>
                                          </p:val>
                                        </p:tav>
                                        <p:tav tm="50000">
                                          <p:val>
                                            <p:strVal val="#ppt_x+.1"/>
                                          </p:val>
                                        </p:tav>
                                        <p:tav tm="100000">
                                          <p:val>
                                            <p:strVal val="#ppt_x"/>
                                          </p:val>
                                        </p:tav>
                                      </p:tavLst>
                                    </p:anim>
                                    <p:anim calcmode="lin" valueType="num">
                                      <p:cBhvr>
                                        <p:cTn id="24" dur="250" fill="hold"/>
                                        <p:tgtEl>
                                          <p:spTgt spid="36"/>
                                        </p:tgtEl>
                                        <p:attrNameLst>
                                          <p:attrName>ppt_y</p:attrName>
                                        </p:attrNameLst>
                                      </p:cBhvr>
                                      <p:tavLst>
                                        <p:tav tm="0">
                                          <p:val>
                                            <p:strVal val="#ppt_y"/>
                                          </p:val>
                                        </p:tav>
                                        <p:tav tm="100000">
                                          <p:val>
                                            <p:strVal val="#ppt_y"/>
                                          </p:val>
                                        </p:tav>
                                      </p:tavLst>
                                    </p:anim>
                                    <p:anim calcmode="lin" valueType="num">
                                      <p:cBhvr>
                                        <p:cTn id="25" dur="250" fill="hold"/>
                                        <p:tgtEl>
                                          <p:spTgt spid="36"/>
                                        </p:tgtEl>
                                        <p:attrNameLst>
                                          <p:attrName>ppt_h</p:attrName>
                                        </p:attrNameLst>
                                      </p:cBhvr>
                                      <p:tavLst>
                                        <p:tav tm="0">
                                          <p:val>
                                            <p:strVal val="#ppt_h/10"/>
                                          </p:val>
                                        </p:tav>
                                        <p:tav tm="50000">
                                          <p:val>
                                            <p:strVal val="#ppt_h+.01"/>
                                          </p:val>
                                        </p:tav>
                                        <p:tav tm="100000">
                                          <p:val>
                                            <p:strVal val="#ppt_h"/>
                                          </p:val>
                                        </p:tav>
                                      </p:tavLst>
                                    </p:anim>
                                    <p:anim calcmode="lin" valueType="num">
                                      <p:cBhvr>
                                        <p:cTn id="26" dur="250" fill="hold"/>
                                        <p:tgtEl>
                                          <p:spTgt spid="36"/>
                                        </p:tgtEl>
                                        <p:attrNameLst>
                                          <p:attrName>ppt_w</p:attrName>
                                        </p:attrNameLst>
                                      </p:cBhvr>
                                      <p:tavLst>
                                        <p:tav tm="0">
                                          <p:val>
                                            <p:strVal val="#ppt_w/10"/>
                                          </p:val>
                                        </p:tav>
                                        <p:tav tm="50000">
                                          <p:val>
                                            <p:strVal val="#ppt_w+.01"/>
                                          </p:val>
                                        </p:tav>
                                        <p:tav tm="100000">
                                          <p:val>
                                            <p:strVal val="#ppt_w"/>
                                          </p:val>
                                        </p:tav>
                                      </p:tavLst>
                                    </p:anim>
                                    <p:animEffect transition="in" filter="fade">
                                      <p:cBhvr>
                                        <p:cTn id="27" dur="250" tmFilter="0,0; .5, 1; 1, 1"/>
                                        <p:tgtEl>
                                          <p:spTgt spid="36"/>
                                        </p:tgtEl>
                                      </p:cBhvr>
                                    </p:animEffect>
                                  </p:childTnLst>
                                </p:cTn>
                              </p:par>
                            </p:childTnLst>
                          </p:cTn>
                        </p:par>
                        <p:par>
                          <p:cTn id="28" fill="hold">
                            <p:stCondLst>
                              <p:cond delay="1275"/>
                            </p:stCondLst>
                            <p:childTnLst>
                              <p:par>
                                <p:cTn id="29" presetID="41" presetClass="entr" presetSubtype="0" fill="hold" grpId="0" nodeType="afterEffect">
                                  <p:stCondLst>
                                    <p:cond delay="0"/>
                                  </p:stCondLst>
                                  <p:iterate type="lt">
                                    <p:tmPct val="10000"/>
                                  </p:iterate>
                                  <p:childTnLst>
                                    <p:set>
                                      <p:cBhvr>
                                        <p:cTn id="30" dur="1" fill="hold">
                                          <p:stCondLst>
                                            <p:cond delay="0"/>
                                          </p:stCondLst>
                                        </p:cTn>
                                        <p:tgtEl>
                                          <p:spTgt spid="37"/>
                                        </p:tgtEl>
                                        <p:attrNameLst>
                                          <p:attrName>style.visibility</p:attrName>
                                        </p:attrNameLst>
                                      </p:cBhvr>
                                      <p:to>
                                        <p:strVal val="visible"/>
                                      </p:to>
                                    </p:set>
                                    <p:anim calcmode="lin" valueType="num">
                                      <p:cBhvr>
                                        <p:cTn id="31" dur="250" fill="hold"/>
                                        <p:tgtEl>
                                          <p:spTgt spid="37"/>
                                        </p:tgtEl>
                                        <p:attrNameLst>
                                          <p:attrName>ppt_x</p:attrName>
                                        </p:attrNameLst>
                                      </p:cBhvr>
                                      <p:tavLst>
                                        <p:tav tm="0">
                                          <p:val>
                                            <p:strVal val="#ppt_x"/>
                                          </p:val>
                                        </p:tav>
                                        <p:tav tm="50000">
                                          <p:val>
                                            <p:strVal val="#ppt_x+.1"/>
                                          </p:val>
                                        </p:tav>
                                        <p:tav tm="100000">
                                          <p:val>
                                            <p:strVal val="#ppt_x"/>
                                          </p:val>
                                        </p:tav>
                                      </p:tavLst>
                                    </p:anim>
                                    <p:anim calcmode="lin" valueType="num">
                                      <p:cBhvr>
                                        <p:cTn id="32" dur="250" fill="hold"/>
                                        <p:tgtEl>
                                          <p:spTgt spid="37"/>
                                        </p:tgtEl>
                                        <p:attrNameLst>
                                          <p:attrName>ppt_y</p:attrName>
                                        </p:attrNameLst>
                                      </p:cBhvr>
                                      <p:tavLst>
                                        <p:tav tm="0">
                                          <p:val>
                                            <p:strVal val="#ppt_y"/>
                                          </p:val>
                                        </p:tav>
                                        <p:tav tm="100000">
                                          <p:val>
                                            <p:strVal val="#ppt_y"/>
                                          </p:val>
                                        </p:tav>
                                      </p:tavLst>
                                    </p:anim>
                                    <p:anim calcmode="lin" valueType="num">
                                      <p:cBhvr>
                                        <p:cTn id="33" dur="250" fill="hold"/>
                                        <p:tgtEl>
                                          <p:spTgt spid="37"/>
                                        </p:tgtEl>
                                        <p:attrNameLst>
                                          <p:attrName>ppt_h</p:attrName>
                                        </p:attrNameLst>
                                      </p:cBhvr>
                                      <p:tavLst>
                                        <p:tav tm="0">
                                          <p:val>
                                            <p:strVal val="#ppt_h/10"/>
                                          </p:val>
                                        </p:tav>
                                        <p:tav tm="50000">
                                          <p:val>
                                            <p:strVal val="#ppt_h+.01"/>
                                          </p:val>
                                        </p:tav>
                                        <p:tav tm="100000">
                                          <p:val>
                                            <p:strVal val="#ppt_h"/>
                                          </p:val>
                                        </p:tav>
                                      </p:tavLst>
                                    </p:anim>
                                    <p:anim calcmode="lin" valueType="num">
                                      <p:cBhvr>
                                        <p:cTn id="34" dur="250" fill="hold"/>
                                        <p:tgtEl>
                                          <p:spTgt spid="37"/>
                                        </p:tgtEl>
                                        <p:attrNameLst>
                                          <p:attrName>ppt_w</p:attrName>
                                        </p:attrNameLst>
                                      </p:cBhvr>
                                      <p:tavLst>
                                        <p:tav tm="0">
                                          <p:val>
                                            <p:strVal val="#ppt_w/10"/>
                                          </p:val>
                                        </p:tav>
                                        <p:tav tm="50000">
                                          <p:val>
                                            <p:strVal val="#ppt_w+.01"/>
                                          </p:val>
                                        </p:tav>
                                        <p:tav tm="100000">
                                          <p:val>
                                            <p:strVal val="#ppt_w"/>
                                          </p:val>
                                        </p:tav>
                                      </p:tavLst>
                                    </p:anim>
                                    <p:animEffect transition="in" filter="fade">
                                      <p:cBhvr>
                                        <p:cTn id="35" dur="250" tmFilter="0,0; .5, 1; 1, 1"/>
                                        <p:tgtEl>
                                          <p:spTgt spid="37"/>
                                        </p:tgtEl>
                                      </p:cBhvr>
                                    </p:animEffect>
                                  </p:childTnLst>
                                </p:cTn>
                              </p:par>
                            </p:childTnLst>
                          </p:cTn>
                        </p:par>
                        <p:par>
                          <p:cTn id="36" fill="hold">
                            <p:stCondLst>
                              <p:cond delay="2325"/>
                            </p:stCondLst>
                            <p:childTnLst>
                              <p:par>
                                <p:cTn id="37" presetID="41" presetClass="entr" presetSubtype="0" fill="hold" grpId="0" nodeType="afterEffect">
                                  <p:stCondLst>
                                    <p:cond delay="0"/>
                                  </p:stCondLst>
                                  <p:iterate type="lt">
                                    <p:tmPct val="10000"/>
                                  </p:iterate>
                                  <p:childTnLst>
                                    <p:set>
                                      <p:cBhvr>
                                        <p:cTn id="38" dur="1" fill="hold">
                                          <p:stCondLst>
                                            <p:cond delay="0"/>
                                          </p:stCondLst>
                                        </p:cTn>
                                        <p:tgtEl>
                                          <p:spTgt spid="101"/>
                                        </p:tgtEl>
                                        <p:attrNameLst>
                                          <p:attrName>style.visibility</p:attrName>
                                        </p:attrNameLst>
                                      </p:cBhvr>
                                      <p:to>
                                        <p:strVal val="visible"/>
                                      </p:to>
                                    </p:set>
                                    <p:anim calcmode="lin" valueType="num">
                                      <p:cBhvr>
                                        <p:cTn id="39" dur="100" fill="hold"/>
                                        <p:tgtEl>
                                          <p:spTgt spid="101"/>
                                        </p:tgtEl>
                                        <p:attrNameLst>
                                          <p:attrName>ppt_x</p:attrName>
                                        </p:attrNameLst>
                                      </p:cBhvr>
                                      <p:tavLst>
                                        <p:tav tm="0">
                                          <p:val>
                                            <p:strVal val="#ppt_x"/>
                                          </p:val>
                                        </p:tav>
                                        <p:tav tm="50000">
                                          <p:val>
                                            <p:strVal val="#ppt_x+.1"/>
                                          </p:val>
                                        </p:tav>
                                        <p:tav tm="100000">
                                          <p:val>
                                            <p:strVal val="#ppt_x"/>
                                          </p:val>
                                        </p:tav>
                                      </p:tavLst>
                                    </p:anim>
                                    <p:anim calcmode="lin" valueType="num">
                                      <p:cBhvr>
                                        <p:cTn id="40" dur="100" fill="hold"/>
                                        <p:tgtEl>
                                          <p:spTgt spid="101"/>
                                        </p:tgtEl>
                                        <p:attrNameLst>
                                          <p:attrName>ppt_y</p:attrName>
                                        </p:attrNameLst>
                                      </p:cBhvr>
                                      <p:tavLst>
                                        <p:tav tm="0">
                                          <p:val>
                                            <p:strVal val="#ppt_y"/>
                                          </p:val>
                                        </p:tav>
                                        <p:tav tm="100000">
                                          <p:val>
                                            <p:strVal val="#ppt_y"/>
                                          </p:val>
                                        </p:tav>
                                      </p:tavLst>
                                    </p:anim>
                                    <p:anim calcmode="lin" valueType="num">
                                      <p:cBhvr>
                                        <p:cTn id="41" dur="100" fill="hold"/>
                                        <p:tgtEl>
                                          <p:spTgt spid="101"/>
                                        </p:tgtEl>
                                        <p:attrNameLst>
                                          <p:attrName>ppt_h</p:attrName>
                                        </p:attrNameLst>
                                      </p:cBhvr>
                                      <p:tavLst>
                                        <p:tav tm="0">
                                          <p:val>
                                            <p:strVal val="#ppt_h/10"/>
                                          </p:val>
                                        </p:tav>
                                        <p:tav tm="50000">
                                          <p:val>
                                            <p:strVal val="#ppt_h+.01"/>
                                          </p:val>
                                        </p:tav>
                                        <p:tav tm="100000">
                                          <p:val>
                                            <p:strVal val="#ppt_h"/>
                                          </p:val>
                                        </p:tav>
                                      </p:tavLst>
                                    </p:anim>
                                    <p:anim calcmode="lin" valueType="num">
                                      <p:cBhvr>
                                        <p:cTn id="42" dur="100" fill="hold"/>
                                        <p:tgtEl>
                                          <p:spTgt spid="101"/>
                                        </p:tgtEl>
                                        <p:attrNameLst>
                                          <p:attrName>ppt_w</p:attrName>
                                        </p:attrNameLst>
                                      </p:cBhvr>
                                      <p:tavLst>
                                        <p:tav tm="0">
                                          <p:val>
                                            <p:strVal val="#ppt_w/10"/>
                                          </p:val>
                                        </p:tav>
                                        <p:tav tm="50000">
                                          <p:val>
                                            <p:strVal val="#ppt_w+.01"/>
                                          </p:val>
                                        </p:tav>
                                        <p:tav tm="100000">
                                          <p:val>
                                            <p:strVal val="#ppt_w"/>
                                          </p:val>
                                        </p:tav>
                                      </p:tavLst>
                                    </p:anim>
                                    <p:animEffect transition="in" filter="fade">
                                      <p:cBhvr>
                                        <p:cTn id="43" dur="100" tmFilter="0,0; .5, 1; 1, 1"/>
                                        <p:tgtEl>
                                          <p:spTgt spid="101"/>
                                        </p:tgtEl>
                                      </p:cBhvr>
                                    </p:animEffect>
                                  </p:childTnLst>
                                </p:cTn>
                              </p:par>
                            </p:childTnLst>
                          </p:cTn>
                        </p:par>
                        <p:par>
                          <p:cTn id="44" fill="hold">
                            <p:stCondLst>
                              <p:cond delay="2685"/>
                            </p:stCondLst>
                            <p:childTnLst>
                              <p:par>
                                <p:cTn id="45" presetID="41" presetClass="entr" presetSubtype="0" fill="hold" grpId="0" nodeType="afterEffect">
                                  <p:stCondLst>
                                    <p:cond delay="0"/>
                                  </p:stCondLst>
                                  <p:iterate type="lt">
                                    <p:tmPct val="10000"/>
                                  </p:iterate>
                                  <p:childTnLst>
                                    <p:set>
                                      <p:cBhvr>
                                        <p:cTn id="46" dur="1" fill="hold">
                                          <p:stCondLst>
                                            <p:cond delay="0"/>
                                          </p:stCondLst>
                                        </p:cTn>
                                        <p:tgtEl>
                                          <p:spTgt spid="102"/>
                                        </p:tgtEl>
                                        <p:attrNameLst>
                                          <p:attrName>style.visibility</p:attrName>
                                        </p:attrNameLst>
                                      </p:cBhvr>
                                      <p:to>
                                        <p:strVal val="visible"/>
                                      </p:to>
                                    </p:set>
                                    <p:anim calcmode="lin" valueType="num">
                                      <p:cBhvr>
                                        <p:cTn id="47" dur="100" fill="hold"/>
                                        <p:tgtEl>
                                          <p:spTgt spid="102"/>
                                        </p:tgtEl>
                                        <p:attrNameLst>
                                          <p:attrName>ppt_x</p:attrName>
                                        </p:attrNameLst>
                                      </p:cBhvr>
                                      <p:tavLst>
                                        <p:tav tm="0">
                                          <p:val>
                                            <p:strVal val="#ppt_x"/>
                                          </p:val>
                                        </p:tav>
                                        <p:tav tm="50000">
                                          <p:val>
                                            <p:strVal val="#ppt_x+.1"/>
                                          </p:val>
                                        </p:tav>
                                        <p:tav tm="100000">
                                          <p:val>
                                            <p:strVal val="#ppt_x"/>
                                          </p:val>
                                        </p:tav>
                                      </p:tavLst>
                                    </p:anim>
                                    <p:anim calcmode="lin" valueType="num">
                                      <p:cBhvr>
                                        <p:cTn id="48" dur="100" fill="hold"/>
                                        <p:tgtEl>
                                          <p:spTgt spid="102"/>
                                        </p:tgtEl>
                                        <p:attrNameLst>
                                          <p:attrName>ppt_y</p:attrName>
                                        </p:attrNameLst>
                                      </p:cBhvr>
                                      <p:tavLst>
                                        <p:tav tm="0">
                                          <p:val>
                                            <p:strVal val="#ppt_y"/>
                                          </p:val>
                                        </p:tav>
                                        <p:tav tm="100000">
                                          <p:val>
                                            <p:strVal val="#ppt_y"/>
                                          </p:val>
                                        </p:tav>
                                      </p:tavLst>
                                    </p:anim>
                                    <p:anim calcmode="lin" valueType="num">
                                      <p:cBhvr>
                                        <p:cTn id="49" dur="100" fill="hold"/>
                                        <p:tgtEl>
                                          <p:spTgt spid="102"/>
                                        </p:tgtEl>
                                        <p:attrNameLst>
                                          <p:attrName>ppt_h</p:attrName>
                                        </p:attrNameLst>
                                      </p:cBhvr>
                                      <p:tavLst>
                                        <p:tav tm="0">
                                          <p:val>
                                            <p:strVal val="#ppt_h/10"/>
                                          </p:val>
                                        </p:tav>
                                        <p:tav tm="50000">
                                          <p:val>
                                            <p:strVal val="#ppt_h+.01"/>
                                          </p:val>
                                        </p:tav>
                                        <p:tav tm="100000">
                                          <p:val>
                                            <p:strVal val="#ppt_h"/>
                                          </p:val>
                                        </p:tav>
                                      </p:tavLst>
                                    </p:anim>
                                    <p:anim calcmode="lin" valueType="num">
                                      <p:cBhvr>
                                        <p:cTn id="50" dur="100" fill="hold"/>
                                        <p:tgtEl>
                                          <p:spTgt spid="102"/>
                                        </p:tgtEl>
                                        <p:attrNameLst>
                                          <p:attrName>ppt_w</p:attrName>
                                        </p:attrNameLst>
                                      </p:cBhvr>
                                      <p:tavLst>
                                        <p:tav tm="0">
                                          <p:val>
                                            <p:strVal val="#ppt_w/10"/>
                                          </p:val>
                                        </p:tav>
                                        <p:tav tm="50000">
                                          <p:val>
                                            <p:strVal val="#ppt_w+.01"/>
                                          </p:val>
                                        </p:tav>
                                        <p:tav tm="100000">
                                          <p:val>
                                            <p:strVal val="#ppt_w"/>
                                          </p:val>
                                        </p:tav>
                                      </p:tavLst>
                                    </p:anim>
                                    <p:animEffect transition="in" filter="fade">
                                      <p:cBhvr>
                                        <p:cTn id="51" dur="100" tmFilter="0,0; .5, 1; 1, 1"/>
                                        <p:tgtEl>
                                          <p:spTgt spid="102"/>
                                        </p:tgtEl>
                                      </p:cBhvr>
                                    </p:animEffect>
                                  </p:childTnLst>
                                </p:cTn>
                              </p:par>
                            </p:childTnLst>
                          </p:cTn>
                        </p:par>
                        <p:par>
                          <p:cTn id="52" fill="hold">
                            <p:stCondLst>
                              <p:cond delay="2985"/>
                            </p:stCondLst>
                            <p:childTnLst>
                              <p:par>
                                <p:cTn id="53" presetID="41" presetClass="entr" presetSubtype="0" fill="hold" grpId="0" nodeType="afterEffect">
                                  <p:stCondLst>
                                    <p:cond delay="0"/>
                                  </p:stCondLst>
                                  <p:iterate type="lt">
                                    <p:tmPct val="10000"/>
                                  </p:iterate>
                                  <p:childTnLst>
                                    <p:set>
                                      <p:cBhvr>
                                        <p:cTn id="54" dur="1" fill="hold">
                                          <p:stCondLst>
                                            <p:cond delay="0"/>
                                          </p:stCondLst>
                                        </p:cTn>
                                        <p:tgtEl>
                                          <p:spTgt spid="103"/>
                                        </p:tgtEl>
                                        <p:attrNameLst>
                                          <p:attrName>style.visibility</p:attrName>
                                        </p:attrNameLst>
                                      </p:cBhvr>
                                      <p:to>
                                        <p:strVal val="visible"/>
                                      </p:to>
                                    </p:set>
                                    <p:anim calcmode="lin" valueType="num">
                                      <p:cBhvr>
                                        <p:cTn id="55" dur="100" fill="hold"/>
                                        <p:tgtEl>
                                          <p:spTgt spid="103"/>
                                        </p:tgtEl>
                                        <p:attrNameLst>
                                          <p:attrName>ppt_x</p:attrName>
                                        </p:attrNameLst>
                                      </p:cBhvr>
                                      <p:tavLst>
                                        <p:tav tm="0">
                                          <p:val>
                                            <p:strVal val="#ppt_x"/>
                                          </p:val>
                                        </p:tav>
                                        <p:tav tm="50000">
                                          <p:val>
                                            <p:strVal val="#ppt_x+.1"/>
                                          </p:val>
                                        </p:tav>
                                        <p:tav tm="100000">
                                          <p:val>
                                            <p:strVal val="#ppt_x"/>
                                          </p:val>
                                        </p:tav>
                                      </p:tavLst>
                                    </p:anim>
                                    <p:anim calcmode="lin" valueType="num">
                                      <p:cBhvr>
                                        <p:cTn id="56" dur="100" fill="hold"/>
                                        <p:tgtEl>
                                          <p:spTgt spid="103"/>
                                        </p:tgtEl>
                                        <p:attrNameLst>
                                          <p:attrName>ppt_y</p:attrName>
                                        </p:attrNameLst>
                                      </p:cBhvr>
                                      <p:tavLst>
                                        <p:tav tm="0">
                                          <p:val>
                                            <p:strVal val="#ppt_y"/>
                                          </p:val>
                                        </p:tav>
                                        <p:tav tm="100000">
                                          <p:val>
                                            <p:strVal val="#ppt_y"/>
                                          </p:val>
                                        </p:tav>
                                      </p:tavLst>
                                    </p:anim>
                                    <p:anim calcmode="lin" valueType="num">
                                      <p:cBhvr>
                                        <p:cTn id="57" dur="100" fill="hold"/>
                                        <p:tgtEl>
                                          <p:spTgt spid="103"/>
                                        </p:tgtEl>
                                        <p:attrNameLst>
                                          <p:attrName>ppt_h</p:attrName>
                                        </p:attrNameLst>
                                      </p:cBhvr>
                                      <p:tavLst>
                                        <p:tav tm="0">
                                          <p:val>
                                            <p:strVal val="#ppt_h/10"/>
                                          </p:val>
                                        </p:tav>
                                        <p:tav tm="50000">
                                          <p:val>
                                            <p:strVal val="#ppt_h+.01"/>
                                          </p:val>
                                        </p:tav>
                                        <p:tav tm="100000">
                                          <p:val>
                                            <p:strVal val="#ppt_h"/>
                                          </p:val>
                                        </p:tav>
                                      </p:tavLst>
                                    </p:anim>
                                    <p:anim calcmode="lin" valueType="num">
                                      <p:cBhvr>
                                        <p:cTn id="58" dur="100" fill="hold"/>
                                        <p:tgtEl>
                                          <p:spTgt spid="103"/>
                                        </p:tgtEl>
                                        <p:attrNameLst>
                                          <p:attrName>ppt_w</p:attrName>
                                        </p:attrNameLst>
                                      </p:cBhvr>
                                      <p:tavLst>
                                        <p:tav tm="0">
                                          <p:val>
                                            <p:strVal val="#ppt_w/10"/>
                                          </p:val>
                                        </p:tav>
                                        <p:tav tm="50000">
                                          <p:val>
                                            <p:strVal val="#ppt_w+.01"/>
                                          </p:val>
                                        </p:tav>
                                        <p:tav tm="100000">
                                          <p:val>
                                            <p:strVal val="#ppt_w"/>
                                          </p:val>
                                        </p:tav>
                                      </p:tavLst>
                                    </p:anim>
                                    <p:animEffect transition="in" filter="fade">
                                      <p:cBhvr>
                                        <p:cTn id="59" dur="100" tmFilter="0,0; .5, 1; 1, 1"/>
                                        <p:tgtEl>
                                          <p:spTgt spid="103"/>
                                        </p:tgtEl>
                                      </p:cBhvr>
                                    </p:animEffect>
                                  </p:childTnLst>
                                </p:cTn>
                              </p:par>
                            </p:childTnLst>
                          </p:cTn>
                        </p:par>
                        <p:par>
                          <p:cTn id="60" fill="hold">
                            <p:stCondLst>
                              <p:cond delay="3365"/>
                            </p:stCondLst>
                            <p:childTnLst>
                              <p:par>
                                <p:cTn id="61" presetID="41" presetClass="entr" presetSubtype="0" fill="hold" grpId="0" nodeType="afterEffect">
                                  <p:stCondLst>
                                    <p:cond delay="0"/>
                                  </p:stCondLst>
                                  <p:iterate type="lt">
                                    <p:tmPct val="10000"/>
                                  </p:iterate>
                                  <p:childTnLst>
                                    <p:set>
                                      <p:cBhvr>
                                        <p:cTn id="62" dur="1" fill="hold">
                                          <p:stCondLst>
                                            <p:cond delay="0"/>
                                          </p:stCondLst>
                                        </p:cTn>
                                        <p:tgtEl>
                                          <p:spTgt spid="104"/>
                                        </p:tgtEl>
                                        <p:attrNameLst>
                                          <p:attrName>style.visibility</p:attrName>
                                        </p:attrNameLst>
                                      </p:cBhvr>
                                      <p:to>
                                        <p:strVal val="visible"/>
                                      </p:to>
                                    </p:set>
                                    <p:anim calcmode="lin" valueType="num">
                                      <p:cBhvr>
                                        <p:cTn id="63" dur="100" fill="hold"/>
                                        <p:tgtEl>
                                          <p:spTgt spid="104"/>
                                        </p:tgtEl>
                                        <p:attrNameLst>
                                          <p:attrName>ppt_x</p:attrName>
                                        </p:attrNameLst>
                                      </p:cBhvr>
                                      <p:tavLst>
                                        <p:tav tm="0">
                                          <p:val>
                                            <p:strVal val="#ppt_x"/>
                                          </p:val>
                                        </p:tav>
                                        <p:tav tm="50000">
                                          <p:val>
                                            <p:strVal val="#ppt_x+.1"/>
                                          </p:val>
                                        </p:tav>
                                        <p:tav tm="100000">
                                          <p:val>
                                            <p:strVal val="#ppt_x"/>
                                          </p:val>
                                        </p:tav>
                                      </p:tavLst>
                                    </p:anim>
                                    <p:anim calcmode="lin" valueType="num">
                                      <p:cBhvr>
                                        <p:cTn id="64" dur="100" fill="hold"/>
                                        <p:tgtEl>
                                          <p:spTgt spid="104"/>
                                        </p:tgtEl>
                                        <p:attrNameLst>
                                          <p:attrName>ppt_y</p:attrName>
                                        </p:attrNameLst>
                                      </p:cBhvr>
                                      <p:tavLst>
                                        <p:tav tm="0">
                                          <p:val>
                                            <p:strVal val="#ppt_y"/>
                                          </p:val>
                                        </p:tav>
                                        <p:tav tm="100000">
                                          <p:val>
                                            <p:strVal val="#ppt_y"/>
                                          </p:val>
                                        </p:tav>
                                      </p:tavLst>
                                    </p:anim>
                                    <p:anim calcmode="lin" valueType="num">
                                      <p:cBhvr>
                                        <p:cTn id="65" dur="100" fill="hold"/>
                                        <p:tgtEl>
                                          <p:spTgt spid="104"/>
                                        </p:tgtEl>
                                        <p:attrNameLst>
                                          <p:attrName>ppt_h</p:attrName>
                                        </p:attrNameLst>
                                      </p:cBhvr>
                                      <p:tavLst>
                                        <p:tav tm="0">
                                          <p:val>
                                            <p:strVal val="#ppt_h/10"/>
                                          </p:val>
                                        </p:tav>
                                        <p:tav tm="50000">
                                          <p:val>
                                            <p:strVal val="#ppt_h+.01"/>
                                          </p:val>
                                        </p:tav>
                                        <p:tav tm="100000">
                                          <p:val>
                                            <p:strVal val="#ppt_h"/>
                                          </p:val>
                                        </p:tav>
                                      </p:tavLst>
                                    </p:anim>
                                    <p:anim calcmode="lin" valueType="num">
                                      <p:cBhvr>
                                        <p:cTn id="66" dur="100" fill="hold"/>
                                        <p:tgtEl>
                                          <p:spTgt spid="104"/>
                                        </p:tgtEl>
                                        <p:attrNameLst>
                                          <p:attrName>ppt_w</p:attrName>
                                        </p:attrNameLst>
                                      </p:cBhvr>
                                      <p:tavLst>
                                        <p:tav tm="0">
                                          <p:val>
                                            <p:strVal val="#ppt_w/10"/>
                                          </p:val>
                                        </p:tav>
                                        <p:tav tm="50000">
                                          <p:val>
                                            <p:strVal val="#ppt_w+.01"/>
                                          </p:val>
                                        </p:tav>
                                        <p:tav tm="100000">
                                          <p:val>
                                            <p:strVal val="#ppt_w"/>
                                          </p:val>
                                        </p:tav>
                                      </p:tavLst>
                                    </p:anim>
                                    <p:animEffect transition="in" filter="fade">
                                      <p:cBhvr>
                                        <p:cTn id="67" dur="100" tmFilter="0,0; .5, 1; 1, 1"/>
                                        <p:tgtEl>
                                          <p:spTgt spid="104"/>
                                        </p:tgtEl>
                                      </p:cBhvr>
                                    </p:animEffect>
                                  </p:childTnLst>
                                </p:cTn>
                              </p:par>
                            </p:childTnLst>
                          </p:cTn>
                        </p:par>
                        <p:par>
                          <p:cTn id="68" fill="hold">
                            <p:stCondLst>
                              <p:cond delay="3705"/>
                            </p:stCondLst>
                            <p:childTnLst>
                              <p:par>
                                <p:cTn id="69" presetID="41" presetClass="entr" presetSubtype="0" fill="hold" grpId="0" nodeType="afterEffect">
                                  <p:stCondLst>
                                    <p:cond delay="0"/>
                                  </p:stCondLst>
                                  <p:iterate type="lt">
                                    <p:tmPct val="10000"/>
                                  </p:iterate>
                                  <p:childTnLst>
                                    <p:set>
                                      <p:cBhvr>
                                        <p:cTn id="70" dur="1" fill="hold">
                                          <p:stCondLst>
                                            <p:cond delay="0"/>
                                          </p:stCondLst>
                                        </p:cTn>
                                        <p:tgtEl>
                                          <p:spTgt spid="105"/>
                                        </p:tgtEl>
                                        <p:attrNameLst>
                                          <p:attrName>style.visibility</p:attrName>
                                        </p:attrNameLst>
                                      </p:cBhvr>
                                      <p:to>
                                        <p:strVal val="visible"/>
                                      </p:to>
                                    </p:set>
                                    <p:anim calcmode="lin" valueType="num">
                                      <p:cBhvr>
                                        <p:cTn id="71" dur="100" fill="hold"/>
                                        <p:tgtEl>
                                          <p:spTgt spid="105"/>
                                        </p:tgtEl>
                                        <p:attrNameLst>
                                          <p:attrName>ppt_x</p:attrName>
                                        </p:attrNameLst>
                                      </p:cBhvr>
                                      <p:tavLst>
                                        <p:tav tm="0">
                                          <p:val>
                                            <p:strVal val="#ppt_x"/>
                                          </p:val>
                                        </p:tav>
                                        <p:tav tm="50000">
                                          <p:val>
                                            <p:strVal val="#ppt_x+.1"/>
                                          </p:val>
                                        </p:tav>
                                        <p:tav tm="100000">
                                          <p:val>
                                            <p:strVal val="#ppt_x"/>
                                          </p:val>
                                        </p:tav>
                                      </p:tavLst>
                                    </p:anim>
                                    <p:anim calcmode="lin" valueType="num">
                                      <p:cBhvr>
                                        <p:cTn id="72" dur="100" fill="hold"/>
                                        <p:tgtEl>
                                          <p:spTgt spid="105"/>
                                        </p:tgtEl>
                                        <p:attrNameLst>
                                          <p:attrName>ppt_y</p:attrName>
                                        </p:attrNameLst>
                                      </p:cBhvr>
                                      <p:tavLst>
                                        <p:tav tm="0">
                                          <p:val>
                                            <p:strVal val="#ppt_y"/>
                                          </p:val>
                                        </p:tav>
                                        <p:tav tm="100000">
                                          <p:val>
                                            <p:strVal val="#ppt_y"/>
                                          </p:val>
                                        </p:tav>
                                      </p:tavLst>
                                    </p:anim>
                                    <p:anim calcmode="lin" valueType="num">
                                      <p:cBhvr>
                                        <p:cTn id="73" dur="100" fill="hold"/>
                                        <p:tgtEl>
                                          <p:spTgt spid="105"/>
                                        </p:tgtEl>
                                        <p:attrNameLst>
                                          <p:attrName>ppt_h</p:attrName>
                                        </p:attrNameLst>
                                      </p:cBhvr>
                                      <p:tavLst>
                                        <p:tav tm="0">
                                          <p:val>
                                            <p:strVal val="#ppt_h/10"/>
                                          </p:val>
                                        </p:tav>
                                        <p:tav tm="50000">
                                          <p:val>
                                            <p:strVal val="#ppt_h+.01"/>
                                          </p:val>
                                        </p:tav>
                                        <p:tav tm="100000">
                                          <p:val>
                                            <p:strVal val="#ppt_h"/>
                                          </p:val>
                                        </p:tav>
                                      </p:tavLst>
                                    </p:anim>
                                    <p:anim calcmode="lin" valueType="num">
                                      <p:cBhvr>
                                        <p:cTn id="74" dur="100" fill="hold"/>
                                        <p:tgtEl>
                                          <p:spTgt spid="105"/>
                                        </p:tgtEl>
                                        <p:attrNameLst>
                                          <p:attrName>ppt_w</p:attrName>
                                        </p:attrNameLst>
                                      </p:cBhvr>
                                      <p:tavLst>
                                        <p:tav tm="0">
                                          <p:val>
                                            <p:strVal val="#ppt_w/10"/>
                                          </p:val>
                                        </p:tav>
                                        <p:tav tm="50000">
                                          <p:val>
                                            <p:strVal val="#ppt_w+.01"/>
                                          </p:val>
                                        </p:tav>
                                        <p:tav tm="100000">
                                          <p:val>
                                            <p:strVal val="#ppt_w"/>
                                          </p:val>
                                        </p:tav>
                                      </p:tavLst>
                                    </p:anim>
                                    <p:animEffect transition="in" filter="fade">
                                      <p:cBhvr>
                                        <p:cTn id="75" dur="100" tmFilter="0,0; .5, 1; 1, 1"/>
                                        <p:tgtEl>
                                          <p:spTgt spid="10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p:bldP spid="48" grpId="0" animBg="1"/>
      <p:bldP spid="49" grpId="0" animBg="1"/>
      <p:bldP spid="50" grpId="0" animBg="1"/>
      <p:bldP spid="51" grpId="0" animBg="1"/>
      <p:bldP spid="101" grpId="0"/>
      <p:bldP spid="102" grpId="0"/>
      <p:bldP spid="103" grpId="0"/>
      <p:bldP spid="104" grpId="0"/>
      <p:bldP spid="105" grpId="0"/>
      <p:bldP spid="37"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gradFill>
          <a:gsLst>
            <a:gs pos="0">
              <a:schemeClr val="bg1"/>
            </a:gs>
            <a:gs pos="81000">
              <a:schemeClr val="bg1"/>
            </a:gs>
            <a:gs pos="92000">
              <a:schemeClr val="bg1">
                <a:lumMod val="95000"/>
              </a:schemeClr>
            </a:gs>
            <a:gs pos="100000">
              <a:schemeClr val="accent1">
                <a:lumMod val="30000"/>
                <a:lumOff val="70000"/>
              </a:schemeClr>
            </a:gs>
          </a:gsLst>
          <a:lin ang="10800000" scaled="0"/>
        </a:gradFill>
        <a:effectLst/>
      </p:bgPr>
    </p:bg>
    <p:spTree>
      <p:nvGrpSpPr>
        <p:cNvPr id="1" name=""/>
        <p:cNvGrpSpPr/>
        <p:nvPr/>
      </p:nvGrpSpPr>
      <p:grpSpPr>
        <a:xfrm>
          <a:off x="0" y="0"/>
          <a:ext cx="0" cy="0"/>
          <a:chOff x="0" y="0"/>
          <a:chExt cx="0" cy="0"/>
        </a:xfrm>
      </p:grpSpPr>
      <p:sp>
        <p:nvSpPr>
          <p:cNvPr id="48" name="شكل حر 47">
            <a:extLst>
              <a:ext uri="{FF2B5EF4-FFF2-40B4-BE49-F238E27FC236}">
                <a16:creationId xmlns:a16="http://schemas.microsoft.com/office/drawing/2014/main" id="{B83DE556-7759-4E51-953E-6194E8578615}"/>
              </a:ext>
            </a:extLst>
          </p:cNvPr>
          <p:cNvSpPr/>
          <p:nvPr/>
        </p:nvSpPr>
        <p:spPr>
          <a:xfrm flipH="1" flipV="1">
            <a:off x="10629028" y="0"/>
            <a:ext cx="1562972" cy="6889284"/>
          </a:xfrm>
          <a:custGeom>
            <a:avLst/>
            <a:gdLst>
              <a:gd name="connsiteX0" fmla="*/ 38516 w 1562972"/>
              <a:gd name="connsiteY0" fmla="*/ 6889284 h 6889284"/>
              <a:gd name="connsiteX1" fmla="*/ 0 w 1562972"/>
              <a:gd name="connsiteY1" fmla="*/ 6889284 h 6889284"/>
              <a:gd name="connsiteX2" fmla="*/ 0 w 1562972"/>
              <a:gd name="connsiteY2" fmla="*/ 4984890 h 6889284"/>
              <a:gd name="connsiteX3" fmla="*/ 1103053 w 1562972"/>
              <a:gd name="connsiteY3" fmla="*/ 0 h 6889284"/>
              <a:gd name="connsiteX4" fmla="*/ 1562972 w 1562972"/>
              <a:gd name="connsiteY4" fmla="*/ 0 h 68892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62972" h="6889284">
                <a:moveTo>
                  <a:pt x="38516" y="6889284"/>
                </a:moveTo>
                <a:lnTo>
                  <a:pt x="0" y="6889284"/>
                </a:lnTo>
                <a:lnTo>
                  <a:pt x="0" y="4984890"/>
                </a:lnTo>
                <a:lnTo>
                  <a:pt x="1103053" y="0"/>
                </a:lnTo>
                <a:lnTo>
                  <a:pt x="1562972" y="0"/>
                </a:lnTo>
                <a:close/>
              </a:path>
            </a:pathLst>
          </a:custGeom>
          <a:solidFill>
            <a:srgbClr val="5AE2D2">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45720" tIns="22860" rIns="45720" bIns="22860" numCol="1" spcCol="0" rtlCol="0" fromWordArt="0" anchor="ctr" anchorCtr="0" forceAA="0" compatLnSpc="1">
            <a:prstTxWarp prst="textNoShape">
              <a:avLst/>
            </a:prstTxWarp>
            <a:noAutofit/>
          </a:bodyPr>
          <a:lstStyle/>
          <a:p>
            <a:pPr marL="0" marR="0" lvl="0" indent="0" algn="ctr" defTabSz="914400" rtl="1"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9" name="شكل حر 48">
            <a:extLst>
              <a:ext uri="{FF2B5EF4-FFF2-40B4-BE49-F238E27FC236}">
                <a16:creationId xmlns:a16="http://schemas.microsoft.com/office/drawing/2014/main" id="{9A5AC296-F6FE-43A1-9495-3FCD467F015B}"/>
              </a:ext>
            </a:extLst>
          </p:cNvPr>
          <p:cNvSpPr/>
          <p:nvPr/>
        </p:nvSpPr>
        <p:spPr>
          <a:xfrm flipH="1" flipV="1">
            <a:off x="11076210" y="1846834"/>
            <a:ext cx="1115790" cy="5042451"/>
          </a:xfrm>
          <a:custGeom>
            <a:avLst/>
            <a:gdLst>
              <a:gd name="connsiteX0" fmla="*/ 0 w 1115790"/>
              <a:gd name="connsiteY0" fmla="*/ 5042451 h 5042451"/>
              <a:gd name="connsiteX1" fmla="*/ 0 w 1115790"/>
              <a:gd name="connsiteY1" fmla="*/ 2963996 h 5042451"/>
              <a:gd name="connsiteX2" fmla="*/ 655871 w 1115790"/>
              <a:gd name="connsiteY2" fmla="*/ 0 h 5042451"/>
              <a:gd name="connsiteX3" fmla="*/ 1115790 w 1115790"/>
              <a:gd name="connsiteY3" fmla="*/ 0 h 5042451"/>
            </a:gdLst>
            <a:ahLst/>
            <a:cxnLst>
              <a:cxn ang="0">
                <a:pos x="connsiteX0" y="connsiteY0"/>
              </a:cxn>
              <a:cxn ang="0">
                <a:pos x="connsiteX1" y="connsiteY1"/>
              </a:cxn>
              <a:cxn ang="0">
                <a:pos x="connsiteX2" y="connsiteY2"/>
              </a:cxn>
              <a:cxn ang="0">
                <a:pos x="connsiteX3" y="connsiteY3"/>
              </a:cxn>
            </a:cxnLst>
            <a:rect l="l" t="t" r="r" b="b"/>
            <a:pathLst>
              <a:path w="1115790" h="5042451">
                <a:moveTo>
                  <a:pt x="0" y="5042451"/>
                </a:moveTo>
                <a:lnTo>
                  <a:pt x="0" y="2963996"/>
                </a:lnTo>
                <a:lnTo>
                  <a:pt x="655871" y="0"/>
                </a:lnTo>
                <a:lnTo>
                  <a:pt x="1115790" y="0"/>
                </a:lnTo>
                <a:close/>
              </a:path>
            </a:pathLst>
          </a:custGeom>
          <a:solidFill>
            <a:srgbClr val="5AE2D2">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45720" tIns="22860" rIns="45720" bIns="22860" numCol="1" spcCol="0" rtlCol="0" fromWordArt="0" anchor="ctr" anchorCtr="0" forceAA="0" compatLnSpc="1">
            <a:prstTxWarp prst="textNoShape">
              <a:avLst/>
            </a:prstTxWarp>
            <a:noAutofit/>
          </a:bodyPr>
          <a:lstStyle/>
          <a:p>
            <a:pPr marL="0" marR="0" lvl="0" indent="0" algn="ctr" defTabSz="914400" rtl="1"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0" name="شكل حر 49">
            <a:extLst>
              <a:ext uri="{FF2B5EF4-FFF2-40B4-BE49-F238E27FC236}">
                <a16:creationId xmlns:a16="http://schemas.microsoft.com/office/drawing/2014/main" id="{3FD56E2B-6CF9-462A-85E3-6FBE55378828}"/>
              </a:ext>
            </a:extLst>
          </p:cNvPr>
          <p:cNvSpPr/>
          <p:nvPr/>
        </p:nvSpPr>
        <p:spPr>
          <a:xfrm flipH="1" flipV="1">
            <a:off x="11528154" y="3889248"/>
            <a:ext cx="663846" cy="3000037"/>
          </a:xfrm>
          <a:custGeom>
            <a:avLst/>
            <a:gdLst>
              <a:gd name="connsiteX0" fmla="*/ 0 w 663846"/>
              <a:gd name="connsiteY0" fmla="*/ 3000037 h 3000037"/>
              <a:gd name="connsiteX1" fmla="*/ 0 w 663846"/>
              <a:gd name="connsiteY1" fmla="*/ 921582 h 3000037"/>
              <a:gd name="connsiteX2" fmla="*/ 203927 w 663846"/>
              <a:gd name="connsiteY2" fmla="*/ 0 h 3000037"/>
              <a:gd name="connsiteX3" fmla="*/ 663846 w 663846"/>
              <a:gd name="connsiteY3" fmla="*/ 0 h 3000037"/>
            </a:gdLst>
            <a:ahLst/>
            <a:cxnLst>
              <a:cxn ang="0">
                <a:pos x="connsiteX0" y="connsiteY0"/>
              </a:cxn>
              <a:cxn ang="0">
                <a:pos x="connsiteX1" y="connsiteY1"/>
              </a:cxn>
              <a:cxn ang="0">
                <a:pos x="connsiteX2" y="connsiteY2"/>
              </a:cxn>
              <a:cxn ang="0">
                <a:pos x="connsiteX3" y="connsiteY3"/>
              </a:cxn>
            </a:cxnLst>
            <a:rect l="l" t="t" r="r" b="b"/>
            <a:pathLst>
              <a:path w="663846" h="3000037">
                <a:moveTo>
                  <a:pt x="0" y="3000037"/>
                </a:moveTo>
                <a:lnTo>
                  <a:pt x="0" y="921582"/>
                </a:lnTo>
                <a:lnTo>
                  <a:pt x="203927" y="0"/>
                </a:lnTo>
                <a:lnTo>
                  <a:pt x="663846" y="0"/>
                </a:lnTo>
                <a:close/>
              </a:path>
            </a:pathLst>
          </a:custGeom>
          <a:solidFill>
            <a:srgbClr val="5AE2D2">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45720" tIns="22860" rIns="45720" bIns="22860" numCol="1" spcCol="0" rtlCol="0" fromWordArt="0" anchor="ctr" anchorCtr="0" forceAA="0" compatLnSpc="1">
            <a:prstTxWarp prst="textNoShape">
              <a:avLst/>
            </a:prstTxWarp>
            <a:noAutofit/>
          </a:bodyPr>
          <a:lstStyle/>
          <a:p>
            <a:pPr marL="0" marR="0" lvl="0" indent="0" algn="ctr" defTabSz="914400" rtl="1"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1" name="شكل حر 50">
            <a:extLst>
              <a:ext uri="{FF2B5EF4-FFF2-40B4-BE49-F238E27FC236}">
                <a16:creationId xmlns:a16="http://schemas.microsoft.com/office/drawing/2014/main" id="{3FD56E2B-6CF9-462A-85E3-6FBE55378828}"/>
              </a:ext>
            </a:extLst>
          </p:cNvPr>
          <p:cNvSpPr/>
          <p:nvPr/>
        </p:nvSpPr>
        <p:spPr>
          <a:xfrm flipH="1" flipV="1">
            <a:off x="11981248" y="5936858"/>
            <a:ext cx="210752" cy="952426"/>
          </a:xfrm>
          <a:custGeom>
            <a:avLst/>
            <a:gdLst>
              <a:gd name="connsiteX0" fmla="*/ 0 w 210752"/>
              <a:gd name="connsiteY0" fmla="*/ 952426 h 952426"/>
              <a:gd name="connsiteX1" fmla="*/ 0 w 210752"/>
              <a:gd name="connsiteY1" fmla="*/ 0 h 952426"/>
              <a:gd name="connsiteX2" fmla="*/ 210752 w 210752"/>
              <a:gd name="connsiteY2" fmla="*/ 0 h 952426"/>
            </a:gdLst>
            <a:ahLst/>
            <a:cxnLst>
              <a:cxn ang="0">
                <a:pos x="connsiteX0" y="connsiteY0"/>
              </a:cxn>
              <a:cxn ang="0">
                <a:pos x="connsiteX1" y="connsiteY1"/>
              </a:cxn>
              <a:cxn ang="0">
                <a:pos x="connsiteX2" y="connsiteY2"/>
              </a:cxn>
            </a:cxnLst>
            <a:rect l="l" t="t" r="r" b="b"/>
            <a:pathLst>
              <a:path w="210752" h="952426">
                <a:moveTo>
                  <a:pt x="0" y="952426"/>
                </a:moveTo>
                <a:lnTo>
                  <a:pt x="0" y="0"/>
                </a:lnTo>
                <a:lnTo>
                  <a:pt x="210752" y="0"/>
                </a:lnTo>
                <a:close/>
              </a:path>
            </a:pathLst>
          </a:custGeom>
          <a:solidFill>
            <a:srgbClr val="5AE2D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45720" tIns="22860" rIns="45720" bIns="22860" numCol="1" spcCol="0" rtlCol="0" fromWordArt="0" anchor="ctr" anchorCtr="0" forceAA="0" compatLnSpc="1">
            <a:prstTxWarp prst="textNoShape">
              <a:avLst/>
            </a:prstTxWarp>
            <a:noAutofit/>
          </a:bodyPr>
          <a:lstStyle/>
          <a:p>
            <a:pPr marL="0" marR="0" lvl="0" indent="0" algn="ctr" defTabSz="914400" rtl="1"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23" name="صورة 22"/>
          <p:cNvPicPr>
            <a:picLocks noChangeAspect="1"/>
          </p:cNvPicPr>
          <p:nvPr/>
        </p:nvPicPr>
        <p:blipFill rotWithShape="1">
          <a:blip r:embed="rId3" cstate="print">
            <a:alphaModFix amt="5000"/>
            <a:extLst>
              <a:ext uri="{28A0092B-C50C-407E-A947-70E740481C1C}">
                <a14:useLocalDpi xmlns:a14="http://schemas.microsoft.com/office/drawing/2010/main" val="0"/>
              </a:ext>
            </a:extLst>
          </a:blip>
          <a:srcRect l="25586" t="32295" r="25033" b="38551"/>
          <a:stretch/>
        </p:blipFill>
        <p:spPr>
          <a:xfrm>
            <a:off x="154213" y="5010964"/>
            <a:ext cx="3128525" cy="1847036"/>
          </a:xfrm>
          <a:prstGeom prst="rect">
            <a:avLst/>
          </a:prstGeom>
        </p:spPr>
      </p:pic>
      <p:pic>
        <p:nvPicPr>
          <p:cNvPr id="4" name="صورة 3" hidden="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234439" y="642891"/>
            <a:ext cx="2629303" cy="5693317"/>
          </a:xfrm>
          <a:prstGeom prst="rect">
            <a:avLst/>
          </a:prstGeom>
        </p:spPr>
      </p:pic>
      <p:pic>
        <p:nvPicPr>
          <p:cNvPr id="21" name="صورة 20">
            <a:extLst>
              <a:ext uri="{FF2B5EF4-FFF2-40B4-BE49-F238E27FC236}">
                <a16:creationId xmlns:a16="http://schemas.microsoft.com/office/drawing/2014/main" id="{9F210FA8-C448-7495-FA92-BA10970366B7}"/>
              </a:ext>
            </a:extLst>
          </p:cNvPr>
          <p:cNvPicPr>
            <a:picLocks noChangeAspect="1"/>
          </p:cNvPicPr>
          <p:nvPr/>
        </p:nvPicPr>
        <p:blipFill rotWithShape="1">
          <a:blip r:embed="rId5" cstate="print">
            <a:alphaModFix amt="20000"/>
            <a:duotone>
              <a:schemeClr val="accent2">
                <a:shade val="45000"/>
                <a:satMod val="135000"/>
              </a:schemeClr>
              <a:prstClr val="white"/>
            </a:duotone>
            <a:extLst>
              <a:ext uri="{28A0092B-C50C-407E-A947-70E740481C1C}">
                <a14:useLocalDpi xmlns:a14="http://schemas.microsoft.com/office/drawing/2010/main" val="0"/>
              </a:ext>
            </a:extLst>
          </a:blip>
          <a:srcRect l="25586" t="32295" r="25033" b="38551"/>
          <a:stretch/>
        </p:blipFill>
        <p:spPr>
          <a:xfrm>
            <a:off x="499351" y="4900176"/>
            <a:ext cx="1986062" cy="1172542"/>
          </a:xfrm>
          <a:prstGeom prst="rect">
            <a:avLst/>
          </a:prstGeom>
        </p:spPr>
      </p:pic>
      <p:sp>
        <p:nvSpPr>
          <p:cNvPr id="66" name="Title 1">
            <a:extLst>
              <a:ext uri="{FF2B5EF4-FFF2-40B4-BE49-F238E27FC236}">
                <a16:creationId xmlns:a16="http://schemas.microsoft.com/office/drawing/2014/main" id="{620E4EF0-B6C1-40FC-80A9-82BE9FFE86F3}"/>
              </a:ext>
            </a:extLst>
          </p:cNvPr>
          <p:cNvSpPr txBox="1">
            <a:spLocks/>
          </p:cNvSpPr>
          <p:nvPr/>
        </p:nvSpPr>
        <p:spPr>
          <a:xfrm>
            <a:off x="2242188" y="95187"/>
            <a:ext cx="7480091" cy="921341"/>
          </a:xfrm>
          <a:prstGeom prst="rect">
            <a:avLst/>
          </a:prstGeom>
        </p:spPr>
        <p:txBody>
          <a:bodyPr vert="horz" lIns="91440" tIns="45720" rIns="91440" bIns="45720" rtlCol="0" anchor="ctr">
            <a:noAutofit/>
          </a:bodyPr>
          <a:lstStyle>
            <a:lvl1pPr algn="r" defTabSz="914400" rtl="1" eaLnBrk="1" latinLnBrk="0" hangingPunct="1">
              <a:lnSpc>
                <a:spcPct val="90000"/>
              </a:lnSpc>
              <a:spcBef>
                <a:spcPct val="0"/>
              </a:spcBef>
              <a:buNone/>
              <a:defRPr sz="4400" kern="1200">
                <a:solidFill>
                  <a:schemeClr val="tx1"/>
                </a:solidFill>
                <a:latin typeface="+mj-lt"/>
                <a:ea typeface="+mj-ea"/>
                <a:cs typeface="+mj-cs"/>
              </a:defRPr>
            </a:lvl1pPr>
          </a:lstStyle>
          <a:p>
            <a:pPr lvl="0" algn="ctr" rtl="0" fontAlgn="auto">
              <a:spcAft>
                <a:spcPts val="0"/>
              </a:spcAft>
            </a:pPr>
            <a:r>
              <a:rPr lang="en-US" sz="4000" b="1" dirty="0">
                <a:solidFill>
                  <a:srgbClr val="ADB9CA">
                    <a:lumMod val="75000"/>
                  </a:srgbClr>
                </a:solidFill>
                <a:latin typeface="El Messiri" panose="00000800000000000000" pitchFamily="50" charset="-78"/>
                <a:ea typeface="Cocon® Next Arabic" panose="020A0503020102020204" pitchFamily="18" charset="-78"/>
                <a:cs typeface="El Messiri" panose="00000800000000000000" pitchFamily="50" charset="-78"/>
              </a:rPr>
              <a:t>General partnership</a:t>
            </a:r>
          </a:p>
        </p:txBody>
      </p:sp>
      <p:sp>
        <p:nvSpPr>
          <p:cNvPr id="14" name="TextBox 7">
            <a:extLst>
              <a:ext uri="{FF2B5EF4-FFF2-40B4-BE49-F238E27FC236}">
                <a16:creationId xmlns:a16="http://schemas.microsoft.com/office/drawing/2014/main" id="{3D6C4DD3-C232-6B10-058D-E9BCE155CEDB}"/>
              </a:ext>
            </a:extLst>
          </p:cNvPr>
          <p:cNvSpPr txBox="1"/>
          <p:nvPr/>
        </p:nvSpPr>
        <p:spPr>
          <a:xfrm>
            <a:off x="1496723" y="6309700"/>
            <a:ext cx="3300865" cy="338554"/>
          </a:xfrm>
          <a:prstGeom prst="rect">
            <a:avLst/>
          </a:prstGeom>
          <a:noFill/>
        </p:spPr>
        <p:txBody>
          <a:bodyPr wrap="square">
            <a:spAutoFit/>
          </a:bodyPr>
          <a:lstStyle/>
          <a:p>
            <a:r>
              <a:rPr lang="en-US" sz="1600" dirty="0">
                <a:solidFill>
                  <a:schemeClr val="bg1">
                    <a:lumMod val="65000"/>
                  </a:schemeClr>
                </a:solidFill>
              </a:rPr>
              <a:t>Be An Entrepreneur 2022-2023</a:t>
            </a:r>
          </a:p>
        </p:txBody>
      </p:sp>
      <p:sp>
        <p:nvSpPr>
          <p:cNvPr id="32" name="مستطيل ذو زوايا قطرية مستديرة 1">
            <a:extLst>
              <a:ext uri="{FF2B5EF4-FFF2-40B4-BE49-F238E27FC236}">
                <a16:creationId xmlns:a16="http://schemas.microsoft.com/office/drawing/2014/main" id="{D877E692-A275-74E6-9144-BB30FC3894C5}"/>
              </a:ext>
            </a:extLst>
          </p:cNvPr>
          <p:cNvSpPr/>
          <p:nvPr/>
        </p:nvSpPr>
        <p:spPr>
          <a:xfrm rot="7426171">
            <a:off x="6213685" y="1628205"/>
            <a:ext cx="582121" cy="2608180"/>
          </a:xfrm>
          <a:prstGeom prst="round2DiagRect">
            <a:avLst>
              <a:gd name="adj1" fmla="val 48371"/>
              <a:gd name="adj2" fmla="val 0"/>
            </a:avLst>
          </a:prstGeom>
          <a:solidFill>
            <a:srgbClr val="BDF3ED"/>
          </a:solidFill>
          <a:ln w="12700" cap="flat" cmpd="sng" algn="ctr">
            <a:noFill/>
            <a:prstDash val="solid"/>
            <a:miter lim="800000"/>
          </a:ln>
          <a:effectLst/>
        </p:spPr>
        <p:txBody>
          <a:bodyPr rtlCol="0" anchor="ctr"/>
          <a:lstStyle/>
          <a:p>
            <a:pPr marL="0" marR="0" lvl="0" indent="0" algn="ctr" defTabSz="914400" rtl="1"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a:ea typeface="+mn-ea"/>
              <a:cs typeface="+mn-cs"/>
            </a:endParaRPr>
          </a:p>
        </p:txBody>
      </p:sp>
      <p:sp>
        <p:nvSpPr>
          <p:cNvPr id="33" name="مستطيل ذو زوايا قطرية مستديرة 45">
            <a:extLst>
              <a:ext uri="{FF2B5EF4-FFF2-40B4-BE49-F238E27FC236}">
                <a16:creationId xmlns:a16="http://schemas.microsoft.com/office/drawing/2014/main" id="{B462E056-E71A-BA08-6508-5CE32D6CE1CF}"/>
              </a:ext>
            </a:extLst>
          </p:cNvPr>
          <p:cNvSpPr/>
          <p:nvPr/>
        </p:nvSpPr>
        <p:spPr>
          <a:xfrm rot="7426171">
            <a:off x="6179002" y="2715328"/>
            <a:ext cx="582121" cy="2066525"/>
          </a:xfrm>
          <a:prstGeom prst="round2DiagRect">
            <a:avLst>
              <a:gd name="adj1" fmla="val 48371"/>
              <a:gd name="adj2" fmla="val 0"/>
            </a:avLst>
          </a:prstGeom>
          <a:solidFill>
            <a:srgbClr val="767171"/>
          </a:solidFill>
          <a:ln w="12700" cap="flat" cmpd="sng" algn="ctr">
            <a:noFill/>
            <a:prstDash val="solid"/>
            <a:miter lim="800000"/>
          </a:ln>
          <a:effectLst/>
        </p:spPr>
        <p:txBody>
          <a:bodyPr rtlCol="0" anchor="ctr"/>
          <a:lstStyle/>
          <a:p>
            <a:pPr marL="0" marR="0" lvl="0" indent="0" algn="ctr" defTabSz="914400" rtl="1"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a:ea typeface="+mn-ea"/>
              <a:cs typeface="+mn-cs"/>
            </a:endParaRPr>
          </a:p>
        </p:txBody>
      </p:sp>
      <p:sp>
        <p:nvSpPr>
          <p:cNvPr id="34" name="مستطيل ذو زوايا قطرية مستديرة 46">
            <a:extLst>
              <a:ext uri="{FF2B5EF4-FFF2-40B4-BE49-F238E27FC236}">
                <a16:creationId xmlns:a16="http://schemas.microsoft.com/office/drawing/2014/main" id="{3D32185F-9FEC-1564-7356-6C7DF6798AA7}"/>
              </a:ext>
            </a:extLst>
          </p:cNvPr>
          <p:cNvSpPr/>
          <p:nvPr/>
        </p:nvSpPr>
        <p:spPr>
          <a:xfrm rot="7426171">
            <a:off x="6795569" y="2005607"/>
            <a:ext cx="582121" cy="1088768"/>
          </a:xfrm>
          <a:prstGeom prst="round2DiagRect">
            <a:avLst>
              <a:gd name="adj1" fmla="val 48371"/>
              <a:gd name="adj2" fmla="val 0"/>
            </a:avLst>
          </a:prstGeom>
          <a:solidFill>
            <a:srgbClr val="E9FBF9"/>
          </a:solidFill>
          <a:ln w="12700" cap="flat" cmpd="sng" algn="ctr">
            <a:noFill/>
            <a:prstDash val="solid"/>
            <a:miter lim="800000"/>
          </a:ln>
          <a:effectLst/>
        </p:spPr>
        <p:txBody>
          <a:bodyPr rtlCol="0" anchor="ctr"/>
          <a:lstStyle/>
          <a:p>
            <a:pPr marL="0" marR="0" lvl="0" indent="0" algn="ctr" defTabSz="914400" rtl="1"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a:ea typeface="+mn-ea"/>
              <a:cs typeface="+mn-cs"/>
            </a:endParaRPr>
          </a:p>
        </p:txBody>
      </p:sp>
      <p:sp>
        <p:nvSpPr>
          <p:cNvPr id="35" name="مستطيل ذو زوايا قطرية مستديرة 47">
            <a:extLst>
              <a:ext uri="{FF2B5EF4-FFF2-40B4-BE49-F238E27FC236}">
                <a16:creationId xmlns:a16="http://schemas.microsoft.com/office/drawing/2014/main" id="{72FD5147-5B6F-55C8-9631-F7504DCBD668}"/>
              </a:ext>
            </a:extLst>
          </p:cNvPr>
          <p:cNvSpPr/>
          <p:nvPr/>
        </p:nvSpPr>
        <p:spPr>
          <a:xfrm rot="7426171">
            <a:off x="5890080" y="3747449"/>
            <a:ext cx="582121" cy="1229815"/>
          </a:xfrm>
          <a:prstGeom prst="round2DiagRect">
            <a:avLst>
              <a:gd name="adj1" fmla="val 48371"/>
              <a:gd name="adj2" fmla="val 0"/>
            </a:avLst>
          </a:prstGeom>
          <a:solidFill>
            <a:srgbClr val="BDF3ED"/>
          </a:solidFill>
          <a:ln w="12700" cap="flat" cmpd="sng" algn="ctr">
            <a:noFill/>
            <a:prstDash val="solid"/>
            <a:miter lim="800000"/>
          </a:ln>
          <a:effectLst/>
        </p:spPr>
        <p:txBody>
          <a:bodyPr rtlCol="0" anchor="ctr"/>
          <a:lstStyle/>
          <a:p>
            <a:pPr marL="0" marR="0" lvl="0" indent="0" algn="ctr" defTabSz="914400" rtl="1"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a:ea typeface="+mn-ea"/>
              <a:cs typeface="+mn-cs"/>
            </a:endParaRPr>
          </a:p>
        </p:txBody>
      </p:sp>
      <p:sp>
        <p:nvSpPr>
          <p:cNvPr id="36" name="Title 6">
            <a:extLst>
              <a:ext uri="{FF2B5EF4-FFF2-40B4-BE49-F238E27FC236}">
                <a16:creationId xmlns:a16="http://schemas.microsoft.com/office/drawing/2014/main" id="{7B78F24D-E143-1F53-AE97-985B8EA76BAE}"/>
              </a:ext>
            </a:extLst>
          </p:cNvPr>
          <p:cNvSpPr txBox="1">
            <a:spLocks/>
          </p:cNvSpPr>
          <p:nvPr/>
        </p:nvSpPr>
        <p:spPr>
          <a:xfrm rot="1800000">
            <a:off x="6564380" y="2284319"/>
            <a:ext cx="934179" cy="471612"/>
          </a:xfrm>
          <a:prstGeom prst="rect">
            <a:avLst/>
          </a:prstGeom>
        </p:spPr>
        <p:txBody>
          <a:bodyPr vert="horz" lIns="91440" tIns="45720" rIns="91440" bIns="45720" rtlCol="0" anchor="ctr">
            <a:noAutofit/>
          </a:bodyPr>
          <a:lstStyle>
            <a:defPPr>
              <a:defRPr lang="en-US"/>
            </a:defPPr>
            <a:lvl1pPr algn="ctr">
              <a:lnSpc>
                <a:spcPct val="90000"/>
              </a:lnSpc>
              <a:spcBef>
                <a:spcPct val="0"/>
              </a:spcBef>
              <a:buNone/>
              <a:defRPr sz="2400" b="1">
                <a:solidFill>
                  <a:srgbClr val="EA9E16"/>
                </a:solidFill>
                <a:latin typeface="+mj-lt"/>
                <a:ea typeface="+mj-ea"/>
                <a:cs typeface="+mj-cs"/>
              </a:defRPr>
            </a:lvl1pPr>
          </a:lstStyle>
          <a:p>
            <a:pPr marL="0" marR="0" lvl="0" indent="0" algn="ctr" defTabSz="914400" eaLnBrk="1" fontAlgn="auto" latinLnBrk="0" hangingPunct="1">
              <a:lnSpc>
                <a:spcPct val="90000"/>
              </a:lnSpc>
              <a:spcBef>
                <a:spcPct val="0"/>
              </a:spcBef>
              <a:spcAft>
                <a:spcPts val="0"/>
              </a:spcAft>
              <a:buClrTx/>
              <a:buSzTx/>
              <a:buFontTx/>
              <a:buNone/>
              <a:tabLst/>
              <a:defRPr/>
            </a:pPr>
            <a:r>
              <a:rPr kumimoji="0" lang="en-US" sz="2400" b="1" i="0" u="none" strike="noStrike" kern="0" cap="none" spc="0" normalizeH="0" baseline="0" noProof="0" dirty="0">
                <a:ln>
                  <a:noFill/>
                </a:ln>
                <a:solidFill>
                  <a:srgbClr val="606060"/>
                </a:solidFill>
                <a:effectLst/>
                <a:uLnTx/>
                <a:uFillTx/>
                <a:latin typeface="Calibri Light"/>
                <a:ea typeface="+mj-ea"/>
                <a:cs typeface="+mj-cs"/>
              </a:rPr>
              <a:t>1</a:t>
            </a:r>
            <a:endParaRPr kumimoji="0" lang="ar-SA" sz="2400" b="1" i="0" u="none" strike="noStrike" kern="0" cap="none" spc="0" normalizeH="0" baseline="0" noProof="0" dirty="0">
              <a:ln>
                <a:noFill/>
              </a:ln>
              <a:solidFill>
                <a:srgbClr val="606060"/>
              </a:solidFill>
              <a:effectLst/>
              <a:uLnTx/>
              <a:uFillTx/>
              <a:latin typeface="Calibri Light"/>
              <a:ea typeface="+mj-ea"/>
              <a:cs typeface="Times New Roman" panose="02020603050405020304" pitchFamily="18" charset="0"/>
            </a:endParaRPr>
          </a:p>
        </p:txBody>
      </p:sp>
      <p:sp>
        <p:nvSpPr>
          <p:cNvPr id="37" name="Title 6">
            <a:extLst>
              <a:ext uri="{FF2B5EF4-FFF2-40B4-BE49-F238E27FC236}">
                <a16:creationId xmlns:a16="http://schemas.microsoft.com/office/drawing/2014/main" id="{EB1B9497-C2F2-9880-DDAC-BFCEDF29C8C3}"/>
              </a:ext>
            </a:extLst>
          </p:cNvPr>
          <p:cNvSpPr txBox="1">
            <a:spLocks/>
          </p:cNvSpPr>
          <p:nvPr/>
        </p:nvSpPr>
        <p:spPr>
          <a:xfrm rot="1800000">
            <a:off x="5894896" y="2656110"/>
            <a:ext cx="934179" cy="471612"/>
          </a:xfrm>
          <a:prstGeom prst="rect">
            <a:avLst/>
          </a:prstGeom>
        </p:spPr>
        <p:txBody>
          <a:bodyPr vert="horz" lIns="91440" tIns="45720" rIns="91440" bIns="45720" rtlCol="0" anchor="ctr">
            <a:noAutofit/>
          </a:bodyPr>
          <a:lstStyle>
            <a:defPPr>
              <a:defRPr lang="en-US"/>
            </a:defPPr>
            <a:lvl1pPr algn="ctr">
              <a:lnSpc>
                <a:spcPct val="90000"/>
              </a:lnSpc>
              <a:spcBef>
                <a:spcPct val="0"/>
              </a:spcBef>
              <a:buNone/>
              <a:defRPr sz="2400" b="1">
                <a:solidFill>
                  <a:srgbClr val="EA9E16"/>
                </a:solidFill>
                <a:latin typeface="+mj-lt"/>
                <a:ea typeface="+mj-ea"/>
                <a:cs typeface="+mj-cs"/>
              </a:defRPr>
            </a:lvl1pPr>
          </a:lstStyle>
          <a:p>
            <a:pPr marL="0" marR="0" lvl="0" indent="0" algn="ctr" defTabSz="914400" eaLnBrk="1" fontAlgn="auto" latinLnBrk="0" hangingPunct="1">
              <a:lnSpc>
                <a:spcPct val="90000"/>
              </a:lnSpc>
              <a:spcBef>
                <a:spcPct val="0"/>
              </a:spcBef>
              <a:spcAft>
                <a:spcPts val="0"/>
              </a:spcAft>
              <a:buClrTx/>
              <a:buSzTx/>
              <a:buFontTx/>
              <a:buNone/>
              <a:tabLst/>
              <a:defRPr/>
            </a:pPr>
            <a:r>
              <a:rPr kumimoji="0" lang="en-US" sz="2400" b="1" i="0" u="none" strike="noStrike" kern="0" cap="none" spc="0" normalizeH="0" baseline="0" noProof="0" dirty="0">
                <a:ln>
                  <a:noFill/>
                </a:ln>
                <a:solidFill>
                  <a:srgbClr val="606060"/>
                </a:solidFill>
                <a:effectLst/>
                <a:uLnTx/>
                <a:uFillTx/>
                <a:latin typeface="Calibri Light"/>
                <a:ea typeface="+mj-ea"/>
                <a:cs typeface="+mj-cs"/>
              </a:rPr>
              <a:t>2</a:t>
            </a:r>
            <a:endParaRPr kumimoji="0" lang="ar-SA" sz="2400" b="1" i="0" u="none" strike="noStrike" kern="0" cap="none" spc="0" normalizeH="0" baseline="0" noProof="0" dirty="0">
              <a:ln>
                <a:noFill/>
              </a:ln>
              <a:solidFill>
                <a:srgbClr val="606060"/>
              </a:solidFill>
              <a:effectLst/>
              <a:uLnTx/>
              <a:uFillTx/>
              <a:latin typeface="Calibri Light"/>
              <a:ea typeface="+mj-ea"/>
              <a:cs typeface="Times New Roman" panose="02020603050405020304" pitchFamily="18" charset="0"/>
            </a:endParaRPr>
          </a:p>
        </p:txBody>
      </p:sp>
      <p:sp>
        <p:nvSpPr>
          <p:cNvPr id="38" name="Title 6">
            <a:extLst>
              <a:ext uri="{FF2B5EF4-FFF2-40B4-BE49-F238E27FC236}">
                <a16:creationId xmlns:a16="http://schemas.microsoft.com/office/drawing/2014/main" id="{63BFF9DD-725C-7207-01A0-8BFB5A3A989C}"/>
              </a:ext>
            </a:extLst>
          </p:cNvPr>
          <p:cNvSpPr txBox="1">
            <a:spLocks/>
          </p:cNvSpPr>
          <p:nvPr/>
        </p:nvSpPr>
        <p:spPr>
          <a:xfrm rot="1800000">
            <a:off x="5967000" y="3517734"/>
            <a:ext cx="934179" cy="471612"/>
          </a:xfrm>
          <a:prstGeom prst="rect">
            <a:avLst/>
          </a:prstGeom>
        </p:spPr>
        <p:txBody>
          <a:bodyPr vert="horz" lIns="91440" tIns="45720" rIns="91440" bIns="45720" rtlCol="0" anchor="ctr">
            <a:noAutofit/>
          </a:bodyPr>
          <a:lstStyle>
            <a:defPPr>
              <a:defRPr lang="en-US"/>
            </a:defPPr>
            <a:lvl1pPr algn="ctr">
              <a:lnSpc>
                <a:spcPct val="90000"/>
              </a:lnSpc>
              <a:spcBef>
                <a:spcPct val="0"/>
              </a:spcBef>
              <a:buNone/>
              <a:defRPr sz="2400" b="1">
                <a:solidFill>
                  <a:srgbClr val="EA9E16"/>
                </a:solidFill>
                <a:latin typeface="+mj-lt"/>
                <a:ea typeface="+mj-ea"/>
                <a:cs typeface="+mj-cs"/>
              </a:defRPr>
            </a:lvl1pPr>
          </a:lstStyle>
          <a:p>
            <a:pPr marL="0" marR="0" lvl="0" indent="0" algn="ctr" defTabSz="914400" eaLnBrk="1" fontAlgn="auto" latinLnBrk="0" hangingPunct="1">
              <a:lnSpc>
                <a:spcPct val="90000"/>
              </a:lnSpc>
              <a:spcBef>
                <a:spcPct val="0"/>
              </a:spcBef>
              <a:spcAft>
                <a:spcPts val="0"/>
              </a:spcAft>
              <a:buClrTx/>
              <a:buSzTx/>
              <a:buFontTx/>
              <a:buNone/>
              <a:tabLst/>
              <a:defRPr/>
            </a:pPr>
            <a:r>
              <a:rPr kumimoji="0" lang="en-US" sz="2400" b="1" i="0" u="none" strike="noStrike" kern="0" cap="none" spc="0" normalizeH="0" baseline="0" noProof="0" dirty="0">
                <a:ln>
                  <a:noFill/>
                </a:ln>
                <a:solidFill>
                  <a:prstClr val="white"/>
                </a:solidFill>
                <a:effectLst/>
                <a:uLnTx/>
                <a:uFillTx/>
                <a:latin typeface="Calibri Light"/>
                <a:ea typeface="+mj-ea"/>
                <a:cs typeface="+mj-cs"/>
              </a:rPr>
              <a:t>3</a:t>
            </a:r>
            <a:endParaRPr kumimoji="0" lang="ar-SA" sz="2400" b="1" i="0" u="none" strike="noStrike" kern="0" cap="none" spc="0" normalizeH="0" baseline="0" noProof="0" dirty="0">
              <a:ln>
                <a:noFill/>
              </a:ln>
              <a:solidFill>
                <a:prstClr val="white"/>
              </a:solidFill>
              <a:effectLst/>
              <a:uLnTx/>
              <a:uFillTx/>
              <a:latin typeface="Calibri Light"/>
              <a:ea typeface="+mj-ea"/>
              <a:cs typeface="Times New Roman" panose="02020603050405020304" pitchFamily="18" charset="0"/>
            </a:endParaRPr>
          </a:p>
        </p:txBody>
      </p:sp>
      <p:sp>
        <p:nvSpPr>
          <p:cNvPr id="39" name="Title 6">
            <a:extLst>
              <a:ext uri="{FF2B5EF4-FFF2-40B4-BE49-F238E27FC236}">
                <a16:creationId xmlns:a16="http://schemas.microsoft.com/office/drawing/2014/main" id="{2F654FB1-FDBC-BD50-B470-EF705DA3FC73}"/>
              </a:ext>
            </a:extLst>
          </p:cNvPr>
          <p:cNvSpPr txBox="1">
            <a:spLocks/>
          </p:cNvSpPr>
          <p:nvPr/>
        </p:nvSpPr>
        <p:spPr>
          <a:xfrm rot="1800000">
            <a:off x="5694795" y="4117423"/>
            <a:ext cx="934179" cy="471612"/>
          </a:xfrm>
          <a:prstGeom prst="rect">
            <a:avLst/>
          </a:prstGeom>
        </p:spPr>
        <p:txBody>
          <a:bodyPr vert="horz" lIns="91440" tIns="45720" rIns="91440" bIns="45720" rtlCol="0" anchor="ctr">
            <a:noAutofit/>
          </a:bodyPr>
          <a:lstStyle>
            <a:defPPr>
              <a:defRPr lang="en-US"/>
            </a:defPPr>
            <a:lvl1pPr algn="ctr">
              <a:lnSpc>
                <a:spcPct val="90000"/>
              </a:lnSpc>
              <a:spcBef>
                <a:spcPct val="0"/>
              </a:spcBef>
              <a:buNone/>
              <a:defRPr sz="2400" b="1">
                <a:solidFill>
                  <a:srgbClr val="EA9E16"/>
                </a:solidFill>
                <a:latin typeface="+mj-lt"/>
                <a:ea typeface="+mj-ea"/>
                <a:cs typeface="+mj-cs"/>
              </a:defRPr>
            </a:lvl1pPr>
          </a:lstStyle>
          <a:p>
            <a:pPr marL="0" marR="0" lvl="0" indent="0" algn="ctr" defTabSz="914400" eaLnBrk="1" fontAlgn="auto" latinLnBrk="0" hangingPunct="1">
              <a:lnSpc>
                <a:spcPct val="90000"/>
              </a:lnSpc>
              <a:spcBef>
                <a:spcPct val="0"/>
              </a:spcBef>
              <a:spcAft>
                <a:spcPts val="0"/>
              </a:spcAft>
              <a:buClrTx/>
              <a:buSzTx/>
              <a:buFontTx/>
              <a:buNone/>
              <a:tabLst/>
              <a:defRPr/>
            </a:pPr>
            <a:r>
              <a:rPr kumimoji="0" lang="en-US" sz="2400" b="1" i="0" u="none" strike="noStrike" kern="0" cap="none" spc="0" normalizeH="0" baseline="0" noProof="0" dirty="0">
                <a:ln>
                  <a:noFill/>
                </a:ln>
                <a:solidFill>
                  <a:prstClr val="white"/>
                </a:solidFill>
                <a:effectLst/>
                <a:uLnTx/>
                <a:uFillTx/>
                <a:latin typeface="Calibri Light"/>
                <a:ea typeface="+mj-ea"/>
                <a:cs typeface="+mj-cs"/>
              </a:rPr>
              <a:t>4</a:t>
            </a:r>
            <a:endParaRPr kumimoji="0" lang="ar-SA" sz="2400" b="1" i="0" u="none" strike="noStrike" kern="0" cap="none" spc="0" normalizeH="0" baseline="0" noProof="0" dirty="0">
              <a:ln>
                <a:noFill/>
              </a:ln>
              <a:solidFill>
                <a:prstClr val="white"/>
              </a:solidFill>
              <a:effectLst/>
              <a:uLnTx/>
              <a:uFillTx/>
              <a:latin typeface="Calibri Light"/>
              <a:ea typeface="+mj-ea"/>
              <a:cs typeface="Times New Roman" panose="02020603050405020304" pitchFamily="18" charset="0"/>
            </a:endParaRPr>
          </a:p>
        </p:txBody>
      </p:sp>
      <p:sp>
        <p:nvSpPr>
          <p:cNvPr id="40" name="Rectangle 31">
            <a:extLst>
              <a:ext uri="{FF2B5EF4-FFF2-40B4-BE49-F238E27FC236}">
                <a16:creationId xmlns:a16="http://schemas.microsoft.com/office/drawing/2014/main" id="{5EC162EE-95B6-38AE-2663-FC49E1558A58}"/>
              </a:ext>
            </a:extLst>
          </p:cNvPr>
          <p:cNvSpPr/>
          <p:nvPr/>
        </p:nvSpPr>
        <p:spPr>
          <a:xfrm>
            <a:off x="7490781" y="1603075"/>
            <a:ext cx="4248190" cy="707886"/>
          </a:xfrm>
          <a:prstGeom prst="rect">
            <a:avLst/>
          </a:prstGeom>
        </p:spPr>
        <p:txBody>
          <a:bodyPr wrap="square" anchor="t">
            <a:spAutoFit/>
          </a:bodyPr>
          <a:lstStyle/>
          <a:p>
            <a:pPr>
              <a:defRPr/>
            </a:pPr>
            <a:r>
              <a:rPr lang="en-US" sz="2000" dirty="0"/>
              <a:t>You are not protected from the bad financial decisions of your partner</a:t>
            </a:r>
          </a:p>
        </p:txBody>
      </p:sp>
      <p:sp>
        <p:nvSpPr>
          <p:cNvPr id="42" name="Rectangle 31">
            <a:extLst>
              <a:ext uri="{FF2B5EF4-FFF2-40B4-BE49-F238E27FC236}">
                <a16:creationId xmlns:a16="http://schemas.microsoft.com/office/drawing/2014/main" id="{7EEA0EF4-FB78-A1E7-E94C-E4747DFBCB8B}"/>
              </a:ext>
            </a:extLst>
          </p:cNvPr>
          <p:cNvSpPr/>
          <p:nvPr/>
        </p:nvSpPr>
        <p:spPr>
          <a:xfrm>
            <a:off x="504964" y="1853842"/>
            <a:ext cx="4635878" cy="707886"/>
          </a:xfrm>
          <a:prstGeom prst="rect">
            <a:avLst/>
          </a:prstGeom>
        </p:spPr>
        <p:txBody>
          <a:bodyPr wrap="square" anchor="t">
            <a:spAutoFit/>
          </a:bodyPr>
          <a:lstStyle/>
          <a:p>
            <a:r>
              <a:rPr lang="en-US" sz="2000" dirty="0"/>
              <a:t>Limited tax savings— only direct, out of pocket expenses can be deducted</a:t>
            </a:r>
          </a:p>
        </p:txBody>
      </p:sp>
      <p:sp>
        <p:nvSpPr>
          <p:cNvPr id="44" name="Rectangle 31">
            <a:extLst>
              <a:ext uri="{FF2B5EF4-FFF2-40B4-BE49-F238E27FC236}">
                <a16:creationId xmlns:a16="http://schemas.microsoft.com/office/drawing/2014/main" id="{3A4862B9-FF36-7D73-B0FA-DD01E34A614B}"/>
              </a:ext>
            </a:extLst>
          </p:cNvPr>
          <p:cNvSpPr/>
          <p:nvPr/>
        </p:nvSpPr>
        <p:spPr>
          <a:xfrm>
            <a:off x="7510297" y="4194713"/>
            <a:ext cx="3755423" cy="707886"/>
          </a:xfrm>
          <a:prstGeom prst="rect">
            <a:avLst/>
          </a:prstGeom>
        </p:spPr>
        <p:txBody>
          <a:bodyPr wrap="square" anchor="t">
            <a:spAutoFit/>
          </a:bodyPr>
          <a:lstStyle/>
          <a:p>
            <a:r>
              <a:rPr lang="en-US" sz="2000" dirty="0"/>
              <a:t>Disagreements among partners can be unpleasant</a:t>
            </a:r>
          </a:p>
        </p:txBody>
      </p:sp>
      <p:sp>
        <p:nvSpPr>
          <p:cNvPr id="46" name="Rectangle 31">
            <a:extLst>
              <a:ext uri="{FF2B5EF4-FFF2-40B4-BE49-F238E27FC236}">
                <a16:creationId xmlns:a16="http://schemas.microsoft.com/office/drawing/2014/main" id="{9C037785-AE9A-636F-7F86-7FF76610FAFE}"/>
              </a:ext>
            </a:extLst>
          </p:cNvPr>
          <p:cNvSpPr/>
          <p:nvPr/>
        </p:nvSpPr>
        <p:spPr>
          <a:xfrm>
            <a:off x="1839351" y="3951009"/>
            <a:ext cx="4671853" cy="400110"/>
          </a:xfrm>
          <a:prstGeom prst="rect">
            <a:avLst/>
          </a:prstGeom>
        </p:spPr>
        <p:txBody>
          <a:bodyPr wrap="square" anchor="t">
            <a:spAutoFit/>
          </a:bodyPr>
          <a:lstStyle/>
          <a:p>
            <a:r>
              <a:rPr lang="en-US" sz="2000" dirty="0"/>
              <a:t>Can be difficult to dissolve</a:t>
            </a:r>
          </a:p>
        </p:txBody>
      </p:sp>
      <p:sp>
        <p:nvSpPr>
          <p:cNvPr id="27" name="Rectangle 31">
            <a:extLst>
              <a:ext uri="{FF2B5EF4-FFF2-40B4-BE49-F238E27FC236}">
                <a16:creationId xmlns:a16="http://schemas.microsoft.com/office/drawing/2014/main" id="{756C1194-943A-185D-8FEA-CA46496A4FEC}"/>
              </a:ext>
            </a:extLst>
          </p:cNvPr>
          <p:cNvSpPr/>
          <p:nvPr/>
        </p:nvSpPr>
        <p:spPr>
          <a:xfrm>
            <a:off x="1208075" y="871836"/>
            <a:ext cx="9548318" cy="461665"/>
          </a:xfrm>
          <a:prstGeom prst="rect">
            <a:avLst/>
          </a:prstGeom>
        </p:spPr>
        <p:txBody>
          <a:bodyPr wrap="square" anchor="t">
            <a:spAutoFit/>
          </a:bodyPr>
          <a:lstStyle/>
          <a:p>
            <a:pPr algn="ctr">
              <a:defRPr/>
            </a:pPr>
            <a:r>
              <a:rPr lang="en-US" sz="2400" b="1" dirty="0">
                <a:solidFill>
                  <a:schemeClr val="bg1">
                    <a:lumMod val="75000"/>
                  </a:schemeClr>
                </a:solidFill>
                <a:latin typeface="El Messiri" panose="00000800000000000000" pitchFamily="50" charset="-78"/>
                <a:cs typeface="El Messiri" panose="00000800000000000000" pitchFamily="50" charset="-78"/>
              </a:rPr>
              <a:t>Cons of General Partnership Structure </a:t>
            </a:r>
          </a:p>
        </p:txBody>
      </p:sp>
    </p:spTree>
    <p:extLst>
      <p:ext uri="{BB962C8B-B14F-4D97-AF65-F5344CB8AC3E}">
        <p14:creationId xmlns:p14="http://schemas.microsoft.com/office/powerpoint/2010/main" val="11131732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5" fill="hold" grpId="0" nodeType="after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randombar(vertical)">
                                      <p:cBhvr>
                                        <p:cTn id="7" dur="150"/>
                                        <p:tgtEl>
                                          <p:spTgt spid="48"/>
                                        </p:tgtEl>
                                      </p:cBhvr>
                                    </p:animEffect>
                                  </p:childTnLst>
                                </p:cTn>
                              </p:par>
                            </p:childTnLst>
                          </p:cTn>
                        </p:par>
                        <p:par>
                          <p:cTn id="8" fill="hold">
                            <p:stCondLst>
                              <p:cond delay="150"/>
                            </p:stCondLst>
                            <p:childTnLst>
                              <p:par>
                                <p:cTn id="9" presetID="14" presetClass="entr" presetSubtype="5" fill="hold" grpId="0" nodeType="afterEffect">
                                  <p:stCondLst>
                                    <p:cond delay="0"/>
                                  </p:stCondLst>
                                  <p:childTnLst>
                                    <p:set>
                                      <p:cBhvr>
                                        <p:cTn id="10" dur="1" fill="hold">
                                          <p:stCondLst>
                                            <p:cond delay="0"/>
                                          </p:stCondLst>
                                        </p:cTn>
                                        <p:tgtEl>
                                          <p:spTgt spid="49"/>
                                        </p:tgtEl>
                                        <p:attrNameLst>
                                          <p:attrName>style.visibility</p:attrName>
                                        </p:attrNameLst>
                                      </p:cBhvr>
                                      <p:to>
                                        <p:strVal val="visible"/>
                                      </p:to>
                                    </p:set>
                                    <p:animEffect transition="in" filter="randombar(vertical)">
                                      <p:cBhvr>
                                        <p:cTn id="11" dur="150"/>
                                        <p:tgtEl>
                                          <p:spTgt spid="49"/>
                                        </p:tgtEl>
                                      </p:cBhvr>
                                    </p:animEffect>
                                  </p:childTnLst>
                                </p:cTn>
                              </p:par>
                            </p:childTnLst>
                          </p:cTn>
                        </p:par>
                        <p:par>
                          <p:cTn id="12" fill="hold">
                            <p:stCondLst>
                              <p:cond delay="300"/>
                            </p:stCondLst>
                            <p:childTnLst>
                              <p:par>
                                <p:cTn id="13" presetID="14" presetClass="entr" presetSubtype="5" fill="hold" grpId="0" nodeType="afterEffect">
                                  <p:stCondLst>
                                    <p:cond delay="0"/>
                                  </p:stCondLst>
                                  <p:childTnLst>
                                    <p:set>
                                      <p:cBhvr>
                                        <p:cTn id="14" dur="1" fill="hold">
                                          <p:stCondLst>
                                            <p:cond delay="0"/>
                                          </p:stCondLst>
                                        </p:cTn>
                                        <p:tgtEl>
                                          <p:spTgt spid="50"/>
                                        </p:tgtEl>
                                        <p:attrNameLst>
                                          <p:attrName>style.visibility</p:attrName>
                                        </p:attrNameLst>
                                      </p:cBhvr>
                                      <p:to>
                                        <p:strVal val="visible"/>
                                      </p:to>
                                    </p:set>
                                    <p:animEffect transition="in" filter="randombar(vertical)">
                                      <p:cBhvr>
                                        <p:cTn id="15" dur="150"/>
                                        <p:tgtEl>
                                          <p:spTgt spid="50"/>
                                        </p:tgtEl>
                                      </p:cBhvr>
                                    </p:animEffect>
                                  </p:childTnLst>
                                </p:cTn>
                              </p:par>
                            </p:childTnLst>
                          </p:cTn>
                        </p:par>
                        <p:par>
                          <p:cTn id="16" fill="hold">
                            <p:stCondLst>
                              <p:cond delay="450"/>
                            </p:stCondLst>
                            <p:childTnLst>
                              <p:par>
                                <p:cTn id="17" presetID="14" presetClass="entr" presetSubtype="5" fill="hold" grpId="0" nodeType="afterEffect">
                                  <p:stCondLst>
                                    <p:cond delay="0"/>
                                  </p:stCondLst>
                                  <p:childTnLst>
                                    <p:set>
                                      <p:cBhvr>
                                        <p:cTn id="18" dur="1" fill="hold">
                                          <p:stCondLst>
                                            <p:cond delay="0"/>
                                          </p:stCondLst>
                                        </p:cTn>
                                        <p:tgtEl>
                                          <p:spTgt spid="51"/>
                                        </p:tgtEl>
                                        <p:attrNameLst>
                                          <p:attrName>style.visibility</p:attrName>
                                        </p:attrNameLst>
                                      </p:cBhvr>
                                      <p:to>
                                        <p:strVal val="visible"/>
                                      </p:to>
                                    </p:set>
                                    <p:animEffect transition="in" filter="randombar(vertical)">
                                      <p:cBhvr>
                                        <p:cTn id="19" dur="150"/>
                                        <p:tgtEl>
                                          <p:spTgt spid="51"/>
                                        </p:tgtEl>
                                      </p:cBhvr>
                                    </p:animEffect>
                                  </p:childTnLst>
                                </p:cTn>
                              </p:par>
                            </p:childTnLst>
                          </p:cTn>
                        </p:par>
                        <p:par>
                          <p:cTn id="20" fill="hold">
                            <p:stCondLst>
                              <p:cond delay="600"/>
                            </p:stCondLst>
                            <p:childTnLst>
                              <p:par>
                                <p:cTn id="21" presetID="41" presetClass="entr" presetSubtype="0" fill="hold" grpId="0" nodeType="afterEffect">
                                  <p:stCondLst>
                                    <p:cond delay="0"/>
                                  </p:stCondLst>
                                  <p:iterate type="lt">
                                    <p:tmPct val="10000"/>
                                  </p:iterate>
                                  <p:childTnLst>
                                    <p:set>
                                      <p:cBhvr>
                                        <p:cTn id="22" dur="1" fill="hold">
                                          <p:stCondLst>
                                            <p:cond delay="0"/>
                                          </p:stCondLst>
                                        </p:cTn>
                                        <p:tgtEl>
                                          <p:spTgt spid="66"/>
                                        </p:tgtEl>
                                        <p:attrNameLst>
                                          <p:attrName>style.visibility</p:attrName>
                                        </p:attrNameLst>
                                      </p:cBhvr>
                                      <p:to>
                                        <p:strVal val="visible"/>
                                      </p:to>
                                    </p:set>
                                    <p:anim calcmode="lin" valueType="num">
                                      <p:cBhvr>
                                        <p:cTn id="23" dur="250" fill="hold"/>
                                        <p:tgtEl>
                                          <p:spTgt spid="66"/>
                                        </p:tgtEl>
                                        <p:attrNameLst>
                                          <p:attrName>ppt_x</p:attrName>
                                        </p:attrNameLst>
                                      </p:cBhvr>
                                      <p:tavLst>
                                        <p:tav tm="0">
                                          <p:val>
                                            <p:strVal val="#ppt_x"/>
                                          </p:val>
                                        </p:tav>
                                        <p:tav tm="50000">
                                          <p:val>
                                            <p:strVal val="#ppt_x+.1"/>
                                          </p:val>
                                        </p:tav>
                                        <p:tav tm="100000">
                                          <p:val>
                                            <p:strVal val="#ppt_x"/>
                                          </p:val>
                                        </p:tav>
                                      </p:tavLst>
                                    </p:anim>
                                    <p:anim calcmode="lin" valueType="num">
                                      <p:cBhvr>
                                        <p:cTn id="24" dur="250" fill="hold"/>
                                        <p:tgtEl>
                                          <p:spTgt spid="66"/>
                                        </p:tgtEl>
                                        <p:attrNameLst>
                                          <p:attrName>ppt_y</p:attrName>
                                        </p:attrNameLst>
                                      </p:cBhvr>
                                      <p:tavLst>
                                        <p:tav tm="0">
                                          <p:val>
                                            <p:strVal val="#ppt_y"/>
                                          </p:val>
                                        </p:tav>
                                        <p:tav tm="100000">
                                          <p:val>
                                            <p:strVal val="#ppt_y"/>
                                          </p:val>
                                        </p:tav>
                                      </p:tavLst>
                                    </p:anim>
                                    <p:anim calcmode="lin" valueType="num">
                                      <p:cBhvr>
                                        <p:cTn id="25" dur="250" fill="hold"/>
                                        <p:tgtEl>
                                          <p:spTgt spid="66"/>
                                        </p:tgtEl>
                                        <p:attrNameLst>
                                          <p:attrName>ppt_h</p:attrName>
                                        </p:attrNameLst>
                                      </p:cBhvr>
                                      <p:tavLst>
                                        <p:tav tm="0">
                                          <p:val>
                                            <p:strVal val="#ppt_h/10"/>
                                          </p:val>
                                        </p:tav>
                                        <p:tav tm="50000">
                                          <p:val>
                                            <p:strVal val="#ppt_h+.01"/>
                                          </p:val>
                                        </p:tav>
                                        <p:tav tm="100000">
                                          <p:val>
                                            <p:strVal val="#ppt_h"/>
                                          </p:val>
                                        </p:tav>
                                      </p:tavLst>
                                    </p:anim>
                                    <p:anim calcmode="lin" valueType="num">
                                      <p:cBhvr>
                                        <p:cTn id="26" dur="250" fill="hold"/>
                                        <p:tgtEl>
                                          <p:spTgt spid="66"/>
                                        </p:tgtEl>
                                        <p:attrNameLst>
                                          <p:attrName>ppt_w</p:attrName>
                                        </p:attrNameLst>
                                      </p:cBhvr>
                                      <p:tavLst>
                                        <p:tav tm="0">
                                          <p:val>
                                            <p:strVal val="#ppt_w/10"/>
                                          </p:val>
                                        </p:tav>
                                        <p:tav tm="50000">
                                          <p:val>
                                            <p:strVal val="#ppt_w+.01"/>
                                          </p:val>
                                        </p:tav>
                                        <p:tav tm="100000">
                                          <p:val>
                                            <p:strVal val="#ppt_w"/>
                                          </p:val>
                                        </p:tav>
                                      </p:tavLst>
                                    </p:anim>
                                    <p:animEffect transition="in" filter="fade">
                                      <p:cBhvr>
                                        <p:cTn id="27" dur="250" tmFilter="0,0; .5, 1; 1, 1"/>
                                        <p:tgtEl>
                                          <p:spTgt spid="66"/>
                                        </p:tgtEl>
                                      </p:cBhvr>
                                    </p:animEffect>
                                  </p:childTnLst>
                                </p:cTn>
                              </p:par>
                            </p:childTnLst>
                          </p:cTn>
                        </p:par>
                        <p:par>
                          <p:cTn id="28" fill="hold">
                            <p:stCondLst>
                              <p:cond delay="1275"/>
                            </p:stCondLst>
                            <p:childTnLst>
                              <p:par>
                                <p:cTn id="29" presetID="41" presetClass="entr" presetSubtype="0" fill="hold" grpId="0" nodeType="afterEffect">
                                  <p:stCondLst>
                                    <p:cond delay="0"/>
                                  </p:stCondLst>
                                  <p:iterate type="lt">
                                    <p:tmPct val="10000"/>
                                  </p:iterate>
                                  <p:childTnLst>
                                    <p:set>
                                      <p:cBhvr>
                                        <p:cTn id="30" dur="1" fill="hold">
                                          <p:stCondLst>
                                            <p:cond delay="0"/>
                                          </p:stCondLst>
                                        </p:cTn>
                                        <p:tgtEl>
                                          <p:spTgt spid="27"/>
                                        </p:tgtEl>
                                        <p:attrNameLst>
                                          <p:attrName>style.visibility</p:attrName>
                                        </p:attrNameLst>
                                      </p:cBhvr>
                                      <p:to>
                                        <p:strVal val="visible"/>
                                      </p:to>
                                    </p:set>
                                    <p:anim calcmode="lin" valueType="num">
                                      <p:cBhvr>
                                        <p:cTn id="31" dur="250" fill="hold"/>
                                        <p:tgtEl>
                                          <p:spTgt spid="27"/>
                                        </p:tgtEl>
                                        <p:attrNameLst>
                                          <p:attrName>ppt_x</p:attrName>
                                        </p:attrNameLst>
                                      </p:cBhvr>
                                      <p:tavLst>
                                        <p:tav tm="0">
                                          <p:val>
                                            <p:strVal val="#ppt_x"/>
                                          </p:val>
                                        </p:tav>
                                        <p:tav tm="50000">
                                          <p:val>
                                            <p:strVal val="#ppt_x+.1"/>
                                          </p:val>
                                        </p:tav>
                                        <p:tav tm="100000">
                                          <p:val>
                                            <p:strVal val="#ppt_x"/>
                                          </p:val>
                                        </p:tav>
                                      </p:tavLst>
                                    </p:anim>
                                    <p:anim calcmode="lin" valueType="num">
                                      <p:cBhvr>
                                        <p:cTn id="32" dur="250" fill="hold"/>
                                        <p:tgtEl>
                                          <p:spTgt spid="27"/>
                                        </p:tgtEl>
                                        <p:attrNameLst>
                                          <p:attrName>ppt_y</p:attrName>
                                        </p:attrNameLst>
                                      </p:cBhvr>
                                      <p:tavLst>
                                        <p:tav tm="0">
                                          <p:val>
                                            <p:strVal val="#ppt_y"/>
                                          </p:val>
                                        </p:tav>
                                        <p:tav tm="100000">
                                          <p:val>
                                            <p:strVal val="#ppt_y"/>
                                          </p:val>
                                        </p:tav>
                                      </p:tavLst>
                                    </p:anim>
                                    <p:anim calcmode="lin" valueType="num">
                                      <p:cBhvr>
                                        <p:cTn id="33" dur="250" fill="hold"/>
                                        <p:tgtEl>
                                          <p:spTgt spid="27"/>
                                        </p:tgtEl>
                                        <p:attrNameLst>
                                          <p:attrName>ppt_h</p:attrName>
                                        </p:attrNameLst>
                                      </p:cBhvr>
                                      <p:tavLst>
                                        <p:tav tm="0">
                                          <p:val>
                                            <p:strVal val="#ppt_h/10"/>
                                          </p:val>
                                        </p:tav>
                                        <p:tav tm="50000">
                                          <p:val>
                                            <p:strVal val="#ppt_h+.01"/>
                                          </p:val>
                                        </p:tav>
                                        <p:tav tm="100000">
                                          <p:val>
                                            <p:strVal val="#ppt_h"/>
                                          </p:val>
                                        </p:tav>
                                      </p:tavLst>
                                    </p:anim>
                                    <p:anim calcmode="lin" valueType="num">
                                      <p:cBhvr>
                                        <p:cTn id="34" dur="250" fill="hold"/>
                                        <p:tgtEl>
                                          <p:spTgt spid="27"/>
                                        </p:tgtEl>
                                        <p:attrNameLst>
                                          <p:attrName>ppt_w</p:attrName>
                                        </p:attrNameLst>
                                      </p:cBhvr>
                                      <p:tavLst>
                                        <p:tav tm="0">
                                          <p:val>
                                            <p:strVal val="#ppt_w/10"/>
                                          </p:val>
                                        </p:tav>
                                        <p:tav tm="50000">
                                          <p:val>
                                            <p:strVal val="#ppt_w+.01"/>
                                          </p:val>
                                        </p:tav>
                                        <p:tav tm="100000">
                                          <p:val>
                                            <p:strVal val="#ppt_w"/>
                                          </p:val>
                                        </p:tav>
                                      </p:tavLst>
                                    </p:anim>
                                    <p:animEffect transition="in" filter="fade">
                                      <p:cBhvr>
                                        <p:cTn id="35" dur="250" tmFilter="0,0; .5, 1; 1, 1"/>
                                        <p:tgtEl>
                                          <p:spTgt spid="27"/>
                                        </p:tgtEl>
                                      </p:cBhvr>
                                    </p:animEffect>
                                  </p:childTnLst>
                                </p:cTn>
                              </p:par>
                              <p:par>
                                <p:cTn id="36" presetID="41" presetClass="entr" presetSubtype="0" fill="hold" grpId="0" nodeType="withEffect">
                                  <p:stCondLst>
                                    <p:cond delay="0"/>
                                  </p:stCondLst>
                                  <p:iterate type="lt">
                                    <p:tmPct val="10000"/>
                                  </p:iterate>
                                  <p:childTnLst>
                                    <p:set>
                                      <p:cBhvr>
                                        <p:cTn id="37" dur="1" fill="hold">
                                          <p:stCondLst>
                                            <p:cond delay="0"/>
                                          </p:stCondLst>
                                        </p:cTn>
                                        <p:tgtEl>
                                          <p:spTgt spid="36"/>
                                        </p:tgtEl>
                                        <p:attrNameLst>
                                          <p:attrName>style.visibility</p:attrName>
                                        </p:attrNameLst>
                                      </p:cBhvr>
                                      <p:to>
                                        <p:strVal val="visible"/>
                                      </p:to>
                                    </p:set>
                                    <p:anim calcmode="lin" valueType="num">
                                      <p:cBhvr>
                                        <p:cTn id="38" dur="250" fill="hold"/>
                                        <p:tgtEl>
                                          <p:spTgt spid="36"/>
                                        </p:tgtEl>
                                        <p:attrNameLst>
                                          <p:attrName>ppt_x</p:attrName>
                                        </p:attrNameLst>
                                      </p:cBhvr>
                                      <p:tavLst>
                                        <p:tav tm="0">
                                          <p:val>
                                            <p:strVal val="#ppt_x"/>
                                          </p:val>
                                        </p:tav>
                                        <p:tav tm="50000">
                                          <p:val>
                                            <p:strVal val="#ppt_x+.1"/>
                                          </p:val>
                                        </p:tav>
                                        <p:tav tm="100000">
                                          <p:val>
                                            <p:strVal val="#ppt_x"/>
                                          </p:val>
                                        </p:tav>
                                      </p:tavLst>
                                    </p:anim>
                                    <p:anim calcmode="lin" valueType="num">
                                      <p:cBhvr>
                                        <p:cTn id="39" dur="250" fill="hold"/>
                                        <p:tgtEl>
                                          <p:spTgt spid="36"/>
                                        </p:tgtEl>
                                        <p:attrNameLst>
                                          <p:attrName>ppt_y</p:attrName>
                                        </p:attrNameLst>
                                      </p:cBhvr>
                                      <p:tavLst>
                                        <p:tav tm="0">
                                          <p:val>
                                            <p:strVal val="#ppt_y"/>
                                          </p:val>
                                        </p:tav>
                                        <p:tav tm="100000">
                                          <p:val>
                                            <p:strVal val="#ppt_y"/>
                                          </p:val>
                                        </p:tav>
                                      </p:tavLst>
                                    </p:anim>
                                    <p:anim calcmode="lin" valueType="num">
                                      <p:cBhvr>
                                        <p:cTn id="40" dur="250" fill="hold"/>
                                        <p:tgtEl>
                                          <p:spTgt spid="36"/>
                                        </p:tgtEl>
                                        <p:attrNameLst>
                                          <p:attrName>ppt_h</p:attrName>
                                        </p:attrNameLst>
                                      </p:cBhvr>
                                      <p:tavLst>
                                        <p:tav tm="0">
                                          <p:val>
                                            <p:strVal val="#ppt_h/10"/>
                                          </p:val>
                                        </p:tav>
                                        <p:tav tm="50000">
                                          <p:val>
                                            <p:strVal val="#ppt_h+.01"/>
                                          </p:val>
                                        </p:tav>
                                        <p:tav tm="100000">
                                          <p:val>
                                            <p:strVal val="#ppt_h"/>
                                          </p:val>
                                        </p:tav>
                                      </p:tavLst>
                                    </p:anim>
                                    <p:anim calcmode="lin" valueType="num">
                                      <p:cBhvr>
                                        <p:cTn id="41" dur="250" fill="hold"/>
                                        <p:tgtEl>
                                          <p:spTgt spid="36"/>
                                        </p:tgtEl>
                                        <p:attrNameLst>
                                          <p:attrName>ppt_w</p:attrName>
                                        </p:attrNameLst>
                                      </p:cBhvr>
                                      <p:tavLst>
                                        <p:tav tm="0">
                                          <p:val>
                                            <p:strVal val="#ppt_w/10"/>
                                          </p:val>
                                        </p:tav>
                                        <p:tav tm="50000">
                                          <p:val>
                                            <p:strVal val="#ppt_w+.01"/>
                                          </p:val>
                                        </p:tav>
                                        <p:tav tm="100000">
                                          <p:val>
                                            <p:strVal val="#ppt_w"/>
                                          </p:val>
                                        </p:tav>
                                      </p:tavLst>
                                    </p:anim>
                                    <p:animEffect transition="in" filter="fade">
                                      <p:cBhvr>
                                        <p:cTn id="42" dur="250" tmFilter="0,0; .5, 1; 1, 1"/>
                                        <p:tgtEl>
                                          <p:spTgt spid="36"/>
                                        </p:tgtEl>
                                      </p:cBhvr>
                                    </p:animEffect>
                                  </p:childTnLst>
                                </p:cTn>
                              </p:par>
                              <p:par>
                                <p:cTn id="43" presetID="41" presetClass="entr" presetSubtype="0" fill="hold" grpId="0" nodeType="withEffect">
                                  <p:stCondLst>
                                    <p:cond delay="0"/>
                                  </p:stCondLst>
                                  <p:iterate type="lt">
                                    <p:tmPct val="10000"/>
                                  </p:iterate>
                                  <p:childTnLst>
                                    <p:set>
                                      <p:cBhvr>
                                        <p:cTn id="44" dur="1" fill="hold">
                                          <p:stCondLst>
                                            <p:cond delay="0"/>
                                          </p:stCondLst>
                                        </p:cTn>
                                        <p:tgtEl>
                                          <p:spTgt spid="37"/>
                                        </p:tgtEl>
                                        <p:attrNameLst>
                                          <p:attrName>style.visibility</p:attrName>
                                        </p:attrNameLst>
                                      </p:cBhvr>
                                      <p:to>
                                        <p:strVal val="visible"/>
                                      </p:to>
                                    </p:set>
                                    <p:anim calcmode="lin" valueType="num">
                                      <p:cBhvr>
                                        <p:cTn id="45" dur="250" fill="hold"/>
                                        <p:tgtEl>
                                          <p:spTgt spid="37"/>
                                        </p:tgtEl>
                                        <p:attrNameLst>
                                          <p:attrName>ppt_x</p:attrName>
                                        </p:attrNameLst>
                                      </p:cBhvr>
                                      <p:tavLst>
                                        <p:tav tm="0">
                                          <p:val>
                                            <p:strVal val="#ppt_x"/>
                                          </p:val>
                                        </p:tav>
                                        <p:tav tm="50000">
                                          <p:val>
                                            <p:strVal val="#ppt_x+.1"/>
                                          </p:val>
                                        </p:tav>
                                        <p:tav tm="100000">
                                          <p:val>
                                            <p:strVal val="#ppt_x"/>
                                          </p:val>
                                        </p:tav>
                                      </p:tavLst>
                                    </p:anim>
                                    <p:anim calcmode="lin" valueType="num">
                                      <p:cBhvr>
                                        <p:cTn id="46" dur="250" fill="hold"/>
                                        <p:tgtEl>
                                          <p:spTgt spid="37"/>
                                        </p:tgtEl>
                                        <p:attrNameLst>
                                          <p:attrName>ppt_y</p:attrName>
                                        </p:attrNameLst>
                                      </p:cBhvr>
                                      <p:tavLst>
                                        <p:tav tm="0">
                                          <p:val>
                                            <p:strVal val="#ppt_y"/>
                                          </p:val>
                                        </p:tav>
                                        <p:tav tm="100000">
                                          <p:val>
                                            <p:strVal val="#ppt_y"/>
                                          </p:val>
                                        </p:tav>
                                      </p:tavLst>
                                    </p:anim>
                                    <p:anim calcmode="lin" valueType="num">
                                      <p:cBhvr>
                                        <p:cTn id="47" dur="250" fill="hold"/>
                                        <p:tgtEl>
                                          <p:spTgt spid="37"/>
                                        </p:tgtEl>
                                        <p:attrNameLst>
                                          <p:attrName>ppt_h</p:attrName>
                                        </p:attrNameLst>
                                      </p:cBhvr>
                                      <p:tavLst>
                                        <p:tav tm="0">
                                          <p:val>
                                            <p:strVal val="#ppt_h/10"/>
                                          </p:val>
                                        </p:tav>
                                        <p:tav tm="50000">
                                          <p:val>
                                            <p:strVal val="#ppt_h+.01"/>
                                          </p:val>
                                        </p:tav>
                                        <p:tav tm="100000">
                                          <p:val>
                                            <p:strVal val="#ppt_h"/>
                                          </p:val>
                                        </p:tav>
                                      </p:tavLst>
                                    </p:anim>
                                    <p:anim calcmode="lin" valueType="num">
                                      <p:cBhvr>
                                        <p:cTn id="48" dur="250" fill="hold"/>
                                        <p:tgtEl>
                                          <p:spTgt spid="37"/>
                                        </p:tgtEl>
                                        <p:attrNameLst>
                                          <p:attrName>ppt_w</p:attrName>
                                        </p:attrNameLst>
                                      </p:cBhvr>
                                      <p:tavLst>
                                        <p:tav tm="0">
                                          <p:val>
                                            <p:strVal val="#ppt_w/10"/>
                                          </p:val>
                                        </p:tav>
                                        <p:tav tm="50000">
                                          <p:val>
                                            <p:strVal val="#ppt_w+.01"/>
                                          </p:val>
                                        </p:tav>
                                        <p:tav tm="100000">
                                          <p:val>
                                            <p:strVal val="#ppt_w"/>
                                          </p:val>
                                        </p:tav>
                                      </p:tavLst>
                                    </p:anim>
                                    <p:animEffect transition="in" filter="fade">
                                      <p:cBhvr>
                                        <p:cTn id="49" dur="250" tmFilter="0,0; .5, 1; 1, 1"/>
                                        <p:tgtEl>
                                          <p:spTgt spid="37"/>
                                        </p:tgtEl>
                                      </p:cBhvr>
                                    </p:animEffect>
                                  </p:childTnLst>
                                </p:cTn>
                              </p:par>
                              <p:par>
                                <p:cTn id="50" presetID="41" presetClass="entr" presetSubtype="0" fill="hold" grpId="0" nodeType="withEffect">
                                  <p:stCondLst>
                                    <p:cond delay="0"/>
                                  </p:stCondLst>
                                  <p:iterate type="lt">
                                    <p:tmPct val="10000"/>
                                  </p:iterate>
                                  <p:childTnLst>
                                    <p:set>
                                      <p:cBhvr>
                                        <p:cTn id="51" dur="1" fill="hold">
                                          <p:stCondLst>
                                            <p:cond delay="0"/>
                                          </p:stCondLst>
                                        </p:cTn>
                                        <p:tgtEl>
                                          <p:spTgt spid="38"/>
                                        </p:tgtEl>
                                        <p:attrNameLst>
                                          <p:attrName>style.visibility</p:attrName>
                                        </p:attrNameLst>
                                      </p:cBhvr>
                                      <p:to>
                                        <p:strVal val="visible"/>
                                      </p:to>
                                    </p:set>
                                    <p:anim calcmode="lin" valueType="num">
                                      <p:cBhvr>
                                        <p:cTn id="52" dur="250" fill="hold"/>
                                        <p:tgtEl>
                                          <p:spTgt spid="38"/>
                                        </p:tgtEl>
                                        <p:attrNameLst>
                                          <p:attrName>ppt_x</p:attrName>
                                        </p:attrNameLst>
                                      </p:cBhvr>
                                      <p:tavLst>
                                        <p:tav tm="0">
                                          <p:val>
                                            <p:strVal val="#ppt_x"/>
                                          </p:val>
                                        </p:tav>
                                        <p:tav tm="50000">
                                          <p:val>
                                            <p:strVal val="#ppt_x+.1"/>
                                          </p:val>
                                        </p:tav>
                                        <p:tav tm="100000">
                                          <p:val>
                                            <p:strVal val="#ppt_x"/>
                                          </p:val>
                                        </p:tav>
                                      </p:tavLst>
                                    </p:anim>
                                    <p:anim calcmode="lin" valueType="num">
                                      <p:cBhvr>
                                        <p:cTn id="53" dur="250" fill="hold"/>
                                        <p:tgtEl>
                                          <p:spTgt spid="38"/>
                                        </p:tgtEl>
                                        <p:attrNameLst>
                                          <p:attrName>ppt_y</p:attrName>
                                        </p:attrNameLst>
                                      </p:cBhvr>
                                      <p:tavLst>
                                        <p:tav tm="0">
                                          <p:val>
                                            <p:strVal val="#ppt_y"/>
                                          </p:val>
                                        </p:tav>
                                        <p:tav tm="100000">
                                          <p:val>
                                            <p:strVal val="#ppt_y"/>
                                          </p:val>
                                        </p:tav>
                                      </p:tavLst>
                                    </p:anim>
                                    <p:anim calcmode="lin" valueType="num">
                                      <p:cBhvr>
                                        <p:cTn id="54" dur="250" fill="hold"/>
                                        <p:tgtEl>
                                          <p:spTgt spid="38"/>
                                        </p:tgtEl>
                                        <p:attrNameLst>
                                          <p:attrName>ppt_h</p:attrName>
                                        </p:attrNameLst>
                                      </p:cBhvr>
                                      <p:tavLst>
                                        <p:tav tm="0">
                                          <p:val>
                                            <p:strVal val="#ppt_h/10"/>
                                          </p:val>
                                        </p:tav>
                                        <p:tav tm="50000">
                                          <p:val>
                                            <p:strVal val="#ppt_h+.01"/>
                                          </p:val>
                                        </p:tav>
                                        <p:tav tm="100000">
                                          <p:val>
                                            <p:strVal val="#ppt_h"/>
                                          </p:val>
                                        </p:tav>
                                      </p:tavLst>
                                    </p:anim>
                                    <p:anim calcmode="lin" valueType="num">
                                      <p:cBhvr>
                                        <p:cTn id="55" dur="250" fill="hold"/>
                                        <p:tgtEl>
                                          <p:spTgt spid="38"/>
                                        </p:tgtEl>
                                        <p:attrNameLst>
                                          <p:attrName>ppt_w</p:attrName>
                                        </p:attrNameLst>
                                      </p:cBhvr>
                                      <p:tavLst>
                                        <p:tav tm="0">
                                          <p:val>
                                            <p:strVal val="#ppt_w/10"/>
                                          </p:val>
                                        </p:tav>
                                        <p:tav tm="50000">
                                          <p:val>
                                            <p:strVal val="#ppt_w+.01"/>
                                          </p:val>
                                        </p:tav>
                                        <p:tav tm="100000">
                                          <p:val>
                                            <p:strVal val="#ppt_w"/>
                                          </p:val>
                                        </p:tav>
                                      </p:tavLst>
                                    </p:anim>
                                    <p:animEffect transition="in" filter="fade">
                                      <p:cBhvr>
                                        <p:cTn id="56" dur="250" tmFilter="0,0; .5, 1; 1, 1"/>
                                        <p:tgtEl>
                                          <p:spTgt spid="38"/>
                                        </p:tgtEl>
                                      </p:cBhvr>
                                    </p:animEffect>
                                  </p:childTnLst>
                                </p:cTn>
                              </p:par>
                              <p:par>
                                <p:cTn id="57" presetID="41" presetClass="entr" presetSubtype="0" fill="hold" grpId="0" nodeType="withEffect">
                                  <p:stCondLst>
                                    <p:cond delay="0"/>
                                  </p:stCondLst>
                                  <p:iterate type="lt">
                                    <p:tmPct val="10000"/>
                                  </p:iterate>
                                  <p:childTnLst>
                                    <p:set>
                                      <p:cBhvr>
                                        <p:cTn id="58" dur="1" fill="hold">
                                          <p:stCondLst>
                                            <p:cond delay="0"/>
                                          </p:stCondLst>
                                        </p:cTn>
                                        <p:tgtEl>
                                          <p:spTgt spid="39"/>
                                        </p:tgtEl>
                                        <p:attrNameLst>
                                          <p:attrName>style.visibility</p:attrName>
                                        </p:attrNameLst>
                                      </p:cBhvr>
                                      <p:to>
                                        <p:strVal val="visible"/>
                                      </p:to>
                                    </p:set>
                                    <p:anim calcmode="lin" valueType="num">
                                      <p:cBhvr>
                                        <p:cTn id="59" dur="250" fill="hold"/>
                                        <p:tgtEl>
                                          <p:spTgt spid="39"/>
                                        </p:tgtEl>
                                        <p:attrNameLst>
                                          <p:attrName>ppt_x</p:attrName>
                                        </p:attrNameLst>
                                      </p:cBhvr>
                                      <p:tavLst>
                                        <p:tav tm="0">
                                          <p:val>
                                            <p:strVal val="#ppt_x"/>
                                          </p:val>
                                        </p:tav>
                                        <p:tav tm="50000">
                                          <p:val>
                                            <p:strVal val="#ppt_x+.1"/>
                                          </p:val>
                                        </p:tav>
                                        <p:tav tm="100000">
                                          <p:val>
                                            <p:strVal val="#ppt_x"/>
                                          </p:val>
                                        </p:tav>
                                      </p:tavLst>
                                    </p:anim>
                                    <p:anim calcmode="lin" valueType="num">
                                      <p:cBhvr>
                                        <p:cTn id="60" dur="250" fill="hold"/>
                                        <p:tgtEl>
                                          <p:spTgt spid="39"/>
                                        </p:tgtEl>
                                        <p:attrNameLst>
                                          <p:attrName>ppt_y</p:attrName>
                                        </p:attrNameLst>
                                      </p:cBhvr>
                                      <p:tavLst>
                                        <p:tav tm="0">
                                          <p:val>
                                            <p:strVal val="#ppt_y"/>
                                          </p:val>
                                        </p:tav>
                                        <p:tav tm="100000">
                                          <p:val>
                                            <p:strVal val="#ppt_y"/>
                                          </p:val>
                                        </p:tav>
                                      </p:tavLst>
                                    </p:anim>
                                    <p:anim calcmode="lin" valueType="num">
                                      <p:cBhvr>
                                        <p:cTn id="61" dur="250" fill="hold"/>
                                        <p:tgtEl>
                                          <p:spTgt spid="39"/>
                                        </p:tgtEl>
                                        <p:attrNameLst>
                                          <p:attrName>ppt_h</p:attrName>
                                        </p:attrNameLst>
                                      </p:cBhvr>
                                      <p:tavLst>
                                        <p:tav tm="0">
                                          <p:val>
                                            <p:strVal val="#ppt_h/10"/>
                                          </p:val>
                                        </p:tav>
                                        <p:tav tm="50000">
                                          <p:val>
                                            <p:strVal val="#ppt_h+.01"/>
                                          </p:val>
                                        </p:tav>
                                        <p:tav tm="100000">
                                          <p:val>
                                            <p:strVal val="#ppt_h"/>
                                          </p:val>
                                        </p:tav>
                                      </p:tavLst>
                                    </p:anim>
                                    <p:anim calcmode="lin" valueType="num">
                                      <p:cBhvr>
                                        <p:cTn id="62" dur="250" fill="hold"/>
                                        <p:tgtEl>
                                          <p:spTgt spid="39"/>
                                        </p:tgtEl>
                                        <p:attrNameLst>
                                          <p:attrName>ppt_w</p:attrName>
                                        </p:attrNameLst>
                                      </p:cBhvr>
                                      <p:tavLst>
                                        <p:tav tm="0">
                                          <p:val>
                                            <p:strVal val="#ppt_w/10"/>
                                          </p:val>
                                        </p:tav>
                                        <p:tav tm="50000">
                                          <p:val>
                                            <p:strVal val="#ppt_w+.01"/>
                                          </p:val>
                                        </p:tav>
                                        <p:tav tm="100000">
                                          <p:val>
                                            <p:strVal val="#ppt_w"/>
                                          </p:val>
                                        </p:tav>
                                      </p:tavLst>
                                    </p:anim>
                                    <p:animEffect transition="in" filter="fade">
                                      <p:cBhvr>
                                        <p:cTn id="63" dur="250" tmFilter="0,0; .5, 1; 1, 1"/>
                                        <p:tgtEl>
                                          <p:spTgt spid="39"/>
                                        </p:tgtEl>
                                      </p:cBhvr>
                                    </p:animEffect>
                                  </p:childTnLst>
                                </p:cTn>
                              </p:par>
                            </p:childTnLst>
                          </p:cTn>
                        </p:par>
                        <p:par>
                          <p:cTn id="64" fill="hold">
                            <p:stCondLst>
                              <p:cond delay="2325"/>
                            </p:stCondLst>
                            <p:childTnLst>
                              <p:par>
                                <p:cTn id="65" presetID="41" presetClass="entr" presetSubtype="0" fill="hold" grpId="0" nodeType="afterEffect">
                                  <p:stCondLst>
                                    <p:cond delay="0"/>
                                  </p:stCondLst>
                                  <p:iterate type="lt">
                                    <p:tmPct val="10000"/>
                                  </p:iterate>
                                  <p:childTnLst>
                                    <p:set>
                                      <p:cBhvr>
                                        <p:cTn id="66" dur="1" fill="hold">
                                          <p:stCondLst>
                                            <p:cond delay="0"/>
                                          </p:stCondLst>
                                        </p:cTn>
                                        <p:tgtEl>
                                          <p:spTgt spid="40"/>
                                        </p:tgtEl>
                                        <p:attrNameLst>
                                          <p:attrName>style.visibility</p:attrName>
                                        </p:attrNameLst>
                                      </p:cBhvr>
                                      <p:to>
                                        <p:strVal val="visible"/>
                                      </p:to>
                                    </p:set>
                                    <p:anim calcmode="lin" valueType="num">
                                      <p:cBhvr>
                                        <p:cTn id="67" dur="150" fill="hold"/>
                                        <p:tgtEl>
                                          <p:spTgt spid="40"/>
                                        </p:tgtEl>
                                        <p:attrNameLst>
                                          <p:attrName>ppt_x</p:attrName>
                                        </p:attrNameLst>
                                      </p:cBhvr>
                                      <p:tavLst>
                                        <p:tav tm="0">
                                          <p:val>
                                            <p:strVal val="#ppt_x"/>
                                          </p:val>
                                        </p:tav>
                                        <p:tav tm="50000">
                                          <p:val>
                                            <p:strVal val="#ppt_x+.1"/>
                                          </p:val>
                                        </p:tav>
                                        <p:tav tm="100000">
                                          <p:val>
                                            <p:strVal val="#ppt_x"/>
                                          </p:val>
                                        </p:tav>
                                      </p:tavLst>
                                    </p:anim>
                                    <p:anim calcmode="lin" valueType="num">
                                      <p:cBhvr>
                                        <p:cTn id="68" dur="150" fill="hold"/>
                                        <p:tgtEl>
                                          <p:spTgt spid="40"/>
                                        </p:tgtEl>
                                        <p:attrNameLst>
                                          <p:attrName>ppt_y</p:attrName>
                                        </p:attrNameLst>
                                      </p:cBhvr>
                                      <p:tavLst>
                                        <p:tav tm="0">
                                          <p:val>
                                            <p:strVal val="#ppt_y"/>
                                          </p:val>
                                        </p:tav>
                                        <p:tav tm="100000">
                                          <p:val>
                                            <p:strVal val="#ppt_y"/>
                                          </p:val>
                                        </p:tav>
                                      </p:tavLst>
                                    </p:anim>
                                    <p:anim calcmode="lin" valueType="num">
                                      <p:cBhvr>
                                        <p:cTn id="69" dur="150" fill="hold"/>
                                        <p:tgtEl>
                                          <p:spTgt spid="40"/>
                                        </p:tgtEl>
                                        <p:attrNameLst>
                                          <p:attrName>ppt_h</p:attrName>
                                        </p:attrNameLst>
                                      </p:cBhvr>
                                      <p:tavLst>
                                        <p:tav tm="0">
                                          <p:val>
                                            <p:strVal val="#ppt_h/10"/>
                                          </p:val>
                                        </p:tav>
                                        <p:tav tm="50000">
                                          <p:val>
                                            <p:strVal val="#ppt_h+.01"/>
                                          </p:val>
                                        </p:tav>
                                        <p:tav tm="100000">
                                          <p:val>
                                            <p:strVal val="#ppt_h"/>
                                          </p:val>
                                        </p:tav>
                                      </p:tavLst>
                                    </p:anim>
                                    <p:anim calcmode="lin" valueType="num">
                                      <p:cBhvr>
                                        <p:cTn id="70" dur="150" fill="hold"/>
                                        <p:tgtEl>
                                          <p:spTgt spid="40"/>
                                        </p:tgtEl>
                                        <p:attrNameLst>
                                          <p:attrName>ppt_w</p:attrName>
                                        </p:attrNameLst>
                                      </p:cBhvr>
                                      <p:tavLst>
                                        <p:tav tm="0">
                                          <p:val>
                                            <p:strVal val="#ppt_w/10"/>
                                          </p:val>
                                        </p:tav>
                                        <p:tav tm="50000">
                                          <p:val>
                                            <p:strVal val="#ppt_w+.01"/>
                                          </p:val>
                                        </p:tav>
                                        <p:tav tm="100000">
                                          <p:val>
                                            <p:strVal val="#ppt_w"/>
                                          </p:val>
                                        </p:tav>
                                      </p:tavLst>
                                    </p:anim>
                                    <p:animEffect transition="in" filter="fade">
                                      <p:cBhvr>
                                        <p:cTn id="71" dur="150" tmFilter="0,0; .5, 1; 1, 1"/>
                                        <p:tgtEl>
                                          <p:spTgt spid="40"/>
                                        </p:tgtEl>
                                      </p:cBhvr>
                                    </p:animEffect>
                                  </p:childTnLst>
                                </p:cTn>
                              </p:par>
                            </p:childTnLst>
                          </p:cTn>
                        </p:par>
                        <p:par>
                          <p:cTn id="72" fill="hold">
                            <p:stCondLst>
                              <p:cond delay="3345"/>
                            </p:stCondLst>
                            <p:childTnLst>
                              <p:par>
                                <p:cTn id="73" presetID="41" presetClass="entr" presetSubtype="0" fill="hold" grpId="0" nodeType="afterEffect">
                                  <p:stCondLst>
                                    <p:cond delay="0"/>
                                  </p:stCondLst>
                                  <p:iterate type="lt">
                                    <p:tmPct val="10000"/>
                                  </p:iterate>
                                  <p:childTnLst>
                                    <p:set>
                                      <p:cBhvr>
                                        <p:cTn id="74" dur="1" fill="hold">
                                          <p:stCondLst>
                                            <p:cond delay="0"/>
                                          </p:stCondLst>
                                        </p:cTn>
                                        <p:tgtEl>
                                          <p:spTgt spid="42"/>
                                        </p:tgtEl>
                                        <p:attrNameLst>
                                          <p:attrName>style.visibility</p:attrName>
                                        </p:attrNameLst>
                                      </p:cBhvr>
                                      <p:to>
                                        <p:strVal val="visible"/>
                                      </p:to>
                                    </p:set>
                                    <p:anim calcmode="lin" valueType="num">
                                      <p:cBhvr>
                                        <p:cTn id="75" dur="150" fill="hold"/>
                                        <p:tgtEl>
                                          <p:spTgt spid="42"/>
                                        </p:tgtEl>
                                        <p:attrNameLst>
                                          <p:attrName>ppt_x</p:attrName>
                                        </p:attrNameLst>
                                      </p:cBhvr>
                                      <p:tavLst>
                                        <p:tav tm="0">
                                          <p:val>
                                            <p:strVal val="#ppt_x"/>
                                          </p:val>
                                        </p:tav>
                                        <p:tav tm="50000">
                                          <p:val>
                                            <p:strVal val="#ppt_x+.1"/>
                                          </p:val>
                                        </p:tav>
                                        <p:tav tm="100000">
                                          <p:val>
                                            <p:strVal val="#ppt_x"/>
                                          </p:val>
                                        </p:tav>
                                      </p:tavLst>
                                    </p:anim>
                                    <p:anim calcmode="lin" valueType="num">
                                      <p:cBhvr>
                                        <p:cTn id="76" dur="150" fill="hold"/>
                                        <p:tgtEl>
                                          <p:spTgt spid="42"/>
                                        </p:tgtEl>
                                        <p:attrNameLst>
                                          <p:attrName>ppt_y</p:attrName>
                                        </p:attrNameLst>
                                      </p:cBhvr>
                                      <p:tavLst>
                                        <p:tav tm="0">
                                          <p:val>
                                            <p:strVal val="#ppt_y"/>
                                          </p:val>
                                        </p:tav>
                                        <p:tav tm="100000">
                                          <p:val>
                                            <p:strVal val="#ppt_y"/>
                                          </p:val>
                                        </p:tav>
                                      </p:tavLst>
                                    </p:anim>
                                    <p:anim calcmode="lin" valueType="num">
                                      <p:cBhvr>
                                        <p:cTn id="77" dur="150" fill="hold"/>
                                        <p:tgtEl>
                                          <p:spTgt spid="42"/>
                                        </p:tgtEl>
                                        <p:attrNameLst>
                                          <p:attrName>ppt_h</p:attrName>
                                        </p:attrNameLst>
                                      </p:cBhvr>
                                      <p:tavLst>
                                        <p:tav tm="0">
                                          <p:val>
                                            <p:strVal val="#ppt_h/10"/>
                                          </p:val>
                                        </p:tav>
                                        <p:tav tm="50000">
                                          <p:val>
                                            <p:strVal val="#ppt_h+.01"/>
                                          </p:val>
                                        </p:tav>
                                        <p:tav tm="100000">
                                          <p:val>
                                            <p:strVal val="#ppt_h"/>
                                          </p:val>
                                        </p:tav>
                                      </p:tavLst>
                                    </p:anim>
                                    <p:anim calcmode="lin" valueType="num">
                                      <p:cBhvr>
                                        <p:cTn id="78" dur="150" fill="hold"/>
                                        <p:tgtEl>
                                          <p:spTgt spid="42"/>
                                        </p:tgtEl>
                                        <p:attrNameLst>
                                          <p:attrName>ppt_w</p:attrName>
                                        </p:attrNameLst>
                                      </p:cBhvr>
                                      <p:tavLst>
                                        <p:tav tm="0">
                                          <p:val>
                                            <p:strVal val="#ppt_w/10"/>
                                          </p:val>
                                        </p:tav>
                                        <p:tav tm="50000">
                                          <p:val>
                                            <p:strVal val="#ppt_w+.01"/>
                                          </p:val>
                                        </p:tav>
                                        <p:tav tm="100000">
                                          <p:val>
                                            <p:strVal val="#ppt_w"/>
                                          </p:val>
                                        </p:tav>
                                      </p:tavLst>
                                    </p:anim>
                                    <p:animEffect transition="in" filter="fade">
                                      <p:cBhvr>
                                        <p:cTn id="79" dur="150" tmFilter="0,0; .5, 1; 1, 1"/>
                                        <p:tgtEl>
                                          <p:spTgt spid="42"/>
                                        </p:tgtEl>
                                      </p:cBhvr>
                                    </p:animEffect>
                                  </p:childTnLst>
                                </p:cTn>
                              </p:par>
                            </p:childTnLst>
                          </p:cTn>
                        </p:par>
                        <p:par>
                          <p:cTn id="80" fill="hold">
                            <p:stCondLst>
                              <p:cond delay="4395"/>
                            </p:stCondLst>
                            <p:childTnLst>
                              <p:par>
                                <p:cTn id="81" presetID="41" presetClass="entr" presetSubtype="0" fill="hold" grpId="0" nodeType="afterEffect">
                                  <p:stCondLst>
                                    <p:cond delay="0"/>
                                  </p:stCondLst>
                                  <p:iterate type="lt">
                                    <p:tmPct val="10000"/>
                                  </p:iterate>
                                  <p:childTnLst>
                                    <p:set>
                                      <p:cBhvr>
                                        <p:cTn id="82" dur="1" fill="hold">
                                          <p:stCondLst>
                                            <p:cond delay="0"/>
                                          </p:stCondLst>
                                        </p:cTn>
                                        <p:tgtEl>
                                          <p:spTgt spid="44"/>
                                        </p:tgtEl>
                                        <p:attrNameLst>
                                          <p:attrName>style.visibility</p:attrName>
                                        </p:attrNameLst>
                                      </p:cBhvr>
                                      <p:to>
                                        <p:strVal val="visible"/>
                                      </p:to>
                                    </p:set>
                                    <p:anim calcmode="lin" valueType="num">
                                      <p:cBhvr>
                                        <p:cTn id="83" dur="150" fill="hold"/>
                                        <p:tgtEl>
                                          <p:spTgt spid="44"/>
                                        </p:tgtEl>
                                        <p:attrNameLst>
                                          <p:attrName>ppt_x</p:attrName>
                                        </p:attrNameLst>
                                      </p:cBhvr>
                                      <p:tavLst>
                                        <p:tav tm="0">
                                          <p:val>
                                            <p:strVal val="#ppt_x"/>
                                          </p:val>
                                        </p:tav>
                                        <p:tav tm="50000">
                                          <p:val>
                                            <p:strVal val="#ppt_x+.1"/>
                                          </p:val>
                                        </p:tav>
                                        <p:tav tm="100000">
                                          <p:val>
                                            <p:strVal val="#ppt_x"/>
                                          </p:val>
                                        </p:tav>
                                      </p:tavLst>
                                    </p:anim>
                                    <p:anim calcmode="lin" valueType="num">
                                      <p:cBhvr>
                                        <p:cTn id="84" dur="150" fill="hold"/>
                                        <p:tgtEl>
                                          <p:spTgt spid="44"/>
                                        </p:tgtEl>
                                        <p:attrNameLst>
                                          <p:attrName>ppt_y</p:attrName>
                                        </p:attrNameLst>
                                      </p:cBhvr>
                                      <p:tavLst>
                                        <p:tav tm="0">
                                          <p:val>
                                            <p:strVal val="#ppt_y"/>
                                          </p:val>
                                        </p:tav>
                                        <p:tav tm="100000">
                                          <p:val>
                                            <p:strVal val="#ppt_y"/>
                                          </p:val>
                                        </p:tav>
                                      </p:tavLst>
                                    </p:anim>
                                    <p:anim calcmode="lin" valueType="num">
                                      <p:cBhvr>
                                        <p:cTn id="85" dur="150" fill="hold"/>
                                        <p:tgtEl>
                                          <p:spTgt spid="44"/>
                                        </p:tgtEl>
                                        <p:attrNameLst>
                                          <p:attrName>ppt_h</p:attrName>
                                        </p:attrNameLst>
                                      </p:cBhvr>
                                      <p:tavLst>
                                        <p:tav tm="0">
                                          <p:val>
                                            <p:strVal val="#ppt_h/10"/>
                                          </p:val>
                                        </p:tav>
                                        <p:tav tm="50000">
                                          <p:val>
                                            <p:strVal val="#ppt_h+.01"/>
                                          </p:val>
                                        </p:tav>
                                        <p:tav tm="100000">
                                          <p:val>
                                            <p:strVal val="#ppt_h"/>
                                          </p:val>
                                        </p:tav>
                                      </p:tavLst>
                                    </p:anim>
                                    <p:anim calcmode="lin" valueType="num">
                                      <p:cBhvr>
                                        <p:cTn id="86" dur="150" fill="hold"/>
                                        <p:tgtEl>
                                          <p:spTgt spid="44"/>
                                        </p:tgtEl>
                                        <p:attrNameLst>
                                          <p:attrName>ppt_w</p:attrName>
                                        </p:attrNameLst>
                                      </p:cBhvr>
                                      <p:tavLst>
                                        <p:tav tm="0">
                                          <p:val>
                                            <p:strVal val="#ppt_w/10"/>
                                          </p:val>
                                        </p:tav>
                                        <p:tav tm="50000">
                                          <p:val>
                                            <p:strVal val="#ppt_w+.01"/>
                                          </p:val>
                                        </p:tav>
                                        <p:tav tm="100000">
                                          <p:val>
                                            <p:strVal val="#ppt_w"/>
                                          </p:val>
                                        </p:tav>
                                      </p:tavLst>
                                    </p:anim>
                                    <p:animEffect transition="in" filter="fade">
                                      <p:cBhvr>
                                        <p:cTn id="87" dur="150" tmFilter="0,0; .5, 1; 1, 1"/>
                                        <p:tgtEl>
                                          <p:spTgt spid="44"/>
                                        </p:tgtEl>
                                      </p:cBhvr>
                                    </p:animEffect>
                                  </p:childTnLst>
                                </p:cTn>
                              </p:par>
                            </p:childTnLst>
                          </p:cTn>
                        </p:par>
                        <p:par>
                          <p:cTn id="88" fill="hold">
                            <p:stCondLst>
                              <p:cond delay="5145"/>
                            </p:stCondLst>
                            <p:childTnLst>
                              <p:par>
                                <p:cTn id="89" presetID="41" presetClass="entr" presetSubtype="0" fill="hold" grpId="0" nodeType="afterEffect">
                                  <p:stCondLst>
                                    <p:cond delay="0"/>
                                  </p:stCondLst>
                                  <p:iterate type="lt">
                                    <p:tmPct val="10000"/>
                                  </p:iterate>
                                  <p:childTnLst>
                                    <p:set>
                                      <p:cBhvr>
                                        <p:cTn id="90" dur="1" fill="hold">
                                          <p:stCondLst>
                                            <p:cond delay="0"/>
                                          </p:stCondLst>
                                        </p:cTn>
                                        <p:tgtEl>
                                          <p:spTgt spid="46"/>
                                        </p:tgtEl>
                                        <p:attrNameLst>
                                          <p:attrName>style.visibility</p:attrName>
                                        </p:attrNameLst>
                                      </p:cBhvr>
                                      <p:to>
                                        <p:strVal val="visible"/>
                                      </p:to>
                                    </p:set>
                                    <p:anim calcmode="lin" valueType="num">
                                      <p:cBhvr>
                                        <p:cTn id="91" dur="150" fill="hold"/>
                                        <p:tgtEl>
                                          <p:spTgt spid="46"/>
                                        </p:tgtEl>
                                        <p:attrNameLst>
                                          <p:attrName>ppt_x</p:attrName>
                                        </p:attrNameLst>
                                      </p:cBhvr>
                                      <p:tavLst>
                                        <p:tav tm="0">
                                          <p:val>
                                            <p:strVal val="#ppt_x"/>
                                          </p:val>
                                        </p:tav>
                                        <p:tav tm="50000">
                                          <p:val>
                                            <p:strVal val="#ppt_x+.1"/>
                                          </p:val>
                                        </p:tav>
                                        <p:tav tm="100000">
                                          <p:val>
                                            <p:strVal val="#ppt_x"/>
                                          </p:val>
                                        </p:tav>
                                      </p:tavLst>
                                    </p:anim>
                                    <p:anim calcmode="lin" valueType="num">
                                      <p:cBhvr>
                                        <p:cTn id="92" dur="150" fill="hold"/>
                                        <p:tgtEl>
                                          <p:spTgt spid="46"/>
                                        </p:tgtEl>
                                        <p:attrNameLst>
                                          <p:attrName>ppt_y</p:attrName>
                                        </p:attrNameLst>
                                      </p:cBhvr>
                                      <p:tavLst>
                                        <p:tav tm="0">
                                          <p:val>
                                            <p:strVal val="#ppt_y"/>
                                          </p:val>
                                        </p:tav>
                                        <p:tav tm="100000">
                                          <p:val>
                                            <p:strVal val="#ppt_y"/>
                                          </p:val>
                                        </p:tav>
                                      </p:tavLst>
                                    </p:anim>
                                    <p:anim calcmode="lin" valueType="num">
                                      <p:cBhvr>
                                        <p:cTn id="93" dur="150" fill="hold"/>
                                        <p:tgtEl>
                                          <p:spTgt spid="46"/>
                                        </p:tgtEl>
                                        <p:attrNameLst>
                                          <p:attrName>ppt_h</p:attrName>
                                        </p:attrNameLst>
                                      </p:cBhvr>
                                      <p:tavLst>
                                        <p:tav tm="0">
                                          <p:val>
                                            <p:strVal val="#ppt_h/10"/>
                                          </p:val>
                                        </p:tav>
                                        <p:tav tm="50000">
                                          <p:val>
                                            <p:strVal val="#ppt_h+.01"/>
                                          </p:val>
                                        </p:tav>
                                        <p:tav tm="100000">
                                          <p:val>
                                            <p:strVal val="#ppt_h"/>
                                          </p:val>
                                        </p:tav>
                                      </p:tavLst>
                                    </p:anim>
                                    <p:anim calcmode="lin" valueType="num">
                                      <p:cBhvr>
                                        <p:cTn id="94" dur="150" fill="hold"/>
                                        <p:tgtEl>
                                          <p:spTgt spid="46"/>
                                        </p:tgtEl>
                                        <p:attrNameLst>
                                          <p:attrName>ppt_w</p:attrName>
                                        </p:attrNameLst>
                                      </p:cBhvr>
                                      <p:tavLst>
                                        <p:tav tm="0">
                                          <p:val>
                                            <p:strVal val="#ppt_w/10"/>
                                          </p:val>
                                        </p:tav>
                                        <p:tav tm="50000">
                                          <p:val>
                                            <p:strVal val="#ppt_w+.01"/>
                                          </p:val>
                                        </p:tav>
                                        <p:tav tm="100000">
                                          <p:val>
                                            <p:strVal val="#ppt_w"/>
                                          </p:val>
                                        </p:tav>
                                      </p:tavLst>
                                    </p:anim>
                                    <p:animEffect transition="in" filter="fade">
                                      <p:cBhvr>
                                        <p:cTn id="95" dur="150" tmFilter="0,0; .5, 1; 1, 1"/>
                                        <p:tgtEl>
                                          <p:spTgt spid="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animBg="1"/>
      <p:bldP spid="49" grpId="0" animBg="1"/>
      <p:bldP spid="50" grpId="0" animBg="1"/>
      <p:bldP spid="51" grpId="0" animBg="1"/>
      <p:bldP spid="66" grpId="0"/>
      <p:bldP spid="36" grpId="0"/>
      <p:bldP spid="37" grpId="0"/>
      <p:bldP spid="38" grpId="0"/>
      <p:bldP spid="39" grpId="0"/>
      <p:bldP spid="40" grpId="0"/>
      <p:bldP spid="42" grpId="0"/>
      <p:bldP spid="44" grpId="0"/>
      <p:bldP spid="46" grpId="0"/>
      <p:bldP spid="27"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bg1"/>
            </a:gs>
            <a:gs pos="64000">
              <a:schemeClr val="bg1"/>
            </a:gs>
            <a:gs pos="78000">
              <a:schemeClr val="bg1">
                <a:lumMod val="95000"/>
              </a:schemeClr>
            </a:gs>
            <a:gs pos="100000">
              <a:schemeClr val="accent1">
                <a:lumMod val="30000"/>
                <a:lumOff val="70000"/>
              </a:schemeClr>
            </a:gs>
          </a:gsLst>
          <a:lin ang="10800000" scaled="0"/>
          <a:tileRect/>
        </a:gradFill>
        <a:effectLst/>
      </p:bgPr>
    </p:bg>
    <p:spTree>
      <p:nvGrpSpPr>
        <p:cNvPr id="1" name=""/>
        <p:cNvGrpSpPr/>
        <p:nvPr/>
      </p:nvGrpSpPr>
      <p:grpSpPr>
        <a:xfrm>
          <a:off x="0" y="0"/>
          <a:ext cx="0" cy="0"/>
          <a:chOff x="0" y="0"/>
          <a:chExt cx="0" cy="0"/>
        </a:xfrm>
      </p:grpSpPr>
      <p:sp>
        <p:nvSpPr>
          <p:cNvPr id="48" name="شكل حر 47">
            <a:extLst>
              <a:ext uri="{FF2B5EF4-FFF2-40B4-BE49-F238E27FC236}">
                <a16:creationId xmlns:a16="http://schemas.microsoft.com/office/drawing/2014/main" id="{B83DE556-7759-4E51-953E-6194E8578615}"/>
              </a:ext>
            </a:extLst>
          </p:cNvPr>
          <p:cNvSpPr/>
          <p:nvPr/>
        </p:nvSpPr>
        <p:spPr>
          <a:xfrm flipH="1" flipV="1">
            <a:off x="10629028" y="0"/>
            <a:ext cx="1562972" cy="6889284"/>
          </a:xfrm>
          <a:custGeom>
            <a:avLst/>
            <a:gdLst>
              <a:gd name="connsiteX0" fmla="*/ 38516 w 1562972"/>
              <a:gd name="connsiteY0" fmla="*/ 6889284 h 6889284"/>
              <a:gd name="connsiteX1" fmla="*/ 0 w 1562972"/>
              <a:gd name="connsiteY1" fmla="*/ 6889284 h 6889284"/>
              <a:gd name="connsiteX2" fmla="*/ 0 w 1562972"/>
              <a:gd name="connsiteY2" fmla="*/ 4984890 h 6889284"/>
              <a:gd name="connsiteX3" fmla="*/ 1103053 w 1562972"/>
              <a:gd name="connsiteY3" fmla="*/ 0 h 6889284"/>
              <a:gd name="connsiteX4" fmla="*/ 1562972 w 1562972"/>
              <a:gd name="connsiteY4" fmla="*/ 0 h 68892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62972" h="6889284">
                <a:moveTo>
                  <a:pt x="38516" y="6889284"/>
                </a:moveTo>
                <a:lnTo>
                  <a:pt x="0" y="6889284"/>
                </a:lnTo>
                <a:lnTo>
                  <a:pt x="0" y="4984890"/>
                </a:lnTo>
                <a:lnTo>
                  <a:pt x="1103053" y="0"/>
                </a:lnTo>
                <a:lnTo>
                  <a:pt x="1562972" y="0"/>
                </a:lnTo>
                <a:close/>
              </a:path>
            </a:pathLst>
          </a:custGeom>
          <a:solidFill>
            <a:srgbClr val="5AE2D2">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45720" tIns="22860" rIns="45720" bIns="22860" numCol="1" spcCol="0" rtlCol="0" fromWordArt="0" anchor="ctr" anchorCtr="0" forceAA="0" compatLnSpc="1">
            <a:prstTxWarp prst="textNoShape">
              <a:avLst/>
            </a:prstTxWarp>
            <a:noAutofit/>
          </a:bodyPr>
          <a:lstStyle/>
          <a:p>
            <a:pPr marL="0" marR="0" lvl="0" indent="0" algn="ctr" defTabSz="914400" rtl="1"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9" name="شكل حر 48">
            <a:extLst>
              <a:ext uri="{FF2B5EF4-FFF2-40B4-BE49-F238E27FC236}">
                <a16:creationId xmlns:a16="http://schemas.microsoft.com/office/drawing/2014/main" id="{9A5AC296-F6FE-43A1-9495-3FCD467F015B}"/>
              </a:ext>
            </a:extLst>
          </p:cNvPr>
          <p:cNvSpPr/>
          <p:nvPr/>
        </p:nvSpPr>
        <p:spPr>
          <a:xfrm flipH="1" flipV="1">
            <a:off x="11076210" y="1846834"/>
            <a:ext cx="1115790" cy="5042451"/>
          </a:xfrm>
          <a:custGeom>
            <a:avLst/>
            <a:gdLst>
              <a:gd name="connsiteX0" fmla="*/ 0 w 1115790"/>
              <a:gd name="connsiteY0" fmla="*/ 5042451 h 5042451"/>
              <a:gd name="connsiteX1" fmla="*/ 0 w 1115790"/>
              <a:gd name="connsiteY1" fmla="*/ 2963996 h 5042451"/>
              <a:gd name="connsiteX2" fmla="*/ 655871 w 1115790"/>
              <a:gd name="connsiteY2" fmla="*/ 0 h 5042451"/>
              <a:gd name="connsiteX3" fmla="*/ 1115790 w 1115790"/>
              <a:gd name="connsiteY3" fmla="*/ 0 h 5042451"/>
            </a:gdLst>
            <a:ahLst/>
            <a:cxnLst>
              <a:cxn ang="0">
                <a:pos x="connsiteX0" y="connsiteY0"/>
              </a:cxn>
              <a:cxn ang="0">
                <a:pos x="connsiteX1" y="connsiteY1"/>
              </a:cxn>
              <a:cxn ang="0">
                <a:pos x="connsiteX2" y="connsiteY2"/>
              </a:cxn>
              <a:cxn ang="0">
                <a:pos x="connsiteX3" y="connsiteY3"/>
              </a:cxn>
            </a:cxnLst>
            <a:rect l="l" t="t" r="r" b="b"/>
            <a:pathLst>
              <a:path w="1115790" h="5042451">
                <a:moveTo>
                  <a:pt x="0" y="5042451"/>
                </a:moveTo>
                <a:lnTo>
                  <a:pt x="0" y="2963996"/>
                </a:lnTo>
                <a:lnTo>
                  <a:pt x="655871" y="0"/>
                </a:lnTo>
                <a:lnTo>
                  <a:pt x="1115790" y="0"/>
                </a:lnTo>
                <a:close/>
              </a:path>
            </a:pathLst>
          </a:custGeom>
          <a:solidFill>
            <a:srgbClr val="5AE2D2">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45720" tIns="22860" rIns="45720" bIns="22860" numCol="1" spcCol="0" rtlCol="0" fromWordArt="0" anchor="ctr" anchorCtr="0" forceAA="0" compatLnSpc="1">
            <a:prstTxWarp prst="textNoShape">
              <a:avLst/>
            </a:prstTxWarp>
            <a:noAutofit/>
          </a:bodyPr>
          <a:lstStyle/>
          <a:p>
            <a:pPr marL="0" marR="0" lvl="0" indent="0" algn="ctr" defTabSz="914400" rtl="1"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0" name="شكل حر 49">
            <a:extLst>
              <a:ext uri="{FF2B5EF4-FFF2-40B4-BE49-F238E27FC236}">
                <a16:creationId xmlns:a16="http://schemas.microsoft.com/office/drawing/2014/main" id="{3FD56E2B-6CF9-462A-85E3-6FBE55378828}"/>
              </a:ext>
            </a:extLst>
          </p:cNvPr>
          <p:cNvSpPr/>
          <p:nvPr/>
        </p:nvSpPr>
        <p:spPr>
          <a:xfrm flipH="1" flipV="1">
            <a:off x="11528154" y="3889248"/>
            <a:ext cx="663846" cy="3000037"/>
          </a:xfrm>
          <a:custGeom>
            <a:avLst/>
            <a:gdLst>
              <a:gd name="connsiteX0" fmla="*/ 0 w 663846"/>
              <a:gd name="connsiteY0" fmla="*/ 3000037 h 3000037"/>
              <a:gd name="connsiteX1" fmla="*/ 0 w 663846"/>
              <a:gd name="connsiteY1" fmla="*/ 921582 h 3000037"/>
              <a:gd name="connsiteX2" fmla="*/ 203927 w 663846"/>
              <a:gd name="connsiteY2" fmla="*/ 0 h 3000037"/>
              <a:gd name="connsiteX3" fmla="*/ 663846 w 663846"/>
              <a:gd name="connsiteY3" fmla="*/ 0 h 3000037"/>
            </a:gdLst>
            <a:ahLst/>
            <a:cxnLst>
              <a:cxn ang="0">
                <a:pos x="connsiteX0" y="connsiteY0"/>
              </a:cxn>
              <a:cxn ang="0">
                <a:pos x="connsiteX1" y="connsiteY1"/>
              </a:cxn>
              <a:cxn ang="0">
                <a:pos x="connsiteX2" y="connsiteY2"/>
              </a:cxn>
              <a:cxn ang="0">
                <a:pos x="connsiteX3" y="connsiteY3"/>
              </a:cxn>
            </a:cxnLst>
            <a:rect l="l" t="t" r="r" b="b"/>
            <a:pathLst>
              <a:path w="663846" h="3000037">
                <a:moveTo>
                  <a:pt x="0" y="3000037"/>
                </a:moveTo>
                <a:lnTo>
                  <a:pt x="0" y="921582"/>
                </a:lnTo>
                <a:lnTo>
                  <a:pt x="203927" y="0"/>
                </a:lnTo>
                <a:lnTo>
                  <a:pt x="663846" y="0"/>
                </a:lnTo>
                <a:close/>
              </a:path>
            </a:pathLst>
          </a:custGeom>
          <a:solidFill>
            <a:srgbClr val="5AE2D2">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45720" tIns="22860" rIns="45720" bIns="22860" numCol="1" spcCol="0" rtlCol="0" fromWordArt="0" anchor="ctr" anchorCtr="0" forceAA="0" compatLnSpc="1">
            <a:prstTxWarp prst="textNoShape">
              <a:avLst/>
            </a:prstTxWarp>
            <a:noAutofit/>
          </a:bodyPr>
          <a:lstStyle/>
          <a:p>
            <a:pPr marL="0" marR="0" lvl="0" indent="0" algn="ctr" defTabSz="914400" rtl="1"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1" name="شكل حر 50">
            <a:extLst>
              <a:ext uri="{FF2B5EF4-FFF2-40B4-BE49-F238E27FC236}">
                <a16:creationId xmlns:a16="http://schemas.microsoft.com/office/drawing/2014/main" id="{3FD56E2B-6CF9-462A-85E3-6FBE55378828}"/>
              </a:ext>
            </a:extLst>
          </p:cNvPr>
          <p:cNvSpPr/>
          <p:nvPr/>
        </p:nvSpPr>
        <p:spPr>
          <a:xfrm flipH="1" flipV="1">
            <a:off x="11981248" y="5936858"/>
            <a:ext cx="210752" cy="952426"/>
          </a:xfrm>
          <a:custGeom>
            <a:avLst/>
            <a:gdLst>
              <a:gd name="connsiteX0" fmla="*/ 0 w 210752"/>
              <a:gd name="connsiteY0" fmla="*/ 952426 h 952426"/>
              <a:gd name="connsiteX1" fmla="*/ 0 w 210752"/>
              <a:gd name="connsiteY1" fmla="*/ 0 h 952426"/>
              <a:gd name="connsiteX2" fmla="*/ 210752 w 210752"/>
              <a:gd name="connsiteY2" fmla="*/ 0 h 952426"/>
            </a:gdLst>
            <a:ahLst/>
            <a:cxnLst>
              <a:cxn ang="0">
                <a:pos x="connsiteX0" y="connsiteY0"/>
              </a:cxn>
              <a:cxn ang="0">
                <a:pos x="connsiteX1" y="connsiteY1"/>
              </a:cxn>
              <a:cxn ang="0">
                <a:pos x="connsiteX2" y="connsiteY2"/>
              </a:cxn>
            </a:cxnLst>
            <a:rect l="l" t="t" r="r" b="b"/>
            <a:pathLst>
              <a:path w="210752" h="952426">
                <a:moveTo>
                  <a:pt x="0" y="952426"/>
                </a:moveTo>
                <a:lnTo>
                  <a:pt x="0" y="0"/>
                </a:lnTo>
                <a:lnTo>
                  <a:pt x="210752" y="0"/>
                </a:lnTo>
                <a:close/>
              </a:path>
            </a:pathLst>
          </a:custGeom>
          <a:solidFill>
            <a:srgbClr val="5AE2D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45720" tIns="22860" rIns="45720" bIns="22860" numCol="1" spcCol="0" rtlCol="0" fromWordArt="0" anchor="ctr" anchorCtr="0" forceAA="0" compatLnSpc="1">
            <a:prstTxWarp prst="textNoShape">
              <a:avLst/>
            </a:prstTxWarp>
            <a:noAutofit/>
          </a:bodyPr>
          <a:lstStyle/>
          <a:p>
            <a:pPr marL="0" marR="0" lvl="0" indent="0" algn="ctr" defTabSz="914400" rtl="1"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23" name="صورة 22"/>
          <p:cNvPicPr>
            <a:picLocks noChangeAspect="1"/>
          </p:cNvPicPr>
          <p:nvPr/>
        </p:nvPicPr>
        <p:blipFill rotWithShape="1">
          <a:blip r:embed="rId3" cstate="print">
            <a:alphaModFix amt="5000"/>
            <a:extLst>
              <a:ext uri="{28A0092B-C50C-407E-A947-70E740481C1C}">
                <a14:useLocalDpi xmlns:a14="http://schemas.microsoft.com/office/drawing/2010/main" val="0"/>
              </a:ext>
            </a:extLst>
          </a:blip>
          <a:srcRect l="25586" t="32295" r="25033" b="38551"/>
          <a:stretch/>
        </p:blipFill>
        <p:spPr>
          <a:xfrm>
            <a:off x="154213" y="5010964"/>
            <a:ext cx="3128525" cy="1847036"/>
          </a:xfrm>
          <a:prstGeom prst="rect">
            <a:avLst/>
          </a:prstGeom>
        </p:spPr>
      </p:pic>
      <p:pic>
        <p:nvPicPr>
          <p:cNvPr id="4" name="صورة 3" hidden="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234439" y="642891"/>
            <a:ext cx="2629303" cy="5693317"/>
          </a:xfrm>
          <a:prstGeom prst="rect">
            <a:avLst/>
          </a:prstGeom>
        </p:spPr>
      </p:pic>
      <p:pic>
        <p:nvPicPr>
          <p:cNvPr id="21" name="صورة 20">
            <a:extLst>
              <a:ext uri="{FF2B5EF4-FFF2-40B4-BE49-F238E27FC236}">
                <a16:creationId xmlns:a16="http://schemas.microsoft.com/office/drawing/2014/main" id="{9F210FA8-C448-7495-FA92-BA10970366B7}"/>
              </a:ext>
            </a:extLst>
          </p:cNvPr>
          <p:cNvPicPr>
            <a:picLocks noChangeAspect="1"/>
          </p:cNvPicPr>
          <p:nvPr/>
        </p:nvPicPr>
        <p:blipFill rotWithShape="1">
          <a:blip r:embed="rId5" cstate="print">
            <a:alphaModFix amt="20000"/>
            <a:duotone>
              <a:schemeClr val="accent2">
                <a:shade val="45000"/>
                <a:satMod val="135000"/>
              </a:schemeClr>
              <a:prstClr val="white"/>
            </a:duotone>
            <a:extLst>
              <a:ext uri="{28A0092B-C50C-407E-A947-70E740481C1C}">
                <a14:useLocalDpi xmlns:a14="http://schemas.microsoft.com/office/drawing/2010/main" val="0"/>
              </a:ext>
            </a:extLst>
          </a:blip>
          <a:srcRect l="25586" t="32295" r="25033" b="38551"/>
          <a:stretch/>
        </p:blipFill>
        <p:spPr>
          <a:xfrm>
            <a:off x="499351" y="4900176"/>
            <a:ext cx="1986062" cy="1172542"/>
          </a:xfrm>
          <a:prstGeom prst="rect">
            <a:avLst/>
          </a:prstGeom>
        </p:spPr>
      </p:pic>
      <p:sp>
        <p:nvSpPr>
          <p:cNvPr id="14" name="TextBox 7">
            <a:extLst>
              <a:ext uri="{FF2B5EF4-FFF2-40B4-BE49-F238E27FC236}">
                <a16:creationId xmlns:a16="http://schemas.microsoft.com/office/drawing/2014/main" id="{3D6C4DD3-C232-6B10-058D-E9BCE155CEDB}"/>
              </a:ext>
            </a:extLst>
          </p:cNvPr>
          <p:cNvSpPr txBox="1"/>
          <p:nvPr/>
        </p:nvSpPr>
        <p:spPr>
          <a:xfrm>
            <a:off x="478925" y="6308105"/>
            <a:ext cx="3300865" cy="338554"/>
          </a:xfrm>
          <a:prstGeom prst="rect">
            <a:avLst/>
          </a:prstGeom>
          <a:noFill/>
        </p:spPr>
        <p:txBody>
          <a:bodyPr wrap="square">
            <a:spAutoFit/>
          </a:bodyPr>
          <a:lstStyle/>
          <a:p>
            <a:r>
              <a:rPr lang="en-US" sz="1600" dirty="0">
                <a:solidFill>
                  <a:schemeClr val="bg1">
                    <a:lumMod val="65000"/>
                  </a:schemeClr>
                </a:solidFill>
              </a:rPr>
              <a:t>Be An Entrepreneur 2022-2023</a:t>
            </a:r>
          </a:p>
        </p:txBody>
      </p:sp>
      <p:sp>
        <p:nvSpPr>
          <p:cNvPr id="41" name="دائرة مجوفة 33">
            <a:extLst>
              <a:ext uri="{FF2B5EF4-FFF2-40B4-BE49-F238E27FC236}">
                <a16:creationId xmlns:a16="http://schemas.microsoft.com/office/drawing/2014/main" id="{C6DA4E14-87E4-C961-5592-C637D7278758}"/>
              </a:ext>
            </a:extLst>
          </p:cNvPr>
          <p:cNvSpPr/>
          <p:nvPr/>
        </p:nvSpPr>
        <p:spPr>
          <a:xfrm>
            <a:off x="1768637" y="-941181"/>
            <a:ext cx="8860391" cy="8199231"/>
          </a:xfrm>
          <a:prstGeom prst="donut">
            <a:avLst>
              <a:gd name="adj" fmla="val 3395"/>
            </a:avLst>
          </a:prstGeom>
          <a:solidFill>
            <a:srgbClr val="C1F5EF"/>
          </a:solidFill>
          <a:ln>
            <a:noFill/>
          </a:ln>
          <a:effectLst>
            <a:outerShdw blurRad="749300" dist="38100" dir="8100000" sx="103000" sy="103000" algn="tr" rotWithShape="0">
              <a:prstClr val="black">
                <a:alpha val="29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1" eaLnBrk="1" fontAlgn="auto" hangingPunct="1">
              <a:spcBef>
                <a:spcPts val="0"/>
              </a:spcBef>
              <a:spcAft>
                <a:spcPts val="0"/>
              </a:spcAft>
              <a:defRPr/>
            </a:pPr>
            <a:endParaRPr lang="ar-SA"/>
          </a:p>
        </p:txBody>
      </p:sp>
      <p:sp>
        <p:nvSpPr>
          <p:cNvPr id="42" name="Rectangle 31">
            <a:extLst>
              <a:ext uri="{FF2B5EF4-FFF2-40B4-BE49-F238E27FC236}">
                <a16:creationId xmlns:a16="http://schemas.microsoft.com/office/drawing/2014/main" id="{63C8800F-A890-3DD0-1EAB-20A19793957E}"/>
              </a:ext>
            </a:extLst>
          </p:cNvPr>
          <p:cNvSpPr/>
          <p:nvPr/>
        </p:nvSpPr>
        <p:spPr>
          <a:xfrm>
            <a:off x="2485113" y="1800624"/>
            <a:ext cx="7221773" cy="3824124"/>
          </a:xfrm>
          <a:prstGeom prst="rect">
            <a:avLst/>
          </a:prstGeom>
        </p:spPr>
        <p:txBody>
          <a:bodyPr wrap="square" anchor="t">
            <a:spAutoFit/>
          </a:bodyPr>
          <a:lstStyle/>
          <a:p>
            <a:pPr algn="ctr">
              <a:lnSpc>
                <a:spcPct val="250000"/>
              </a:lnSpc>
            </a:pPr>
            <a:r>
              <a:rPr lang="en-US" sz="2000" dirty="0">
                <a:solidFill>
                  <a:srgbClr val="4D2643"/>
                </a:solidFill>
                <a:latin typeface="El Messiri" panose="00000800000000000000" pitchFamily="50" charset="-78"/>
                <a:cs typeface="El Messiri" panose="00000800000000000000" pitchFamily="50" charset="-78"/>
              </a:rPr>
              <a:t>Corporation: A legal entity that exists apart From the people who created it. The corporation is owned by its shareholders and run by board of directors elected by the shareholders. Shares of a corporation: Equal parts of the ownership of a company.</a:t>
            </a:r>
          </a:p>
        </p:txBody>
      </p:sp>
      <p:sp>
        <p:nvSpPr>
          <p:cNvPr id="43" name="Rectangle 31">
            <a:extLst>
              <a:ext uri="{FF2B5EF4-FFF2-40B4-BE49-F238E27FC236}">
                <a16:creationId xmlns:a16="http://schemas.microsoft.com/office/drawing/2014/main" id="{A06FE8D0-C6EE-D1E9-B6AF-ABCFDBD7049E}"/>
              </a:ext>
            </a:extLst>
          </p:cNvPr>
          <p:cNvSpPr/>
          <p:nvPr/>
        </p:nvSpPr>
        <p:spPr>
          <a:xfrm>
            <a:off x="3177335" y="646505"/>
            <a:ext cx="5909772" cy="646331"/>
          </a:xfrm>
          <a:prstGeom prst="rect">
            <a:avLst/>
          </a:prstGeom>
        </p:spPr>
        <p:txBody>
          <a:bodyPr wrap="square" anchor="t">
            <a:spAutoFit/>
          </a:bodyPr>
          <a:lstStyle/>
          <a:p>
            <a:pPr algn="ctr"/>
            <a:r>
              <a:rPr lang="en-US" sz="3600" dirty="0">
                <a:solidFill>
                  <a:srgbClr val="4D2643"/>
                </a:solidFill>
                <a:latin typeface="El Messiri" panose="00000800000000000000" pitchFamily="50" charset="-78"/>
                <a:cs typeface="El Messiri" panose="00000800000000000000" pitchFamily="50" charset="-78"/>
              </a:rPr>
              <a:t>Corporation</a:t>
            </a:r>
          </a:p>
        </p:txBody>
      </p:sp>
    </p:spTree>
    <p:extLst>
      <p:ext uri="{BB962C8B-B14F-4D97-AF65-F5344CB8AC3E}">
        <p14:creationId xmlns:p14="http://schemas.microsoft.com/office/powerpoint/2010/main" val="28395371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5" fill="hold" grpId="0" nodeType="after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randombar(vertical)">
                                      <p:cBhvr>
                                        <p:cTn id="7" dur="150"/>
                                        <p:tgtEl>
                                          <p:spTgt spid="48"/>
                                        </p:tgtEl>
                                      </p:cBhvr>
                                    </p:animEffect>
                                  </p:childTnLst>
                                </p:cTn>
                              </p:par>
                            </p:childTnLst>
                          </p:cTn>
                        </p:par>
                        <p:par>
                          <p:cTn id="8" fill="hold">
                            <p:stCondLst>
                              <p:cond delay="150"/>
                            </p:stCondLst>
                            <p:childTnLst>
                              <p:par>
                                <p:cTn id="9" presetID="14" presetClass="entr" presetSubtype="5" fill="hold" grpId="0" nodeType="afterEffect">
                                  <p:stCondLst>
                                    <p:cond delay="0"/>
                                  </p:stCondLst>
                                  <p:childTnLst>
                                    <p:set>
                                      <p:cBhvr>
                                        <p:cTn id="10" dur="1" fill="hold">
                                          <p:stCondLst>
                                            <p:cond delay="0"/>
                                          </p:stCondLst>
                                        </p:cTn>
                                        <p:tgtEl>
                                          <p:spTgt spid="49"/>
                                        </p:tgtEl>
                                        <p:attrNameLst>
                                          <p:attrName>style.visibility</p:attrName>
                                        </p:attrNameLst>
                                      </p:cBhvr>
                                      <p:to>
                                        <p:strVal val="visible"/>
                                      </p:to>
                                    </p:set>
                                    <p:animEffect transition="in" filter="randombar(vertical)">
                                      <p:cBhvr>
                                        <p:cTn id="11" dur="150"/>
                                        <p:tgtEl>
                                          <p:spTgt spid="49"/>
                                        </p:tgtEl>
                                      </p:cBhvr>
                                    </p:animEffect>
                                  </p:childTnLst>
                                </p:cTn>
                              </p:par>
                            </p:childTnLst>
                          </p:cTn>
                        </p:par>
                        <p:par>
                          <p:cTn id="12" fill="hold">
                            <p:stCondLst>
                              <p:cond delay="300"/>
                            </p:stCondLst>
                            <p:childTnLst>
                              <p:par>
                                <p:cTn id="13" presetID="14" presetClass="entr" presetSubtype="5" fill="hold" grpId="0" nodeType="afterEffect">
                                  <p:stCondLst>
                                    <p:cond delay="0"/>
                                  </p:stCondLst>
                                  <p:childTnLst>
                                    <p:set>
                                      <p:cBhvr>
                                        <p:cTn id="14" dur="1" fill="hold">
                                          <p:stCondLst>
                                            <p:cond delay="0"/>
                                          </p:stCondLst>
                                        </p:cTn>
                                        <p:tgtEl>
                                          <p:spTgt spid="50"/>
                                        </p:tgtEl>
                                        <p:attrNameLst>
                                          <p:attrName>style.visibility</p:attrName>
                                        </p:attrNameLst>
                                      </p:cBhvr>
                                      <p:to>
                                        <p:strVal val="visible"/>
                                      </p:to>
                                    </p:set>
                                    <p:animEffect transition="in" filter="randombar(vertical)">
                                      <p:cBhvr>
                                        <p:cTn id="15" dur="150"/>
                                        <p:tgtEl>
                                          <p:spTgt spid="50"/>
                                        </p:tgtEl>
                                      </p:cBhvr>
                                    </p:animEffect>
                                  </p:childTnLst>
                                </p:cTn>
                              </p:par>
                            </p:childTnLst>
                          </p:cTn>
                        </p:par>
                        <p:par>
                          <p:cTn id="16" fill="hold">
                            <p:stCondLst>
                              <p:cond delay="450"/>
                            </p:stCondLst>
                            <p:childTnLst>
                              <p:par>
                                <p:cTn id="17" presetID="14" presetClass="entr" presetSubtype="5" fill="hold" grpId="0" nodeType="afterEffect">
                                  <p:stCondLst>
                                    <p:cond delay="0"/>
                                  </p:stCondLst>
                                  <p:childTnLst>
                                    <p:set>
                                      <p:cBhvr>
                                        <p:cTn id="18" dur="1" fill="hold">
                                          <p:stCondLst>
                                            <p:cond delay="0"/>
                                          </p:stCondLst>
                                        </p:cTn>
                                        <p:tgtEl>
                                          <p:spTgt spid="51"/>
                                        </p:tgtEl>
                                        <p:attrNameLst>
                                          <p:attrName>style.visibility</p:attrName>
                                        </p:attrNameLst>
                                      </p:cBhvr>
                                      <p:to>
                                        <p:strVal val="visible"/>
                                      </p:to>
                                    </p:set>
                                    <p:animEffect transition="in" filter="randombar(vertical)">
                                      <p:cBhvr>
                                        <p:cTn id="19" dur="150"/>
                                        <p:tgtEl>
                                          <p:spTgt spid="51"/>
                                        </p:tgtEl>
                                      </p:cBhvr>
                                    </p:animEffect>
                                  </p:childTnLst>
                                </p:cTn>
                              </p:par>
                            </p:childTnLst>
                          </p:cTn>
                        </p:par>
                        <p:par>
                          <p:cTn id="20" fill="hold">
                            <p:stCondLst>
                              <p:cond delay="600"/>
                            </p:stCondLst>
                            <p:childTnLst>
                              <p:par>
                                <p:cTn id="21" presetID="10" presetClass="entr" presetSubtype="0" fill="hold" nodeType="afterEffect">
                                  <p:stCondLst>
                                    <p:cond delay="0"/>
                                  </p:stCondLst>
                                  <p:childTnLst>
                                    <p:set>
                                      <p:cBhvr>
                                        <p:cTn id="22" dur="1" fill="hold">
                                          <p:stCondLst>
                                            <p:cond delay="0"/>
                                          </p:stCondLst>
                                        </p:cTn>
                                        <p:tgtEl>
                                          <p:spTgt spid="41"/>
                                        </p:tgtEl>
                                        <p:attrNameLst>
                                          <p:attrName>style.visibility</p:attrName>
                                        </p:attrNameLst>
                                      </p:cBhvr>
                                      <p:to>
                                        <p:strVal val="visible"/>
                                      </p:to>
                                    </p:set>
                                    <p:animEffect transition="in" filter="fade">
                                      <p:cBhvr>
                                        <p:cTn id="23" dur="250"/>
                                        <p:tgtEl>
                                          <p:spTgt spid="41"/>
                                        </p:tgtEl>
                                      </p:cBhvr>
                                    </p:animEffect>
                                  </p:childTnLst>
                                </p:cTn>
                              </p:par>
                            </p:childTnLst>
                          </p:cTn>
                        </p:par>
                        <p:par>
                          <p:cTn id="24" fill="hold">
                            <p:stCondLst>
                              <p:cond delay="850"/>
                            </p:stCondLst>
                            <p:childTnLst>
                              <p:par>
                                <p:cTn id="25" presetID="41" presetClass="entr" presetSubtype="0" fill="hold" grpId="0" nodeType="afterEffect">
                                  <p:stCondLst>
                                    <p:cond delay="0"/>
                                  </p:stCondLst>
                                  <p:iterate type="lt">
                                    <p:tmPct val="10000"/>
                                  </p:iterate>
                                  <p:childTnLst>
                                    <p:set>
                                      <p:cBhvr>
                                        <p:cTn id="26" dur="1" fill="hold">
                                          <p:stCondLst>
                                            <p:cond delay="0"/>
                                          </p:stCondLst>
                                        </p:cTn>
                                        <p:tgtEl>
                                          <p:spTgt spid="43"/>
                                        </p:tgtEl>
                                        <p:attrNameLst>
                                          <p:attrName>style.visibility</p:attrName>
                                        </p:attrNameLst>
                                      </p:cBhvr>
                                      <p:to>
                                        <p:strVal val="visible"/>
                                      </p:to>
                                    </p:set>
                                    <p:anim calcmode="lin" valueType="num">
                                      <p:cBhvr>
                                        <p:cTn id="27" dur="250" fill="hold"/>
                                        <p:tgtEl>
                                          <p:spTgt spid="43"/>
                                        </p:tgtEl>
                                        <p:attrNameLst>
                                          <p:attrName>ppt_x</p:attrName>
                                        </p:attrNameLst>
                                      </p:cBhvr>
                                      <p:tavLst>
                                        <p:tav tm="0">
                                          <p:val>
                                            <p:strVal val="#ppt_x"/>
                                          </p:val>
                                        </p:tav>
                                        <p:tav tm="50000">
                                          <p:val>
                                            <p:strVal val="#ppt_x+.1"/>
                                          </p:val>
                                        </p:tav>
                                        <p:tav tm="100000">
                                          <p:val>
                                            <p:strVal val="#ppt_x"/>
                                          </p:val>
                                        </p:tav>
                                      </p:tavLst>
                                    </p:anim>
                                    <p:anim calcmode="lin" valueType="num">
                                      <p:cBhvr>
                                        <p:cTn id="28" dur="250" fill="hold"/>
                                        <p:tgtEl>
                                          <p:spTgt spid="43"/>
                                        </p:tgtEl>
                                        <p:attrNameLst>
                                          <p:attrName>ppt_y</p:attrName>
                                        </p:attrNameLst>
                                      </p:cBhvr>
                                      <p:tavLst>
                                        <p:tav tm="0">
                                          <p:val>
                                            <p:strVal val="#ppt_y"/>
                                          </p:val>
                                        </p:tav>
                                        <p:tav tm="100000">
                                          <p:val>
                                            <p:strVal val="#ppt_y"/>
                                          </p:val>
                                        </p:tav>
                                      </p:tavLst>
                                    </p:anim>
                                    <p:anim calcmode="lin" valueType="num">
                                      <p:cBhvr>
                                        <p:cTn id="29" dur="250" fill="hold"/>
                                        <p:tgtEl>
                                          <p:spTgt spid="43"/>
                                        </p:tgtEl>
                                        <p:attrNameLst>
                                          <p:attrName>ppt_h</p:attrName>
                                        </p:attrNameLst>
                                      </p:cBhvr>
                                      <p:tavLst>
                                        <p:tav tm="0">
                                          <p:val>
                                            <p:strVal val="#ppt_h/10"/>
                                          </p:val>
                                        </p:tav>
                                        <p:tav tm="50000">
                                          <p:val>
                                            <p:strVal val="#ppt_h+.01"/>
                                          </p:val>
                                        </p:tav>
                                        <p:tav tm="100000">
                                          <p:val>
                                            <p:strVal val="#ppt_h"/>
                                          </p:val>
                                        </p:tav>
                                      </p:tavLst>
                                    </p:anim>
                                    <p:anim calcmode="lin" valueType="num">
                                      <p:cBhvr>
                                        <p:cTn id="30" dur="250" fill="hold"/>
                                        <p:tgtEl>
                                          <p:spTgt spid="43"/>
                                        </p:tgtEl>
                                        <p:attrNameLst>
                                          <p:attrName>ppt_w</p:attrName>
                                        </p:attrNameLst>
                                      </p:cBhvr>
                                      <p:tavLst>
                                        <p:tav tm="0">
                                          <p:val>
                                            <p:strVal val="#ppt_w/10"/>
                                          </p:val>
                                        </p:tav>
                                        <p:tav tm="50000">
                                          <p:val>
                                            <p:strVal val="#ppt_w+.01"/>
                                          </p:val>
                                        </p:tav>
                                        <p:tav tm="100000">
                                          <p:val>
                                            <p:strVal val="#ppt_w"/>
                                          </p:val>
                                        </p:tav>
                                      </p:tavLst>
                                    </p:anim>
                                    <p:animEffect transition="in" filter="fade">
                                      <p:cBhvr>
                                        <p:cTn id="31" dur="250" tmFilter="0,0; .5, 1; 1, 1"/>
                                        <p:tgtEl>
                                          <p:spTgt spid="43"/>
                                        </p:tgtEl>
                                      </p:cBhvr>
                                    </p:animEffect>
                                  </p:childTnLst>
                                </p:cTn>
                              </p:par>
                            </p:childTnLst>
                          </p:cTn>
                        </p:par>
                        <p:par>
                          <p:cTn id="32" fill="hold">
                            <p:stCondLst>
                              <p:cond delay="1350"/>
                            </p:stCondLst>
                            <p:childTnLst>
                              <p:par>
                                <p:cTn id="33" presetID="41" presetClass="entr" presetSubtype="0" fill="hold" grpId="0" nodeType="afterEffect">
                                  <p:stCondLst>
                                    <p:cond delay="0"/>
                                  </p:stCondLst>
                                  <p:iterate type="lt">
                                    <p:tmPct val="10000"/>
                                  </p:iterate>
                                  <p:childTnLst>
                                    <p:set>
                                      <p:cBhvr>
                                        <p:cTn id="34" dur="1" fill="hold">
                                          <p:stCondLst>
                                            <p:cond delay="0"/>
                                          </p:stCondLst>
                                        </p:cTn>
                                        <p:tgtEl>
                                          <p:spTgt spid="42"/>
                                        </p:tgtEl>
                                        <p:attrNameLst>
                                          <p:attrName>style.visibility</p:attrName>
                                        </p:attrNameLst>
                                      </p:cBhvr>
                                      <p:to>
                                        <p:strVal val="visible"/>
                                      </p:to>
                                    </p:set>
                                    <p:anim calcmode="lin" valueType="num">
                                      <p:cBhvr>
                                        <p:cTn id="35" dur="150" fill="hold"/>
                                        <p:tgtEl>
                                          <p:spTgt spid="42"/>
                                        </p:tgtEl>
                                        <p:attrNameLst>
                                          <p:attrName>ppt_x</p:attrName>
                                        </p:attrNameLst>
                                      </p:cBhvr>
                                      <p:tavLst>
                                        <p:tav tm="0">
                                          <p:val>
                                            <p:strVal val="#ppt_x"/>
                                          </p:val>
                                        </p:tav>
                                        <p:tav tm="50000">
                                          <p:val>
                                            <p:strVal val="#ppt_x+.1"/>
                                          </p:val>
                                        </p:tav>
                                        <p:tav tm="100000">
                                          <p:val>
                                            <p:strVal val="#ppt_x"/>
                                          </p:val>
                                        </p:tav>
                                      </p:tavLst>
                                    </p:anim>
                                    <p:anim calcmode="lin" valueType="num">
                                      <p:cBhvr>
                                        <p:cTn id="36" dur="150" fill="hold"/>
                                        <p:tgtEl>
                                          <p:spTgt spid="42"/>
                                        </p:tgtEl>
                                        <p:attrNameLst>
                                          <p:attrName>ppt_y</p:attrName>
                                        </p:attrNameLst>
                                      </p:cBhvr>
                                      <p:tavLst>
                                        <p:tav tm="0">
                                          <p:val>
                                            <p:strVal val="#ppt_y"/>
                                          </p:val>
                                        </p:tav>
                                        <p:tav tm="100000">
                                          <p:val>
                                            <p:strVal val="#ppt_y"/>
                                          </p:val>
                                        </p:tav>
                                      </p:tavLst>
                                    </p:anim>
                                    <p:anim calcmode="lin" valueType="num">
                                      <p:cBhvr>
                                        <p:cTn id="37" dur="150" fill="hold"/>
                                        <p:tgtEl>
                                          <p:spTgt spid="42"/>
                                        </p:tgtEl>
                                        <p:attrNameLst>
                                          <p:attrName>ppt_h</p:attrName>
                                        </p:attrNameLst>
                                      </p:cBhvr>
                                      <p:tavLst>
                                        <p:tav tm="0">
                                          <p:val>
                                            <p:strVal val="#ppt_h/10"/>
                                          </p:val>
                                        </p:tav>
                                        <p:tav tm="50000">
                                          <p:val>
                                            <p:strVal val="#ppt_h+.01"/>
                                          </p:val>
                                        </p:tav>
                                        <p:tav tm="100000">
                                          <p:val>
                                            <p:strVal val="#ppt_h"/>
                                          </p:val>
                                        </p:tav>
                                      </p:tavLst>
                                    </p:anim>
                                    <p:anim calcmode="lin" valueType="num">
                                      <p:cBhvr>
                                        <p:cTn id="38" dur="150" fill="hold"/>
                                        <p:tgtEl>
                                          <p:spTgt spid="42"/>
                                        </p:tgtEl>
                                        <p:attrNameLst>
                                          <p:attrName>ppt_w</p:attrName>
                                        </p:attrNameLst>
                                      </p:cBhvr>
                                      <p:tavLst>
                                        <p:tav tm="0">
                                          <p:val>
                                            <p:strVal val="#ppt_w/10"/>
                                          </p:val>
                                        </p:tav>
                                        <p:tav tm="50000">
                                          <p:val>
                                            <p:strVal val="#ppt_w+.01"/>
                                          </p:val>
                                        </p:tav>
                                        <p:tav tm="100000">
                                          <p:val>
                                            <p:strVal val="#ppt_w"/>
                                          </p:val>
                                        </p:tav>
                                      </p:tavLst>
                                    </p:anim>
                                    <p:animEffect transition="in" filter="fade">
                                      <p:cBhvr>
                                        <p:cTn id="39" dur="150" tmFilter="0,0; .5, 1; 1, 1"/>
                                        <p:tgtEl>
                                          <p:spTgt spid="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animBg="1"/>
      <p:bldP spid="49" grpId="0" animBg="1"/>
      <p:bldP spid="50" grpId="0" animBg="1"/>
      <p:bldP spid="51" grpId="0" animBg="1"/>
      <p:bldP spid="42" grpId="0"/>
      <p:bldP spid="43"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bg1"/>
            </a:gs>
            <a:gs pos="64000">
              <a:schemeClr val="bg1"/>
            </a:gs>
            <a:gs pos="78000">
              <a:schemeClr val="bg1">
                <a:lumMod val="95000"/>
              </a:schemeClr>
            </a:gs>
            <a:gs pos="100000">
              <a:schemeClr val="accent1">
                <a:lumMod val="30000"/>
                <a:lumOff val="70000"/>
              </a:schemeClr>
            </a:gs>
          </a:gsLst>
          <a:lin ang="10800000" scaled="0"/>
          <a:tileRect/>
        </a:gradFill>
        <a:effectLst/>
      </p:bgPr>
    </p:bg>
    <p:spTree>
      <p:nvGrpSpPr>
        <p:cNvPr id="1" name=""/>
        <p:cNvGrpSpPr/>
        <p:nvPr/>
      </p:nvGrpSpPr>
      <p:grpSpPr>
        <a:xfrm>
          <a:off x="0" y="0"/>
          <a:ext cx="0" cy="0"/>
          <a:chOff x="0" y="0"/>
          <a:chExt cx="0" cy="0"/>
        </a:xfrm>
      </p:grpSpPr>
      <p:sp>
        <p:nvSpPr>
          <p:cNvPr id="48" name="شكل حر 47">
            <a:extLst>
              <a:ext uri="{FF2B5EF4-FFF2-40B4-BE49-F238E27FC236}">
                <a16:creationId xmlns:a16="http://schemas.microsoft.com/office/drawing/2014/main" id="{B83DE556-7759-4E51-953E-6194E8578615}"/>
              </a:ext>
            </a:extLst>
          </p:cNvPr>
          <p:cNvSpPr/>
          <p:nvPr/>
        </p:nvSpPr>
        <p:spPr>
          <a:xfrm flipH="1" flipV="1">
            <a:off x="10629028" y="0"/>
            <a:ext cx="1562972" cy="6889284"/>
          </a:xfrm>
          <a:custGeom>
            <a:avLst/>
            <a:gdLst>
              <a:gd name="connsiteX0" fmla="*/ 38516 w 1562972"/>
              <a:gd name="connsiteY0" fmla="*/ 6889284 h 6889284"/>
              <a:gd name="connsiteX1" fmla="*/ 0 w 1562972"/>
              <a:gd name="connsiteY1" fmla="*/ 6889284 h 6889284"/>
              <a:gd name="connsiteX2" fmla="*/ 0 w 1562972"/>
              <a:gd name="connsiteY2" fmla="*/ 4984890 h 6889284"/>
              <a:gd name="connsiteX3" fmla="*/ 1103053 w 1562972"/>
              <a:gd name="connsiteY3" fmla="*/ 0 h 6889284"/>
              <a:gd name="connsiteX4" fmla="*/ 1562972 w 1562972"/>
              <a:gd name="connsiteY4" fmla="*/ 0 h 68892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62972" h="6889284">
                <a:moveTo>
                  <a:pt x="38516" y="6889284"/>
                </a:moveTo>
                <a:lnTo>
                  <a:pt x="0" y="6889284"/>
                </a:lnTo>
                <a:lnTo>
                  <a:pt x="0" y="4984890"/>
                </a:lnTo>
                <a:lnTo>
                  <a:pt x="1103053" y="0"/>
                </a:lnTo>
                <a:lnTo>
                  <a:pt x="1562972" y="0"/>
                </a:lnTo>
                <a:close/>
              </a:path>
            </a:pathLst>
          </a:custGeom>
          <a:solidFill>
            <a:srgbClr val="5AE2D2">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45720" tIns="22860" rIns="45720" bIns="22860" numCol="1" spcCol="0" rtlCol="0" fromWordArt="0" anchor="ctr" anchorCtr="0" forceAA="0" compatLnSpc="1">
            <a:prstTxWarp prst="textNoShape">
              <a:avLst/>
            </a:prstTxWarp>
            <a:noAutofit/>
          </a:bodyPr>
          <a:lstStyle/>
          <a:p>
            <a:pPr marL="0" marR="0" lvl="0" indent="0" algn="ctr" defTabSz="914400" rtl="1"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9" name="شكل حر 48">
            <a:extLst>
              <a:ext uri="{FF2B5EF4-FFF2-40B4-BE49-F238E27FC236}">
                <a16:creationId xmlns:a16="http://schemas.microsoft.com/office/drawing/2014/main" id="{9A5AC296-F6FE-43A1-9495-3FCD467F015B}"/>
              </a:ext>
            </a:extLst>
          </p:cNvPr>
          <p:cNvSpPr/>
          <p:nvPr/>
        </p:nvSpPr>
        <p:spPr>
          <a:xfrm flipH="1" flipV="1">
            <a:off x="11076210" y="1846834"/>
            <a:ext cx="1115790" cy="5042451"/>
          </a:xfrm>
          <a:custGeom>
            <a:avLst/>
            <a:gdLst>
              <a:gd name="connsiteX0" fmla="*/ 0 w 1115790"/>
              <a:gd name="connsiteY0" fmla="*/ 5042451 h 5042451"/>
              <a:gd name="connsiteX1" fmla="*/ 0 w 1115790"/>
              <a:gd name="connsiteY1" fmla="*/ 2963996 h 5042451"/>
              <a:gd name="connsiteX2" fmla="*/ 655871 w 1115790"/>
              <a:gd name="connsiteY2" fmla="*/ 0 h 5042451"/>
              <a:gd name="connsiteX3" fmla="*/ 1115790 w 1115790"/>
              <a:gd name="connsiteY3" fmla="*/ 0 h 5042451"/>
            </a:gdLst>
            <a:ahLst/>
            <a:cxnLst>
              <a:cxn ang="0">
                <a:pos x="connsiteX0" y="connsiteY0"/>
              </a:cxn>
              <a:cxn ang="0">
                <a:pos x="connsiteX1" y="connsiteY1"/>
              </a:cxn>
              <a:cxn ang="0">
                <a:pos x="connsiteX2" y="connsiteY2"/>
              </a:cxn>
              <a:cxn ang="0">
                <a:pos x="connsiteX3" y="connsiteY3"/>
              </a:cxn>
            </a:cxnLst>
            <a:rect l="l" t="t" r="r" b="b"/>
            <a:pathLst>
              <a:path w="1115790" h="5042451">
                <a:moveTo>
                  <a:pt x="0" y="5042451"/>
                </a:moveTo>
                <a:lnTo>
                  <a:pt x="0" y="2963996"/>
                </a:lnTo>
                <a:lnTo>
                  <a:pt x="655871" y="0"/>
                </a:lnTo>
                <a:lnTo>
                  <a:pt x="1115790" y="0"/>
                </a:lnTo>
                <a:close/>
              </a:path>
            </a:pathLst>
          </a:custGeom>
          <a:solidFill>
            <a:srgbClr val="5AE2D2">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45720" tIns="22860" rIns="45720" bIns="22860" numCol="1" spcCol="0" rtlCol="0" fromWordArt="0" anchor="ctr" anchorCtr="0" forceAA="0" compatLnSpc="1">
            <a:prstTxWarp prst="textNoShape">
              <a:avLst/>
            </a:prstTxWarp>
            <a:noAutofit/>
          </a:bodyPr>
          <a:lstStyle/>
          <a:p>
            <a:pPr marL="0" marR="0" lvl="0" indent="0" algn="ctr" defTabSz="914400" rtl="1"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0" name="شكل حر 49">
            <a:extLst>
              <a:ext uri="{FF2B5EF4-FFF2-40B4-BE49-F238E27FC236}">
                <a16:creationId xmlns:a16="http://schemas.microsoft.com/office/drawing/2014/main" id="{3FD56E2B-6CF9-462A-85E3-6FBE55378828}"/>
              </a:ext>
            </a:extLst>
          </p:cNvPr>
          <p:cNvSpPr/>
          <p:nvPr/>
        </p:nvSpPr>
        <p:spPr>
          <a:xfrm flipH="1" flipV="1">
            <a:off x="11528154" y="3889248"/>
            <a:ext cx="663846" cy="3000037"/>
          </a:xfrm>
          <a:custGeom>
            <a:avLst/>
            <a:gdLst>
              <a:gd name="connsiteX0" fmla="*/ 0 w 663846"/>
              <a:gd name="connsiteY0" fmla="*/ 3000037 h 3000037"/>
              <a:gd name="connsiteX1" fmla="*/ 0 w 663846"/>
              <a:gd name="connsiteY1" fmla="*/ 921582 h 3000037"/>
              <a:gd name="connsiteX2" fmla="*/ 203927 w 663846"/>
              <a:gd name="connsiteY2" fmla="*/ 0 h 3000037"/>
              <a:gd name="connsiteX3" fmla="*/ 663846 w 663846"/>
              <a:gd name="connsiteY3" fmla="*/ 0 h 3000037"/>
            </a:gdLst>
            <a:ahLst/>
            <a:cxnLst>
              <a:cxn ang="0">
                <a:pos x="connsiteX0" y="connsiteY0"/>
              </a:cxn>
              <a:cxn ang="0">
                <a:pos x="connsiteX1" y="connsiteY1"/>
              </a:cxn>
              <a:cxn ang="0">
                <a:pos x="connsiteX2" y="connsiteY2"/>
              </a:cxn>
              <a:cxn ang="0">
                <a:pos x="connsiteX3" y="connsiteY3"/>
              </a:cxn>
            </a:cxnLst>
            <a:rect l="l" t="t" r="r" b="b"/>
            <a:pathLst>
              <a:path w="663846" h="3000037">
                <a:moveTo>
                  <a:pt x="0" y="3000037"/>
                </a:moveTo>
                <a:lnTo>
                  <a:pt x="0" y="921582"/>
                </a:lnTo>
                <a:lnTo>
                  <a:pt x="203927" y="0"/>
                </a:lnTo>
                <a:lnTo>
                  <a:pt x="663846" y="0"/>
                </a:lnTo>
                <a:close/>
              </a:path>
            </a:pathLst>
          </a:custGeom>
          <a:solidFill>
            <a:srgbClr val="5AE2D2">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45720" tIns="22860" rIns="45720" bIns="22860" numCol="1" spcCol="0" rtlCol="0" fromWordArt="0" anchor="ctr" anchorCtr="0" forceAA="0" compatLnSpc="1">
            <a:prstTxWarp prst="textNoShape">
              <a:avLst/>
            </a:prstTxWarp>
            <a:noAutofit/>
          </a:bodyPr>
          <a:lstStyle/>
          <a:p>
            <a:pPr marL="0" marR="0" lvl="0" indent="0" algn="ctr" defTabSz="914400" rtl="1"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1" name="شكل حر 50">
            <a:extLst>
              <a:ext uri="{FF2B5EF4-FFF2-40B4-BE49-F238E27FC236}">
                <a16:creationId xmlns:a16="http://schemas.microsoft.com/office/drawing/2014/main" id="{3FD56E2B-6CF9-462A-85E3-6FBE55378828}"/>
              </a:ext>
            </a:extLst>
          </p:cNvPr>
          <p:cNvSpPr/>
          <p:nvPr/>
        </p:nvSpPr>
        <p:spPr>
          <a:xfrm flipH="1" flipV="1">
            <a:off x="11981248" y="5936858"/>
            <a:ext cx="210752" cy="952426"/>
          </a:xfrm>
          <a:custGeom>
            <a:avLst/>
            <a:gdLst>
              <a:gd name="connsiteX0" fmla="*/ 0 w 210752"/>
              <a:gd name="connsiteY0" fmla="*/ 952426 h 952426"/>
              <a:gd name="connsiteX1" fmla="*/ 0 w 210752"/>
              <a:gd name="connsiteY1" fmla="*/ 0 h 952426"/>
              <a:gd name="connsiteX2" fmla="*/ 210752 w 210752"/>
              <a:gd name="connsiteY2" fmla="*/ 0 h 952426"/>
            </a:gdLst>
            <a:ahLst/>
            <a:cxnLst>
              <a:cxn ang="0">
                <a:pos x="connsiteX0" y="connsiteY0"/>
              </a:cxn>
              <a:cxn ang="0">
                <a:pos x="connsiteX1" y="connsiteY1"/>
              </a:cxn>
              <a:cxn ang="0">
                <a:pos x="connsiteX2" y="connsiteY2"/>
              </a:cxn>
            </a:cxnLst>
            <a:rect l="l" t="t" r="r" b="b"/>
            <a:pathLst>
              <a:path w="210752" h="952426">
                <a:moveTo>
                  <a:pt x="0" y="952426"/>
                </a:moveTo>
                <a:lnTo>
                  <a:pt x="0" y="0"/>
                </a:lnTo>
                <a:lnTo>
                  <a:pt x="210752" y="0"/>
                </a:lnTo>
                <a:close/>
              </a:path>
            </a:pathLst>
          </a:custGeom>
          <a:solidFill>
            <a:srgbClr val="5AE2D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45720" tIns="22860" rIns="45720" bIns="22860" numCol="1" spcCol="0" rtlCol="0" fromWordArt="0" anchor="ctr" anchorCtr="0" forceAA="0" compatLnSpc="1">
            <a:prstTxWarp prst="textNoShape">
              <a:avLst/>
            </a:prstTxWarp>
            <a:noAutofit/>
          </a:bodyPr>
          <a:lstStyle/>
          <a:p>
            <a:pPr marL="0" marR="0" lvl="0" indent="0" algn="ctr" defTabSz="914400" rtl="1"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23" name="صورة 22"/>
          <p:cNvPicPr>
            <a:picLocks noChangeAspect="1"/>
          </p:cNvPicPr>
          <p:nvPr/>
        </p:nvPicPr>
        <p:blipFill rotWithShape="1">
          <a:blip r:embed="rId3" cstate="print">
            <a:alphaModFix amt="5000"/>
            <a:extLst>
              <a:ext uri="{28A0092B-C50C-407E-A947-70E740481C1C}">
                <a14:useLocalDpi xmlns:a14="http://schemas.microsoft.com/office/drawing/2010/main" val="0"/>
              </a:ext>
            </a:extLst>
          </a:blip>
          <a:srcRect l="25586" t="32295" r="25033" b="38551"/>
          <a:stretch/>
        </p:blipFill>
        <p:spPr>
          <a:xfrm>
            <a:off x="154213" y="5010964"/>
            <a:ext cx="3128525" cy="1847036"/>
          </a:xfrm>
          <a:prstGeom prst="rect">
            <a:avLst/>
          </a:prstGeom>
        </p:spPr>
      </p:pic>
      <p:pic>
        <p:nvPicPr>
          <p:cNvPr id="4" name="صورة 3" hidden="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234439" y="642891"/>
            <a:ext cx="2629303" cy="5693317"/>
          </a:xfrm>
          <a:prstGeom prst="rect">
            <a:avLst/>
          </a:prstGeom>
        </p:spPr>
      </p:pic>
      <p:pic>
        <p:nvPicPr>
          <p:cNvPr id="21" name="صورة 20">
            <a:extLst>
              <a:ext uri="{FF2B5EF4-FFF2-40B4-BE49-F238E27FC236}">
                <a16:creationId xmlns:a16="http://schemas.microsoft.com/office/drawing/2014/main" id="{9F210FA8-C448-7495-FA92-BA10970366B7}"/>
              </a:ext>
            </a:extLst>
          </p:cNvPr>
          <p:cNvPicPr>
            <a:picLocks noChangeAspect="1"/>
          </p:cNvPicPr>
          <p:nvPr/>
        </p:nvPicPr>
        <p:blipFill rotWithShape="1">
          <a:blip r:embed="rId5" cstate="print">
            <a:alphaModFix amt="20000"/>
            <a:duotone>
              <a:schemeClr val="accent2">
                <a:shade val="45000"/>
                <a:satMod val="135000"/>
              </a:schemeClr>
              <a:prstClr val="white"/>
            </a:duotone>
            <a:extLst>
              <a:ext uri="{28A0092B-C50C-407E-A947-70E740481C1C}">
                <a14:useLocalDpi xmlns:a14="http://schemas.microsoft.com/office/drawing/2010/main" val="0"/>
              </a:ext>
            </a:extLst>
          </a:blip>
          <a:srcRect l="25586" t="32295" r="25033" b="38551"/>
          <a:stretch/>
        </p:blipFill>
        <p:spPr>
          <a:xfrm>
            <a:off x="499351" y="4900176"/>
            <a:ext cx="1986062" cy="1172542"/>
          </a:xfrm>
          <a:prstGeom prst="rect">
            <a:avLst/>
          </a:prstGeom>
        </p:spPr>
      </p:pic>
      <p:sp>
        <p:nvSpPr>
          <p:cNvPr id="14" name="TextBox 7">
            <a:extLst>
              <a:ext uri="{FF2B5EF4-FFF2-40B4-BE49-F238E27FC236}">
                <a16:creationId xmlns:a16="http://schemas.microsoft.com/office/drawing/2014/main" id="{3D6C4DD3-C232-6B10-058D-E9BCE155CEDB}"/>
              </a:ext>
            </a:extLst>
          </p:cNvPr>
          <p:cNvSpPr txBox="1"/>
          <p:nvPr/>
        </p:nvSpPr>
        <p:spPr>
          <a:xfrm>
            <a:off x="478925" y="6308105"/>
            <a:ext cx="3300865" cy="338554"/>
          </a:xfrm>
          <a:prstGeom prst="rect">
            <a:avLst/>
          </a:prstGeom>
          <a:noFill/>
        </p:spPr>
        <p:txBody>
          <a:bodyPr wrap="square">
            <a:spAutoFit/>
          </a:bodyPr>
          <a:lstStyle/>
          <a:p>
            <a:r>
              <a:rPr lang="en-US" sz="1600" dirty="0">
                <a:solidFill>
                  <a:schemeClr val="bg1">
                    <a:lumMod val="65000"/>
                  </a:schemeClr>
                </a:solidFill>
              </a:rPr>
              <a:t>Be An Entrepreneur 2022-2023</a:t>
            </a:r>
          </a:p>
        </p:txBody>
      </p:sp>
      <p:sp>
        <p:nvSpPr>
          <p:cNvPr id="41" name="دائرة مجوفة 33">
            <a:extLst>
              <a:ext uri="{FF2B5EF4-FFF2-40B4-BE49-F238E27FC236}">
                <a16:creationId xmlns:a16="http://schemas.microsoft.com/office/drawing/2014/main" id="{C6DA4E14-87E4-C961-5592-C637D7278758}"/>
              </a:ext>
            </a:extLst>
          </p:cNvPr>
          <p:cNvSpPr/>
          <p:nvPr/>
        </p:nvSpPr>
        <p:spPr>
          <a:xfrm>
            <a:off x="1768637" y="-941181"/>
            <a:ext cx="8860391" cy="8199231"/>
          </a:xfrm>
          <a:prstGeom prst="donut">
            <a:avLst>
              <a:gd name="adj" fmla="val 3395"/>
            </a:avLst>
          </a:prstGeom>
          <a:solidFill>
            <a:srgbClr val="C1F5EF"/>
          </a:solidFill>
          <a:ln>
            <a:noFill/>
          </a:ln>
          <a:effectLst>
            <a:outerShdw blurRad="749300" dist="38100" dir="8100000" sx="103000" sy="103000" algn="tr" rotWithShape="0">
              <a:prstClr val="black">
                <a:alpha val="29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1" eaLnBrk="1" fontAlgn="auto" hangingPunct="1">
              <a:spcBef>
                <a:spcPts val="0"/>
              </a:spcBef>
              <a:spcAft>
                <a:spcPts val="0"/>
              </a:spcAft>
              <a:defRPr/>
            </a:pPr>
            <a:endParaRPr lang="ar-SA"/>
          </a:p>
        </p:txBody>
      </p:sp>
      <p:sp>
        <p:nvSpPr>
          <p:cNvPr id="42" name="Rectangle 31">
            <a:extLst>
              <a:ext uri="{FF2B5EF4-FFF2-40B4-BE49-F238E27FC236}">
                <a16:creationId xmlns:a16="http://schemas.microsoft.com/office/drawing/2014/main" id="{63C8800F-A890-3DD0-1EAB-20A19793957E}"/>
              </a:ext>
            </a:extLst>
          </p:cNvPr>
          <p:cNvSpPr/>
          <p:nvPr/>
        </p:nvSpPr>
        <p:spPr>
          <a:xfrm>
            <a:off x="2932595" y="1629179"/>
            <a:ext cx="6791695" cy="4593565"/>
          </a:xfrm>
          <a:prstGeom prst="rect">
            <a:avLst/>
          </a:prstGeom>
        </p:spPr>
        <p:txBody>
          <a:bodyPr wrap="square" anchor="t">
            <a:spAutoFit/>
          </a:bodyPr>
          <a:lstStyle/>
          <a:p>
            <a:pPr algn="ctr">
              <a:lnSpc>
                <a:spcPct val="250000"/>
              </a:lnSpc>
            </a:pPr>
            <a:r>
              <a:rPr lang="en-US" sz="2000" dirty="0">
                <a:solidFill>
                  <a:srgbClr val="4D2643"/>
                </a:solidFill>
                <a:latin typeface="El Messiri" panose="00000800000000000000" pitchFamily="50" charset="-78"/>
                <a:cs typeface="El Messiri" panose="00000800000000000000" pitchFamily="50" charset="-78"/>
              </a:rPr>
              <a:t>Limited Liability Company: A legal form of business that provides limited liability to its owners. It is not a corporation. But like a corporation, it provides limited liability. An LLC is often more flexible than a corporation. It is a form of organization well suited to companies with u single owner</a:t>
            </a:r>
          </a:p>
        </p:txBody>
      </p:sp>
      <p:sp>
        <p:nvSpPr>
          <p:cNvPr id="43" name="Rectangle 31">
            <a:extLst>
              <a:ext uri="{FF2B5EF4-FFF2-40B4-BE49-F238E27FC236}">
                <a16:creationId xmlns:a16="http://schemas.microsoft.com/office/drawing/2014/main" id="{A06FE8D0-C6EE-D1E9-B6AF-ABCFDBD7049E}"/>
              </a:ext>
            </a:extLst>
          </p:cNvPr>
          <p:cNvSpPr/>
          <p:nvPr/>
        </p:nvSpPr>
        <p:spPr>
          <a:xfrm>
            <a:off x="3141113" y="872060"/>
            <a:ext cx="5909772" cy="646331"/>
          </a:xfrm>
          <a:prstGeom prst="rect">
            <a:avLst/>
          </a:prstGeom>
        </p:spPr>
        <p:txBody>
          <a:bodyPr wrap="square" anchor="t">
            <a:spAutoFit/>
          </a:bodyPr>
          <a:lstStyle/>
          <a:p>
            <a:pPr algn="ctr"/>
            <a:r>
              <a:rPr lang="en-US" sz="3600" dirty="0">
                <a:solidFill>
                  <a:srgbClr val="4D2643"/>
                </a:solidFill>
                <a:latin typeface="El Messiri" panose="00000800000000000000" pitchFamily="50" charset="-78"/>
                <a:cs typeface="El Messiri" panose="00000800000000000000" pitchFamily="50" charset="-78"/>
              </a:rPr>
              <a:t>Limited Liability Company</a:t>
            </a:r>
          </a:p>
        </p:txBody>
      </p:sp>
    </p:spTree>
    <p:extLst>
      <p:ext uri="{BB962C8B-B14F-4D97-AF65-F5344CB8AC3E}">
        <p14:creationId xmlns:p14="http://schemas.microsoft.com/office/powerpoint/2010/main" val="9710765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5" fill="hold" grpId="0" nodeType="after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randombar(vertical)">
                                      <p:cBhvr>
                                        <p:cTn id="7" dur="150"/>
                                        <p:tgtEl>
                                          <p:spTgt spid="48"/>
                                        </p:tgtEl>
                                      </p:cBhvr>
                                    </p:animEffect>
                                  </p:childTnLst>
                                </p:cTn>
                              </p:par>
                            </p:childTnLst>
                          </p:cTn>
                        </p:par>
                        <p:par>
                          <p:cTn id="8" fill="hold">
                            <p:stCondLst>
                              <p:cond delay="150"/>
                            </p:stCondLst>
                            <p:childTnLst>
                              <p:par>
                                <p:cTn id="9" presetID="14" presetClass="entr" presetSubtype="5" fill="hold" grpId="0" nodeType="afterEffect">
                                  <p:stCondLst>
                                    <p:cond delay="0"/>
                                  </p:stCondLst>
                                  <p:childTnLst>
                                    <p:set>
                                      <p:cBhvr>
                                        <p:cTn id="10" dur="1" fill="hold">
                                          <p:stCondLst>
                                            <p:cond delay="0"/>
                                          </p:stCondLst>
                                        </p:cTn>
                                        <p:tgtEl>
                                          <p:spTgt spid="49"/>
                                        </p:tgtEl>
                                        <p:attrNameLst>
                                          <p:attrName>style.visibility</p:attrName>
                                        </p:attrNameLst>
                                      </p:cBhvr>
                                      <p:to>
                                        <p:strVal val="visible"/>
                                      </p:to>
                                    </p:set>
                                    <p:animEffect transition="in" filter="randombar(vertical)">
                                      <p:cBhvr>
                                        <p:cTn id="11" dur="150"/>
                                        <p:tgtEl>
                                          <p:spTgt spid="49"/>
                                        </p:tgtEl>
                                      </p:cBhvr>
                                    </p:animEffect>
                                  </p:childTnLst>
                                </p:cTn>
                              </p:par>
                            </p:childTnLst>
                          </p:cTn>
                        </p:par>
                        <p:par>
                          <p:cTn id="12" fill="hold">
                            <p:stCondLst>
                              <p:cond delay="300"/>
                            </p:stCondLst>
                            <p:childTnLst>
                              <p:par>
                                <p:cTn id="13" presetID="14" presetClass="entr" presetSubtype="5" fill="hold" grpId="0" nodeType="afterEffect">
                                  <p:stCondLst>
                                    <p:cond delay="0"/>
                                  </p:stCondLst>
                                  <p:childTnLst>
                                    <p:set>
                                      <p:cBhvr>
                                        <p:cTn id="14" dur="1" fill="hold">
                                          <p:stCondLst>
                                            <p:cond delay="0"/>
                                          </p:stCondLst>
                                        </p:cTn>
                                        <p:tgtEl>
                                          <p:spTgt spid="50"/>
                                        </p:tgtEl>
                                        <p:attrNameLst>
                                          <p:attrName>style.visibility</p:attrName>
                                        </p:attrNameLst>
                                      </p:cBhvr>
                                      <p:to>
                                        <p:strVal val="visible"/>
                                      </p:to>
                                    </p:set>
                                    <p:animEffect transition="in" filter="randombar(vertical)">
                                      <p:cBhvr>
                                        <p:cTn id="15" dur="150"/>
                                        <p:tgtEl>
                                          <p:spTgt spid="50"/>
                                        </p:tgtEl>
                                      </p:cBhvr>
                                    </p:animEffect>
                                  </p:childTnLst>
                                </p:cTn>
                              </p:par>
                            </p:childTnLst>
                          </p:cTn>
                        </p:par>
                        <p:par>
                          <p:cTn id="16" fill="hold">
                            <p:stCondLst>
                              <p:cond delay="450"/>
                            </p:stCondLst>
                            <p:childTnLst>
                              <p:par>
                                <p:cTn id="17" presetID="14" presetClass="entr" presetSubtype="5" fill="hold" grpId="0" nodeType="afterEffect">
                                  <p:stCondLst>
                                    <p:cond delay="0"/>
                                  </p:stCondLst>
                                  <p:childTnLst>
                                    <p:set>
                                      <p:cBhvr>
                                        <p:cTn id="18" dur="1" fill="hold">
                                          <p:stCondLst>
                                            <p:cond delay="0"/>
                                          </p:stCondLst>
                                        </p:cTn>
                                        <p:tgtEl>
                                          <p:spTgt spid="51"/>
                                        </p:tgtEl>
                                        <p:attrNameLst>
                                          <p:attrName>style.visibility</p:attrName>
                                        </p:attrNameLst>
                                      </p:cBhvr>
                                      <p:to>
                                        <p:strVal val="visible"/>
                                      </p:to>
                                    </p:set>
                                    <p:animEffect transition="in" filter="randombar(vertical)">
                                      <p:cBhvr>
                                        <p:cTn id="19" dur="150"/>
                                        <p:tgtEl>
                                          <p:spTgt spid="51"/>
                                        </p:tgtEl>
                                      </p:cBhvr>
                                    </p:animEffect>
                                  </p:childTnLst>
                                </p:cTn>
                              </p:par>
                            </p:childTnLst>
                          </p:cTn>
                        </p:par>
                        <p:par>
                          <p:cTn id="20" fill="hold">
                            <p:stCondLst>
                              <p:cond delay="600"/>
                            </p:stCondLst>
                            <p:childTnLst>
                              <p:par>
                                <p:cTn id="21" presetID="10" presetClass="entr" presetSubtype="0" fill="hold" nodeType="afterEffect">
                                  <p:stCondLst>
                                    <p:cond delay="0"/>
                                  </p:stCondLst>
                                  <p:childTnLst>
                                    <p:set>
                                      <p:cBhvr>
                                        <p:cTn id="22" dur="1" fill="hold">
                                          <p:stCondLst>
                                            <p:cond delay="0"/>
                                          </p:stCondLst>
                                        </p:cTn>
                                        <p:tgtEl>
                                          <p:spTgt spid="41"/>
                                        </p:tgtEl>
                                        <p:attrNameLst>
                                          <p:attrName>style.visibility</p:attrName>
                                        </p:attrNameLst>
                                      </p:cBhvr>
                                      <p:to>
                                        <p:strVal val="visible"/>
                                      </p:to>
                                    </p:set>
                                    <p:animEffect transition="in" filter="fade">
                                      <p:cBhvr>
                                        <p:cTn id="23" dur="250"/>
                                        <p:tgtEl>
                                          <p:spTgt spid="41"/>
                                        </p:tgtEl>
                                      </p:cBhvr>
                                    </p:animEffect>
                                  </p:childTnLst>
                                </p:cTn>
                              </p:par>
                            </p:childTnLst>
                          </p:cTn>
                        </p:par>
                        <p:par>
                          <p:cTn id="24" fill="hold">
                            <p:stCondLst>
                              <p:cond delay="850"/>
                            </p:stCondLst>
                            <p:childTnLst>
                              <p:par>
                                <p:cTn id="25" presetID="41" presetClass="entr" presetSubtype="0" fill="hold" grpId="0" nodeType="afterEffect">
                                  <p:stCondLst>
                                    <p:cond delay="0"/>
                                  </p:stCondLst>
                                  <p:iterate type="lt">
                                    <p:tmPct val="10000"/>
                                  </p:iterate>
                                  <p:childTnLst>
                                    <p:set>
                                      <p:cBhvr>
                                        <p:cTn id="26" dur="1" fill="hold">
                                          <p:stCondLst>
                                            <p:cond delay="0"/>
                                          </p:stCondLst>
                                        </p:cTn>
                                        <p:tgtEl>
                                          <p:spTgt spid="43"/>
                                        </p:tgtEl>
                                        <p:attrNameLst>
                                          <p:attrName>style.visibility</p:attrName>
                                        </p:attrNameLst>
                                      </p:cBhvr>
                                      <p:to>
                                        <p:strVal val="visible"/>
                                      </p:to>
                                    </p:set>
                                    <p:anim calcmode="lin" valueType="num">
                                      <p:cBhvr>
                                        <p:cTn id="27" dur="250" fill="hold"/>
                                        <p:tgtEl>
                                          <p:spTgt spid="43"/>
                                        </p:tgtEl>
                                        <p:attrNameLst>
                                          <p:attrName>ppt_x</p:attrName>
                                        </p:attrNameLst>
                                      </p:cBhvr>
                                      <p:tavLst>
                                        <p:tav tm="0">
                                          <p:val>
                                            <p:strVal val="#ppt_x"/>
                                          </p:val>
                                        </p:tav>
                                        <p:tav tm="50000">
                                          <p:val>
                                            <p:strVal val="#ppt_x+.1"/>
                                          </p:val>
                                        </p:tav>
                                        <p:tav tm="100000">
                                          <p:val>
                                            <p:strVal val="#ppt_x"/>
                                          </p:val>
                                        </p:tav>
                                      </p:tavLst>
                                    </p:anim>
                                    <p:anim calcmode="lin" valueType="num">
                                      <p:cBhvr>
                                        <p:cTn id="28" dur="250" fill="hold"/>
                                        <p:tgtEl>
                                          <p:spTgt spid="43"/>
                                        </p:tgtEl>
                                        <p:attrNameLst>
                                          <p:attrName>ppt_y</p:attrName>
                                        </p:attrNameLst>
                                      </p:cBhvr>
                                      <p:tavLst>
                                        <p:tav tm="0">
                                          <p:val>
                                            <p:strVal val="#ppt_y"/>
                                          </p:val>
                                        </p:tav>
                                        <p:tav tm="100000">
                                          <p:val>
                                            <p:strVal val="#ppt_y"/>
                                          </p:val>
                                        </p:tav>
                                      </p:tavLst>
                                    </p:anim>
                                    <p:anim calcmode="lin" valueType="num">
                                      <p:cBhvr>
                                        <p:cTn id="29" dur="250" fill="hold"/>
                                        <p:tgtEl>
                                          <p:spTgt spid="43"/>
                                        </p:tgtEl>
                                        <p:attrNameLst>
                                          <p:attrName>ppt_h</p:attrName>
                                        </p:attrNameLst>
                                      </p:cBhvr>
                                      <p:tavLst>
                                        <p:tav tm="0">
                                          <p:val>
                                            <p:strVal val="#ppt_h/10"/>
                                          </p:val>
                                        </p:tav>
                                        <p:tav tm="50000">
                                          <p:val>
                                            <p:strVal val="#ppt_h+.01"/>
                                          </p:val>
                                        </p:tav>
                                        <p:tav tm="100000">
                                          <p:val>
                                            <p:strVal val="#ppt_h"/>
                                          </p:val>
                                        </p:tav>
                                      </p:tavLst>
                                    </p:anim>
                                    <p:anim calcmode="lin" valueType="num">
                                      <p:cBhvr>
                                        <p:cTn id="30" dur="250" fill="hold"/>
                                        <p:tgtEl>
                                          <p:spTgt spid="43"/>
                                        </p:tgtEl>
                                        <p:attrNameLst>
                                          <p:attrName>ppt_w</p:attrName>
                                        </p:attrNameLst>
                                      </p:cBhvr>
                                      <p:tavLst>
                                        <p:tav tm="0">
                                          <p:val>
                                            <p:strVal val="#ppt_w/10"/>
                                          </p:val>
                                        </p:tav>
                                        <p:tav tm="50000">
                                          <p:val>
                                            <p:strVal val="#ppt_w+.01"/>
                                          </p:val>
                                        </p:tav>
                                        <p:tav tm="100000">
                                          <p:val>
                                            <p:strVal val="#ppt_w"/>
                                          </p:val>
                                        </p:tav>
                                      </p:tavLst>
                                    </p:anim>
                                    <p:animEffect transition="in" filter="fade">
                                      <p:cBhvr>
                                        <p:cTn id="31" dur="250" tmFilter="0,0; .5, 1; 1, 1"/>
                                        <p:tgtEl>
                                          <p:spTgt spid="43"/>
                                        </p:tgtEl>
                                      </p:cBhvr>
                                    </p:animEffect>
                                  </p:childTnLst>
                                </p:cTn>
                              </p:par>
                            </p:childTnLst>
                          </p:cTn>
                        </p:par>
                        <p:par>
                          <p:cTn id="32" fill="hold">
                            <p:stCondLst>
                              <p:cond delay="1650"/>
                            </p:stCondLst>
                            <p:childTnLst>
                              <p:par>
                                <p:cTn id="33" presetID="41" presetClass="entr" presetSubtype="0" fill="hold" grpId="0" nodeType="afterEffect">
                                  <p:stCondLst>
                                    <p:cond delay="0"/>
                                  </p:stCondLst>
                                  <p:iterate type="lt">
                                    <p:tmPct val="10000"/>
                                  </p:iterate>
                                  <p:childTnLst>
                                    <p:set>
                                      <p:cBhvr>
                                        <p:cTn id="34" dur="1" fill="hold">
                                          <p:stCondLst>
                                            <p:cond delay="0"/>
                                          </p:stCondLst>
                                        </p:cTn>
                                        <p:tgtEl>
                                          <p:spTgt spid="42"/>
                                        </p:tgtEl>
                                        <p:attrNameLst>
                                          <p:attrName>style.visibility</p:attrName>
                                        </p:attrNameLst>
                                      </p:cBhvr>
                                      <p:to>
                                        <p:strVal val="visible"/>
                                      </p:to>
                                    </p:set>
                                    <p:anim calcmode="lin" valueType="num">
                                      <p:cBhvr>
                                        <p:cTn id="35" dur="150" fill="hold"/>
                                        <p:tgtEl>
                                          <p:spTgt spid="42"/>
                                        </p:tgtEl>
                                        <p:attrNameLst>
                                          <p:attrName>ppt_x</p:attrName>
                                        </p:attrNameLst>
                                      </p:cBhvr>
                                      <p:tavLst>
                                        <p:tav tm="0">
                                          <p:val>
                                            <p:strVal val="#ppt_x"/>
                                          </p:val>
                                        </p:tav>
                                        <p:tav tm="50000">
                                          <p:val>
                                            <p:strVal val="#ppt_x+.1"/>
                                          </p:val>
                                        </p:tav>
                                        <p:tav tm="100000">
                                          <p:val>
                                            <p:strVal val="#ppt_x"/>
                                          </p:val>
                                        </p:tav>
                                      </p:tavLst>
                                    </p:anim>
                                    <p:anim calcmode="lin" valueType="num">
                                      <p:cBhvr>
                                        <p:cTn id="36" dur="150" fill="hold"/>
                                        <p:tgtEl>
                                          <p:spTgt spid="42"/>
                                        </p:tgtEl>
                                        <p:attrNameLst>
                                          <p:attrName>ppt_y</p:attrName>
                                        </p:attrNameLst>
                                      </p:cBhvr>
                                      <p:tavLst>
                                        <p:tav tm="0">
                                          <p:val>
                                            <p:strVal val="#ppt_y"/>
                                          </p:val>
                                        </p:tav>
                                        <p:tav tm="100000">
                                          <p:val>
                                            <p:strVal val="#ppt_y"/>
                                          </p:val>
                                        </p:tav>
                                      </p:tavLst>
                                    </p:anim>
                                    <p:anim calcmode="lin" valueType="num">
                                      <p:cBhvr>
                                        <p:cTn id="37" dur="150" fill="hold"/>
                                        <p:tgtEl>
                                          <p:spTgt spid="42"/>
                                        </p:tgtEl>
                                        <p:attrNameLst>
                                          <p:attrName>ppt_h</p:attrName>
                                        </p:attrNameLst>
                                      </p:cBhvr>
                                      <p:tavLst>
                                        <p:tav tm="0">
                                          <p:val>
                                            <p:strVal val="#ppt_h/10"/>
                                          </p:val>
                                        </p:tav>
                                        <p:tav tm="50000">
                                          <p:val>
                                            <p:strVal val="#ppt_h+.01"/>
                                          </p:val>
                                        </p:tav>
                                        <p:tav tm="100000">
                                          <p:val>
                                            <p:strVal val="#ppt_h"/>
                                          </p:val>
                                        </p:tav>
                                      </p:tavLst>
                                    </p:anim>
                                    <p:anim calcmode="lin" valueType="num">
                                      <p:cBhvr>
                                        <p:cTn id="38" dur="150" fill="hold"/>
                                        <p:tgtEl>
                                          <p:spTgt spid="42"/>
                                        </p:tgtEl>
                                        <p:attrNameLst>
                                          <p:attrName>ppt_w</p:attrName>
                                        </p:attrNameLst>
                                      </p:cBhvr>
                                      <p:tavLst>
                                        <p:tav tm="0">
                                          <p:val>
                                            <p:strVal val="#ppt_w/10"/>
                                          </p:val>
                                        </p:tav>
                                        <p:tav tm="50000">
                                          <p:val>
                                            <p:strVal val="#ppt_w+.01"/>
                                          </p:val>
                                        </p:tav>
                                        <p:tav tm="100000">
                                          <p:val>
                                            <p:strVal val="#ppt_w"/>
                                          </p:val>
                                        </p:tav>
                                      </p:tavLst>
                                    </p:anim>
                                    <p:animEffect transition="in" filter="fade">
                                      <p:cBhvr>
                                        <p:cTn id="39" dur="150" tmFilter="0,0; .5, 1; 1, 1"/>
                                        <p:tgtEl>
                                          <p:spTgt spid="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animBg="1"/>
      <p:bldP spid="49" grpId="0" animBg="1"/>
      <p:bldP spid="50" grpId="0" animBg="1"/>
      <p:bldP spid="51" grpId="0" animBg="1"/>
      <p:bldP spid="42" grpId="0"/>
      <p:bldP spid="43"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gradFill>
          <a:gsLst>
            <a:gs pos="0">
              <a:schemeClr val="bg1"/>
            </a:gs>
            <a:gs pos="81000">
              <a:schemeClr val="bg1"/>
            </a:gs>
            <a:gs pos="92000">
              <a:schemeClr val="bg1">
                <a:lumMod val="95000"/>
              </a:schemeClr>
            </a:gs>
            <a:gs pos="100000">
              <a:schemeClr val="accent1">
                <a:lumMod val="30000"/>
                <a:lumOff val="70000"/>
              </a:schemeClr>
            </a:gs>
          </a:gsLst>
          <a:lin ang="10800000" scaled="0"/>
        </a:gradFill>
        <a:effectLst/>
      </p:bgPr>
    </p:bg>
    <p:spTree>
      <p:nvGrpSpPr>
        <p:cNvPr id="1" name=""/>
        <p:cNvGrpSpPr/>
        <p:nvPr/>
      </p:nvGrpSpPr>
      <p:grpSpPr>
        <a:xfrm>
          <a:off x="0" y="0"/>
          <a:ext cx="0" cy="0"/>
          <a:chOff x="0" y="0"/>
          <a:chExt cx="0" cy="0"/>
        </a:xfrm>
      </p:grpSpPr>
      <p:sp>
        <p:nvSpPr>
          <p:cNvPr id="38" name="Rectangle 33">
            <a:extLst>
              <a:ext uri="{FF2B5EF4-FFF2-40B4-BE49-F238E27FC236}">
                <a16:creationId xmlns:a16="http://schemas.microsoft.com/office/drawing/2014/main" id="{243D22B0-AE8F-B495-25A4-DF05E1F4FA06}"/>
              </a:ext>
            </a:extLst>
          </p:cNvPr>
          <p:cNvSpPr/>
          <p:nvPr/>
        </p:nvSpPr>
        <p:spPr>
          <a:xfrm>
            <a:off x="8688948" y="4264533"/>
            <a:ext cx="3239031" cy="923330"/>
          </a:xfrm>
          <a:prstGeom prst="rect">
            <a:avLst/>
          </a:prstGeom>
        </p:spPr>
        <p:txBody>
          <a:bodyPr wrap="square" lIns="0" rIns="0" anchor="ctr">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lang="en-US" dirty="0">
                <a:solidFill>
                  <a:srgbClr val="000000"/>
                </a:solidFill>
                <a:latin typeface="Cocon® Next Arabic" panose="020A0503020102020204" pitchFamily="18" charset="-78"/>
                <a:ea typeface="Cocon® Next Arabic" panose="020A0503020102020204" pitchFamily="18" charset="-78"/>
                <a:cs typeface="Cocon® Next Arabic" panose="020A0503020102020204" pitchFamily="18" charset="-78"/>
              </a:rPr>
              <a:t>Examples of Nonprofit are </a:t>
            </a:r>
            <a:r>
              <a:rPr lang="en-US" dirty="0" err="1">
                <a:solidFill>
                  <a:srgbClr val="000000"/>
                </a:solidFill>
                <a:latin typeface="Cocon® Next Arabic" panose="020A0503020102020204" pitchFamily="18" charset="-78"/>
                <a:ea typeface="Cocon® Next Arabic" panose="020A0503020102020204" pitchFamily="18" charset="-78"/>
                <a:cs typeface="Cocon® Next Arabic" panose="020A0503020102020204" pitchFamily="18" charset="-78"/>
              </a:rPr>
              <a:t>Misk</a:t>
            </a:r>
            <a:r>
              <a:rPr lang="en-US" dirty="0">
                <a:solidFill>
                  <a:srgbClr val="000000"/>
                </a:solidFill>
                <a:latin typeface="Cocon® Next Arabic" panose="020A0503020102020204" pitchFamily="18" charset="-78"/>
                <a:ea typeface="Cocon® Next Arabic" panose="020A0503020102020204" pitchFamily="18" charset="-78"/>
                <a:cs typeface="Cocon® Next Arabic" panose="020A0503020102020204" pitchFamily="18" charset="-78"/>
              </a:rPr>
              <a:t>, Bab </a:t>
            </a:r>
            <a:r>
              <a:rPr lang="en-US" dirty="0" err="1">
                <a:solidFill>
                  <a:srgbClr val="000000"/>
                </a:solidFill>
                <a:latin typeface="Cocon® Next Arabic" panose="020A0503020102020204" pitchFamily="18" charset="-78"/>
                <a:ea typeface="Cocon® Next Arabic" panose="020A0503020102020204" pitchFamily="18" charset="-78"/>
                <a:cs typeface="Cocon® Next Arabic" panose="020A0503020102020204" pitchFamily="18" charset="-78"/>
              </a:rPr>
              <a:t>Rizq</a:t>
            </a:r>
            <a:r>
              <a:rPr lang="en-US" dirty="0">
                <a:solidFill>
                  <a:srgbClr val="000000"/>
                </a:solidFill>
                <a:latin typeface="Cocon® Next Arabic" panose="020A0503020102020204" pitchFamily="18" charset="-78"/>
                <a:ea typeface="Cocon® Next Arabic" panose="020A0503020102020204" pitchFamily="18" charset="-78"/>
                <a:cs typeface="Cocon® Next Arabic" panose="020A0503020102020204" pitchFamily="18" charset="-78"/>
              </a:rPr>
              <a:t> Jameel, and Entrepreneurship Association. </a:t>
            </a:r>
          </a:p>
        </p:txBody>
      </p:sp>
      <p:sp>
        <p:nvSpPr>
          <p:cNvPr id="48" name="شكل حر 47">
            <a:extLst>
              <a:ext uri="{FF2B5EF4-FFF2-40B4-BE49-F238E27FC236}">
                <a16:creationId xmlns:a16="http://schemas.microsoft.com/office/drawing/2014/main" id="{B83DE556-7759-4E51-953E-6194E8578615}"/>
              </a:ext>
            </a:extLst>
          </p:cNvPr>
          <p:cNvSpPr/>
          <p:nvPr/>
        </p:nvSpPr>
        <p:spPr>
          <a:xfrm flipH="1" flipV="1">
            <a:off x="10629028" y="0"/>
            <a:ext cx="1562972" cy="6889284"/>
          </a:xfrm>
          <a:custGeom>
            <a:avLst/>
            <a:gdLst>
              <a:gd name="connsiteX0" fmla="*/ 38516 w 1562972"/>
              <a:gd name="connsiteY0" fmla="*/ 6889284 h 6889284"/>
              <a:gd name="connsiteX1" fmla="*/ 0 w 1562972"/>
              <a:gd name="connsiteY1" fmla="*/ 6889284 h 6889284"/>
              <a:gd name="connsiteX2" fmla="*/ 0 w 1562972"/>
              <a:gd name="connsiteY2" fmla="*/ 4984890 h 6889284"/>
              <a:gd name="connsiteX3" fmla="*/ 1103053 w 1562972"/>
              <a:gd name="connsiteY3" fmla="*/ 0 h 6889284"/>
              <a:gd name="connsiteX4" fmla="*/ 1562972 w 1562972"/>
              <a:gd name="connsiteY4" fmla="*/ 0 h 68892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62972" h="6889284">
                <a:moveTo>
                  <a:pt x="38516" y="6889284"/>
                </a:moveTo>
                <a:lnTo>
                  <a:pt x="0" y="6889284"/>
                </a:lnTo>
                <a:lnTo>
                  <a:pt x="0" y="4984890"/>
                </a:lnTo>
                <a:lnTo>
                  <a:pt x="1103053" y="0"/>
                </a:lnTo>
                <a:lnTo>
                  <a:pt x="1562972" y="0"/>
                </a:lnTo>
                <a:close/>
              </a:path>
            </a:pathLst>
          </a:custGeom>
          <a:solidFill>
            <a:srgbClr val="5AE2D2">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45720" tIns="22860" rIns="45720" bIns="22860" numCol="1" spcCol="0" rtlCol="0" fromWordArt="0" anchor="ctr" anchorCtr="0" forceAA="0" compatLnSpc="1">
            <a:prstTxWarp prst="textNoShape">
              <a:avLst/>
            </a:prstTxWarp>
            <a:noAutofit/>
          </a:bodyPr>
          <a:lstStyle/>
          <a:p>
            <a:pPr marL="0" marR="0" lvl="0" indent="0" algn="ctr" defTabSz="914400" rtl="1"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9" name="شكل حر 48">
            <a:extLst>
              <a:ext uri="{FF2B5EF4-FFF2-40B4-BE49-F238E27FC236}">
                <a16:creationId xmlns:a16="http://schemas.microsoft.com/office/drawing/2014/main" id="{9A5AC296-F6FE-43A1-9495-3FCD467F015B}"/>
              </a:ext>
            </a:extLst>
          </p:cNvPr>
          <p:cNvSpPr/>
          <p:nvPr/>
        </p:nvSpPr>
        <p:spPr>
          <a:xfrm flipH="1" flipV="1">
            <a:off x="11076210" y="1846834"/>
            <a:ext cx="1115790" cy="5042451"/>
          </a:xfrm>
          <a:custGeom>
            <a:avLst/>
            <a:gdLst>
              <a:gd name="connsiteX0" fmla="*/ 0 w 1115790"/>
              <a:gd name="connsiteY0" fmla="*/ 5042451 h 5042451"/>
              <a:gd name="connsiteX1" fmla="*/ 0 w 1115790"/>
              <a:gd name="connsiteY1" fmla="*/ 2963996 h 5042451"/>
              <a:gd name="connsiteX2" fmla="*/ 655871 w 1115790"/>
              <a:gd name="connsiteY2" fmla="*/ 0 h 5042451"/>
              <a:gd name="connsiteX3" fmla="*/ 1115790 w 1115790"/>
              <a:gd name="connsiteY3" fmla="*/ 0 h 5042451"/>
            </a:gdLst>
            <a:ahLst/>
            <a:cxnLst>
              <a:cxn ang="0">
                <a:pos x="connsiteX0" y="connsiteY0"/>
              </a:cxn>
              <a:cxn ang="0">
                <a:pos x="connsiteX1" y="connsiteY1"/>
              </a:cxn>
              <a:cxn ang="0">
                <a:pos x="connsiteX2" y="connsiteY2"/>
              </a:cxn>
              <a:cxn ang="0">
                <a:pos x="connsiteX3" y="connsiteY3"/>
              </a:cxn>
            </a:cxnLst>
            <a:rect l="l" t="t" r="r" b="b"/>
            <a:pathLst>
              <a:path w="1115790" h="5042451">
                <a:moveTo>
                  <a:pt x="0" y="5042451"/>
                </a:moveTo>
                <a:lnTo>
                  <a:pt x="0" y="2963996"/>
                </a:lnTo>
                <a:lnTo>
                  <a:pt x="655871" y="0"/>
                </a:lnTo>
                <a:lnTo>
                  <a:pt x="1115790" y="0"/>
                </a:lnTo>
                <a:close/>
              </a:path>
            </a:pathLst>
          </a:custGeom>
          <a:solidFill>
            <a:srgbClr val="5AE2D2">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45720" tIns="22860" rIns="45720" bIns="22860" numCol="1" spcCol="0" rtlCol="0" fromWordArt="0" anchor="ctr" anchorCtr="0" forceAA="0" compatLnSpc="1">
            <a:prstTxWarp prst="textNoShape">
              <a:avLst/>
            </a:prstTxWarp>
            <a:noAutofit/>
          </a:bodyPr>
          <a:lstStyle/>
          <a:p>
            <a:pPr marL="0" marR="0" lvl="0" indent="0" algn="ctr" defTabSz="914400" rtl="1"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0" name="شكل حر 49">
            <a:extLst>
              <a:ext uri="{FF2B5EF4-FFF2-40B4-BE49-F238E27FC236}">
                <a16:creationId xmlns:a16="http://schemas.microsoft.com/office/drawing/2014/main" id="{3FD56E2B-6CF9-462A-85E3-6FBE55378828}"/>
              </a:ext>
            </a:extLst>
          </p:cNvPr>
          <p:cNvSpPr/>
          <p:nvPr/>
        </p:nvSpPr>
        <p:spPr>
          <a:xfrm flipH="1" flipV="1">
            <a:off x="11528154" y="3889248"/>
            <a:ext cx="663846" cy="3000037"/>
          </a:xfrm>
          <a:custGeom>
            <a:avLst/>
            <a:gdLst>
              <a:gd name="connsiteX0" fmla="*/ 0 w 663846"/>
              <a:gd name="connsiteY0" fmla="*/ 3000037 h 3000037"/>
              <a:gd name="connsiteX1" fmla="*/ 0 w 663846"/>
              <a:gd name="connsiteY1" fmla="*/ 921582 h 3000037"/>
              <a:gd name="connsiteX2" fmla="*/ 203927 w 663846"/>
              <a:gd name="connsiteY2" fmla="*/ 0 h 3000037"/>
              <a:gd name="connsiteX3" fmla="*/ 663846 w 663846"/>
              <a:gd name="connsiteY3" fmla="*/ 0 h 3000037"/>
            </a:gdLst>
            <a:ahLst/>
            <a:cxnLst>
              <a:cxn ang="0">
                <a:pos x="connsiteX0" y="connsiteY0"/>
              </a:cxn>
              <a:cxn ang="0">
                <a:pos x="connsiteX1" y="connsiteY1"/>
              </a:cxn>
              <a:cxn ang="0">
                <a:pos x="connsiteX2" y="connsiteY2"/>
              </a:cxn>
              <a:cxn ang="0">
                <a:pos x="connsiteX3" y="connsiteY3"/>
              </a:cxn>
            </a:cxnLst>
            <a:rect l="l" t="t" r="r" b="b"/>
            <a:pathLst>
              <a:path w="663846" h="3000037">
                <a:moveTo>
                  <a:pt x="0" y="3000037"/>
                </a:moveTo>
                <a:lnTo>
                  <a:pt x="0" y="921582"/>
                </a:lnTo>
                <a:lnTo>
                  <a:pt x="203927" y="0"/>
                </a:lnTo>
                <a:lnTo>
                  <a:pt x="663846" y="0"/>
                </a:lnTo>
                <a:close/>
              </a:path>
            </a:pathLst>
          </a:custGeom>
          <a:solidFill>
            <a:srgbClr val="5AE2D2">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45720" tIns="22860" rIns="45720" bIns="22860" numCol="1" spcCol="0" rtlCol="0" fromWordArt="0" anchor="ctr" anchorCtr="0" forceAA="0" compatLnSpc="1">
            <a:prstTxWarp prst="textNoShape">
              <a:avLst/>
            </a:prstTxWarp>
            <a:noAutofit/>
          </a:bodyPr>
          <a:lstStyle/>
          <a:p>
            <a:pPr marL="0" marR="0" lvl="0" indent="0" algn="ctr" defTabSz="914400" rtl="1"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1" name="شكل حر 50">
            <a:extLst>
              <a:ext uri="{FF2B5EF4-FFF2-40B4-BE49-F238E27FC236}">
                <a16:creationId xmlns:a16="http://schemas.microsoft.com/office/drawing/2014/main" id="{3FD56E2B-6CF9-462A-85E3-6FBE55378828}"/>
              </a:ext>
            </a:extLst>
          </p:cNvPr>
          <p:cNvSpPr/>
          <p:nvPr/>
        </p:nvSpPr>
        <p:spPr>
          <a:xfrm flipH="1" flipV="1">
            <a:off x="11981248" y="5936858"/>
            <a:ext cx="210752" cy="952426"/>
          </a:xfrm>
          <a:custGeom>
            <a:avLst/>
            <a:gdLst>
              <a:gd name="connsiteX0" fmla="*/ 0 w 210752"/>
              <a:gd name="connsiteY0" fmla="*/ 952426 h 952426"/>
              <a:gd name="connsiteX1" fmla="*/ 0 w 210752"/>
              <a:gd name="connsiteY1" fmla="*/ 0 h 952426"/>
              <a:gd name="connsiteX2" fmla="*/ 210752 w 210752"/>
              <a:gd name="connsiteY2" fmla="*/ 0 h 952426"/>
            </a:gdLst>
            <a:ahLst/>
            <a:cxnLst>
              <a:cxn ang="0">
                <a:pos x="connsiteX0" y="connsiteY0"/>
              </a:cxn>
              <a:cxn ang="0">
                <a:pos x="connsiteX1" y="connsiteY1"/>
              </a:cxn>
              <a:cxn ang="0">
                <a:pos x="connsiteX2" y="connsiteY2"/>
              </a:cxn>
            </a:cxnLst>
            <a:rect l="l" t="t" r="r" b="b"/>
            <a:pathLst>
              <a:path w="210752" h="952426">
                <a:moveTo>
                  <a:pt x="0" y="952426"/>
                </a:moveTo>
                <a:lnTo>
                  <a:pt x="0" y="0"/>
                </a:lnTo>
                <a:lnTo>
                  <a:pt x="210752" y="0"/>
                </a:lnTo>
                <a:close/>
              </a:path>
            </a:pathLst>
          </a:custGeom>
          <a:solidFill>
            <a:srgbClr val="5AE2D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45720" tIns="22860" rIns="45720" bIns="22860" numCol="1" spcCol="0" rtlCol="0" fromWordArt="0" anchor="ctr" anchorCtr="0" forceAA="0" compatLnSpc="1">
            <a:prstTxWarp prst="textNoShape">
              <a:avLst/>
            </a:prstTxWarp>
            <a:noAutofit/>
          </a:bodyPr>
          <a:lstStyle/>
          <a:p>
            <a:pPr marL="0" marR="0" lvl="0" indent="0" algn="ctr" defTabSz="914400" rtl="1"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23" name="صورة 22"/>
          <p:cNvPicPr>
            <a:picLocks noChangeAspect="1"/>
          </p:cNvPicPr>
          <p:nvPr/>
        </p:nvPicPr>
        <p:blipFill rotWithShape="1">
          <a:blip r:embed="rId3" cstate="print">
            <a:alphaModFix amt="5000"/>
            <a:extLst>
              <a:ext uri="{28A0092B-C50C-407E-A947-70E740481C1C}">
                <a14:useLocalDpi xmlns:a14="http://schemas.microsoft.com/office/drawing/2010/main" val="0"/>
              </a:ext>
            </a:extLst>
          </a:blip>
          <a:srcRect l="25586" t="32295" r="25033" b="38551"/>
          <a:stretch/>
        </p:blipFill>
        <p:spPr>
          <a:xfrm>
            <a:off x="154213" y="5010964"/>
            <a:ext cx="3128525" cy="1847036"/>
          </a:xfrm>
          <a:prstGeom prst="rect">
            <a:avLst/>
          </a:prstGeom>
        </p:spPr>
      </p:pic>
      <p:pic>
        <p:nvPicPr>
          <p:cNvPr id="4" name="صورة 3" hidden="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234439" y="642891"/>
            <a:ext cx="2629303" cy="5693317"/>
          </a:xfrm>
          <a:prstGeom prst="rect">
            <a:avLst/>
          </a:prstGeom>
        </p:spPr>
      </p:pic>
      <p:pic>
        <p:nvPicPr>
          <p:cNvPr id="21" name="صورة 20">
            <a:extLst>
              <a:ext uri="{FF2B5EF4-FFF2-40B4-BE49-F238E27FC236}">
                <a16:creationId xmlns:a16="http://schemas.microsoft.com/office/drawing/2014/main" id="{9F210FA8-C448-7495-FA92-BA10970366B7}"/>
              </a:ext>
            </a:extLst>
          </p:cNvPr>
          <p:cNvPicPr>
            <a:picLocks noChangeAspect="1"/>
          </p:cNvPicPr>
          <p:nvPr/>
        </p:nvPicPr>
        <p:blipFill rotWithShape="1">
          <a:blip r:embed="rId5" cstate="print">
            <a:alphaModFix amt="20000"/>
            <a:duotone>
              <a:schemeClr val="accent2">
                <a:shade val="45000"/>
                <a:satMod val="135000"/>
              </a:schemeClr>
              <a:prstClr val="white"/>
            </a:duotone>
            <a:extLst>
              <a:ext uri="{28A0092B-C50C-407E-A947-70E740481C1C}">
                <a14:useLocalDpi xmlns:a14="http://schemas.microsoft.com/office/drawing/2010/main" val="0"/>
              </a:ext>
            </a:extLst>
          </a:blip>
          <a:srcRect l="25586" t="32295" r="25033" b="38551"/>
          <a:stretch/>
        </p:blipFill>
        <p:spPr>
          <a:xfrm>
            <a:off x="499351" y="4900176"/>
            <a:ext cx="1986062" cy="1172542"/>
          </a:xfrm>
          <a:prstGeom prst="rect">
            <a:avLst/>
          </a:prstGeom>
        </p:spPr>
      </p:pic>
      <p:sp>
        <p:nvSpPr>
          <p:cNvPr id="66" name="Title 1">
            <a:extLst>
              <a:ext uri="{FF2B5EF4-FFF2-40B4-BE49-F238E27FC236}">
                <a16:creationId xmlns:a16="http://schemas.microsoft.com/office/drawing/2014/main" id="{620E4EF0-B6C1-40FC-80A9-82BE9FFE86F3}"/>
              </a:ext>
            </a:extLst>
          </p:cNvPr>
          <p:cNvSpPr txBox="1">
            <a:spLocks/>
          </p:cNvSpPr>
          <p:nvPr/>
        </p:nvSpPr>
        <p:spPr>
          <a:xfrm>
            <a:off x="2414339" y="190806"/>
            <a:ext cx="8005749" cy="921341"/>
          </a:xfrm>
          <a:prstGeom prst="rect">
            <a:avLst/>
          </a:prstGeom>
        </p:spPr>
        <p:txBody>
          <a:bodyPr vert="horz" lIns="91440" tIns="45720" rIns="91440" bIns="45720" rtlCol="0" anchor="ctr">
            <a:noAutofit/>
          </a:bodyPr>
          <a:lstStyle>
            <a:lvl1pPr algn="r" defTabSz="914400" rtl="1" eaLnBrk="1" latinLnBrk="0" hangingPunct="1">
              <a:lnSpc>
                <a:spcPct val="90000"/>
              </a:lnSpc>
              <a:spcBef>
                <a:spcPct val="0"/>
              </a:spcBef>
              <a:buNone/>
              <a:defRPr sz="4400" kern="1200">
                <a:solidFill>
                  <a:schemeClr val="tx1"/>
                </a:solidFill>
                <a:latin typeface="+mj-lt"/>
                <a:ea typeface="+mj-ea"/>
                <a:cs typeface="+mj-cs"/>
              </a:defRPr>
            </a:lvl1pPr>
          </a:lstStyle>
          <a:p>
            <a:pPr lvl="0" algn="ctr" rtl="0" fontAlgn="auto">
              <a:spcAft>
                <a:spcPts val="0"/>
              </a:spcAft>
            </a:pPr>
            <a:r>
              <a:rPr lang="en-US" sz="4000" b="1" dirty="0">
                <a:solidFill>
                  <a:srgbClr val="ADB9CA">
                    <a:lumMod val="75000"/>
                  </a:srgbClr>
                </a:solidFill>
                <a:latin typeface="El Messiri" panose="00000800000000000000" pitchFamily="50" charset="-78"/>
                <a:ea typeface="Cocon® Next Arabic" panose="020A0503020102020204" pitchFamily="18" charset="-78"/>
                <a:cs typeface="El Messiri" panose="00000800000000000000" pitchFamily="50" charset="-78"/>
              </a:rPr>
              <a:t>Nonprofit corporations</a:t>
            </a:r>
          </a:p>
        </p:txBody>
      </p:sp>
      <p:sp>
        <p:nvSpPr>
          <p:cNvPr id="14" name="TextBox 7">
            <a:extLst>
              <a:ext uri="{FF2B5EF4-FFF2-40B4-BE49-F238E27FC236}">
                <a16:creationId xmlns:a16="http://schemas.microsoft.com/office/drawing/2014/main" id="{3D6C4DD3-C232-6B10-058D-E9BCE155CEDB}"/>
              </a:ext>
            </a:extLst>
          </p:cNvPr>
          <p:cNvSpPr txBox="1"/>
          <p:nvPr/>
        </p:nvSpPr>
        <p:spPr>
          <a:xfrm>
            <a:off x="1496723" y="6309700"/>
            <a:ext cx="3300865" cy="338554"/>
          </a:xfrm>
          <a:prstGeom prst="rect">
            <a:avLst/>
          </a:prstGeom>
          <a:noFill/>
        </p:spPr>
        <p:txBody>
          <a:bodyPr wrap="square">
            <a:spAutoFit/>
          </a:bodyPr>
          <a:lstStyle/>
          <a:p>
            <a:r>
              <a:rPr lang="en-US" sz="1600" dirty="0">
                <a:solidFill>
                  <a:schemeClr val="bg1">
                    <a:lumMod val="65000"/>
                  </a:schemeClr>
                </a:solidFill>
              </a:rPr>
              <a:t>Be An Entrepreneur 2022-2023</a:t>
            </a:r>
          </a:p>
        </p:txBody>
      </p:sp>
      <p:grpSp>
        <p:nvGrpSpPr>
          <p:cNvPr id="16" name="مجموعة 15">
            <a:extLst>
              <a:ext uri="{FF2B5EF4-FFF2-40B4-BE49-F238E27FC236}">
                <a16:creationId xmlns:a16="http://schemas.microsoft.com/office/drawing/2014/main" id="{C058D7C8-5E21-B909-B1BE-70F020D0798E}"/>
              </a:ext>
            </a:extLst>
          </p:cNvPr>
          <p:cNvGrpSpPr/>
          <p:nvPr/>
        </p:nvGrpSpPr>
        <p:grpSpPr>
          <a:xfrm>
            <a:off x="3317407" y="3181356"/>
            <a:ext cx="2728800" cy="1130400"/>
            <a:chOff x="5137484" y="1916911"/>
            <a:chExt cx="1945483" cy="806232"/>
          </a:xfrm>
        </p:grpSpPr>
        <p:sp>
          <p:nvSpPr>
            <p:cNvPr id="17" name="شكل حر 45">
              <a:extLst>
                <a:ext uri="{FF2B5EF4-FFF2-40B4-BE49-F238E27FC236}">
                  <a16:creationId xmlns:a16="http://schemas.microsoft.com/office/drawing/2014/main" id="{CBF3C06D-06B4-5C7F-4169-E007D5B7DD76}"/>
                </a:ext>
              </a:extLst>
            </p:cNvPr>
            <p:cNvSpPr/>
            <p:nvPr/>
          </p:nvSpPr>
          <p:spPr>
            <a:xfrm rot="14598714">
              <a:off x="5620578" y="1808643"/>
              <a:ext cx="431406" cy="1397594"/>
            </a:xfrm>
            <a:custGeom>
              <a:avLst/>
              <a:gdLst>
                <a:gd name="connsiteX0" fmla="*/ 431406 w 431406"/>
                <a:gd name="connsiteY0" fmla="*/ 709960 h 1397594"/>
                <a:gd name="connsiteX1" fmla="*/ 137431 w 431406"/>
                <a:gd name="connsiteY1" fmla="*/ 1341172 h 1397594"/>
                <a:gd name="connsiteX2" fmla="*/ 46378 w 431406"/>
                <a:gd name="connsiteY2" fmla="*/ 1397594 h 1397594"/>
                <a:gd name="connsiteX3" fmla="*/ 104041 w 431406"/>
                <a:gd name="connsiteY3" fmla="*/ 1292886 h 1397594"/>
                <a:gd name="connsiteX4" fmla="*/ 217915 w 431406"/>
                <a:gd name="connsiteY4" fmla="*/ 734348 h 1397594"/>
                <a:gd name="connsiteX5" fmla="*/ 22622 w 431406"/>
                <a:gd name="connsiteY5" fmla="*/ 27964 h 1397594"/>
                <a:gd name="connsiteX6" fmla="*/ 0 w 431406"/>
                <a:gd name="connsiteY6" fmla="*/ 0 h 1397594"/>
                <a:gd name="connsiteX7" fmla="*/ 24170 w 431406"/>
                <a:gd name="connsiteY7" fmla="*/ 8565 h 1397594"/>
                <a:gd name="connsiteX8" fmla="*/ 431406 w 431406"/>
                <a:gd name="connsiteY8" fmla="*/ 709960 h 1397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31406" h="1397594">
                  <a:moveTo>
                    <a:pt x="431406" y="709960"/>
                  </a:moveTo>
                  <a:cubicBezTo>
                    <a:pt x="431406" y="972715"/>
                    <a:pt x="314795" y="1204376"/>
                    <a:pt x="137431" y="1341172"/>
                  </a:cubicBezTo>
                  <a:lnTo>
                    <a:pt x="46378" y="1397594"/>
                  </a:lnTo>
                  <a:lnTo>
                    <a:pt x="104041" y="1292886"/>
                  </a:lnTo>
                  <a:cubicBezTo>
                    <a:pt x="175935" y="1133448"/>
                    <a:pt x="217915" y="941243"/>
                    <a:pt x="217915" y="734348"/>
                  </a:cubicBezTo>
                  <a:cubicBezTo>
                    <a:pt x="217916" y="458488"/>
                    <a:pt x="143284" y="208743"/>
                    <a:pt x="22622" y="27964"/>
                  </a:cubicBezTo>
                  <a:lnTo>
                    <a:pt x="0" y="0"/>
                  </a:lnTo>
                  <a:lnTo>
                    <a:pt x="24170" y="8565"/>
                  </a:lnTo>
                  <a:cubicBezTo>
                    <a:pt x="263486" y="124124"/>
                    <a:pt x="431406" y="394655"/>
                    <a:pt x="431406" y="709960"/>
                  </a:cubicBezTo>
                  <a:close/>
                </a:path>
              </a:pathLst>
            </a:custGeom>
            <a:solidFill>
              <a:srgbClr val="D8D6D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1" fromWordArt="0" anchor="ctr" anchorCtr="0" forceAA="0" compatLnSpc="1">
              <a:prstTxWarp prst="textNoShape">
                <a:avLst/>
              </a:prstTxWarp>
              <a:noAutofit/>
            </a:bodyPr>
            <a:lstStyle/>
            <a:p>
              <a:pPr marL="0" marR="0" lvl="0" indent="0" algn="ctr" defTabSz="914400" rtl="1" eaLnBrk="1" fontAlgn="auto" latinLnBrk="0" hangingPunct="1">
                <a:lnSpc>
                  <a:spcPct val="100000"/>
                </a:lnSpc>
                <a:spcBef>
                  <a:spcPts val="0"/>
                </a:spcBef>
                <a:spcAft>
                  <a:spcPts val="0"/>
                </a:spcAft>
                <a:buClrTx/>
                <a:buSzTx/>
                <a:buFontTx/>
                <a:buNone/>
                <a:tabLst/>
                <a:defRPr/>
              </a:pPr>
              <a:endParaRPr kumimoji="0" lang="ar-SA" sz="1800" b="0" i="0" u="none" strike="noStrike" kern="1200" cap="none" spc="0" normalizeH="0" baseline="0" noProof="0">
                <a:ln>
                  <a:noFill/>
                </a:ln>
                <a:solidFill>
                  <a:srgbClr val="343D45"/>
                </a:solidFill>
                <a:effectLst/>
                <a:uLnTx/>
                <a:uFillTx/>
                <a:latin typeface="Calibri" panose="020F0502020204030204"/>
                <a:ea typeface="+mn-ea"/>
                <a:cs typeface="Arial" panose="020B0604020202020204" pitchFamily="34" charset="0"/>
              </a:endParaRPr>
            </a:p>
          </p:txBody>
        </p:sp>
        <p:sp>
          <p:nvSpPr>
            <p:cNvPr id="18" name="شكل حر 48">
              <a:extLst>
                <a:ext uri="{FF2B5EF4-FFF2-40B4-BE49-F238E27FC236}">
                  <a16:creationId xmlns:a16="http://schemas.microsoft.com/office/drawing/2014/main" id="{A9A96CCD-D488-D65A-3EDF-69004907FBD5}"/>
                </a:ext>
              </a:extLst>
            </p:cNvPr>
            <p:cNvSpPr/>
            <p:nvPr/>
          </p:nvSpPr>
          <p:spPr>
            <a:xfrm rot="15293836">
              <a:off x="5853780" y="1591689"/>
              <a:ext cx="431406" cy="1397594"/>
            </a:xfrm>
            <a:custGeom>
              <a:avLst/>
              <a:gdLst>
                <a:gd name="connsiteX0" fmla="*/ 431406 w 431406"/>
                <a:gd name="connsiteY0" fmla="*/ 709960 h 1397594"/>
                <a:gd name="connsiteX1" fmla="*/ 137431 w 431406"/>
                <a:gd name="connsiteY1" fmla="*/ 1341172 h 1397594"/>
                <a:gd name="connsiteX2" fmla="*/ 46378 w 431406"/>
                <a:gd name="connsiteY2" fmla="*/ 1397594 h 1397594"/>
                <a:gd name="connsiteX3" fmla="*/ 104041 w 431406"/>
                <a:gd name="connsiteY3" fmla="*/ 1292886 h 1397594"/>
                <a:gd name="connsiteX4" fmla="*/ 217915 w 431406"/>
                <a:gd name="connsiteY4" fmla="*/ 734348 h 1397594"/>
                <a:gd name="connsiteX5" fmla="*/ 22622 w 431406"/>
                <a:gd name="connsiteY5" fmla="*/ 27964 h 1397594"/>
                <a:gd name="connsiteX6" fmla="*/ 0 w 431406"/>
                <a:gd name="connsiteY6" fmla="*/ 0 h 1397594"/>
                <a:gd name="connsiteX7" fmla="*/ 24170 w 431406"/>
                <a:gd name="connsiteY7" fmla="*/ 8565 h 1397594"/>
                <a:gd name="connsiteX8" fmla="*/ 431406 w 431406"/>
                <a:gd name="connsiteY8" fmla="*/ 709960 h 1397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31406" h="1397594">
                  <a:moveTo>
                    <a:pt x="431406" y="709960"/>
                  </a:moveTo>
                  <a:cubicBezTo>
                    <a:pt x="431406" y="972715"/>
                    <a:pt x="314795" y="1204376"/>
                    <a:pt x="137431" y="1341172"/>
                  </a:cubicBezTo>
                  <a:lnTo>
                    <a:pt x="46378" y="1397594"/>
                  </a:lnTo>
                  <a:lnTo>
                    <a:pt x="104041" y="1292886"/>
                  </a:lnTo>
                  <a:cubicBezTo>
                    <a:pt x="175935" y="1133448"/>
                    <a:pt x="217915" y="941243"/>
                    <a:pt x="217915" y="734348"/>
                  </a:cubicBezTo>
                  <a:cubicBezTo>
                    <a:pt x="217916" y="458488"/>
                    <a:pt x="143284" y="208743"/>
                    <a:pt x="22622" y="27964"/>
                  </a:cubicBezTo>
                  <a:lnTo>
                    <a:pt x="0" y="0"/>
                  </a:lnTo>
                  <a:lnTo>
                    <a:pt x="24170" y="8565"/>
                  </a:lnTo>
                  <a:cubicBezTo>
                    <a:pt x="263486" y="124124"/>
                    <a:pt x="431406" y="394655"/>
                    <a:pt x="431406" y="709960"/>
                  </a:cubicBezTo>
                  <a:close/>
                </a:path>
              </a:pathLst>
            </a:custGeom>
            <a:solidFill>
              <a:srgbClr val="AFABAB"/>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1" fromWordArt="0" anchor="ctr" anchorCtr="0" forceAA="0" compatLnSpc="1">
              <a:prstTxWarp prst="textNoShape">
                <a:avLst/>
              </a:prstTxWarp>
              <a:noAutofit/>
            </a:bodyPr>
            <a:lstStyle/>
            <a:p>
              <a:pPr marL="0" marR="0" lvl="0" indent="0" algn="ctr" defTabSz="914400" rtl="1" eaLnBrk="1" fontAlgn="auto" latinLnBrk="0" hangingPunct="1">
                <a:lnSpc>
                  <a:spcPct val="100000"/>
                </a:lnSpc>
                <a:spcBef>
                  <a:spcPts val="0"/>
                </a:spcBef>
                <a:spcAft>
                  <a:spcPts val="0"/>
                </a:spcAft>
                <a:buClrTx/>
                <a:buSzTx/>
                <a:buFontTx/>
                <a:buNone/>
                <a:tabLst/>
                <a:defRPr/>
              </a:pPr>
              <a:endParaRPr kumimoji="0" lang="ar-SA" sz="1800" b="0" i="0" u="none" strike="noStrike" kern="1200" cap="none" spc="0" normalizeH="0" baseline="0" noProof="0">
                <a:ln>
                  <a:noFill/>
                </a:ln>
                <a:solidFill>
                  <a:srgbClr val="343D45"/>
                </a:solidFill>
                <a:effectLst/>
                <a:uLnTx/>
                <a:uFillTx/>
                <a:latin typeface="Calibri" panose="020F0502020204030204"/>
                <a:ea typeface="+mn-ea"/>
                <a:cs typeface="Arial" panose="020B0604020202020204" pitchFamily="34" charset="0"/>
              </a:endParaRPr>
            </a:p>
          </p:txBody>
        </p:sp>
        <p:sp>
          <p:nvSpPr>
            <p:cNvPr id="19" name="شكل حر 49">
              <a:extLst>
                <a:ext uri="{FF2B5EF4-FFF2-40B4-BE49-F238E27FC236}">
                  <a16:creationId xmlns:a16="http://schemas.microsoft.com/office/drawing/2014/main" id="{CC1FF3A6-21A5-544E-2105-A3618F585164}"/>
                </a:ext>
              </a:extLst>
            </p:cNvPr>
            <p:cNvSpPr/>
            <p:nvPr/>
          </p:nvSpPr>
          <p:spPr>
            <a:xfrm rot="16200000">
              <a:off x="6168467" y="1433817"/>
              <a:ext cx="431406" cy="1397594"/>
            </a:xfrm>
            <a:custGeom>
              <a:avLst/>
              <a:gdLst>
                <a:gd name="connsiteX0" fmla="*/ 431406 w 431406"/>
                <a:gd name="connsiteY0" fmla="*/ 709960 h 1397594"/>
                <a:gd name="connsiteX1" fmla="*/ 137431 w 431406"/>
                <a:gd name="connsiteY1" fmla="*/ 1341172 h 1397594"/>
                <a:gd name="connsiteX2" fmla="*/ 46378 w 431406"/>
                <a:gd name="connsiteY2" fmla="*/ 1397594 h 1397594"/>
                <a:gd name="connsiteX3" fmla="*/ 104041 w 431406"/>
                <a:gd name="connsiteY3" fmla="*/ 1292886 h 1397594"/>
                <a:gd name="connsiteX4" fmla="*/ 217915 w 431406"/>
                <a:gd name="connsiteY4" fmla="*/ 734348 h 1397594"/>
                <a:gd name="connsiteX5" fmla="*/ 22622 w 431406"/>
                <a:gd name="connsiteY5" fmla="*/ 27964 h 1397594"/>
                <a:gd name="connsiteX6" fmla="*/ 0 w 431406"/>
                <a:gd name="connsiteY6" fmla="*/ 0 h 1397594"/>
                <a:gd name="connsiteX7" fmla="*/ 24170 w 431406"/>
                <a:gd name="connsiteY7" fmla="*/ 8565 h 1397594"/>
                <a:gd name="connsiteX8" fmla="*/ 431406 w 431406"/>
                <a:gd name="connsiteY8" fmla="*/ 709960 h 1397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31406" h="1397594">
                  <a:moveTo>
                    <a:pt x="431406" y="709960"/>
                  </a:moveTo>
                  <a:cubicBezTo>
                    <a:pt x="431406" y="972715"/>
                    <a:pt x="314795" y="1204376"/>
                    <a:pt x="137431" y="1341172"/>
                  </a:cubicBezTo>
                  <a:lnTo>
                    <a:pt x="46378" y="1397594"/>
                  </a:lnTo>
                  <a:lnTo>
                    <a:pt x="104041" y="1292886"/>
                  </a:lnTo>
                  <a:cubicBezTo>
                    <a:pt x="175935" y="1133448"/>
                    <a:pt x="217915" y="941243"/>
                    <a:pt x="217915" y="734348"/>
                  </a:cubicBezTo>
                  <a:cubicBezTo>
                    <a:pt x="217916" y="458488"/>
                    <a:pt x="143284" y="208743"/>
                    <a:pt x="22622" y="27964"/>
                  </a:cubicBezTo>
                  <a:lnTo>
                    <a:pt x="0" y="0"/>
                  </a:lnTo>
                  <a:lnTo>
                    <a:pt x="24170" y="8565"/>
                  </a:lnTo>
                  <a:cubicBezTo>
                    <a:pt x="263486" y="124124"/>
                    <a:pt x="431406" y="394655"/>
                    <a:pt x="431406" y="709960"/>
                  </a:cubicBezTo>
                  <a:close/>
                </a:path>
              </a:pathLst>
            </a:custGeom>
            <a:solidFill>
              <a:srgbClr val="76717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1" fromWordArt="0" anchor="ctr" anchorCtr="0" forceAA="0" compatLnSpc="1">
              <a:prstTxWarp prst="textNoShape">
                <a:avLst/>
              </a:prstTxWarp>
              <a:noAutofit/>
            </a:bodyPr>
            <a:lstStyle/>
            <a:p>
              <a:pPr marL="0" marR="0" lvl="0" indent="0" algn="ctr" defTabSz="914400" rtl="1" eaLnBrk="1" fontAlgn="auto" latinLnBrk="0" hangingPunct="1">
                <a:lnSpc>
                  <a:spcPct val="100000"/>
                </a:lnSpc>
                <a:spcBef>
                  <a:spcPts val="0"/>
                </a:spcBef>
                <a:spcAft>
                  <a:spcPts val="0"/>
                </a:spcAft>
                <a:buClrTx/>
                <a:buSzTx/>
                <a:buFontTx/>
                <a:buNone/>
                <a:tabLst/>
                <a:defRPr/>
              </a:pPr>
              <a:endParaRPr kumimoji="0" lang="ar-SA" sz="1800" b="0" i="0" u="none" strike="noStrike" kern="1200" cap="none" spc="0" normalizeH="0" baseline="0" noProof="0">
                <a:ln>
                  <a:noFill/>
                </a:ln>
                <a:solidFill>
                  <a:srgbClr val="343D45"/>
                </a:solidFill>
                <a:effectLst/>
                <a:uLnTx/>
                <a:uFillTx/>
                <a:latin typeface="Calibri" panose="020F0502020204030204"/>
                <a:ea typeface="+mn-ea"/>
                <a:cs typeface="Arial" panose="020B0604020202020204" pitchFamily="34" charset="0"/>
              </a:endParaRPr>
            </a:p>
          </p:txBody>
        </p:sp>
      </p:grpSp>
      <p:grpSp>
        <p:nvGrpSpPr>
          <p:cNvPr id="20" name="مجموعة 19">
            <a:extLst>
              <a:ext uri="{FF2B5EF4-FFF2-40B4-BE49-F238E27FC236}">
                <a16:creationId xmlns:a16="http://schemas.microsoft.com/office/drawing/2014/main" id="{4A0D17AF-A30A-E842-0270-0D90071D6775}"/>
              </a:ext>
            </a:extLst>
          </p:cNvPr>
          <p:cNvGrpSpPr/>
          <p:nvPr/>
        </p:nvGrpSpPr>
        <p:grpSpPr>
          <a:xfrm rot="20700000" flipH="1" flipV="1">
            <a:off x="5986537" y="2897903"/>
            <a:ext cx="2729176" cy="1131004"/>
            <a:chOff x="5137484" y="1916911"/>
            <a:chExt cx="1945483" cy="806232"/>
          </a:xfrm>
        </p:grpSpPr>
        <p:sp>
          <p:nvSpPr>
            <p:cNvPr id="22" name="شكل حر 42">
              <a:extLst>
                <a:ext uri="{FF2B5EF4-FFF2-40B4-BE49-F238E27FC236}">
                  <a16:creationId xmlns:a16="http://schemas.microsoft.com/office/drawing/2014/main" id="{67844D02-A5C7-1CE8-2F2B-073509E4C7B0}"/>
                </a:ext>
              </a:extLst>
            </p:cNvPr>
            <p:cNvSpPr/>
            <p:nvPr/>
          </p:nvSpPr>
          <p:spPr>
            <a:xfrm rot="14598714">
              <a:off x="5620578" y="1808643"/>
              <a:ext cx="431406" cy="1397594"/>
            </a:xfrm>
            <a:custGeom>
              <a:avLst/>
              <a:gdLst>
                <a:gd name="connsiteX0" fmla="*/ 431406 w 431406"/>
                <a:gd name="connsiteY0" fmla="*/ 709960 h 1397594"/>
                <a:gd name="connsiteX1" fmla="*/ 137431 w 431406"/>
                <a:gd name="connsiteY1" fmla="*/ 1341172 h 1397594"/>
                <a:gd name="connsiteX2" fmla="*/ 46378 w 431406"/>
                <a:gd name="connsiteY2" fmla="*/ 1397594 h 1397594"/>
                <a:gd name="connsiteX3" fmla="*/ 104041 w 431406"/>
                <a:gd name="connsiteY3" fmla="*/ 1292886 h 1397594"/>
                <a:gd name="connsiteX4" fmla="*/ 217915 w 431406"/>
                <a:gd name="connsiteY4" fmla="*/ 734348 h 1397594"/>
                <a:gd name="connsiteX5" fmla="*/ 22622 w 431406"/>
                <a:gd name="connsiteY5" fmla="*/ 27964 h 1397594"/>
                <a:gd name="connsiteX6" fmla="*/ 0 w 431406"/>
                <a:gd name="connsiteY6" fmla="*/ 0 h 1397594"/>
                <a:gd name="connsiteX7" fmla="*/ 24170 w 431406"/>
                <a:gd name="connsiteY7" fmla="*/ 8565 h 1397594"/>
                <a:gd name="connsiteX8" fmla="*/ 431406 w 431406"/>
                <a:gd name="connsiteY8" fmla="*/ 709960 h 1397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31406" h="1397594">
                  <a:moveTo>
                    <a:pt x="431406" y="709960"/>
                  </a:moveTo>
                  <a:cubicBezTo>
                    <a:pt x="431406" y="972715"/>
                    <a:pt x="314795" y="1204376"/>
                    <a:pt x="137431" y="1341172"/>
                  </a:cubicBezTo>
                  <a:lnTo>
                    <a:pt x="46378" y="1397594"/>
                  </a:lnTo>
                  <a:lnTo>
                    <a:pt x="104041" y="1292886"/>
                  </a:lnTo>
                  <a:cubicBezTo>
                    <a:pt x="175935" y="1133448"/>
                    <a:pt x="217915" y="941243"/>
                    <a:pt x="217915" y="734348"/>
                  </a:cubicBezTo>
                  <a:cubicBezTo>
                    <a:pt x="217916" y="458488"/>
                    <a:pt x="143284" y="208743"/>
                    <a:pt x="22622" y="27964"/>
                  </a:cubicBezTo>
                  <a:lnTo>
                    <a:pt x="0" y="0"/>
                  </a:lnTo>
                  <a:lnTo>
                    <a:pt x="24170" y="8565"/>
                  </a:lnTo>
                  <a:cubicBezTo>
                    <a:pt x="263486" y="124124"/>
                    <a:pt x="431406" y="394655"/>
                    <a:pt x="431406" y="709960"/>
                  </a:cubicBezTo>
                  <a:close/>
                </a:path>
              </a:pathLst>
            </a:custGeom>
            <a:solidFill>
              <a:srgbClr val="E3EEFD"/>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1" fromWordArt="0" anchor="ctr" anchorCtr="0" forceAA="0" compatLnSpc="1">
              <a:prstTxWarp prst="textNoShape">
                <a:avLst/>
              </a:prstTxWarp>
              <a:noAutofit/>
            </a:bodyPr>
            <a:lstStyle/>
            <a:p>
              <a:pPr marL="0" marR="0" lvl="0" indent="0" algn="ctr" defTabSz="914400" rtl="1" eaLnBrk="1" fontAlgn="auto" latinLnBrk="0" hangingPunct="1">
                <a:lnSpc>
                  <a:spcPct val="100000"/>
                </a:lnSpc>
                <a:spcBef>
                  <a:spcPts val="0"/>
                </a:spcBef>
                <a:spcAft>
                  <a:spcPts val="0"/>
                </a:spcAft>
                <a:buClrTx/>
                <a:buSzTx/>
                <a:buFontTx/>
                <a:buNone/>
                <a:tabLst/>
                <a:defRPr/>
              </a:pPr>
              <a:endParaRPr kumimoji="0" lang="ar-SA" sz="1800" b="0" i="0" u="none" strike="noStrike" kern="1200" cap="none" spc="0" normalizeH="0" baseline="0" noProof="0">
                <a:ln>
                  <a:noFill/>
                </a:ln>
                <a:solidFill>
                  <a:srgbClr val="343D45"/>
                </a:solidFill>
                <a:effectLst/>
                <a:uLnTx/>
                <a:uFillTx/>
                <a:latin typeface="Calibri" panose="020F0502020204030204"/>
                <a:ea typeface="+mn-ea"/>
                <a:cs typeface="Arial" panose="020B0604020202020204" pitchFamily="34" charset="0"/>
              </a:endParaRPr>
            </a:p>
          </p:txBody>
        </p:sp>
        <p:sp>
          <p:nvSpPr>
            <p:cNvPr id="24" name="شكل حر 43">
              <a:extLst>
                <a:ext uri="{FF2B5EF4-FFF2-40B4-BE49-F238E27FC236}">
                  <a16:creationId xmlns:a16="http://schemas.microsoft.com/office/drawing/2014/main" id="{DBEFC9EF-1643-3D89-EAA8-58C5C2FD0AA7}"/>
                </a:ext>
              </a:extLst>
            </p:cNvPr>
            <p:cNvSpPr/>
            <p:nvPr/>
          </p:nvSpPr>
          <p:spPr>
            <a:xfrm rot="15293836">
              <a:off x="5853780" y="1591689"/>
              <a:ext cx="431406" cy="1397594"/>
            </a:xfrm>
            <a:custGeom>
              <a:avLst/>
              <a:gdLst>
                <a:gd name="connsiteX0" fmla="*/ 431406 w 431406"/>
                <a:gd name="connsiteY0" fmla="*/ 709960 h 1397594"/>
                <a:gd name="connsiteX1" fmla="*/ 137431 w 431406"/>
                <a:gd name="connsiteY1" fmla="*/ 1341172 h 1397594"/>
                <a:gd name="connsiteX2" fmla="*/ 46378 w 431406"/>
                <a:gd name="connsiteY2" fmla="*/ 1397594 h 1397594"/>
                <a:gd name="connsiteX3" fmla="*/ 104041 w 431406"/>
                <a:gd name="connsiteY3" fmla="*/ 1292886 h 1397594"/>
                <a:gd name="connsiteX4" fmla="*/ 217915 w 431406"/>
                <a:gd name="connsiteY4" fmla="*/ 734348 h 1397594"/>
                <a:gd name="connsiteX5" fmla="*/ 22622 w 431406"/>
                <a:gd name="connsiteY5" fmla="*/ 27964 h 1397594"/>
                <a:gd name="connsiteX6" fmla="*/ 0 w 431406"/>
                <a:gd name="connsiteY6" fmla="*/ 0 h 1397594"/>
                <a:gd name="connsiteX7" fmla="*/ 24170 w 431406"/>
                <a:gd name="connsiteY7" fmla="*/ 8565 h 1397594"/>
                <a:gd name="connsiteX8" fmla="*/ 431406 w 431406"/>
                <a:gd name="connsiteY8" fmla="*/ 709960 h 1397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31406" h="1397594">
                  <a:moveTo>
                    <a:pt x="431406" y="709960"/>
                  </a:moveTo>
                  <a:cubicBezTo>
                    <a:pt x="431406" y="972715"/>
                    <a:pt x="314795" y="1204376"/>
                    <a:pt x="137431" y="1341172"/>
                  </a:cubicBezTo>
                  <a:lnTo>
                    <a:pt x="46378" y="1397594"/>
                  </a:lnTo>
                  <a:lnTo>
                    <a:pt x="104041" y="1292886"/>
                  </a:lnTo>
                  <a:cubicBezTo>
                    <a:pt x="175935" y="1133448"/>
                    <a:pt x="217915" y="941243"/>
                    <a:pt x="217915" y="734348"/>
                  </a:cubicBezTo>
                  <a:cubicBezTo>
                    <a:pt x="217916" y="458488"/>
                    <a:pt x="143284" y="208743"/>
                    <a:pt x="22622" y="27964"/>
                  </a:cubicBezTo>
                  <a:lnTo>
                    <a:pt x="0" y="0"/>
                  </a:lnTo>
                  <a:lnTo>
                    <a:pt x="24170" y="8565"/>
                  </a:lnTo>
                  <a:cubicBezTo>
                    <a:pt x="263486" y="124124"/>
                    <a:pt x="431406" y="394655"/>
                    <a:pt x="431406" y="709960"/>
                  </a:cubicBezTo>
                  <a:close/>
                </a:path>
              </a:pathLst>
            </a:custGeom>
            <a:solidFill>
              <a:srgbClr val="C8DDFC"/>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1" fromWordArt="0" anchor="ctr" anchorCtr="0" forceAA="0" compatLnSpc="1">
              <a:prstTxWarp prst="textNoShape">
                <a:avLst/>
              </a:prstTxWarp>
              <a:noAutofit/>
            </a:bodyPr>
            <a:lstStyle/>
            <a:p>
              <a:pPr marL="0" marR="0" lvl="0" indent="0" algn="ctr" defTabSz="914400" rtl="1" eaLnBrk="1" fontAlgn="auto" latinLnBrk="0" hangingPunct="1">
                <a:lnSpc>
                  <a:spcPct val="100000"/>
                </a:lnSpc>
                <a:spcBef>
                  <a:spcPts val="0"/>
                </a:spcBef>
                <a:spcAft>
                  <a:spcPts val="0"/>
                </a:spcAft>
                <a:buClrTx/>
                <a:buSzTx/>
                <a:buFontTx/>
                <a:buNone/>
                <a:tabLst/>
                <a:defRPr/>
              </a:pPr>
              <a:endParaRPr kumimoji="0" lang="ar-SA" sz="1800" b="0" i="0" u="none" strike="noStrike" kern="1200" cap="none" spc="0" normalizeH="0" baseline="0" noProof="0">
                <a:ln>
                  <a:noFill/>
                </a:ln>
                <a:solidFill>
                  <a:srgbClr val="343D45"/>
                </a:solidFill>
                <a:effectLst/>
                <a:uLnTx/>
                <a:uFillTx/>
                <a:latin typeface="Calibri" panose="020F0502020204030204"/>
                <a:ea typeface="+mn-ea"/>
                <a:cs typeface="Arial" panose="020B0604020202020204" pitchFamily="34" charset="0"/>
              </a:endParaRPr>
            </a:p>
          </p:txBody>
        </p:sp>
        <p:sp>
          <p:nvSpPr>
            <p:cNvPr id="25" name="شكل حر 44">
              <a:extLst>
                <a:ext uri="{FF2B5EF4-FFF2-40B4-BE49-F238E27FC236}">
                  <a16:creationId xmlns:a16="http://schemas.microsoft.com/office/drawing/2014/main" id="{DC862A25-7657-B847-24E6-D224787FCF92}"/>
                </a:ext>
              </a:extLst>
            </p:cNvPr>
            <p:cNvSpPr/>
            <p:nvPr/>
          </p:nvSpPr>
          <p:spPr>
            <a:xfrm rot="16200000">
              <a:off x="6168467" y="1433817"/>
              <a:ext cx="431406" cy="1397594"/>
            </a:xfrm>
            <a:custGeom>
              <a:avLst/>
              <a:gdLst>
                <a:gd name="connsiteX0" fmla="*/ 431406 w 431406"/>
                <a:gd name="connsiteY0" fmla="*/ 709960 h 1397594"/>
                <a:gd name="connsiteX1" fmla="*/ 137431 w 431406"/>
                <a:gd name="connsiteY1" fmla="*/ 1341172 h 1397594"/>
                <a:gd name="connsiteX2" fmla="*/ 46378 w 431406"/>
                <a:gd name="connsiteY2" fmla="*/ 1397594 h 1397594"/>
                <a:gd name="connsiteX3" fmla="*/ 104041 w 431406"/>
                <a:gd name="connsiteY3" fmla="*/ 1292886 h 1397594"/>
                <a:gd name="connsiteX4" fmla="*/ 217915 w 431406"/>
                <a:gd name="connsiteY4" fmla="*/ 734348 h 1397594"/>
                <a:gd name="connsiteX5" fmla="*/ 22622 w 431406"/>
                <a:gd name="connsiteY5" fmla="*/ 27964 h 1397594"/>
                <a:gd name="connsiteX6" fmla="*/ 0 w 431406"/>
                <a:gd name="connsiteY6" fmla="*/ 0 h 1397594"/>
                <a:gd name="connsiteX7" fmla="*/ 24170 w 431406"/>
                <a:gd name="connsiteY7" fmla="*/ 8565 h 1397594"/>
                <a:gd name="connsiteX8" fmla="*/ 431406 w 431406"/>
                <a:gd name="connsiteY8" fmla="*/ 709960 h 1397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31406" h="1397594">
                  <a:moveTo>
                    <a:pt x="431406" y="709960"/>
                  </a:moveTo>
                  <a:cubicBezTo>
                    <a:pt x="431406" y="972715"/>
                    <a:pt x="314795" y="1204376"/>
                    <a:pt x="137431" y="1341172"/>
                  </a:cubicBezTo>
                  <a:lnTo>
                    <a:pt x="46378" y="1397594"/>
                  </a:lnTo>
                  <a:lnTo>
                    <a:pt x="104041" y="1292886"/>
                  </a:lnTo>
                  <a:cubicBezTo>
                    <a:pt x="175935" y="1133448"/>
                    <a:pt x="217915" y="941243"/>
                    <a:pt x="217915" y="734348"/>
                  </a:cubicBezTo>
                  <a:cubicBezTo>
                    <a:pt x="217916" y="458488"/>
                    <a:pt x="143284" y="208743"/>
                    <a:pt x="22622" y="27964"/>
                  </a:cubicBezTo>
                  <a:lnTo>
                    <a:pt x="0" y="0"/>
                  </a:lnTo>
                  <a:lnTo>
                    <a:pt x="24170" y="8565"/>
                  </a:lnTo>
                  <a:cubicBezTo>
                    <a:pt x="263486" y="124124"/>
                    <a:pt x="431406" y="394655"/>
                    <a:pt x="431406" y="709960"/>
                  </a:cubicBezTo>
                  <a:close/>
                </a:path>
              </a:pathLst>
            </a:custGeom>
            <a:solidFill>
              <a:srgbClr val="98C0FA"/>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1" fromWordArt="0" anchor="ctr" anchorCtr="0" forceAA="0" compatLnSpc="1">
              <a:prstTxWarp prst="textNoShape">
                <a:avLst/>
              </a:prstTxWarp>
              <a:noAutofit/>
            </a:bodyPr>
            <a:lstStyle/>
            <a:p>
              <a:pPr marL="0" marR="0" lvl="0" indent="0" algn="ctr" defTabSz="914400" rtl="1" eaLnBrk="1" fontAlgn="auto" latinLnBrk="0" hangingPunct="1">
                <a:lnSpc>
                  <a:spcPct val="100000"/>
                </a:lnSpc>
                <a:spcBef>
                  <a:spcPts val="0"/>
                </a:spcBef>
                <a:spcAft>
                  <a:spcPts val="0"/>
                </a:spcAft>
                <a:buClrTx/>
                <a:buSzTx/>
                <a:buFontTx/>
                <a:buNone/>
                <a:tabLst/>
                <a:defRPr/>
              </a:pPr>
              <a:endParaRPr kumimoji="0" lang="ar-SA" sz="1800" b="0" i="0" u="none" strike="noStrike" kern="1200" cap="none" spc="0" normalizeH="0" baseline="0" noProof="0">
                <a:ln>
                  <a:noFill/>
                </a:ln>
                <a:solidFill>
                  <a:srgbClr val="343D45"/>
                </a:solidFill>
                <a:effectLst/>
                <a:uLnTx/>
                <a:uFillTx/>
                <a:latin typeface="Calibri" panose="020F0502020204030204"/>
                <a:ea typeface="+mn-ea"/>
                <a:cs typeface="Arial" panose="020B0604020202020204" pitchFamily="34" charset="0"/>
              </a:endParaRPr>
            </a:p>
          </p:txBody>
        </p:sp>
      </p:grpSp>
      <p:grpSp>
        <p:nvGrpSpPr>
          <p:cNvPr id="26" name="مجموعة 25">
            <a:extLst>
              <a:ext uri="{FF2B5EF4-FFF2-40B4-BE49-F238E27FC236}">
                <a16:creationId xmlns:a16="http://schemas.microsoft.com/office/drawing/2014/main" id="{199E4637-1A0E-2721-FEE9-91CBA93EB138}"/>
              </a:ext>
            </a:extLst>
          </p:cNvPr>
          <p:cNvGrpSpPr/>
          <p:nvPr/>
        </p:nvGrpSpPr>
        <p:grpSpPr>
          <a:xfrm rot="3600000">
            <a:off x="3986863" y="2136638"/>
            <a:ext cx="2728800" cy="1130400"/>
            <a:chOff x="5137484" y="1916911"/>
            <a:chExt cx="1945483" cy="806232"/>
          </a:xfrm>
        </p:grpSpPr>
        <p:sp>
          <p:nvSpPr>
            <p:cNvPr id="29" name="شكل حر 45">
              <a:extLst>
                <a:ext uri="{FF2B5EF4-FFF2-40B4-BE49-F238E27FC236}">
                  <a16:creationId xmlns:a16="http://schemas.microsoft.com/office/drawing/2014/main" id="{6AA68309-B46F-08B0-41E9-501B90D55E73}"/>
                </a:ext>
              </a:extLst>
            </p:cNvPr>
            <p:cNvSpPr/>
            <p:nvPr/>
          </p:nvSpPr>
          <p:spPr>
            <a:xfrm rot="14598714">
              <a:off x="5620578" y="1808643"/>
              <a:ext cx="431406" cy="1397594"/>
            </a:xfrm>
            <a:custGeom>
              <a:avLst/>
              <a:gdLst>
                <a:gd name="connsiteX0" fmla="*/ 431406 w 431406"/>
                <a:gd name="connsiteY0" fmla="*/ 709960 h 1397594"/>
                <a:gd name="connsiteX1" fmla="*/ 137431 w 431406"/>
                <a:gd name="connsiteY1" fmla="*/ 1341172 h 1397594"/>
                <a:gd name="connsiteX2" fmla="*/ 46378 w 431406"/>
                <a:gd name="connsiteY2" fmla="*/ 1397594 h 1397594"/>
                <a:gd name="connsiteX3" fmla="*/ 104041 w 431406"/>
                <a:gd name="connsiteY3" fmla="*/ 1292886 h 1397594"/>
                <a:gd name="connsiteX4" fmla="*/ 217915 w 431406"/>
                <a:gd name="connsiteY4" fmla="*/ 734348 h 1397594"/>
                <a:gd name="connsiteX5" fmla="*/ 22622 w 431406"/>
                <a:gd name="connsiteY5" fmla="*/ 27964 h 1397594"/>
                <a:gd name="connsiteX6" fmla="*/ 0 w 431406"/>
                <a:gd name="connsiteY6" fmla="*/ 0 h 1397594"/>
                <a:gd name="connsiteX7" fmla="*/ 24170 w 431406"/>
                <a:gd name="connsiteY7" fmla="*/ 8565 h 1397594"/>
                <a:gd name="connsiteX8" fmla="*/ 431406 w 431406"/>
                <a:gd name="connsiteY8" fmla="*/ 709960 h 1397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31406" h="1397594">
                  <a:moveTo>
                    <a:pt x="431406" y="709960"/>
                  </a:moveTo>
                  <a:cubicBezTo>
                    <a:pt x="431406" y="972715"/>
                    <a:pt x="314795" y="1204376"/>
                    <a:pt x="137431" y="1341172"/>
                  </a:cubicBezTo>
                  <a:lnTo>
                    <a:pt x="46378" y="1397594"/>
                  </a:lnTo>
                  <a:lnTo>
                    <a:pt x="104041" y="1292886"/>
                  </a:lnTo>
                  <a:cubicBezTo>
                    <a:pt x="175935" y="1133448"/>
                    <a:pt x="217915" y="941243"/>
                    <a:pt x="217915" y="734348"/>
                  </a:cubicBezTo>
                  <a:cubicBezTo>
                    <a:pt x="217916" y="458488"/>
                    <a:pt x="143284" y="208743"/>
                    <a:pt x="22622" y="27964"/>
                  </a:cubicBezTo>
                  <a:lnTo>
                    <a:pt x="0" y="0"/>
                  </a:lnTo>
                  <a:lnTo>
                    <a:pt x="24170" y="8565"/>
                  </a:lnTo>
                  <a:cubicBezTo>
                    <a:pt x="263486" y="124124"/>
                    <a:pt x="431406" y="394655"/>
                    <a:pt x="431406" y="709960"/>
                  </a:cubicBezTo>
                  <a:close/>
                </a:path>
              </a:pathLst>
            </a:custGeom>
            <a:solidFill>
              <a:srgbClr val="D8D6D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1" fromWordArt="0" anchor="ctr" anchorCtr="0" forceAA="0" compatLnSpc="1">
              <a:prstTxWarp prst="textNoShape">
                <a:avLst/>
              </a:prstTxWarp>
              <a:noAutofit/>
            </a:bodyPr>
            <a:lstStyle/>
            <a:p>
              <a:pPr marL="0" marR="0" lvl="0" indent="0" algn="ctr" defTabSz="914400" rtl="1" eaLnBrk="1" fontAlgn="auto" latinLnBrk="0" hangingPunct="1">
                <a:lnSpc>
                  <a:spcPct val="100000"/>
                </a:lnSpc>
                <a:spcBef>
                  <a:spcPts val="0"/>
                </a:spcBef>
                <a:spcAft>
                  <a:spcPts val="0"/>
                </a:spcAft>
                <a:buClrTx/>
                <a:buSzTx/>
                <a:buFontTx/>
                <a:buNone/>
                <a:tabLst/>
                <a:defRPr/>
              </a:pPr>
              <a:endParaRPr kumimoji="0" lang="ar-SA" sz="1800" b="0" i="0" u="none" strike="noStrike" kern="1200" cap="none" spc="0" normalizeH="0" baseline="0" noProof="0">
                <a:ln>
                  <a:noFill/>
                </a:ln>
                <a:solidFill>
                  <a:srgbClr val="343D45"/>
                </a:solidFill>
                <a:effectLst/>
                <a:uLnTx/>
                <a:uFillTx/>
                <a:latin typeface="Calibri" panose="020F0502020204030204"/>
                <a:ea typeface="+mn-ea"/>
                <a:cs typeface="Arial" panose="020B0604020202020204" pitchFamily="34" charset="0"/>
              </a:endParaRPr>
            </a:p>
          </p:txBody>
        </p:sp>
        <p:sp>
          <p:nvSpPr>
            <p:cNvPr id="30" name="شكل حر 48">
              <a:extLst>
                <a:ext uri="{FF2B5EF4-FFF2-40B4-BE49-F238E27FC236}">
                  <a16:creationId xmlns:a16="http://schemas.microsoft.com/office/drawing/2014/main" id="{015B8697-D677-5972-8A4C-5073D71E1093}"/>
                </a:ext>
              </a:extLst>
            </p:cNvPr>
            <p:cNvSpPr/>
            <p:nvPr/>
          </p:nvSpPr>
          <p:spPr>
            <a:xfrm rot="15293836">
              <a:off x="5853780" y="1591689"/>
              <a:ext cx="431406" cy="1397594"/>
            </a:xfrm>
            <a:custGeom>
              <a:avLst/>
              <a:gdLst>
                <a:gd name="connsiteX0" fmla="*/ 431406 w 431406"/>
                <a:gd name="connsiteY0" fmla="*/ 709960 h 1397594"/>
                <a:gd name="connsiteX1" fmla="*/ 137431 w 431406"/>
                <a:gd name="connsiteY1" fmla="*/ 1341172 h 1397594"/>
                <a:gd name="connsiteX2" fmla="*/ 46378 w 431406"/>
                <a:gd name="connsiteY2" fmla="*/ 1397594 h 1397594"/>
                <a:gd name="connsiteX3" fmla="*/ 104041 w 431406"/>
                <a:gd name="connsiteY3" fmla="*/ 1292886 h 1397594"/>
                <a:gd name="connsiteX4" fmla="*/ 217915 w 431406"/>
                <a:gd name="connsiteY4" fmla="*/ 734348 h 1397594"/>
                <a:gd name="connsiteX5" fmla="*/ 22622 w 431406"/>
                <a:gd name="connsiteY5" fmla="*/ 27964 h 1397594"/>
                <a:gd name="connsiteX6" fmla="*/ 0 w 431406"/>
                <a:gd name="connsiteY6" fmla="*/ 0 h 1397594"/>
                <a:gd name="connsiteX7" fmla="*/ 24170 w 431406"/>
                <a:gd name="connsiteY7" fmla="*/ 8565 h 1397594"/>
                <a:gd name="connsiteX8" fmla="*/ 431406 w 431406"/>
                <a:gd name="connsiteY8" fmla="*/ 709960 h 1397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31406" h="1397594">
                  <a:moveTo>
                    <a:pt x="431406" y="709960"/>
                  </a:moveTo>
                  <a:cubicBezTo>
                    <a:pt x="431406" y="972715"/>
                    <a:pt x="314795" y="1204376"/>
                    <a:pt x="137431" y="1341172"/>
                  </a:cubicBezTo>
                  <a:lnTo>
                    <a:pt x="46378" y="1397594"/>
                  </a:lnTo>
                  <a:lnTo>
                    <a:pt x="104041" y="1292886"/>
                  </a:lnTo>
                  <a:cubicBezTo>
                    <a:pt x="175935" y="1133448"/>
                    <a:pt x="217915" y="941243"/>
                    <a:pt x="217915" y="734348"/>
                  </a:cubicBezTo>
                  <a:cubicBezTo>
                    <a:pt x="217916" y="458488"/>
                    <a:pt x="143284" y="208743"/>
                    <a:pt x="22622" y="27964"/>
                  </a:cubicBezTo>
                  <a:lnTo>
                    <a:pt x="0" y="0"/>
                  </a:lnTo>
                  <a:lnTo>
                    <a:pt x="24170" y="8565"/>
                  </a:lnTo>
                  <a:cubicBezTo>
                    <a:pt x="263486" y="124124"/>
                    <a:pt x="431406" y="394655"/>
                    <a:pt x="431406" y="709960"/>
                  </a:cubicBezTo>
                  <a:close/>
                </a:path>
              </a:pathLst>
            </a:custGeom>
            <a:solidFill>
              <a:srgbClr val="AFABAB"/>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1" fromWordArt="0" anchor="ctr" anchorCtr="0" forceAA="0" compatLnSpc="1">
              <a:prstTxWarp prst="textNoShape">
                <a:avLst/>
              </a:prstTxWarp>
              <a:noAutofit/>
            </a:bodyPr>
            <a:lstStyle/>
            <a:p>
              <a:pPr marL="0" marR="0" lvl="0" indent="0" algn="ctr" defTabSz="914400" rtl="1" eaLnBrk="1" fontAlgn="auto" latinLnBrk="0" hangingPunct="1">
                <a:lnSpc>
                  <a:spcPct val="100000"/>
                </a:lnSpc>
                <a:spcBef>
                  <a:spcPts val="0"/>
                </a:spcBef>
                <a:spcAft>
                  <a:spcPts val="0"/>
                </a:spcAft>
                <a:buClrTx/>
                <a:buSzTx/>
                <a:buFontTx/>
                <a:buNone/>
                <a:tabLst/>
                <a:defRPr/>
              </a:pPr>
              <a:endParaRPr kumimoji="0" lang="ar-SA" sz="1800" b="0" i="0" u="none" strike="noStrike" kern="1200" cap="none" spc="0" normalizeH="0" baseline="0" noProof="0">
                <a:ln>
                  <a:noFill/>
                </a:ln>
                <a:solidFill>
                  <a:srgbClr val="343D45"/>
                </a:solidFill>
                <a:effectLst/>
                <a:uLnTx/>
                <a:uFillTx/>
                <a:latin typeface="Calibri" panose="020F0502020204030204"/>
                <a:ea typeface="+mn-ea"/>
                <a:cs typeface="Arial" panose="020B0604020202020204" pitchFamily="34" charset="0"/>
              </a:endParaRPr>
            </a:p>
          </p:txBody>
        </p:sp>
        <p:sp>
          <p:nvSpPr>
            <p:cNvPr id="31" name="شكل حر 49">
              <a:extLst>
                <a:ext uri="{FF2B5EF4-FFF2-40B4-BE49-F238E27FC236}">
                  <a16:creationId xmlns:a16="http://schemas.microsoft.com/office/drawing/2014/main" id="{4CED8BD7-C58D-93A4-1937-E6B47AAC0215}"/>
                </a:ext>
              </a:extLst>
            </p:cNvPr>
            <p:cNvSpPr/>
            <p:nvPr/>
          </p:nvSpPr>
          <p:spPr>
            <a:xfrm rot="16200000">
              <a:off x="6168467" y="1433817"/>
              <a:ext cx="431406" cy="1397594"/>
            </a:xfrm>
            <a:custGeom>
              <a:avLst/>
              <a:gdLst>
                <a:gd name="connsiteX0" fmla="*/ 431406 w 431406"/>
                <a:gd name="connsiteY0" fmla="*/ 709960 h 1397594"/>
                <a:gd name="connsiteX1" fmla="*/ 137431 w 431406"/>
                <a:gd name="connsiteY1" fmla="*/ 1341172 h 1397594"/>
                <a:gd name="connsiteX2" fmla="*/ 46378 w 431406"/>
                <a:gd name="connsiteY2" fmla="*/ 1397594 h 1397594"/>
                <a:gd name="connsiteX3" fmla="*/ 104041 w 431406"/>
                <a:gd name="connsiteY3" fmla="*/ 1292886 h 1397594"/>
                <a:gd name="connsiteX4" fmla="*/ 217915 w 431406"/>
                <a:gd name="connsiteY4" fmla="*/ 734348 h 1397594"/>
                <a:gd name="connsiteX5" fmla="*/ 22622 w 431406"/>
                <a:gd name="connsiteY5" fmla="*/ 27964 h 1397594"/>
                <a:gd name="connsiteX6" fmla="*/ 0 w 431406"/>
                <a:gd name="connsiteY6" fmla="*/ 0 h 1397594"/>
                <a:gd name="connsiteX7" fmla="*/ 24170 w 431406"/>
                <a:gd name="connsiteY7" fmla="*/ 8565 h 1397594"/>
                <a:gd name="connsiteX8" fmla="*/ 431406 w 431406"/>
                <a:gd name="connsiteY8" fmla="*/ 709960 h 1397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31406" h="1397594">
                  <a:moveTo>
                    <a:pt x="431406" y="709960"/>
                  </a:moveTo>
                  <a:cubicBezTo>
                    <a:pt x="431406" y="972715"/>
                    <a:pt x="314795" y="1204376"/>
                    <a:pt x="137431" y="1341172"/>
                  </a:cubicBezTo>
                  <a:lnTo>
                    <a:pt x="46378" y="1397594"/>
                  </a:lnTo>
                  <a:lnTo>
                    <a:pt x="104041" y="1292886"/>
                  </a:lnTo>
                  <a:cubicBezTo>
                    <a:pt x="175935" y="1133448"/>
                    <a:pt x="217915" y="941243"/>
                    <a:pt x="217915" y="734348"/>
                  </a:cubicBezTo>
                  <a:cubicBezTo>
                    <a:pt x="217916" y="458488"/>
                    <a:pt x="143284" y="208743"/>
                    <a:pt x="22622" y="27964"/>
                  </a:cubicBezTo>
                  <a:lnTo>
                    <a:pt x="0" y="0"/>
                  </a:lnTo>
                  <a:lnTo>
                    <a:pt x="24170" y="8565"/>
                  </a:lnTo>
                  <a:cubicBezTo>
                    <a:pt x="263486" y="124124"/>
                    <a:pt x="431406" y="394655"/>
                    <a:pt x="431406" y="709960"/>
                  </a:cubicBezTo>
                  <a:close/>
                </a:path>
              </a:pathLst>
            </a:custGeom>
            <a:solidFill>
              <a:srgbClr val="76717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1" fromWordArt="0" anchor="ctr" anchorCtr="0" forceAA="0" compatLnSpc="1">
              <a:prstTxWarp prst="textNoShape">
                <a:avLst/>
              </a:prstTxWarp>
              <a:noAutofit/>
            </a:bodyPr>
            <a:lstStyle/>
            <a:p>
              <a:pPr marL="0" marR="0" lvl="0" indent="0" algn="ctr" defTabSz="914400" rtl="1" eaLnBrk="1" fontAlgn="auto" latinLnBrk="0" hangingPunct="1">
                <a:lnSpc>
                  <a:spcPct val="100000"/>
                </a:lnSpc>
                <a:spcBef>
                  <a:spcPts val="0"/>
                </a:spcBef>
                <a:spcAft>
                  <a:spcPts val="0"/>
                </a:spcAft>
                <a:buClrTx/>
                <a:buSzTx/>
                <a:buFontTx/>
                <a:buNone/>
                <a:tabLst/>
                <a:defRPr/>
              </a:pPr>
              <a:endParaRPr kumimoji="0" lang="ar-SA" sz="1800" b="0" i="0" u="none" strike="noStrike" kern="1200" cap="none" spc="0" normalizeH="0" baseline="0" noProof="0">
                <a:ln>
                  <a:noFill/>
                </a:ln>
                <a:solidFill>
                  <a:srgbClr val="343D45"/>
                </a:solidFill>
                <a:effectLst/>
                <a:uLnTx/>
                <a:uFillTx/>
                <a:latin typeface="Calibri" panose="020F0502020204030204"/>
                <a:ea typeface="+mn-ea"/>
                <a:cs typeface="Arial" panose="020B0604020202020204" pitchFamily="34" charset="0"/>
              </a:endParaRPr>
            </a:p>
          </p:txBody>
        </p:sp>
      </p:grpSp>
      <p:grpSp>
        <p:nvGrpSpPr>
          <p:cNvPr id="32" name="مجموعة 31">
            <a:extLst>
              <a:ext uri="{FF2B5EF4-FFF2-40B4-BE49-F238E27FC236}">
                <a16:creationId xmlns:a16="http://schemas.microsoft.com/office/drawing/2014/main" id="{DD7E84F9-972D-55B7-2867-3DEC31510D6A}"/>
              </a:ext>
            </a:extLst>
          </p:cNvPr>
          <p:cNvGrpSpPr/>
          <p:nvPr/>
        </p:nvGrpSpPr>
        <p:grpSpPr>
          <a:xfrm rot="2700000" flipH="1" flipV="1">
            <a:off x="5687752" y="4246531"/>
            <a:ext cx="2729176" cy="1131004"/>
            <a:chOff x="5137484" y="1916911"/>
            <a:chExt cx="1945483" cy="806232"/>
          </a:xfrm>
        </p:grpSpPr>
        <p:sp>
          <p:nvSpPr>
            <p:cNvPr id="33" name="شكل حر 42">
              <a:extLst>
                <a:ext uri="{FF2B5EF4-FFF2-40B4-BE49-F238E27FC236}">
                  <a16:creationId xmlns:a16="http://schemas.microsoft.com/office/drawing/2014/main" id="{46D810F0-63E3-50FA-56AC-6A0415D755F0}"/>
                </a:ext>
              </a:extLst>
            </p:cNvPr>
            <p:cNvSpPr/>
            <p:nvPr/>
          </p:nvSpPr>
          <p:spPr>
            <a:xfrm rot="14598714">
              <a:off x="5620578" y="1808643"/>
              <a:ext cx="431406" cy="1397594"/>
            </a:xfrm>
            <a:custGeom>
              <a:avLst/>
              <a:gdLst>
                <a:gd name="connsiteX0" fmla="*/ 431406 w 431406"/>
                <a:gd name="connsiteY0" fmla="*/ 709960 h 1397594"/>
                <a:gd name="connsiteX1" fmla="*/ 137431 w 431406"/>
                <a:gd name="connsiteY1" fmla="*/ 1341172 h 1397594"/>
                <a:gd name="connsiteX2" fmla="*/ 46378 w 431406"/>
                <a:gd name="connsiteY2" fmla="*/ 1397594 h 1397594"/>
                <a:gd name="connsiteX3" fmla="*/ 104041 w 431406"/>
                <a:gd name="connsiteY3" fmla="*/ 1292886 h 1397594"/>
                <a:gd name="connsiteX4" fmla="*/ 217915 w 431406"/>
                <a:gd name="connsiteY4" fmla="*/ 734348 h 1397594"/>
                <a:gd name="connsiteX5" fmla="*/ 22622 w 431406"/>
                <a:gd name="connsiteY5" fmla="*/ 27964 h 1397594"/>
                <a:gd name="connsiteX6" fmla="*/ 0 w 431406"/>
                <a:gd name="connsiteY6" fmla="*/ 0 h 1397594"/>
                <a:gd name="connsiteX7" fmla="*/ 24170 w 431406"/>
                <a:gd name="connsiteY7" fmla="*/ 8565 h 1397594"/>
                <a:gd name="connsiteX8" fmla="*/ 431406 w 431406"/>
                <a:gd name="connsiteY8" fmla="*/ 709960 h 1397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31406" h="1397594">
                  <a:moveTo>
                    <a:pt x="431406" y="709960"/>
                  </a:moveTo>
                  <a:cubicBezTo>
                    <a:pt x="431406" y="972715"/>
                    <a:pt x="314795" y="1204376"/>
                    <a:pt x="137431" y="1341172"/>
                  </a:cubicBezTo>
                  <a:lnTo>
                    <a:pt x="46378" y="1397594"/>
                  </a:lnTo>
                  <a:lnTo>
                    <a:pt x="104041" y="1292886"/>
                  </a:lnTo>
                  <a:cubicBezTo>
                    <a:pt x="175935" y="1133448"/>
                    <a:pt x="217915" y="941243"/>
                    <a:pt x="217915" y="734348"/>
                  </a:cubicBezTo>
                  <a:cubicBezTo>
                    <a:pt x="217916" y="458488"/>
                    <a:pt x="143284" y="208743"/>
                    <a:pt x="22622" y="27964"/>
                  </a:cubicBezTo>
                  <a:lnTo>
                    <a:pt x="0" y="0"/>
                  </a:lnTo>
                  <a:lnTo>
                    <a:pt x="24170" y="8565"/>
                  </a:lnTo>
                  <a:cubicBezTo>
                    <a:pt x="263486" y="124124"/>
                    <a:pt x="431406" y="394655"/>
                    <a:pt x="431406" y="709960"/>
                  </a:cubicBezTo>
                  <a:close/>
                </a:path>
              </a:pathLst>
            </a:custGeom>
            <a:solidFill>
              <a:srgbClr val="E3EEFD"/>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1" fromWordArt="0" anchor="ctr" anchorCtr="0" forceAA="0" compatLnSpc="1">
              <a:prstTxWarp prst="textNoShape">
                <a:avLst/>
              </a:prstTxWarp>
              <a:noAutofit/>
            </a:bodyPr>
            <a:lstStyle/>
            <a:p>
              <a:pPr marL="0" marR="0" lvl="0" indent="0" algn="ctr" defTabSz="914400" rtl="1" eaLnBrk="1" fontAlgn="auto" latinLnBrk="0" hangingPunct="1">
                <a:lnSpc>
                  <a:spcPct val="100000"/>
                </a:lnSpc>
                <a:spcBef>
                  <a:spcPts val="0"/>
                </a:spcBef>
                <a:spcAft>
                  <a:spcPts val="0"/>
                </a:spcAft>
                <a:buClrTx/>
                <a:buSzTx/>
                <a:buFontTx/>
                <a:buNone/>
                <a:tabLst/>
                <a:defRPr/>
              </a:pPr>
              <a:endParaRPr kumimoji="0" lang="ar-SA" sz="1800" b="0" i="0" u="none" strike="noStrike" kern="1200" cap="none" spc="0" normalizeH="0" baseline="0" noProof="0">
                <a:ln>
                  <a:noFill/>
                </a:ln>
                <a:solidFill>
                  <a:srgbClr val="343D45"/>
                </a:solidFill>
                <a:effectLst/>
                <a:uLnTx/>
                <a:uFillTx/>
                <a:latin typeface="Calibri" panose="020F0502020204030204"/>
                <a:ea typeface="+mn-ea"/>
                <a:cs typeface="Arial" panose="020B0604020202020204" pitchFamily="34" charset="0"/>
              </a:endParaRPr>
            </a:p>
          </p:txBody>
        </p:sp>
        <p:sp>
          <p:nvSpPr>
            <p:cNvPr id="34" name="شكل حر 43">
              <a:extLst>
                <a:ext uri="{FF2B5EF4-FFF2-40B4-BE49-F238E27FC236}">
                  <a16:creationId xmlns:a16="http://schemas.microsoft.com/office/drawing/2014/main" id="{15EDC996-1D74-8F50-6146-95B47EBA653E}"/>
                </a:ext>
              </a:extLst>
            </p:cNvPr>
            <p:cNvSpPr/>
            <p:nvPr/>
          </p:nvSpPr>
          <p:spPr>
            <a:xfrm rot="15293836">
              <a:off x="5853780" y="1591689"/>
              <a:ext cx="431406" cy="1397594"/>
            </a:xfrm>
            <a:custGeom>
              <a:avLst/>
              <a:gdLst>
                <a:gd name="connsiteX0" fmla="*/ 431406 w 431406"/>
                <a:gd name="connsiteY0" fmla="*/ 709960 h 1397594"/>
                <a:gd name="connsiteX1" fmla="*/ 137431 w 431406"/>
                <a:gd name="connsiteY1" fmla="*/ 1341172 h 1397594"/>
                <a:gd name="connsiteX2" fmla="*/ 46378 w 431406"/>
                <a:gd name="connsiteY2" fmla="*/ 1397594 h 1397594"/>
                <a:gd name="connsiteX3" fmla="*/ 104041 w 431406"/>
                <a:gd name="connsiteY3" fmla="*/ 1292886 h 1397594"/>
                <a:gd name="connsiteX4" fmla="*/ 217915 w 431406"/>
                <a:gd name="connsiteY4" fmla="*/ 734348 h 1397594"/>
                <a:gd name="connsiteX5" fmla="*/ 22622 w 431406"/>
                <a:gd name="connsiteY5" fmla="*/ 27964 h 1397594"/>
                <a:gd name="connsiteX6" fmla="*/ 0 w 431406"/>
                <a:gd name="connsiteY6" fmla="*/ 0 h 1397594"/>
                <a:gd name="connsiteX7" fmla="*/ 24170 w 431406"/>
                <a:gd name="connsiteY7" fmla="*/ 8565 h 1397594"/>
                <a:gd name="connsiteX8" fmla="*/ 431406 w 431406"/>
                <a:gd name="connsiteY8" fmla="*/ 709960 h 1397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31406" h="1397594">
                  <a:moveTo>
                    <a:pt x="431406" y="709960"/>
                  </a:moveTo>
                  <a:cubicBezTo>
                    <a:pt x="431406" y="972715"/>
                    <a:pt x="314795" y="1204376"/>
                    <a:pt x="137431" y="1341172"/>
                  </a:cubicBezTo>
                  <a:lnTo>
                    <a:pt x="46378" y="1397594"/>
                  </a:lnTo>
                  <a:lnTo>
                    <a:pt x="104041" y="1292886"/>
                  </a:lnTo>
                  <a:cubicBezTo>
                    <a:pt x="175935" y="1133448"/>
                    <a:pt x="217915" y="941243"/>
                    <a:pt x="217915" y="734348"/>
                  </a:cubicBezTo>
                  <a:cubicBezTo>
                    <a:pt x="217916" y="458488"/>
                    <a:pt x="143284" y="208743"/>
                    <a:pt x="22622" y="27964"/>
                  </a:cubicBezTo>
                  <a:lnTo>
                    <a:pt x="0" y="0"/>
                  </a:lnTo>
                  <a:lnTo>
                    <a:pt x="24170" y="8565"/>
                  </a:lnTo>
                  <a:cubicBezTo>
                    <a:pt x="263486" y="124124"/>
                    <a:pt x="431406" y="394655"/>
                    <a:pt x="431406" y="709960"/>
                  </a:cubicBezTo>
                  <a:close/>
                </a:path>
              </a:pathLst>
            </a:custGeom>
            <a:solidFill>
              <a:srgbClr val="C8DDFC"/>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1" fromWordArt="0" anchor="ctr" anchorCtr="0" forceAA="0" compatLnSpc="1">
              <a:prstTxWarp prst="textNoShape">
                <a:avLst/>
              </a:prstTxWarp>
              <a:noAutofit/>
            </a:bodyPr>
            <a:lstStyle/>
            <a:p>
              <a:pPr marL="0" marR="0" lvl="0" indent="0" algn="ctr" defTabSz="914400" rtl="1" eaLnBrk="1" fontAlgn="auto" latinLnBrk="0" hangingPunct="1">
                <a:lnSpc>
                  <a:spcPct val="100000"/>
                </a:lnSpc>
                <a:spcBef>
                  <a:spcPts val="0"/>
                </a:spcBef>
                <a:spcAft>
                  <a:spcPts val="0"/>
                </a:spcAft>
                <a:buClrTx/>
                <a:buSzTx/>
                <a:buFontTx/>
                <a:buNone/>
                <a:tabLst/>
                <a:defRPr/>
              </a:pPr>
              <a:endParaRPr kumimoji="0" lang="ar-SA" sz="1800" b="0" i="0" u="none" strike="noStrike" kern="1200" cap="none" spc="0" normalizeH="0" baseline="0" noProof="0">
                <a:ln>
                  <a:noFill/>
                </a:ln>
                <a:solidFill>
                  <a:srgbClr val="343D45"/>
                </a:solidFill>
                <a:effectLst/>
                <a:uLnTx/>
                <a:uFillTx/>
                <a:latin typeface="Calibri" panose="020F0502020204030204"/>
                <a:ea typeface="+mn-ea"/>
                <a:cs typeface="Arial" panose="020B0604020202020204" pitchFamily="34" charset="0"/>
              </a:endParaRPr>
            </a:p>
          </p:txBody>
        </p:sp>
        <p:sp>
          <p:nvSpPr>
            <p:cNvPr id="35" name="شكل حر 44">
              <a:extLst>
                <a:ext uri="{FF2B5EF4-FFF2-40B4-BE49-F238E27FC236}">
                  <a16:creationId xmlns:a16="http://schemas.microsoft.com/office/drawing/2014/main" id="{5B7B392C-834B-3BCD-3948-33D929CA0D2A}"/>
                </a:ext>
              </a:extLst>
            </p:cNvPr>
            <p:cNvSpPr/>
            <p:nvPr/>
          </p:nvSpPr>
          <p:spPr>
            <a:xfrm rot="16200000">
              <a:off x="6168467" y="1433817"/>
              <a:ext cx="431406" cy="1397594"/>
            </a:xfrm>
            <a:custGeom>
              <a:avLst/>
              <a:gdLst>
                <a:gd name="connsiteX0" fmla="*/ 431406 w 431406"/>
                <a:gd name="connsiteY0" fmla="*/ 709960 h 1397594"/>
                <a:gd name="connsiteX1" fmla="*/ 137431 w 431406"/>
                <a:gd name="connsiteY1" fmla="*/ 1341172 h 1397594"/>
                <a:gd name="connsiteX2" fmla="*/ 46378 w 431406"/>
                <a:gd name="connsiteY2" fmla="*/ 1397594 h 1397594"/>
                <a:gd name="connsiteX3" fmla="*/ 104041 w 431406"/>
                <a:gd name="connsiteY3" fmla="*/ 1292886 h 1397594"/>
                <a:gd name="connsiteX4" fmla="*/ 217915 w 431406"/>
                <a:gd name="connsiteY4" fmla="*/ 734348 h 1397594"/>
                <a:gd name="connsiteX5" fmla="*/ 22622 w 431406"/>
                <a:gd name="connsiteY5" fmla="*/ 27964 h 1397594"/>
                <a:gd name="connsiteX6" fmla="*/ 0 w 431406"/>
                <a:gd name="connsiteY6" fmla="*/ 0 h 1397594"/>
                <a:gd name="connsiteX7" fmla="*/ 24170 w 431406"/>
                <a:gd name="connsiteY7" fmla="*/ 8565 h 1397594"/>
                <a:gd name="connsiteX8" fmla="*/ 431406 w 431406"/>
                <a:gd name="connsiteY8" fmla="*/ 709960 h 1397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31406" h="1397594">
                  <a:moveTo>
                    <a:pt x="431406" y="709960"/>
                  </a:moveTo>
                  <a:cubicBezTo>
                    <a:pt x="431406" y="972715"/>
                    <a:pt x="314795" y="1204376"/>
                    <a:pt x="137431" y="1341172"/>
                  </a:cubicBezTo>
                  <a:lnTo>
                    <a:pt x="46378" y="1397594"/>
                  </a:lnTo>
                  <a:lnTo>
                    <a:pt x="104041" y="1292886"/>
                  </a:lnTo>
                  <a:cubicBezTo>
                    <a:pt x="175935" y="1133448"/>
                    <a:pt x="217915" y="941243"/>
                    <a:pt x="217915" y="734348"/>
                  </a:cubicBezTo>
                  <a:cubicBezTo>
                    <a:pt x="217916" y="458488"/>
                    <a:pt x="143284" y="208743"/>
                    <a:pt x="22622" y="27964"/>
                  </a:cubicBezTo>
                  <a:lnTo>
                    <a:pt x="0" y="0"/>
                  </a:lnTo>
                  <a:lnTo>
                    <a:pt x="24170" y="8565"/>
                  </a:lnTo>
                  <a:cubicBezTo>
                    <a:pt x="263486" y="124124"/>
                    <a:pt x="431406" y="394655"/>
                    <a:pt x="431406" y="709960"/>
                  </a:cubicBezTo>
                  <a:close/>
                </a:path>
              </a:pathLst>
            </a:custGeom>
            <a:solidFill>
              <a:srgbClr val="98C0FA"/>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1" fromWordArt="0" anchor="ctr" anchorCtr="0" forceAA="0" compatLnSpc="1">
              <a:prstTxWarp prst="textNoShape">
                <a:avLst/>
              </a:prstTxWarp>
              <a:noAutofit/>
            </a:bodyPr>
            <a:lstStyle/>
            <a:p>
              <a:pPr marL="0" marR="0" lvl="0" indent="0" algn="ctr" defTabSz="914400" rtl="1" eaLnBrk="1" fontAlgn="auto" latinLnBrk="0" hangingPunct="1">
                <a:lnSpc>
                  <a:spcPct val="100000"/>
                </a:lnSpc>
                <a:spcBef>
                  <a:spcPts val="0"/>
                </a:spcBef>
                <a:spcAft>
                  <a:spcPts val="0"/>
                </a:spcAft>
                <a:buClrTx/>
                <a:buSzTx/>
                <a:buFontTx/>
                <a:buNone/>
                <a:tabLst/>
                <a:defRPr/>
              </a:pPr>
              <a:endParaRPr kumimoji="0" lang="ar-SA" sz="1800" b="0" i="0" u="none" strike="noStrike" kern="1200" cap="none" spc="0" normalizeH="0" baseline="0" noProof="0">
                <a:ln>
                  <a:noFill/>
                </a:ln>
                <a:solidFill>
                  <a:srgbClr val="343D45"/>
                </a:solidFill>
                <a:effectLst/>
                <a:uLnTx/>
                <a:uFillTx/>
                <a:latin typeface="Calibri" panose="020F0502020204030204"/>
                <a:ea typeface="+mn-ea"/>
                <a:cs typeface="Arial" panose="020B0604020202020204" pitchFamily="34" charset="0"/>
              </a:endParaRPr>
            </a:p>
          </p:txBody>
        </p:sp>
      </p:grpSp>
      <p:sp>
        <p:nvSpPr>
          <p:cNvPr id="36" name="Rectangle 33">
            <a:extLst>
              <a:ext uri="{FF2B5EF4-FFF2-40B4-BE49-F238E27FC236}">
                <a16:creationId xmlns:a16="http://schemas.microsoft.com/office/drawing/2014/main" id="{203076F0-90AB-E745-DD92-8E70C6741844}"/>
              </a:ext>
            </a:extLst>
          </p:cNvPr>
          <p:cNvSpPr/>
          <p:nvPr/>
        </p:nvSpPr>
        <p:spPr>
          <a:xfrm>
            <a:off x="734518" y="4911099"/>
            <a:ext cx="4364075" cy="923330"/>
          </a:xfrm>
          <a:prstGeom prst="rect">
            <a:avLst/>
          </a:prstGeom>
        </p:spPr>
        <p:txBody>
          <a:bodyPr wrap="square" lIns="0" rIns="0" anchor="ctr">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lang="en-US" dirty="0">
                <a:solidFill>
                  <a:srgbClr val="000000"/>
                </a:solidFill>
                <a:latin typeface="Cocon® Next Arabic" panose="020A0503020102020204" pitchFamily="18" charset="-78"/>
                <a:ea typeface="Cocon® Next Arabic" panose="020A0503020102020204" pitchFamily="18" charset="-78"/>
                <a:cs typeface="Cocon® Next Arabic" panose="020A0503020102020204" pitchFamily="18" charset="-78"/>
              </a:rPr>
              <a:t>A nonprofit cannot be bought and sold like a business. Stock cannot be issued to raise money or transfer the corporation.</a:t>
            </a:r>
          </a:p>
        </p:txBody>
      </p:sp>
      <p:sp>
        <p:nvSpPr>
          <p:cNvPr id="37" name="Rectangle 33">
            <a:extLst>
              <a:ext uri="{FF2B5EF4-FFF2-40B4-BE49-F238E27FC236}">
                <a16:creationId xmlns:a16="http://schemas.microsoft.com/office/drawing/2014/main" id="{C69EEF47-2FBC-0686-C05B-2F904E79A4B4}"/>
              </a:ext>
            </a:extLst>
          </p:cNvPr>
          <p:cNvSpPr/>
          <p:nvPr/>
        </p:nvSpPr>
        <p:spPr>
          <a:xfrm>
            <a:off x="124276" y="1578613"/>
            <a:ext cx="3679760" cy="1400383"/>
          </a:xfrm>
          <a:prstGeom prst="rect">
            <a:avLst/>
          </a:prstGeom>
        </p:spPr>
        <p:txBody>
          <a:bodyPr wrap="square" lIns="0" rIns="0" anchor="ctr">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lang="en-US" sz="1700" dirty="0">
                <a:solidFill>
                  <a:srgbClr val="000000"/>
                </a:solidFill>
                <a:latin typeface="Cocon® Next Arabic" panose="020A0503020102020204" pitchFamily="18" charset="-78"/>
                <a:ea typeface="Cocon® Next Arabic" panose="020A0503020102020204" pitchFamily="18" charset="-78"/>
                <a:cs typeface="Cocon® Next Arabic" panose="020A0503020102020204" pitchFamily="18" charset="-78"/>
              </a:rPr>
              <a:t>Nonprofit corporations are corporations organized to provide a service to the community, not to create wealth for individual shareholders.</a:t>
            </a:r>
          </a:p>
        </p:txBody>
      </p:sp>
      <p:sp>
        <p:nvSpPr>
          <p:cNvPr id="39" name="Rectangle 33">
            <a:extLst>
              <a:ext uri="{FF2B5EF4-FFF2-40B4-BE49-F238E27FC236}">
                <a16:creationId xmlns:a16="http://schemas.microsoft.com/office/drawing/2014/main" id="{9579132C-6B8F-757D-ACE5-20D05CCF8183}"/>
              </a:ext>
            </a:extLst>
          </p:cNvPr>
          <p:cNvSpPr/>
          <p:nvPr/>
        </p:nvSpPr>
        <p:spPr>
          <a:xfrm>
            <a:off x="7288638" y="1154199"/>
            <a:ext cx="4426144" cy="1077218"/>
          </a:xfrm>
          <a:prstGeom prst="rect">
            <a:avLst/>
          </a:prstGeom>
        </p:spPr>
        <p:txBody>
          <a:bodyPr wrap="square" lIns="0" rIns="0" anchor="ctr">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lang="en-US" sz="1600" dirty="0">
                <a:solidFill>
                  <a:srgbClr val="000000"/>
                </a:solidFill>
                <a:latin typeface="Cocon® Next Arabic" panose="020A0503020102020204" pitchFamily="18" charset="-78"/>
                <a:ea typeface="Cocon® Next Arabic" panose="020A0503020102020204" pitchFamily="18" charset="-78"/>
                <a:cs typeface="Cocon® Next Arabic" panose="020A0503020102020204" pitchFamily="18" charset="-78"/>
              </a:rPr>
              <a:t>Nonprofits are mission-driven. These organizations must determine how to measure the change that they want and then determine how much it costs to achieve that change.</a:t>
            </a:r>
          </a:p>
        </p:txBody>
      </p:sp>
    </p:spTree>
    <p:extLst>
      <p:ext uri="{BB962C8B-B14F-4D97-AF65-F5344CB8AC3E}">
        <p14:creationId xmlns:p14="http://schemas.microsoft.com/office/powerpoint/2010/main" val="31957340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5" fill="hold" grpId="0" nodeType="after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randombar(vertical)">
                                      <p:cBhvr>
                                        <p:cTn id="7" dur="150"/>
                                        <p:tgtEl>
                                          <p:spTgt spid="48"/>
                                        </p:tgtEl>
                                      </p:cBhvr>
                                    </p:animEffect>
                                  </p:childTnLst>
                                </p:cTn>
                              </p:par>
                            </p:childTnLst>
                          </p:cTn>
                        </p:par>
                        <p:par>
                          <p:cTn id="8" fill="hold">
                            <p:stCondLst>
                              <p:cond delay="150"/>
                            </p:stCondLst>
                            <p:childTnLst>
                              <p:par>
                                <p:cTn id="9" presetID="14" presetClass="entr" presetSubtype="5" fill="hold" grpId="0" nodeType="afterEffect">
                                  <p:stCondLst>
                                    <p:cond delay="0"/>
                                  </p:stCondLst>
                                  <p:childTnLst>
                                    <p:set>
                                      <p:cBhvr>
                                        <p:cTn id="10" dur="1" fill="hold">
                                          <p:stCondLst>
                                            <p:cond delay="0"/>
                                          </p:stCondLst>
                                        </p:cTn>
                                        <p:tgtEl>
                                          <p:spTgt spid="49"/>
                                        </p:tgtEl>
                                        <p:attrNameLst>
                                          <p:attrName>style.visibility</p:attrName>
                                        </p:attrNameLst>
                                      </p:cBhvr>
                                      <p:to>
                                        <p:strVal val="visible"/>
                                      </p:to>
                                    </p:set>
                                    <p:animEffect transition="in" filter="randombar(vertical)">
                                      <p:cBhvr>
                                        <p:cTn id="11" dur="150"/>
                                        <p:tgtEl>
                                          <p:spTgt spid="49"/>
                                        </p:tgtEl>
                                      </p:cBhvr>
                                    </p:animEffect>
                                  </p:childTnLst>
                                </p:cTn>
                              </p:par>
                            </p:childTnLst>
                          </p:cTn>
                        </p:par>
                        <p:par>
                          <p:cTn id="12" fill="hold">
                            <p:stCondLst>
                              <p:cond delay="300"/>
                            </p:stCondLst>
                            <p:childTnLst>
                              <p:par>
                                <p:cTn id="13" presetID="14" presetClass="entr" presetSubtype="5" fill="hold" grpId="0" nodeType="afterEffect">
                                  <p:stCondLst>
                                    <p:cond delay="0"/>
                                  </p:stCondLst>
                                  <p:childTnLst>
                                    <p:set>
                                      <p:cBhvr>
                                        <p:cTn id="14" dur="1" fill="hold">
                                          <p:stCondLst>
                                            <p:cond delay="0"/>
                                          </p:stCondLst>
                                        </p:cTn>
                                        <p:tgtEl>
                                          <p:spTgt spid="50"/>
                                        </p:tgtEl>
                                        <p:attrNameLst>
                                          <p:attrName>style.visibility</p:attrName>
                                        </p:attrNameLst>
                                      </p:cBhvr>
                                      <p:to>
                                        <p:strVal val="visible"/>
                                      </p:to>
                                    </p:set>
                                    <p:animEffect transition="in" filter="randombar(vertical)">
                                      <p:cBhvr>
                                        <p:cTn id="15" dur="150"/>
                                        <p:tgtEl>
                                          <p:spTgt spid="50"/>
                                        </p:tgtEl>
                                      </p:cBhvr>
                                    </p:animEffect>
                                  </p:childTnLst>
                                </p:cTn>
                              </p:par>
                            </p:childTnLst>
                          </p:cTn>
                        </p:par>
                        <p:par>
                          <p:cTn id="16" fill="hold">
                            <p:stCondLst>
                              <p:cond delay="450"/>
                            </p:stCondLst>
                            <p:childTnLst>
                              <p:par>
                                <p:cTn id="17" presetID="14" presetClass="entr" presetSubtype="5" fill="hold" grpId="0" nodeType="afterEffect">
                                  <p:stCondLst>
                                    <p:cond delay="0"/>
                                  </p:stCondLst>
                                  <p:childTnLst>
                                    <p:set>
                                      <p:cBhvr>
                                        <p:cTn id="18" dur="1" fill="hold">
                                          <p:stCondLst>
                                            <p:cond delay="0"/>
                                          </p:stCondLst>
                                        </p:cTn>
                                        <p:tgtEl>
                                          <p:spTgt spid="51"/>
                                        </p:tgtEl>
                                        <p:attrNameLst>
                                          <p:attrName>style.visibility</p:attrName>
                                        </p:attrNameLst>
                                      </p:cBhvr>
                                      <p:to>
                                        <p:strVal val="visible"/>
                                      </p:to>
                                    </p:set>
                                    <p:animEffect transition="in" filter="randombar(vertical)">
                                      <p:cBhvr>
                                        <p:cTn id="19" dur="150"/>
                                        <p:tgtEl>
                                          <p:spTgt spid="51"/>
                                        </p:tgtEl>
                                      </p:cBhvr>
                                    </p:animEffect>
                                  </p:childTnLst>
                                </p:cTn>
                              </p:par>
                            </p:childTnLst>
                          </p:cTn>
                        </p:par>
                        <p:par>
                          <p:cTn id="20" fill="hold">
                            <p:stCondLst>
                              <p:cond delay="600"/>
                            </p:stCondLst>
                            <p:childTnLst>
                              <p:par>
                                <p:cTn id="21" presetID="41" presetClass="entr" presetSubtype="0" fill="hold" grpId="0" nodeType="afterEffect">
                                  <p:stCondLst>
                                    <p:cond delay="0"/>
                                  </p:stCondLst>
                                  <p:iterate type="lt">
                                    <p:tmPct val="10000"/>
                                  </p:iterate>
                                  <p:childTnLst>
                                    <p:set>
                                      <p:cBhvr>
                                        <p:cTn id="22" dur="1" fill="hold">
                                          <p:stCondLst>
                                            <p:cond delay="0"/>
                                          </p:stCondLst>
                                        </p:cTn>
                                        <p:tgtEl>
                                          <p:spTgt spid="66"/>
                                        </p:tgtEl>
                                        <p:attrNameLst>
                                          <p:attrName>style.visibility</p:attrName>
                                        </p:attrNameLst>
                                      </p:cBhvr>
                                      <p:to>
                                        <p:strVal val="visible"/>
                                      </p:to>
                                    </p:set>
                                    <p:anim calcmode="lin" valueType="num">
                                      <p:cBhvr>
                                        <p:cTn id="23" dur="250" fill="hold"/>
                                        <p:tgtEl>
                                          <p:spTgt spid="66"/>
                                        </p:tgtEl>
                                        <p:attrNameLst>
                                          <p:attrName>ppt_x</p:attrName>
                                        </p:attrNameLst>
                                      </p:cBhvr>
                                      <p:tavLst>
                                        <p:tav tm="0">
                                          <p:val>
                                            <p:strVal val="#ppt_x"/>
                                          </p:val>
                                        </p:tav>
                                        <p:tav tm="50000">
                                          <p:val>
                                            <p:strVal val="#ppt_x+.1"/>
                                          </p:val>
                                        </p:tav>
                                        <p:tav tm="100000">
                                          <p:val>
                                            <p:strVal val="#ppt_x"/>
                                          </p:val>
                                        </p:tav>
                                      </p:tavLst>
                                    </p:anim>
                                    <p:anim calcmode="lin" valueType="num">
                                      <p:cBhvr>
                                        <p:cTn id="24" dur="250" fill="hold"/>
                                        <p:tgtEl>
                                          <p:spTgt spid="66"/>
                                        </p:tgtEl>
                                        <p:attrNameLst>
                                          <p:attrName>ppt_y</p:attrName>
                                        </p:attrNameLst>
                                      </p:cBhvr>
                                      <p:tavLst>
                                        <p:tav tm="0">
                                          <p:val>
                                            <p:strVal val="#ppt_y"/>
                                          </p:val>
                                        </p:tav>
                                        <p:tav tm="100000">
                                          <p:val>
                                            <p:strVal val="#ppt_y"/>
                                          </p:val>
                                        </p:tav>
                                      </p:tavLst>
                                    </p:anim>
                                    <p:anim calcmode="lin" valueType="num">
                                      <p:cBhvr>
                                        <p:cTn id="25" dur="250" fill="hold"/>
                                        <p:tgtEl>
                                          <p:spTgt spid="66"/>
                                        </p:tgtEl>
                                        <p:attrNameLst>
                                          <p:attrName>ppt_h</p:attrName>
                                        </p:attrNameLst>
                                      </p:cBhvr>
                                      <p:tavLst>
                                        <p:tav tm="0">
                                          <p:val>
                                            <p:strVal val="#ppt_h/10"/>
                                          </p:val>
                                        </p:tav>
                                        <p:tav tm="50000">
                                          <p:val>
                                            <p:strVal val="#ppt_h+.01"/>
                                          </p:val>
                                        </p:tav>
                                        <p:tav tm="100000">
                                          <p:val>
                                            <p:strVal val="#ppt_h"/>
                                          </p:val>
                                        </p:tav>
                                      </p:tavLst>
                                    </p:anim>
                                    <p:anim calcmode="lin" valueType="num">
                                      <p:cBhvr>
                                        <p:cTn id="26" dur="250" fill="hold"/>
                                        <p:tgtEl>
                                          <p:spTgt spid="66"/>
                                        </p:tgtEl>
                                        <p:attrNameLst>
                                          <p:attrName>ppt_w</p:attrName>
                                        </p:attrNameLst>
                                      </p:cBhvr>
                                      <p:tavLst>
                                        <p:tav tm="0">
                                          <p:val>
                                            <p:strVal val="#ppt_w/10"/>
                                          </p:val>
                                        </p:tav>
                                        <p:tav tm="50000">
                                          <p:val>
                                            <p:strVal val="#ppt_w+.01"/>
                                          </p:val>
                                        </p:tav>
                                        <p:tav tm="100000">
                                          <p:val>
                                            <p:strVal val="#ppt_w"/>
                                          </p:val>
                                        </p:tav>
                                      </p:tavLst>
                                    </p:anim>
                                    <p:animEffect transition="in" filter="fade">
                                      <p:cBhvr>
                                        <p:cTn id="27" dur="250" tmFilter="0,0; .5, 1; 1, 1"/>
                                        <p:tgtEl>
                                          <p:spTgt spid="66"/>
                                        </p:tgtEl>
                                      </p:cBhvr>
                                    </p:animEffect>
                                  </p:childTnLst>
                                </p:cTn>
                              </p:par>
                            </p:childTnLst>
                          </p:cTn>
                        </p:par>
                        <p:par>
                          <p:cTn id="28" fill="hold">
                            <p:stCondLst>
                              <p:cond delay="1350"/>
                            </p:stCondLst>
                            <p:childTnLst>
                              <p:par>
                                <p:cTn id="29" presetID="41" presetClass="entr" presetSubtype="0" fill="hold" grpId="0" nodeType="afterEffect">
                                  <p:stCondLst>
                                    <p:cond delay="0"/>
                                  </p:stCondLst>
                                  <p:iterate type="lt">
                                    <p:tmPct val="10000"/>
                                  </p:iterate>
                                  <p:childTnLst>
                                    <p:set>
                                      <p:cBhvr>
                                        <p:cTn id="30" dur="1" fill="hold">
                                          <p:stCondLst>
                                            <p:cond delay="0"/>
                                          </p:stCondLst>
                                        </p:cTn>
                                        <p:tgtEl>
                                          <p:spTgt spid="37"/>
                                        </p:tgtEl>
                                        <p:attrNameLst>
                                          <p:attrName>style.visibility</p:attrName>
                                        </p:attrNameLst>
                                      </p:cBhvr>
                                      <p:to>
                                        <p:strVal val="visible"/>
                                      </p:to>
                                    </p:set>
                                    <p:anim calcmode="lin" valueType="num">
                                      <p:cBhvr>
                                        <p:cTn id="31" dur="150" fill="hold"/>
                                        <p:tgtEl>
                                          <p:spTgt spid="37"/>
                                        </p:tgtEl>
                                        <p:attrNameLst>
                                          <p:attrName>ppt_x</p:attrName>
                                        </p:attrNameLst>
                                      </p:cBhvr>
                                      <p:tavLst>
                                        <p:tav tm="0">
                                          <p:val>
                                            <p:strVal val="#ppt_x"/>
                                          </p:val>
                                        </p:tav>
                                        <p:tav tm="50000">
                                          <p:val>
                                            <p:strVal val="#ppt_x+.1"/>
                                          </p:val>
                                        </p:tav>
                                        <p:tav tm="100000">
                                          <p:val>
                                            <p:strVal val="#ppt_x"/>
                                          </p:val>
                                        </p:tav>
                                      </p:tavLst>
                                    </p:anim>
                                    <p:anim calcmode="lin" valueType="num">
                                      <p:cBhvr>
                                        <p:cTn id="32" dur="150" fill="hold"/>
                                        <p:tgtEl>
                                          <p:spTgt spid="37"/>
                                        </p:tgtEl>
                                        <p:attrNameLst>
                                          <p:attrName>ppt_y</p:attrName>
                                        </p:attrNameLst>
                                      </p:cBhvr>
                                      <p:tavLst>
                                        <p:tav tm="0">
                                          <p:val>
                                            <p:strVal val="#ppt_y"/>
                                          </p:val>
                                        </p:tav>
                                        <p:tav tm="100000">
                                          <p:val>
                                            <p:strVal val="#ppt_y"/>
                                          </p:val>
                                        </p:tav>
                                      </p:tavLst>
                                    </p:anim>
                                    <p:anim calcmode="lin" valueType="num">
                                      <p:cBhvr>
                                        <p:cTn id="33" dur="150" fill="hold"/>
                                        <p:tgtEl>
                                          <p:spTgt spid="37"/>
                                        </p:tgtEl>
                                        <p:attrNameLst>
                                          <p:attrName>ppt_h</p:attrName>
                                        </p:attrNameLst>
                                      </p:cBhvr>
                                      <p:tavLst>
                                        <p:tav tm="0">
                                          <p:val>
                                            <p:strVal val="#ppt_h/10"/>
                                          </p:val>
                                        </p:tav>
                                        <p:tav tm="50000">
                                          <p:val>
                                            <p:strVal val="#ppt_h+.01"/>
                                          </p:val>
                                        </p:tav>
                                        <p:tav tm="100000">
                                          <p:val>
                                            <p:strVal val="#ppt_h"/>
                                          </p:val>
                                        </p:tav>
                                      </p:tavLst>
                                    </p:anim>
                                    <p:anim calcmode="lin" valueType="num">
                                      <p:cBhvr>
                                        <p:cTn id="34" dur="150" fill="hold"/>
                                        <p:tgtEl>
                                          <p:spTgt spid="37"/>
                                        </p:tgtEl>
                                        <p:attrNameLst>
                                          <p:attrName>ppt_w</p:attrName>
                                        </p:attrNameLst>
                                      </p:cBhvr>
                                      <p:tavLst>
                                        <p:tav tm="0">
                                          <p:val>
                                            <p:strVal val="#ppt_w/10"/>
                                          </p:val>
                                        </p:tav>
                                        <p:tav tm="50000">
                                          <p:val>
                                            <p:strVal val="#ppt_w+.01"/>
                                          </p:val>
                                        </p:tav>
                                        <p:tav tm="100000">
                                          <p:val>
                                            <p:strVal val="#ppt_w"/>
                                          </p:val>
                                        </p:tav>
                                      </p:tavLst>
                                    </p:anim>
                                    <p:animEffect transition="in" filter="fade">
                                      <p:cBhvr>
                                        <p:cTn id="35" dur="150" tmFilter="0,0; .5, 1; 1, 1"/>
                                        <p:tgtEl>
                                          <p:spTgt spid="37"/>
                                        </p:tgtEl>
                                      </p:cBhvr>
                                    </p:animEffect>
                                  </p:childTnLst>
                                </p:cTn>
                              </p:par>
                            </p:childTnLst>
                          </p:cTn>
                        </p:par>
                        <p:par>
                          <p:cTn id="36" fill="hold">
                            <p:stCondLst>
                              <p:cond delay="3285"/>
                            </p:stCondLst>
                            <p:childTnLst>
                              <p:par>
                                <p:cTn id="37" presetID="41" presetClass="entr" presetSubtype="0" fill="hold" grpId="0" nodeType="afterEffect">
                                  <p:stCondLst>
                                    <p:cond delay="0"/>
                                  </p:stCondLst>
                                  <p:iterate type="lt">
                                    <p:tmPct val="10000"/>
                                  </p:iterate>
                                  <p:childTnLst>
                                    <p:set>
                                      <p:cBhvr>
                                        <p:cTn id="38" dur="1" fill="hold">
                                          <p:stCondLst>
                                            <p:cond delay="0"/>
                                          </p:stCondLst>
                                        </p:cTn>
                                        <p:tgtEl>
                                          <p:spTgt spid="36"/>
                                        </p:tgtEl>
                                        <p:attrNameLst>
                                          <p:attrName>style.visibility</p:attrName>
                                        </p:attrNameLst>
                                      </p:cBhvr>
                                      <p:to>
                                        <p:strVal val="visible"/>
                                      </p:to>
                                    </p:set>
                                    <p:anim calcmode="lin" valueType="num">
                                      <p:cBhvr>
                                        <p:cTn id="39" dur="150" fill="hold"/>
                                        <p:tgtEl>
                                          <p:spTgt spid="36"/>
                                        </p:tgtEl>
                                        <p:attrNameLst>
                                          <p:attrName>ppt_x</p:attrName>
                                        </p:attrNameLst>
                                      </p:cBhvr>
                                      <p:tavLst>
                                        <p:tav tm="0">
                                          <p:val>
                                            <p:strVal val="#ppt_x"/>
                                          </p:val>
                                        </p:tav>
                                        <p:tav tm="50000">
                                          <p:val>
                                            <p:strVal val="#ppt_x+.1"/>
                                          </p:val>
                                        </p:tav>
                                        <p:tav tm="100000">
                                          <p:val>
                                            <p:strVal val="#ppt_x"/>
                                          </p:val>
                                        </p:tav>
                                      </p:tavLst>
                                    </p:anim>
                                    <p:anim calcmode="lin" valueType="num">
                                      <p:cBhvr>
                                        <p:cTn id="40" dur="150" fill="hold"/>
                                        <p:tgtEl>
                                          <p:spTgt spid="36"/>
                                        </p:tgtEl>
                                        <p:attrNameLst>
                                          <p:attrName>ppt_y</p:attrName>
                                        </p:attrNameLst>
                                      </p:cBhvr>
                                      <p:tavLst>
                                        <p:tav tm="0">
                                          <p:val>
                                            <p:strVal val="#ppt_y"/>
                                          </p:val>
                                        </p:tav>
                                        <p:tav tm="100000">
                                          <p:val>
                                            <p:strVal val="#ppt_y"/>
                                          </p:val>
                                        </p:tav>
                                      </p:tavLst>
                                    </p:anim>
                                    <p:anim calcmode="lin" valueType="num">
                                      <p:cBhvr>
                                        <p:cTn id="41" dur="150" fill="hold"/>
                                        <p:tgtEl>
                                          <p:spTgt spid="36"/>
                                        </p:tgtEl>
                                        <p:attrNameLst>
                                          <p:attrName>ppt_h</p:attrName>
                                        </p:attrNameLst>
                                      </p:cBhvr>
                                      <p:tavLst>
                                        <p:tav tm="0">
                                          <p:val>
                                            <p:strVal val="#ppt_h/10"/>
                                          </p:val>
                                        </p:tav>
                                        <p:tav tm="50000">
                                          <p:val>
                                            <p:strVal val="#ppt_h+.01"/>
                                          </p:val>
                                        </p:tav>
                                        <p:tav tm="100000">
                                          <p:val>
                                            <p:strVal val="#ppt_h"/>
                                          </p:val>
                                        </p:tav>
                                      </p:tavLst>
                                    </p:anim>
                                    <p:anim calcmode="lin" valueType="num">
                                      <p:cBhvr>
                                        <p:cTn id="42" dur="150" fill="hold"/>
                                        <p:tgtEl>
                                          <p:spTgt spid="36"/>
                                        </p:tgtEl>
                                        <p:attrNameLst>
                                          <p:attrName>ppt_w</p:attrName>
                                        </p:attrNameLst>
                                      </p:cBhvr>
                                      <p:tavLst>
                                        <p:tav tm="0">
                                          <p:val>
                                            <p:strVal val="#ppt_w/10"/>
                                          </p:val>
                                        </p:tav>
                                        <p:tav tm="50000">
                                          <p:val>
                                            <p:strVal val="#ppt_w+.01"/>
                                          </p:val>
                                        </p:tav>
                                        <p:tav tm="100000">
                                          <p:val>
                                            <p:strVal val="#ppt_w"/>
                                          </p:val>
                                        </p:tav>
                                      </p:tavLst>
                                    </p:anim>
                                    <p:animEffect transition="in" filter="fade">
                                      <p:cBhvr>
                                        <p:cTn id="43" dur="150" tmFilter="0,0; .5, 1; 1, 1"/>
                                        <p:tgtEl>
                                          <p:spTgt spid="36"/>
                                        </p:tgtEl>
                                      </p:cBhvr>
                                    </p:animEffect>
                                  </p:childTnLst>
                                </p:cTn>
                              </p:par>
                            </p:childTnLst>
                          </p:cTn>
                        </p:par>
                        <p:par>
                          <p:cTn id="44" fill="hold">
                            <p:stCondLst>
                              <p:cond delay="4935"/>
                            </p:stCondLst>
                            <p:childTnLst>
                              <p:par>
                                <p:cTn id="45" presetID="41" presetClass="entr" presetSubtype="0" fill="hold" grpId="0" nodeType="afterEffect">
                                  <p:stCondLst>
                                    <p:cond delay="0"/>
                                  </p:stCondLst>
                                  <p:iterate type="lt">
                                    <p:tmPct val="10000"/>
                                  </p:iterate>
                                  <p:childTnLst>
                                    <p:set>
                                      <p:cBhvr>
                                        <p:cTn id="46" dur="1" fill="hold">
                                          <p:stCondLst>
                                            <p:cond delay="0"/>
                                          </p:stCondLst>
                                        </p:cTn>
                                        <p:tgtEl>
                                          <p:spTgt spid="39"/>
                                        </p:tgtEl>
                                        <p:attrNameLst>
                                          <p:attrName>style.visibility</p:attrName>
                                        </p:attrNameLst>
                                      </p:cBhvr>
                                      <p:to>
                                        <p:strVal val="visible"/>
                                      </p:to>
                                    </p:set>
                                    <p:anim calcmode="lin" valueType="num">
                                      <p:cBhvr>
                                        <p:cTn id="47" dur="150" fill="hold"/>
                                        <p:tgtEl>
                                          <p:spTgt spid="39"/>
                                        </p:tgtEl>
                                        <p:attrNameLst>
                                          <p:attrName>ppt_x</p:attrName>
                                        </p:attrNameLst>
                                      </p:cBhvr>
                                      <p:tavLst>
                                        <p:tav tm="0">
                                          <p:val>
                                            <p:strVal val="#ppt_x"/>
                                          </p:val>
                                        </p:tav>
                                        <p:tav tm="50000">
                                          <p:val>
                                            <p:strVal val="#ppt_x+.1"/>
                                          </p:val>
                                        </p:tav>
                                        <p:tav tm="100000">
                                          <p:val>
                                            <p:strVal val="#ppt_x"/>
                                          </p:val>
                                        </p:tav>
                                      </p:tavLst>
                                    </p:anim>
                                    <p:anim calcmode="lin" valueType="num">
                                      <p:cBhvr>
                                        <p:cTn id="48" dur="150" fill="hold"/>
                                        <p:tgtEl>
                                          <p:spTgt spid="39"/>
                                        </p:tgtEl>
                                        <p:attrNameLst>
                                          <p:attrName>ppt_y</p:attrName>
                                        </p:attrNameLst>
                                      </p:cBhvr>
                                      <p:tavLst>
                                        <p:tav tm="0">
                                          <p:val>
                                            <p:strVal val="#ppt_y"/>
                                          </p:val>
                                        </p:tav>
                                        <p:tav tm="100000">
                                          <p:val>
                                            <p:strVal val="#ppt_y"/>
                                          </p:val>
                                        </p:tav>
                                      </p:tavLst>
                                    </p:anim>
                                    <p:anim calcmode="lin" valueType="num">
                                      <p:cBhvr>
                                        <p:cTn id="49" dur="150" fill="hold"/>
                                        <p:tgtEl>
                                          <p:spTgt spid="39"/>
                                        </p:tgtEl>
                                        <p:attrNameLst>
                                          <p:attrName>ppt_h</p:attrName>
                                        </p:attrNameLst>
                                      </p:cBhvr>
                                      <p:tavLst>
                                        <p:tav tm="0">
                                          <p:val>
                                            <p:strVal val="#ppt_h/10"/>
                                          </p:val>
                                        </p:tav>
                                        <p:tav tm="50000">
                                          <p:val>
                                            <p:strVal val="#ppt_h+.01"/>
                                          </p:val>
                                        </p:tav>
                                        <p:tav tm="100000">
                                          <p:val>
                                            <p:strVal val="#ppt_h"/>
                                          </p:val>
                                        </p:tav>
                                      </p:tavLst>
                                    </p:anim>
                                    <p:anim calcmode="lin" valueType="num">
                                      <p:cBhvr>
                                        <p:cTn id="50" dur="150" fill="hold"/>
                                        <p:tgtEl>
                                          <p:spTgt spid="39"/>
                                        </p:tgtEl>
                                        <p:attrNameLst>
                                          <p:attrName>ppt_w</p:attrName>
                                        </p:attrNameLst>
                                      </p:cBhvr>
                                      <p:tavLst>
                                        <p:tav tm="0">
                                          <p:val>
                                            <p:strVal val="#ppt_w/10"/>
                                          </p:val>
                                        </p:tav>
                                        <p:tav tm="50000">
                                          <p:val>
                                            <p:strVal val="#ppt_w+.01"/>
                                          </p:val>
                                        </p:tav>
                                        <p:tav tm="100000">
                                          <p:val>
                                            <p:strVal val="#ppt_w"/>
                                          </p:val>
                                        </p:tav>
                                      </p:tavLst>
                                    </p:anim>
                                    <p:animEffect transition="in" filter="fade">
                                      <p:cBhvr>
                                        <p:cTn id="51" dur="150" tmFilter="0,0; .5, 1; 1, 1"/>
                                        <p:tgtEl>
                                          <p:spTgt spid="39"/>
                                        </p:tgtEl>
                                      </p:cBhvr>
                                    </p:animEffect>
                                  </p:childTnLst>
                                </p:cTn>
                              </p:par>
                            </p:childTnLst>
                          </p:cTn>
                        </p:par>
                        <p:par>
                          <p:cTn id="52" fill="hold">
                            <p:stCondLst>
                              <p:cond delay="7200"/>
                            </p:stCondLst>
                            <p:childTnLst>
                              <p:par>
                                <p:cTn id="53" presetID="41" presetClass="entr" presetSubtype="0" fill="hold" grpId="0" nodeType="afterEffect">
                                  <p:stCondLst>
                                    <p:cond delay="0"/>
                                  </p:stCondLst>
                                  <p:iterate type="lt">
                                    <p:tmPct val="10000"/>
                                  </p:iterate>
                                  <p:childTnLst>
                                    <p:set>
                                      <p:cBhvr>
                                        <p:cTn id="54" dur="1" fill="hold">
                                          <p:stCondLst>
                                            <p:cond delay="0"/>
                                          </p:stCondLst>
                                        </p:cTn>
                                        <p:tgtEl>
                                          <p:spTgt spid="38"/>
                                        </p:tgtEl>
                                        <p:attrNameLst>
                                          <p:attrName>style.visibility</p:attrName>
                                        </p:attrNameLst>
                                      </p:cBhvr>
                                      <p:to>
                                        <p:strVal val="visible"/>
                                      </p:to>
                                    </p:set>
                                    <p:anim calcmode="lin" valueType="num">
                                      <p:cBhvr>
                                        <p:cTn id="55" dur="150" fill="hold"/>
                                        <p:tgtEl>
                                          <p:spTgt spid="38"/>
                                        </p:tgtEl>
                                        <p:attrNameLst>
                                          <p:attrName>ppt_x</p:attrName>
                                        </p:attrNameLst>
                                      </p:cBhvr>
                                      <p:tavLst>
                                        <p:tav tm="0">
                                          <p:val>
                                            <p:strVal val="#ppt_x"/>
                                          </p:val>
                                        </p:tav>
                                        <p:tav tm="50000">
                                          <p:val>
                                            <p:strVal val="#ppt_x+.1"/>
                                          </p:val>
                                        </p:tav>
                                        <p:tav tm="100000">
                                          <p:val>
                                            <p:strVal val="#ppt_x"/>
                                          </p:val>
                                        </p:tav>
                                      </p:tavLst>
                                    </p:anim>
                                    <p:anim calcmode="lin" valueType="num">
                                      <p:cBhvr>
                                        <p:cTn id="56" dur="150" fill="hold"/>
                                        <p:tgtEl>
                                          <p:spTgt spid="38"/>
                                        </p:tgtEl>
                                        <p:attrNameLst>
                                          <p:attrName>ppt_y</p:attrName>
                                        </p:attrNameLst>
                                      </p:cBhvr>
                                      <p:tavLst>
                                        <p:tav tm="0">
                                          <p:val>
                                            <p:strVal val="#ppt_y"/>
                                          </p:val>
                                        </p:tav>
                                        <p:tav tm="100000">
                                          <p:val>
                                            <p:strVal val="#ppt_y"/>
                                          </p:val>
                                        </p:tav>
                                      </p:tavLst>
                                    </p:anim>
                                    <p:anim calcmode="lin" valueType="num">
                                      <p:cBhvr>
                                        <p:cTn id="57" dur="150" fill="hold"/>
                                        <p:tgtEl>
                                          <p:spTgt spid="38"/>
                                        </p:tgtEl>
                                        <p:attrNameLst>
                                          <p:attrName>ppt_h</p:attrName>
                                        </p:attrNameLst>
                                      </p:cBhvr>
                                      <p:tavLst>
                                        <p:tav tm="0">
                                          <p:val>
                                            <p:strVal val="#ppt_h/10"/>
                                          </p:val>
                                        </p:tav>
                                        <p:tav tm="50000">
                                          <p:val>
                                            <p:strVal val="#ppt_h+.01"/>
                                          </p:val>
                                        </p:tav>
                                        <p:tav tm="100000">
                                          <p:val>
                                            <p:strVal val="#ppt_h"/>
                                          </p:val>
                                        </p:tav>
                                      </p:tavLst>
                                    </p:anim>
                                    <p:anim calcmode="lin" valueType="num">
                                      <p:cBhvr>
                                        <p:cTn id="58" dur="150" fill="hold"/>
                                        <p:tgtEl>
                                          <p:spTgt spid="38"/>
                                        </p:tgtEl>
                                        <p:attrNameLst>
                                          <p:attrName>ppt_w</p:attrName>
                                        </p:attrNameLst>
                                      </p:cBhvr>
                                      <p:tavLst>
                                        <p:tav tm="0">
                                          <p:val>
                                            <p:strVal val="#ppt_w/10"/>
                                          </p:val>
                                        </p:tav>
                                        <p:tav tm="50000">
                                          <p:val>
                                            <p:strVal val="#ppt_w+.01"/>
                                          </p:val>
                                        </p:tav>
                                        <p:tav tm="100000">
                                          <p:val>
                                            <p:strVal val="#ppt_w"/>
                                          </p:val>
                                        </p:tav>
                                      </p:tavLst>
                                    </p:anim>
                                    <p:animEffect transition="in" filter="fade">
                                      <p:cBhvr>
                                        <p:cTn id="59" dur="150" tmFilter="0,0; .5, 1; 1, 1"/>
                                        <p:tgtEl>
                                          <p:spTgt spid="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p:bldP spid="48" grpId="0" animBg="1"/>
      <p:bldP spid="49" grpId="0" animBg="1"/>
      <p:bldP spid="50" grpId="0" animBg="1"/>
      <p:bldP spid="51" grpId="0" animBg="1"/>
      <p:bldP spid="66" grpId="0"/>
      <p:bldP spid="36" grpId="0"/>
      <p:bldP spid="37" grpId="0"/>
      <p:bldP spid="39"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gradFill>
          <a:gsLst>
            <a:gs pos="0">
              <a:schemeClr val="bg1"/>
            </a:gs>
            <a:gs pos="81000">
              <a:schemeClr val="bg1"/>
            </a:gs>
            <a:gs pos="92000">
              <a:schemeClr val="bg1">
                <a:lumMod val="95000"/>
              </a:schemeClr>
            </a:gs>
            <a:gs pos="100000">
              <a:schemeClr val="accent1">
                <a:lumMod val="30000"/>
                <a:lumOff val="70000"/>
              </a:schemeClr>
            </a:gs>
          </a:gsLst>
          <a:lin ang="10800000" scaled="0"/>
        </a:gradFill>
        <a:effectLst/>
      </p:bgPr>
    </p:bg>
    <p:spTree>
      <p:nvGrpSpPr>
        <p:cNvPr id="1" name=""/>
        <p:cNvGrpSpPr/>
        <p:nvPr/>
      </p:nvGrpSpPr>
      <p:grpSpPr>
        <a:xfrm>
          <a:off x="0" y="0"/>
          <a:ext cx="0" cy="0"/>
          <a:chOff x="0" y="0"/>
          <a:chExt cx="0" cy="0"/>
        </a:xfrm>
      </p:grpSpPr>
      <p:sp>
        <p:nvSpPr>
          <p:cNvPr id="48" name="شكل حر 47">
            <a:extLst>
              <a:ext uri="{FF2B5EF4-FFF2-40B4-BE49-F238E27FC236}">
                <a16:creationId xmlns:a16="http://schemas.microsoft.com/office/drawing/2014/main" id="{B83DE556-7759-4E51-953E-6194E8578615}"/>
              </a:ext>
            </a:extLst>
          </p:cNvPr>
          <p:cNvSpPr/>
          <p:nvPr/>
        </p:nvSpPr>
        <p:spPr>
          <a:xfrm flipH="1" flipV="1">
            <a:off x="10629028" y="0"/>
            <a:ext cx="1562972" cy="6889284"/>
          </a:xfrm>
          <a:custGeom>
            <a:avLst/>
            <a:gdLst>
              <a:gd name="connsiteX0" fmla="*/ 38516 w 1562972"/>
              <a:gd name="connsiteY0" fmla="*/ 6889284 h 6889284"/>
              <a:gd name="connsiteX1" fmla="*/ 0 w 1562972"/>
              <a:gd name="connsiteY1" fmla="*/ 6889284 h 6889284"/>
              <a:gd name="connsiteX2" fmla="*/ 0 w 1562972"/>
              <a:gd name="connsiteY2" fmla="*/ 4984890 h 6889284"/>
              <a:gd name="connsiteX3" fmla="*/ 1103053 w 1562972"/>
              <a:gd name="connsiteY3" fmla="*/ 0 h 6889284"/>
              <a:gd name="connsiteX4" fmla="*/ 1562972 w 1562972"/>
              <a:gd name="connsiteY4" fmla="*/ 0 h 68892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62972" h="6889284">
                <a:moveTo>
                  <a:pt x="38516" y="6889284"/>
                </a:moveTo>
                <a:lnTo>
                  <a:pt x="0" y="6889284"/>
                </a:lnTo>
                <a:lnTo>
                  <a:pt x="0" y="4984890"/>
                </a:lnTo>
                <a:lnTo>
                  <a:pt x="1103053" y="0"/>
                </a:lnTo>
                <a:lnTo>
                  <a:pt x="1562972" y="0"/>
                </a:lnTo>
                <a:close/>
              </a:path>
            </a:pathLst>
          </a:custGeom>
          <a:solidFill>
            <a:srgbClr val="5AE2D2">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45720" tIns="22860" rIns="45720" bIns="22860" numCol="1" spcCol="0" rtlCol="0" fromWordArt="0" anchor="ctr" anchorCtr="0" forceAA="0" compatLnSpc="1">
            <a:prstTxWarp prst="textNoShape">
              <a:avLst/>
            </a:prstTxWarp>
            <a:noAutofit/>
          </a:bodyPr>
          <a:lstStyle/>
          <a:p>
            <a:pPr marL="0" marR="0" lvl="0" indent="0" algn="ctr" defTabSz="914400" rtl="1"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9" name="شكل حر 48">
            <a:extLst>
              <a:ext uri="{FF2B5EF4-FFF2-40B4-BE49-F238E27FC236}">
                <a16:creationId xmlns:a16="http://schemas.microsoft.com/office/drawing/2014/main" id="{9A5AC296-F6FE-43A1-9495-3FCD467F015B}"/>
              </a:ext>
            </a:extLst>
          </p:cNvPr>
          <p:cNvSpPr/>
          <p:nvPr/>
        </p:nvSpPr>
        <p:spPr>
          <a:xfrm flipH="1" flipV="1">
            <a:off x="11076210" y="1846834"/>
            <a:ext cx="1115790" cy="5042451"/>
          </a:xfrm>
          <a:custGeom>
            <a:avLst/>
            <a:gdLst>
              <a:gd name="connsiteX0" fmla="*/ 0 w 1115790"/>
              <a:gd name="connsiteY0" fmla="*/ 5042451 h 5042451"/>
              <a:gd name="connsiteX1" fmla="*/ 0 w 1115790"/>
              <a:gd name="connsiteY1" fmla="*/ 2963996 h 5042451"/>
              <a:gd name="connsiteX2" fmla="*/ 655871 w 1115790"/>
              <a:gd name="connsiteY2" fmla="*/ 0 h 5042451"/>
              <a:gd name="connsiteX3" fmla="*/ 1115790 w 1115790"/>
              <a:gd name="connsiteY3" fmla="*/ 0 h 5042451"/>
            </a:gdLst>
            <a:ahLst/>
            <a:cxnLst>
              <a:cxn ang="0">
                <a:pos x="connsiteX0" y="connsiteY0"/>
              </a:cxn>
              <a:cxn ang="0">
                <a:pos x="connsiteX1" y="connsiteY1"/>
              </a:cxn>
              <a:cxn ang="0">
                <a:pos x="connsiteX2" y="connsiteY2"/>
              </a:cxn>
              <a:cxn ang="0">
                <a:pos x="connsiteX3" y="connsiteY3"/>
              </a:cxn>
            </a:cxnLst>
            <a:rect l="l" t="t" r="r" b="b"/>
            <a:pathLst>
              <a:path w="1115790" h="5042451">
                <a:moveTo>
                  <a:pt x="0" y="5042451"/>
                </a:moveTo>
                <a:lnTo>
                  <a:pt x="0" y="2963996"/>
                </a:lnTo>
                <a:lnTo>
                  <a:pt x="655871" y="0"/>
                </a:lnTo>
                <a:lnTo>
                  <a:pt x="1115790" y="0"/>
                </a:lnTo>
                <a:close/>
              </a:path>
            </a:pathLst>
          </a:custGeom>
          <a:solidFill>
            <a:srgbClr val="5AE2D2">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45720" tIns="22860" rIns="45720" bIns="22860" numCol="1" spcCol="0" rtlCol="0" fromWordArt="0" anchor="ctr" anchorCtr="0" forceAA="0" compatLnSpc="1">
            <a:prstTxWarp prst="textNoShape">
              <a:avLst/>
            </a:prstTxWarp>
            <a:noAutofit/>
          </a:bodyPr>
          <a:lstStyle/>
          <a:p>
            <a:pPr marL="0" marR="0" lvl="0" indent="0" algn="ctr" defTabSz="914400" rtl="1"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0" name="شكل حر 49">
            <a:extLst>
              <a:ext uri="{FF2B5EF4-FFF2-40B4-BE49-F238E27FC236}">
                <a16:creationId xmlns:a16="http://schemas.microsoft.com/office/drawing/2014/main" id="{3FD56E2B-6CF9-462A-85E3-6FBE55378828}"/>
              </a:ext>
            </a:extLst>
          </p:cNvPr>
          <p:cNvSpPr/>
          <p:nvPr/>
        </p:nvSpPr>
        <p:spPr>
          <a:xfrm flipH="1" flipV="1">
            <a:off x="11528154" y="3889248"/>
            <a:ext cx="663846" cy="3000037"/>
          </a:xfrm>
          <a:custGeom>
            <a:avLst/>
            <a:gdLst>
              <a:gd name="connsiteX0" fmla="*/ 0 w 663846"/>
              <a:gd name="connsiteY0" fmla="*/ 3000037 h 3000037"/>
              <a:gd name="connsiteX1" fmla="*/ 0 w 663846"/>
              <a:gd name="connsiteY1" fmla="*/ 921582 h 3000037"/>
              <a:gd name="connsiteX2" fmla="*/ 203927 w 663846"/>
              <a:gd name="connsiteY2" fmla="*/ 0 h 3000037"/>
              <a:gd name="connsiteX3" fmla="*/ 663846 w 663846"/>
              <a:gd name="connsiteY3" fmla="*/ 0 h 3000037"/>
            </a:gdLst>
            <a:ahLst/>
            <a:cxnLst>
              <a:cxn ang="0">
                <a:pos x="connsiteX0" y="connsiteY0"/>
              </a:cxn>
              <a:cxn ang="0">
                <a:pos x="connsiteX1" y="connsiteY1"/>
              </a:cxn>
              <a:cxn ang="0">
                <a:pos x="connsiteX2" y="connsiteY2"/>
              </a:cxn>
              <a:cxn ang="0">
                <a:pos x="connsiteX3" y="connsiteY3"/>
              </a:cxn>
            </a:cxnLst>
            <a:rect l="l" t="t" r="r" b="b"/>
            <a:pathLst>
              <a:path w="663846" h="3000037">
                <a:moveTo>
                  <a:pt x="0" y="3000037"/>
                </a:moveTo>
                <a:lnTo>
                  <a:pt x="0" y="921582"/>
                </a:lnTo>
                <a:lnTo>
                  <a:pt x="203927" y="0"/>
                </a:lnTo>
                <a:lnTo>
                  <a:pt x="663846" y="0"/>
                </a:lnTo>
                <a:close/>
              </a:path>
            </a:pathLst>
          </a:custGeom>
          <a:solidFill>
            <a:srgbClr val="5AE2D2">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45720" tIns="22860" rIns="45720" bIns="22860" numCol="1" spcCol="0" rtlCol="0" fromWordArt="0" anchor="ctr" anchorCtr="0" forceAA="0" compatLnSpc="1">
            <a:prstTxWarp prst="textNoShape">
              <a:avLst/>
            </a:prstTxWarp>
            <a:noAutofit/>
          </a:bodyPr>
          <a:lstStyle/>
          <a:p>
            <a:pPr marL="0" marR="0" lvl="0" indent="0" algn="ctr" defTabSz="914400" rtl="1"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1" name="شكل حر 50">
            <a:extLst>
              <a:ext uri="{FF2B5EF4-FFF2-40B4-BE49-F238E27FC236}">
                <a16:creationId xmlns:a16="http://schemas.microsoft.com/office/drawing/2014/main" id="{3FD56E2B-6CF9-462A-85E3-6FBE55378828}"/>
              </a:ext>
            </a:extLst>
          </p:cNvPr>
          <p:cNvSpPr/>
          <p:nvPr/>
        </p:nvSpPr>
        <p:spPr>
          <a:xfrm flipH="1" flipV="1">
            <a:off x="11981248" y="5936858"/>
            <a:ext cx="210752" cy="952426"/>
          </a:xfrm>
          <a:custGeom>
            <a:avLst/>
            <a:gdLst>
              <a:gd name="connsiteX0" fmla="*/ 0 w 210752"/>
              <a:gd name="connsiteY0" fmla="*/ 952426 h 952426"/>
              <a:gd name="connsiteX1" fmla="*/ 0 w 210752"/>
              <a:gd name="connsiteY1" fmla="*/ 0 h 952426"/>
              <a:gd name="connsiteX2" fmla="*/ 210752 w 210752"/>
              <a:gd name="connsiteY2" fmla="*/ 0 h 952426"/>
            </a:gdLst>
            <a:ahLst/>
            <a:cxnLst>
              <a:cxn ang="0">
                <a:pos x="connsiteX0" y="connsiteY0"/>
              </a:cxn>
              <a:cxn ang="0">
                <a:pos x="connsiteX1" y="connsiteY1"/>
              </a:cxn>
              <a:cxn ang="0">
                <a:pos x="connsiteX2" y="connsiteY2"/>
              </a:cxn>
            </a:cxnLst>
            <a:rect l="l" t="t" r="r" b="b"/>
            <a:pathLst>
              <a:path w="210752" h="952426">
                <a:moveTo>
                  <a:pt x="0" y="952426"/>
                </a:moveTo>
                <a:lnTo>
                  <a:pt x="0" y="0"/>
                </a:lnTo>
                <a:lnTo>
                  <a:pt x="210752" y="0"/>
                </a:lnTo>
                <a:close/>
              </a:path>
            </a:pathLst>
          </a:custGeom>
          <a:solidFill>
            <a:srgbClr val="5AE2D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45720" tIns="22860" rIns="45720" bIns="22860" numCol="1" spcCol="0" rtlCol="0" fromWordArt="0" anchor="ctr" anchorCtr="0" forceAA="0" compatLnSpc="1">
            <a:prstTxWarp prst="textNoShape">
              <a:avLst/>
            </a:prstTxWarp>
            <a:noAutofit/>
          </a:bodyPr>
          <a:lstStyle/>
          <a:p>
            <a:pPr marL="0" marR="0" lvl="0" indent="0" algn="ctr" defTabSz="914400" rtl="1"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23" name="صورة 22"/>
          <p:cNvPicPr>
            <a:picLocks noChangeAspect="1"/>
          </p:cNvPicPr>
          <p:nvPr/>
        </p:nvPicPr>
        <p:blipFill rotWithShape="1">
          <a:blip r:embed="rId3" cstate="print">
            <a:alphaModFix amt="5000"/>
            <a:extLst>
              <a:ext uri="{28A0092B-C50C-407E-A947-70E740481C1C}">
                <a14:useLocalDpi xmlns:a14="http://schemas.microsoft.com/office/drawing/2010/main" val="0"/>
              </a:ext>
            </a:extLst>
          </a:blip>
          <a:srcRect l="25586" t="32295" r="25033" b="38551"/>
          <a:stretch/>
        </p:blipFill>
        <p:spPr>
          <a:xfrm>
            <a:off x="154213" y="5010964"/>
            <a:ext cx="3128525" cy="1847036"/>
          </a:xfrm>
          <a:prstGeom prst="rect">
            <a:avLst/>
          </a:prstGeom>
        </p:spPr>
      </p:pic>
      <p:pic>
        <p:nvPicPr>
          <p:cNvPr id="4" name="صورة 3" hidden="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234439" y="642891"/>
            <a:ext cx="2629303" cy="5693317"/>
          </a:xfrm>
          <a:prstGeom prst="rect">
            <a:avLst/>
          </a:prstGeom>
        </p:spPr>
      </p:pic>
      <p:pic>
        <p:nvPicPr>
          <p:cNvPr id="21" name="صورة 20">
            <a:extLst>
              <a:ext uri="{FF2B5EF4-FFF2-40B4-BE49-F238E27FC236}">
                <a16:creationId xmlns:a16="http://schemas.microsoft.com/office/drawing/2014/main" id="{9F210FA8-C448-7495-FA92-BA10970366B7}"/>
              </a:ext>
            </a:extLst>
          </p:cNvPr>
          <p:cNvPicPr>
            <a:picLocks noChangeAspect="1"/>
          </p:cNvPicPr>
          <p:nvPr/>
        </p:nvPicPr>
        <p:blipFill rotWithShape="1">
          <a:blip r:embed="rId5" cstate="print">
            <a:alphaModFix amt="20000"/>
            <a:duotone>
              <a:schemeClr val="accent2">
                <a:shade val="45000"/>
                <a:satMod val="135000"/>
              </a:schemeClr>
              <a:prstClr val="white"/>
            </a:duotone>
            <a:extLst>
              <a:ext uri="{28A0092B-C50C-407E-A947-70E740481C1C}">
                <a14:useLocalDpi xmlns:a14="http://schemas.microsoft.com/office/drawing/2010/main" val="0"/>
              </a:ext>
            </a:extLst>
          </a:blip>
          <a:srcRect l="25586" t="32295" r="25033" b="38551"/>
          <a:stretch/>
        </p:blipFill>
        <p:spPr>
          <a:xfrm>
            <a:off x="499351" y="4900176"/>
            <a:ext cx="1986062" cy="1172542"/>
          </a:xfrm>
          <a:prstGeom prst="rect">
            <a:avLst/>
          </a:prstGeom>
        </p:spPr>
      </p:pic>
      <p:sp>
        <p:nvSpPr>
          <p:cNvPr id="66" name="Title 1">
            <a:extLst>
              <a:ext uri="{FF2B5EF4-FFF2-40B4-BE49-F238E27FC236}">
                <a16:creationId xmlns:a16="http://schemas.microsoft.com/office/drawing/2014/main" id="{620E4EF0-B6C1-40FC-80A9-82BE9FFE86F3}"/>
              </a:ext>
            </a:extLst>
          </p:cNvPr>
          <p:cNvSpPr txBox="1">
            <a:spLocks/>
          </p:cNvSpPr>
          <p:nvPr/>
        </p:nvSpPr>
        <p:spPr>
          <a:xfrm>
            <a:off x="2414339" y="190806"/>
            <a:ext cx="8005749" cy="921341"/>
          </a:xfrm>
          <a:prstGeom prst="rect">
            <a:avLst/>
          </a:prstGeom>
        </p:spPr>
        <p:txBody>
          <a:bodyPr vert="horz" lIns="91440" tIns="45720" rIns="91440" bIns="45720" rtlCol="0" anchor="ctr">
            <a:noAutofit/>
          </a:bodyPr>
          <a:lstStyle>
            <a:lvl1pPr algn="r" defTabSz="914400" rtl="1" eaLnBrk="1" latinLnBrk="0" hangingPunct="1">
              <a:lnSpc>
                <a:spcPct val="90000"/>
              </a:lnSpc>
              <a:spcBef>
                <a:spcPct val="0"/>
              </a:spcBef>
              <a:buNone/>
              <a:defRPr sz="4400" kern="1200">
                <a:solidFill>
                  <a:schemeClr val="tx1"/>
                </a:solidFill>
                <a:latin typeface="+mj-lt"/>
                <a:ea typeface="+mj-ea"/>
                <a:cs typeface="+mj-cs"/>
              </a:defRPr>
            </a:lvl1pPr>
          </a:lstStyle>
          <a:p>
            <a:pPr lvl="0" algn="ctr" rtl="0" fontAlgn="auto">
              <a:spcAft>
                <a:spcPts val="0"/>
              </a:spcAft>
            </a:pPr>
            <a:r>
              <a:rPr lang="en-US" sz="4000" b="1" dirty="0">
                <a:solidFill>
                  <a:srgbClr val="ADB9CA">
                    <a:lumMod val="75000"/>
                  </a:srgbClr>
                </a:solidFill>
                <a:latin typeface="El Messiri" panose="00000800000000000000" pitchFamily="50" charset="-78"/>
                <a:ea typeface="Cocon® Next Arabic" panose="020A0503020102020204" pitchFamily="18" charset="-78"/>
                <a:cs typeface="El Messiri" panose="00000800000000000000" pitchFamily="50" charset="-78"/>
              </a:rPr>
              <a:t>Types of Businesses</a:t>
            </a:r>
          </a:p>
        </p:txBody>
      </p:sp>
      <p:sp>
        <p:nvSpPr>
          <p:cNvPr id="14" name="TextBox 7">
            <a:extLst>
              <a:ext uri="{FF2B5EF4-FFF2-40B4-BE49-F238E27FC236}">
                <a16:creationId xmlns:a16="http://schemas.microsoft.com/office/drawing/2014/main" id="{3D6C4DD3-C232-6B10-058D-E9BCE155CEDB}"/>
              </a:ext>
            </a:extLst>
          </p:cNvPr>
          <p:cNvSpPr txBox="1"/>
          <p:nvPr/>
        </p:nvSpPr>
        <p:spPr>
          <a:xfrm>
            <a:off x="1496723" y="6309700"/>
            <a:ext cx="3300865" cy="338554"/>
          </a:xfrm>
          <a:prstGeom prst="rect">
            <a:avLst/>
          </a:prstGeom>
          <a:noFill/>
        </p:spPr>
        <p:txBody>
          <a:bodyPr wrap="square">
            <a:spAutoFit/>
          </a:bodyPr>
          <a:lstStyle/>
          <a:p>
            <a:r>
              <a:rPr lang="en-US" sz="1600" dirty="0">
                <a:solidFill>
                  <a:schemeClr val="bg1">
                    <a:lumMod val="65000"/>
                  </a:schemeClr>
                </a:solidFill>
              </a:rPr>
              <a:t>Be An Entrepreneur 2022-2023</a:t>
            </a:r>
          </a:p>
        </p:txBody>
      </p:sp>
      <p:cxnSp>
        <p:nvCxnSpPr>
          <p:cNvPr id="61" name="رابط مستقيم 60">
            <a:extLst>
              <a:ext uri="{FF2B5EF4-FFF2-40B4-BE49-F238E27FC236}">
                <a16:creationId xmlns:a16="http://schemas.microsoft.com/office/drawing/2014/main" id="{50FA2C9B-58E4-2815-0A1D-9DC9B3DD7C07}"/>
              </a:ext>
            </a:extLst>
          </p:cNvPr>
          <p:cNvCxnSpPr/>
          <p:nvPr/>
        </p:nvCxnSpPr>
        <p:spPr>
          <a:xfrm flipH="1">
            <a:off x="1272109" y="6256700"/>
            <a:ext cx="4392000" cy="0"/>
          </a:xfrm>
          <a:prstGeom prst="line">
            <a:avLst/>
          </a:prstGeom>
          <a:noFill/>
          <a:ln w="19050" cap="rnd" cmpd="sng" algn="ctr">
            <a:solidFill>
              <a:srgbClr val="4472C4">
                <a:shade val="50000"/>
              </a:srgbClr>
            </a:solidFill>
            <a:prstDash val="lgDash"/>
            <a:miter lim="800000"/>
            <a:headEnd type="oval" w="lg" len="lg"/>
            <a:tailEnd type="oval" w="lg" len="lg"/>
          </a:ln>
          <a:effectLst/>
        </p:spPr>
      </p:cxnSp>
      <p:sp>
        <p:nvSpPr>
          <p:cNvPr id="24" name="شكل حر 10">
            <a:extLst>
              <a:ext uri="{FF2B5EF4-FFF2-40B4-BE49-F238E27FC236}">
                <a16:creationId xmlns:a16="http://schemas.microsoft.com/office/drawing/2014/main" id="{3FAAEA82-CD49-7C8B-1568-FF257AE16E8E}"/>
              </a:ext>
            </a:extLst>
          </p:cNvPr>
          <p:cNvSpPr/>
          <p:nvPr/>
        </p:nvSpPr>
        <p:spPr>
          <a:xfrm flipV="1">
            <a:off x="3343886" y="2690291"/>
            <a:ext cx="6052275" cy="503676"/>
          </a:xfrm>
          <a:custGeom>
            <a:avLst/>
            <a:gdLst>
              <a:gd name="connsiteX0" fmla="*/ 0 w 8942407"/>
              <a:gd name="connsiteY0" fmla="*/ 0 h 2019765"/>
              <a:gd name="connsiteX1" fmla="*/ 1809750 w 8942407"/>
              <a:gd name="connsiteY1" fmla="*/ 952500 h 2019765"/>
              <a:gd name="connsiteX2" fmla="*/ 4076700 w 8942407"/>
              <a:gd name="connsiteY2" fmla="*/ 171450 h 2019765"/>
              <a:gd name="connsiteX3" fmla="*/ 6400800 w 8942407"/>
              <a:gd name="connsiteY3" fmla="*/ 495300 h 2019765"/>
              <a:gd name="connsiteX4" fmla="*/ 8724900 w 8942407"/>
              <a:gd name="connsiteY4" fmla="*/ 1885950 h 2019765"/>
              <a:gd name="connsiteX5" fmla="*/ 8705850 w 8942407"/>
              <a:gd name="connsiteY5" fmla="*/ 1885950 h 20197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942407" h="2019765">
                <a:moveTo>
                  <a:pt x="0" y="0"/>
                </a:moveTo>
                <a:cubicBezTo>
                  <a:pt x="565150" y="461962"/>
                  <a:pt x="1130300" y="923925"/>
                  <a:pt x="1809750" y="952500"/>
                </a:cubicBezTo>
                <a:cubicBezTo>
                  <a:pt x="2489200" y="981075"/>
                  <a:pt x="3311525" y="247650"/>
                  <a:pt x="4076700" y="171450"/>
                </a:cubicBezTo>
                <a:cubicBezTo>
                  <a:pt x="4841875" y="95250"/>
                  <a:pt x="5626100" y="209550"/>
                  <a:pt x="6400800" y="495300"/>
                </a:cubicBezTo>
                <a:cubicBezTo>
                  <a:pt x="7175500" y="781050"/>
                  <a:pt x="8340725" y="1654175"/>
                  <a:pt x="8724900" y="1885950"/>
                </a:cubicBezTo>
                <a:cubicBezTo>
                  <a:pt x="9109075" y="2117725"/>
                  <a:pt x="8907462" y="2001837"/>
                  <a:pt x="8705850" y="1885950"/>
                </a:cubicBezTo>
              </a:path>
            </a:pathLst>
          </a:custGeom>
          <a:noFill/>
          <a:ln w="19050">
            <a:prstDash val="lgDash"/>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marL="0" marR="0" lvl="0" indent="0" algn="ctr" defTabSz="914400" rtl="1" eaLnBrk="1" fontAlgn="auto" latinLnBrk="0" hangingPunct="1">
              <a:lnSpc>
                <a:spcPct val="100000"/>
              </a:lnSpc>
              <a:spcBef>
                <a:spcPts val="0"/>
              </a:spcBef>
              <a:spcAft>
                <a:spcPts val="0"/>
              </a:spcAft>
              <a:buClrTx/>
              <a:buSzTx/>
              <a:buFontTx/>
              <a:buNone/>
              <a:tabLst/>
              <a:defRPr/>
            </a:pPr>
            <a:endParaRPr kumimoji="0" lang="ar-SA" sz="1800" b="0" i="0" u="none" strike="noStrike" kern="1200" cap="none" spc="0" normalizeH="0" baseline="0" noProof="0">
              <a:ln>
                <a:noFill/>
              </a:ln>
              <a:solidFill>
                <a:prstClr val="white"/>
              </a:solidFill>
              <a:effectLst/>
              <a:uLnTx/>
              <a:uFillTx/>
              <a:latin typeface="Calibri" panose="020F0502020204030204"/>
              <a:ea typeface="+mn-ea"/>
              <a:cs typeface="Arial" panose="020B0604020202020204" pitchFamily="34" charset="0"/>
            </a:endParaRPr>
          </a:p>
        </p:txBody>
      </p:sp>
      <p:sp>
        <p:nvSpPr>
          <p:cNvPr id="25" name="شكل بيضاوي 24">
            <a:extLst>
              <a:ext uri="{FF2B5EF4-FFF2-40B4-BE49-F238E27FC236}">
                <a16:creationId xmlns:a16="http://schemas.microsoft.com/office/drawing/2014/main" id="{CC6723B2-A0EA-BE27-F7C6-2353A3FA2801}"/>
              </a:ext>
            </a:extLst>
          </p:cNvPr>
          <p:cNvSpPr/>
          <p:nvPr/>
        </p:nvSpPr>
        <p:spPr>
          <a:xfrm>
            <a:off x="1887890" y="2058517"/>
            <a:ext cx="1550698" cy="1550698"/>
          </a:xfrm>
          <a:prstGeom prst="ellipse">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1" fromWordArt="0" anchor="ctr" anchorCtr="0" forceAA="0" compatLnSpc="1">
            <a:prstTxWarp prst="textNoShape">
              <a:avLst/>
            </a:prstTxWarp>
            <a:noAutofit/>
          </a:bodyPr>
          <a:lstStyle/>
          <a:p>
            <a:pPr marL="0" marR="0" lvl="0" indent="0" algn="ctr" defTabSz="914400" rtl="1" eaLnBrk="1" fontAlgn="auto" latinLnBrk="0" hangingPunct="1">
              <a:lnSpc>
                <a:spcPct val="100000"/>
              </a:lnSpc>
              <a:spcBef>
                <a:spcPts val="0"/>
              </a:spcBef>
              <a:spcAft>
                <a:spcPts val="0"/>
              </a:spcAft>
              <a:buClrTx/>
              <a:buSzTx/>
              <a:buFontTx/>
              <a:buNone/>
              <a:tabLst/>
              <a:defRPr/>
            </a:pPr>
            <a:endParaRPr kumimoji="0" lang="ar-SA" sz="1800" b="0" i="0" u="none" strike="noStrike" kern="1200" cap="none" spc="0" normalizeH="0" baseline="0" noProof="0">
              <a:ln>
                <a:noFill/>
              </a:ln>
              <a:solidFill>
                <a:prstClr val="white"/>
              </a:solidFill>
              <a:effectLst/>
              <a:uLnTx/>
              <a:uFillTx/>
              <a:latin typeface="Calibri" panose="020F0502020204030204"/>
              <a:ea typeface="+mn-ea"/>
              <a:cs typeface="Arial" panose="020B0604020202020204" pitchFamily="34" charset="0"/>
            </a:endParaRPr>
          </a:p>
        </p:txBody>
      </p:sp>
      <p:grpSp>
        <p:nvGrpSpPr>
          <p:cNvPr id="27" name="مجموعة 26">
            <a:extLst>
              <a:ext uri="{FF2B5EF4-FFF2-40B4-BE49-F238E27FC236}">
                <a16:creationId xmlns:a16="http://schemas.microsoft.com/office/drawing/2014/main" id="{44E706BE-3593-0EE4-AE86-51061F0FBEAF}"/>
              </a:ext>
            </a:extLst>
          </p:cNvPr>
          <p:cNvGrpSpPr/>
          <p:nvPr/>
        </p:nvGrpSpPr>
        <p:grpSpPr>
          <a:xfrm>
            <a:off x="2307949" y="1762629"/>
            <a:ext cx="419010" cy="419010"/>
            <a:chOff x="3026100" y="4795450"/>
            <a:chExt cx="498514" cy="498514"/>
          </a:xfrm>
          <a:solidFill>
            <a:schemeClr val="accent4"/>
          </a:solidFill>
        </p:grpSpPr>
        <p:sp>
          <p:nvSpPr>
            <p:cNvPr id="28" name="شكل بيضاوي 27">
              <a:extLst>
                <a:ext uri="{FF2B5EF4-FFF2-40B4-BE49-F238E27FC236}">
                  <a16:creationId xmlns:a16="http://schemas.microsoft.com/office/drawing/2014/main" id="{B65F27CB-C1C2-F480-87F4-BB48507134BE}"/>
                </a:ext>
              </a:extLst>
            </p:cNvPr>
            <p:cNvSpPr/>
            <p:nvPr/>
          </p:nvSpPr>
          <p:spPr>
            <a:xfrm>
              <a:off x="3026100" y="4795450"/>
              <a:ext cx="498514" cy="498514"/>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marL="0" marR="0" lvl="0" indent="0" algn="ctr" defTabSz="914400" rtl="1" eaLnBrk="1" fontAlgn="auto" latinLnBrk="0" hangingPunct="1">
                <a:lnSpc>
                  <a:spcPct val="100000"/>
                </a:lnSpc>
                <a:spcBef>
                  <a:spcPts val="0"/>
                </a:spcBef>
                <a:spcAft>
                  <a:spcPts val="0"/>
                </a:spcAft>
                <a:buClrTx/>
                <a:buSzTx/>
                <a:buFontTx/>
                <a:buNone/>
                <a:tabLst/>
                <a:defRPr/>
              </a:pPr>
              <a:endParaRPr kumimoji="0" lang="ar-SA" sz="1800" b="0" i="0" u="none" strike="noStrike" kern="1200" cap="none" spc="0" normalizeH="0" baseline="0" noProof="0">
                <a:ln>
                  <a:noFill/>
                </a:ln>
                <a:solidFill>
                  <a:prstClr val="white"/>
                </a:solidFill>
                <a:effectLst/>
                <a:uLnTx/>
                <a:uFillTx/>
                <a:latin typeface="Calibri" panose="020F0502020204030204"/>
                <a:ea typeface="+mn-ea"/>
                <a:cs typeface="Arial" panose="020B0604020202020204" pitchFamily="34" charset="0"/>
              </a:endParaRPr>
            </a:p>
          </p:txBody>
        </p:sp>
        <p:sp>
          <p:nvSpPr>
            <p:cNvPr id="29" name="Title 6">
              <a:extLst>
                <a:ext uri="{FF2B5EF4-FFF2-40B4-BE49-F238E27FC236}">
                  <a16:creationId xmlns:a16="http://schemas.microsoft.com/office/drawing/2014/main" id="{4002F0C6-0F80-9AFC-A60C-DF99430462EB}"/>
                </a:ext>
              </a:extLst>
            </p:cNvPr>
            <p:cNvSpPr txBox="1">
              <a:spLocks/>
            </p:cNvSpPr>
            <p:nvPr/>
          </p:nvSpPr>
          <p:spPr>
            <a:xfrm>
              <a:off x="3105363" y="4837756"/>
              <a:ext cx="304314" cy="411194"/>
            </a:xfrm>
            <a:prstGeom prst="rect">
              <a:avLst/>
            </a:prstGeom>
            <a:grpFill/>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1800" b="1" i="0" u="none" strike="noStrike" kern="1200" cap="none" spc="0" normalizeH="0" baseline="0" noProof="0" dirty="0">
                  <a:ln>
                    <a:noFill/>
                  </a:ln>
                  <a:solidFill>
                    <a:prstClr val="white"/>
                  </a:solidFill>
                  <a:effectLst/>
                  <a:uLnTx/>
                  <a:uFillTx/>
                  <a:latin typeface="Calibri Light" panose="020F0302020204030204"/>
                  <a:ea typeface="+mj-ea"/>
                  <a:cs typeface="+mj-cs"/>
                </a:rPr>
                <a:t>1</a:t>
              </a:r>
            </a:p>
          </p:txBody>
        </p:sp>
      </p:grpSp>
      <p:sp>
        <p:nvSpPr>
          <p:cNvPr id="30" name="شكل حر 60">
            <a:extLst>
              <a:ext uri="{FF2B5EF4-FFF2-40B4-BE49-F238E27FC236}">
                <a16:creationId xmlns:a16="http://schemas.microsoft.com/office/drawing/2014/main" id="{47ABC45B-C7E0-760A-B23F-9D4D18210FAD}"/>
              </a:ext>
            </a:extLst>
          </p:cNvPr>
          <p:cNvSpPr/>
          <p:nvPr/>
        </p:nvSpPr>
        <p:spPr>
          <a:xfrm rot="14437875" flipH="1">
            <a:off x="1387520" y="2420986"/>
            <a:ext cx="1549377" cy="1344464"/>
          </a:xfrm>
          <a:custGeom>
            <a:avLst/>
            <a:gdLst>
              <a:gd name="connsiteX0" fmla="*/ 1225550 w 2438400"/>
              <a:gd name="connsiteY0" fmla="*/ 17 h 1231900"/>
              <a:gd name="connsiteX1" fmla="*/ 1836118 w 2438400"/>
              <a:gd name="connsiteY1" fmla="*/ 167601 h 1231900"/>
              <a:gd name="connsiteX2" fmla="*/ 2438334 w 2438400"/>
              <a:gd name="connsiteY2" fmla="*/ 1231900 h 1231900"/>
              <a:gd name="connsiteX3" fmla="*/ 2428222 w 2438400"/>
              <a:gd name="connsiteY3" fmla="*/ 1231795 h 1231900"/>
              <a:gd name="connsiteX4" fmla="*/ 2368122 w 2438400"/>
              <a:gd name="connsiteY4" fmla="*/ 1107377 h 1231900"/>
              <a:gd name="connsiteX5" fmla="*/ 1884627 w 2438400"/>
              <a:gd name="connsiteY5" fmla="*/ 616268 h 1231900"/>
              <a:gd name="connsiteX6" fmla="*/ 553580 w 2438400"/>
              <a:gd name="connsiteY6" fmla="*/ 609336 h 1231900"/>
              <a:gd name="connsiteX7" fmla="*/ 64995 w 2438400"/>
              <a:gd name="connsiteY7" fmla="*/ 1095383 h 1231900"/>
              <a:gd name="connsiteX8" fmla="*/ 3587 w 2438400"/>
              <a:gd name="connsiteY8" fmla="*/ 1219200 h 1231900"/>
              <a:gd name="connsiteX9" fmla="*/ 0 w 2438400"/>
              <a:gd name="connsiteY9" fmla="*/ 1219200 h 1231900"/>
              <a:gd name="connsiteX10" fmla="*/ 613270 w 2438400"/>
              <a:gd name="connsiteY10" fmla="*/ 161232 h 1231900"/>
              <a:gd name="connsiteX11" fmla="*/ 1225550 w 2438400"/>
              <a:gd name="connsiteY11" fmla="*/ 17 h 12319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438400" h="1231900">
                <a:moveTo>
                  <a:pt x="1225550" y="17"/>
                </a:moveTo>
                <a:cubicBezTo>
                  <a:pt x="1436725" y="1117"/>
                  <a:pt x="1647615" y="57017"/>
                  <a:pt x="1836118" y="167601"/>
                </a:cubicBezTo>
                <a:cubicBezTo>
                  <a:pt x="2213123" y="388770"/>
                  <a:pt x="2442887" y="794833"/>
                  <a:pt x="2438334" y="1231900"/>
                </a:cubicBezTo>
                <a:lnTo>
                  <a:pt x="2428222" y="1231795"/>
                </a:lnTo>
                <a:lnTo>
                  <a:pt x="2368122" y="1107377"/>
                </a:lnTo>
                <a:cubicBezTo>
                  <a:pt x="2254923" y="907320"/>
                  <a:pt x="2089809" y="736637"/>
                  <a:pt x="1884627" y="616268"/>
                </a:cubicBezTo>
                <a:cubicBezTo>
                  <a:pt x="1474264" y="375530"/>
                  <a:pt x="966428" y="372885"/>
                  <a:pt x="553580" y="609336"/>
                </a:cubicBezTo>
                <a:cubicBezTo>
                  <a:pt x="347156" y="727561"/>
                  <a:pt x="180272" y="896515"/>
                  <a:pt x="64995" y="1095383"/>
                </a:cubicBezTo>
                <a:lnTo>
                  <a:pt x="3587" y="1219200"/>
                </a:lnTo>
                <a:lnTo>
                  <a:pt x="0" y="1219200"/>
                </a:lnTo>
                <a:cubicBezTo>
                  <a:pt x="0" y="782109"/>
                  <a:pt x="233981" y="378461"/>
                  <a:pt x="613270" y="161232"/>
                </a:cubicBezTo>
                <a:cubicBezTo>
                  <a:pt x="802914" y="52617"/>
                  <a:pt x="1014375" y="-1083"/>
                  <a:pt x="1225550" y="17"/>
                </a:cubicBezTo>
                <a:close/>
              </a:path>
            </a:pathLst>
          </a:cu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marL="0" marR="0" lvl="0" indent="0" algn="ctr" defTabSz="914400" rtl="1" eaLnBrk="1" fontAlgn="auto" latinLnBrk="0" hangingPunct="1">
              <a:lnSpc>
                <a:spcPct val="100000"/>
              </a:lnSpc>
              <a:spcBef>
                <a:spcPts val="0"/>
              </a:spcBef>
              <a:spcAft>
                <a:spcPts val="0"/>
              </a:spcAft>
              <a:buClrTx/>
              <a:buSzTx/>
              <a:buFontTx/>
              <a:buNone/>
              <a:tabLst/>
              <a:defRPr/>
            </a:pPr>
            <a:endParaRPr kumimoji="0" lang="ar-SA" sz="1800" b="0" i="0" u="none" strike="noStrike" kern="1200" cap="none" spc="0" normalizeH="0" baseline="0" noProof="0">
              <a:ln>
                <a:noFill/>
              </a:ln>
              <a:solidFill>
                <a:srgbClr val="343D45"/>
              </a:solidFill>
              <a:effectLst/>
              <a:uLnTx/>
              <a:uFillTx/>
              <a:latin typeface="Calibri" panose="020F0502020204030204"/>
              <a:ea typeface="+mn-ea"/>
              <a:cs typeface="Arial" panose="020B0604020202020204" pitchFamily="34" charset="0"/>
            </a:endParaRPr>
          </a:p>
        </p:txBody>
      </p:sp>
      <p:sp>
        <p:nvSpPr>
          <p:cNvPr id="31" name="شكل بيضاوي 30">
            <a:extLst>
              <a:ext uri="{FF2B5EF4-FFF2-40B4-BE49-F238E27FC236}">
                <a16:creationId xmlns:a16="http://schemas.microsoft.com/office/drawing/2014/main" id="{836E2C74-275E-3B85-3B6A-7DF792F56DCF}"/>
              </a:ext>
            </a:extLst>
          </p:cNvPr>
          <p:cNvSpPr/>
          <p:nvPr/>
        </p:nvSpPr>
        <p:spPr>
          <a:xfrm>
            <a:off x="9151324" y="2329517"/>
            <a:ext cx="1550698" cy="1550698"/>
          </a:xfrm>
          <a:prstGeom prst="ellipse">
            <a:avLst/>
          </a:prstGeom>
          <a:solidFill>
            <a:srgbClr val="20B09F"/>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1" fromWordArt="0" anchor="ctr" anchorCtr="0" forceAA="0" compatLnSpc="1">
            <a:prstTxWarp prst="textNoShape">
              <a:avLst/>
            </a:prstTxWarp>
            <a:noAutofit/>
          </a:bodyPr>
          <a:lstStyle/>
          <a:p>
            <a:pPr marL="0" marR="0" lvl="0" indent="0" algn="ctr" defTabSz="914400" rtl="1" eaLnBrk="1" fontAlgn="auto" latinLnBrk="0" hangingPunct="1">
              <a:lnSpc>
                <a:spcPct val="100000"/>
              </a:lnSpc>
              <a:spcBef>
                <a:spcPts val="0"/>
              </a:spcBef>
              <a:spcAft>
                <a:spcPts val="0"/>
              </a:spcAft>
              <a:buClrTx/>
              <a:buSzTx/>
              <a:buFontTx/>
              <a:buNone/>
              <a:tabLst/>
              <a:defRPr/>
            </a:pPr>
            <a:endParaRPr kumimoji="0" lang="ar-SA" sz="1800" b="0" i="0" u="none" strike="noStrike" kern="1200" cap="none" spc="0" normalizeH="0" baseline="0" noProof="0">
              <a:ln>
                <a:noFill/>
              </a:ln>
              <a:solidFill>
                <a:prstClr val="white"/>
              </a:solidFill>
              <a:effectLst/>
              <a:uLnTx/>
              <a:uFillTx/>
              <a:latin typeface="Calibri" panose="020F0502020204030204"/>
              <a:ea typeface="+mn-ea"/>
              <a:cs typeface="Arial" panose="020B0604020202020204" pitchFamily="34" charset="0"/>
            </a:endParaRPr>
          </a:p>
        </p:txBody>
      </p:sp>
      <p:grpSp>
        <p:nvGrpSpPr>
          <p:cNvPr id="32" name="مجموعة 31">
            <a:extLst>
              <a:ext uri="{FF2B5EF4-FFF2-40B4-BE49-F238E27FC236}">
                <a16:creationId xmlns:a16="http://schemas.microsoft.com/office/drawing/2014/main" id="{B870161E-ECF2-54CD-DDD2-F0D813AD74AD}"/>
              </a:ext>
            </a:extLst>
          </p:cNvPr>
          <p:cNvGrpSpPr/>
          <p:nvPr/>
        </p:nvGrpSpPr>
        <p:grpSpPr>
          <a:xfrm>
            <a:off x="9571383" y="2033630"/>
            <a:ext cx="419010" cy="419010"/>
            <a:chOff x="3026100" y="4795450"/>
            <a:chExt cx="498514" cy="498514"/>
          </a:xfrm>
          <a:solidFill>
            <a:schemeClr val="accent4"/>
          </a:solidFill>
        </p:grpSpPr>
        <p:sp>
          <p:nvSpPr>
            <p:cNvPr id="33" name="شكل بيضاوي 32">
              <a:extLst>
                <a:ext uri="{FF2B5EF4-FFF2-40B4-BE49-F238E27FC236}">
                  <a16:creationId xmlns:a16="http://schemas.microsoft.com/office/drawing/2014/main" id="{B4F2E016-C609-3F74-8EA5-E41F1D3E9AC7}"/>
                </a:ext>
              </a:extLst>
            </p:cNvPr>
            <p:cNvSpPr/>
            <p:nvPr/>
          </p:nvSpPr>
          <p:spPr>
            <a:xfrm>
              <a:off x="3026100" y="4795450"/>
              <a:ext cx="498514" cy="498514"/>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marL="0" marR="0" lvl="0" indent="0" algn="ctr" defTabSz="914400" rtl="1" eaLnBrk="1" fontAlgn="auto" latinLnBrk="0" hangingPunct="1">
                <a:lnSpc>
                  <a:spcPct val="100000"/>
                </a:lnSpc>
                <a:spcBef>
                  <a:spcPts val="0"/>
                </a:spcBef>
                <a:spcAft>
                  <a:spcPts val="0"/>
                </a:spcAft>
                <a:buClrTx/>
                <a:buSzTx/>
                <a:buFontTx/>
                <a:buNone/>
                <a:tabLst/>
                <a:defRPr/>
              </a:pPr>
              <a:endParaRPr kumimoji="0" lang="ar-SA" sz="1800" b="0" i="0" u="none" strike="noStrike" kern="1200" cap="none" spc="0" normalizeH="0" baseline="0" noProof="0">
                <a:ln>
                  <a:noFill/>
                </a:ln>
                <a:solidFill>
                  <a:prstClr val="white"/>
                </a:solidFill>
                <a:effectLst/>
                <a:uLnTx/>
                <a:uFillTx/>
                <a:latin typeface="Calibri" panose="020F0502020204030204"/>
                <a:ea typeface="+mn-ea"/>
                <a:cs typeface="Arial" panose="020B0604020202020204" pitchFamily="34" charset="0"/>
              </a:endParaRPr>
            </a:p>
          </p:txBody>
        </p:sp>
        <p:sp>
          <p:nvSpPr>
            <p:cNvPr id="34" name="Title 6">
              <a:extLst>
                <a:ext uri="{FF2B5EF4-FFF2-40B4-BE49-F238E27FC236}">
                  <a16:creationId xmlns:a16="http://schemas.microsoft.com/office/drawing/2014/main" id="{A4D01975-F805-2567-373A-75C2A9ABDB84}"/>
                </a:ext>
              </a:extLst>
            </p:cNvPr>
            <p:cNvSpPr txBox="1">
              <a:spLocks/>
            </p:cNvSpPr>
            <p:nvPr/>
          </p:nvSpPr>
          <p:spPr>
            <a:xfrm>
              <a:off x="3105363" y="4837756"/>
              <a:ext cx="304314" cy="411194"/>
            </a:xfrm>
            <a:prstGeom prst="rect">
              <a:avLst/>
            </a:prstGeom>
            <a:grpFill/>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1800" b="1" i="0" u="none" strike="noStrike" kern="1200" cap="none" spc="0" normalizeH="0" baseline="0" noProof="0" dirty="0">
                  <a:ln>
                    <a:noFill/>
                  </a:ln>
                  <a:solidFill>
                    <a:prstClr val="white"/>
                  </a:solidFill>
                  <a:effectLst/>
                  <a:uLnTx/>
                  <a:uFillTx/>
                  <a:latin typeface="Calibri Light" panose="020F0302020204030204"/>
                  <a:ea typeface="+mj-ea"/>
                  <a:cs typeface="+mj-cs"/>
                </a:rPr>
                <a:t>3</a:t>
              </a:r>
            </a:p>
          </p:txBody>
        </p:sp>
      </p:grpSp>
      <p:sp>
        <p:nvSpPr>
          <p:cNvPr id="35" name="شكل حر 51">
            <a:extLst>
              <a:ext uri="{FF2B5EF4-FFF2-40B4-BE49-F238E27FC236}">
                <a16:creationId xmlns:a16="http://schemas.microsoft.com/office/drawing/2014/main" id="{9BA25E56-0109-F3DF-D592-859E52E28E3A}"/>
              </a:ext>
            </a:extLst>
          </p:cNvPr>
          <p:cNvSpPr/>
          <p:nvPr/>
        </p:nvSpPr>
        <p:spPr>
          <a:xfrm rot="14437875" flipH="1">
            <a:off x="8650955" y="2691986"/>
            <a:ext cx="1549377" cy="1344464"/>
          </a:xfrm>
          <a:custGeom>
            <a:avLst/>
            <a:gdLst>
              <a:gd name="connsiteX0" fmla="*/ 1225550 w 2438400"/>
              <a:gd name="connsiteY0" fmla="*/ 17 h 1231900"/>
              <a:gd name="connsiteX1" fmla="*/ 1836118 w 2438400"/>
              <a:gd name="connsiteY1" fmla="*/ 167601 h 1231900"/>
              <a:gd name="connsiteX2" fmla="*/ 2438334 w 2438400"/>
              <a:gd name="connsiteY2" fmla="*/ 1231900 h 1231900"/>
              <a:gd name="connsiteX3" fmla="*/ 2428222 w 2438400"/>
              <a:gd name="connsiteY3" fmla="*/ 1231795 h 1231900"/>
              <a:gd name="connsiteX4" fmla="*/ 2368122 w 2438400"/>
              <a:gd name="connsiteY4" fmla="*/ 1107377 h 1231900"/>
              <a:gd name="connsiteX5" fmla="*/ 1884627 w 2438400"/>
              <a:gd name="connsiteY5" fmla="*/ 616268 h 1231900"/>
              <a:gd name="connsiteX6" fmla="*/ 553580 w 2438400"/>
              <a:gd name="connsiteY6" fmla="*/ 609336 h 1231900"/>
              <a:gd name="connsiteX7" fmla="*/ 64995 w 2438400"/>
              <a:gd name="connsiteY7" fmla="*/ 1095383 h 1231900"/>
              <a:gd name="connsiteX8" fmla="*/ 3587 w 2438400"/>
              <a:gd name="connsiteY8" fmla="*/ 1219200 h 1231900"/>
              <a:gd name="connsiteX9" fmla="*/ 0 w 2438400"/>
              <a:gd name="connsiteY9" fmla="*/ 1219200 h 1231900"/>
              <a:gd name="connsiteX10" fmla="*/ 613270 w 2438400"/>
              <a:gd name="connsiteY10" fmla="*/ 161232 h 1231900"/>
              <a:gd name="connsiteX11" fmla="*/ 1225550 w 2438400"/>
              <a:gd name="connsiteY11" fmla="*/ 17 h 12319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438400" h="1231900">
                <a:moveTo>
                  <a:pt x="1225550" y="17"/>
                </a:moveTo>
                <a:cubicBezTo>
                  <a:pt x="1436725" y="1117"/>
                  <a:pt x="1647615" y="57017"/>
                  <a:pt x="1836118" y="167601"/>
                </a:cubicBezTo>
                <a:cubicBezTo>
                  <a:pt x="2213123" y="388770"/>
                  <a:pt x="2442887" y="794833"/>
                  <a:pt x="2438334" y="1231900"/>
                </a:cubicBezTo>
                <a:lnTo>
                  <a:pt x="2428222" y="1231795"/>
                </a:lnTo>
                <a:lnTo>
                  <a:pt x="2368122" y="1107377"/>
                </a:lnTo>
                <a:cubicBezTo>
                  <a:pt x="2254923" y="907320"/>
                  <a:pt x="2089809" y="736637"/>
                  <a:pt x="1884627" y="616268"/>
                </a:cubicBezTo>
                <a:cubicBezTo>
                  <a:pt x="1474264" y="375530"/>
                  <a:pt x="966428" y="372885"/>
                  <a:pt x="553580" y="609336"/>
                </a:cubicBezTo>
                <a:cubicBezTo>
                  <a:pt x="347156" y="727561"/>
                  <a:pt x="180272" y="896515"/>
                  <a:pt x="64995" y="1095383"/>
                </a:cubicBezTo>
                <a:lnTo>
                  <a:pt x="3587" y="1219200"/>
                </a:lnTo>
                <a:lnTo>
                  <a:pt x="0" y="1219200"/>
                </a:lnTo>
                <a:cubicBezTo>
                  <a:pt x="0" y="782109"/>
                  <a:pt x="233981" y="378461"/>
                  <a:pt x="613270" y="161232"/>
                </a:cubicBezTo>
                <a:cubicBezTo>
                  <a:pt x="802914" y="52617"/>
                  <a:pt x="1014375" y="-1083"/>
                  <a:pt x="1225550" y="17"/>
                </a:cubicBezTo>
                <a:close/>
              </a:path>
            </a:pathLst>
          </a:cu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marL="0" marR="0" lvl="0" indent="0" algn="ctr" defTabSz="914400" rtl="1" eaLnBrk="1" fontAlgn="auto" latinLnBrk="0" hangingPunct="1">
              <a:lnSpc>
                <a:spcPct val="100000"/>
              </a:lnSpc>
              <a:spcBef>
                <a:spcPts val="0"/>
              </a:spcBef>
              <a:spcAft>
                <a:spcPts val="0"/>
              </a:spcAft>
              <a:buClrTx/>
              <a:buSzTx/>
              <a:buFontTx/>
              <a:buNone/>
              <a:tabLst/>
              <a:defRPr/>
            </a:pPr>
            <a:endParaRPr kumimoji="0" lang="ar-SA" sz="1800" b="0" i="0" u="none" strike="noStrike" kern="1200" cap="none" spc="0" normalizeH="0" baseline="0" noProof="0">
              <a:ln>
                <a:noFill/>
              </a:ln>
              <a:solidFill>
                <a:srgbClr val="343D45"/>
              </a:solidFill>
              <a:effectLst/>
              <a:uLnTx/>
              <a:uFillTx/>
              <a:latin typeface="Calibri" panose="020F0502020204030204"/>
              <a:ea typeface="+mn-ea"/>
              <a:cs typeface="Arial" panose="020B0604020202020204" pitchFamily="34" charset="0"/>
            </a:endParaRPr>
          </a:p>
        </p:txBody>
      </p:sp>
      <p:pic>
        <p:nvPicPr>
          <p:cNvPr id="63" name="صورة 62">
            <a:extLst>
              <a:ext uri="{FF2B5EF4-FFF2-40B4-BE49-F238E27FC236}">
                <a16:creationId xmlns:a16="http://schemas.microsoft.com/office/drawing/2014/main" id="{AAAB1E97-8075-6862-7F03-08F3B3DD58F7}"/>
              </a:ext>
            </a:extLst>
          </p:cNvPr>
          <p:cNvPicPr>
            <a:picLocks noChangeAspect="1"/>
          </p:cNvPicPr>
          <p:nvPr/>
        </p:nvPicPr>
        <p:blipFill rotWithShape="1">
          <a:blip r:embed="rId6">
            <a:lum bright="70000" contrast="-70000"/>
            <a:extLst>
              <a:ext uri="{BEBA8EAE-BF5A-486C-A8C5-ECC9F3942E4B}">
                <a14:imgProps xmlns:a14="http://schemas.microsoft.com/office/drawing/2010/main">
                  <a14:imgLayer r:embed="rId7">
                    <a14:imgEffect>
                      <a14:artisticPhotocopy/>
                    </a14:imgEffect>
                  </a14:imgLayer>
                </a14:imgProps>
              </a:ext>
              <a:ext uri="{28A0092B-C50C-407E-A947-70E740481C1C}">
                <a14:useLocalDpi xmlns:a14="http://schemas.microsoft.com/office/drawing/2010/main" val="0"/>
              </a:ext>
            </a:extLst>
          </a:blip>
          <a:srcRect t="6812" r="86019" b="84175"/>
          <a:stretch/>
        </p:blipFill>
        <p:spPr>
          <a:xfrm>
            <a:off x="9510389" y="2853998"/>
            <a:ext cx="766795" cy="501735"/>
          </a:xfrm>
          <a:prstGeom prst="rect">
            <a:avLst/>
          </a:prstGeom>
        </p:spPr>
      </p:pic>
      <p:pic>
        <p:nvPicPr>
          <p:cNvPr id="64" name="صورة 63">
            <a:extLst>
              <a:ext uri="{FF2B5EF4-FFF2-40B4-BE49-F238E27FC236}">
                <a16:creationId xmlns:a16="http://schemas.microsoft.com/office/drawing/2014/main" id="{A727EA8A-D5F3-A123-81CA-2F17235A62C6}"/>
              </a:ext>
            </a:extLst>
          </p:cNvPr>
          <p:cNvPicPr>
            <a:picLocks noChangeAspect="1"/>
          </p:cNvPicPr>
          <p:nvPr/>
        </p:nvPicPr>
        <p:blipFill>
          <a:blip r:embed="rId8" cstate="print">
            <a:duotone>
              <a:schemeClr val="accent4">
                <a:shade val="45000"/>
                <a:satMod val="135000"/>
              </a:schemeClr>
              <a:prstClr val="white"/>
            </a:duotone>
            <a:extLst>
              <a:ext uri="{BEBA8EAE-BF5A-486C-A8C5-ECC9F3942E4B}">
                <a14:imgProps xmlns:a14="http://schemas.microsoft.com/office/drawing/2010/main">
                  <a14:imgLayer r:embed="rId9">
                    <a14:imgEffect>
                      <a14:artisticPhotocopy/>
                    </a14:imgEffect>
                  </a14:imgLayer>
                </a14:imgProps>
              </a:ext>
              <a:ext uri="{28A0092B-C50C-407E-A947-70E740481C1C}">
                <a14:useLocalDpi xmlns:a14="http://schemas.microsoft.com/office/drawing/2010/main" val="0"/>
              </a:ext>
            </a:extLst>
          </a:blip>
          <a:srcRect/>
          <a:stretch/>
        </p:blipFill>
        <p:spPr>
          <a:xfrm>
            <a:off x="2462055" y="2558720"/>
            <a:ext cx="523751" cy="492243"/>
          </a:xfrm>
          <a:prstGeom prst="rect">
            <a:avLst/>
          </a:prstGeom>
        </p:spPr>
      </p:pic>
      <p:sp>
        <p:nvSpPr>
          <p:cNvPr id="65" name="شكل بيضاوي 64">
            <a:extLst>
              <a:ext uri="{FF2B5EF4-FFF2-40B4-BE49-F238E27FC236}">
                <a16:creationId xmlns:a16="http://schemas.microsoft.com/office/drawing/2014/main" id="{D6EC99E0-72B9-7AA6-A659-4B7F32AF3514}"/>
              </a:ext>
            </a:extLst>
          </p:cNvPr>
          <p:cNvSpPr/>
          <p:nvPr/>
        </p:nvSpPr>
        <p:spPr>
          <a:xfrm>
            <a:off x="5593417" y="2220431"/>
            <a:ext cx="1550698" cy="1550698"/>
          </a:xfrm>
          <a:prstGeom prst="ellipse">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1" fromWordArt="0" anchor="ctr" anchorCtr="0" forceAA="0" compatLnSpc="1">
            <a:prstTxWarp prst="textNoShape">
              <a:avLst/>
            </a:prstTxWarp>
            <a:noAutofit/>
          </a:bodyPr>
          <a:lstStyle/>
          <a:p>
            <a:pPr marL="0" marR="0" lvl="0" indent="0" algn="ctr" defTabSz="914400" rtl="1" eaLnBrk="1" fontAlgn="auto" latinLnBrk="0" hangingPunct="1">
              <a:lnSpc>
                <a:spcPct val="100000"/>
              </a:lnSpc>
              <a:spcBef>
                <a:spcPts val="0"/>
              </a:spcBef>
              <a:spcAft>
                <a:spcPts val="0"/>
              </a:spcAft>
              <a:buClrTx/>
              <a:buSzTx/>
              <a:buFontTx/>
              <a:buNone/>
              <a:tabLst/>
              <a:defRPr/>
            </a:pPr>
            <a:endParaRPr kumimoji="0" lang="ar-SA" sz="1800" b="0" i="0" u="none" strike="noStrike" kern="1200" cap="none" spc="0" normalizeH="0" baseline="0" noProof="0" dirty="0">
              <a:ln>
                <a:noFill/>
              </a:ln>
              <a:solidFill>
                <a:prstClr val="white"/>
              </a:solidFill>
              <a:effectLst/>
              <a:uLnTx/>
              <a:uFillTx/>
              <a:latin typeface="Calibri" panose="020F0502020204030204"/>
              <a:ea typeface="+mn-ea"/>
              <a:cs typeface="Arial" panose="020B0604020202020204" pitchFamily="34" charset="0"/>
            </a:endParaRPr>
          </a:p>
        </p:txBody>
      </p:sp>
      <p:grpSp>
        <p:nvGrpSpPr>
          <p:cNvPr id="67" name="مجموعة 66">
            <a:extLst>
              <a:ext uri="{FF2B5EF4-FFF2-40B4-BE49-F238E27FC236}">
                <a16:creationId xmlns:a16="http://schemas.microsoft.com/office/drawing/2014/main" id="{8C8C859F-C9C9-3715-8C40-F1D3FE93C329}"/>
              </a:ext>
            </a:extLst>
          </p:cNvPr>
          <p:cNvGrpSpPr/>
          <p:nvPr/>
        </p:nvGrpSpPr>
        <p:grpSpPr>
          <a:xfrm>
            <a:off x="6013476" y="1924544"/>
            <a:ext cx="419010" cy="419010"/>
            <a:chOff x="3026100" y="4795450"/>
            <a:chExt cx="498514" cy="498514"/>
          </a:xfrm>
          <a:solidFill>
            <a:schemeClr val="accent4"/>
          </a:solidFill>
        </p:grpSpPr>
        <p:sp>
          <p:nvSpPr>
            <p:cNvPr id="68" name="شكل بيضاوي 67">
              <a:extLst>
                <a:ext uri="{FF2B5EF4-FFF2-40B4-BE49-F238E27FC236}">
                  <a16:creationId xmlns:a16="http://schemas.microsoft.com/office/drawing/2014/main" id="{B12D4973-3A4D-25B5-4DA4-3DB51525FE26}"/>
                </a:ext>
              </a:extLst>
            </p:cNvPr>
            <p:cNvSpPr/>
            <p:nvPr/>
          </p:nvSpPr>
          <p:spPr>
            <a:xfrm>
              <a:off x="3026100" y="4795450"/>
              <a:ext cx="498514" cy="498514"/>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marL="0" marR="0" lvl="0" indent="0" algn="ctr" defTabSz="914400" rtl="1" eaLnBrk="1" fontAlgn="auto" latinLnBrk="0" hangingPunct="1">
                <a:lnSpc>
                  <a:spcPct val="100000"/>
                </a:lnSpc>
                <a:spcBef>
                  <a:spcPts val="0"/>
                </a:spcBef>
                <a:spcAft>
                  <a:spcPts val="0"/>
                </a:spcAft>
                <a:buClrTx/>
                <a:buSzTx/>
                <a:buFontTx/>
                <a:buNone/>
                <a:tabLst/>
                <a:defRPr/>
              </a:pPr>
              <a:endParaRPr kumimoji="0" lang="ar-SA" sz="1800" b="0" i="0" u="none" strike="noStrike" kern="1200" cap="none" spc="0" normalizeH="0" baseline="0" noProof="0">
                <a:ln>
                  <a:noFill/>
                </a:ln>
                <a:solidFill>
                  <a:prstClr val="white"/>
                </a:solidFill>
                <a:effectLst/>
                <a:uLnTx/>
                <a:uFillTx/>
                <a:latin typeface="Calibri" panose="020F0502020204030204"/>
                <a:ea typeface="+mn-ea"/>
                <a:cs typeface="Arial" panose="020B0604020202020204" pitchFamily="34" charset="0"/>
              </a:endParaRPr>
            </a:p>
          </p:txBody>
        </p:sp>
        <p:sp>
          <p:nvSpPr>
            <p:cNvPr id="69" name="Title 6">
              <a:extLst>
                <a:ext uri="{FF2B5EF4-FFF2-40B4-BE49-F238E27FC236}">
                  <a16:creationId xmlns:a16="http://schemas.microsoft.com/office/drawing/2014/main" id="{3EF9DF1E-661E-E6A7-70AE-A47E9F31701D}"/>
                </a:ext>
              </a:extLst>
            </p:cNvPr>
            <p:cNvSpPr txBox="1">
              <a:spLocks/>
            </p:cNvSpPr>
            <p:nvPr/>
          </p:nvSpPr>
          <p:spPr>
            <a:xfrm>
              <a:off x="3146260" y="4896774"/>
              <a:ext cx="200236" cy="318100"/>
            </a:xfrm>
            <a:prstGeom prst="rect">
              <a:avLst/>
            </a:prstGeom>
            <a:grpFill/>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1800" b="1" i="0" u="none" strike="noStrike" kern="1200" cap="none" spc="0" normalizeH="0" baseline="0" noProof="0" dirty="0">
                  <a:ln>
                    <a:noFill/>
                  </a:ln>
                  <a:solidFill>
                    <a:prstClr val="white"/>
                  </a:solidFill>
                  <a:effectLst/>
                  <a:uLnTx/>
                  <a:uFillTx/>
                  <a:latin typeface="Calibri Light" panose="020F0302020204030204"/>
                  <a:ea typeface="+mj-ea"/>
                  <a:cs typeface="+mj-cs"/>
                </a:rPr>
                <a:t>2</a:t>
              </a:r>
            </a:p>
          </p:txBody>
        </p:sp>
      </p:grpSp>
      <p:sp>
        <p:nvSpPr>
          <p:cNvPr id="70" name="شكل حر 60">
            <a:extLst>
              <a:ext uri="{FF2B5EF4-FFF2-40B4-BE49-F238E27FC236}">
                <a16:creationId xmlns:a16="http://schemas.microsoft.com/office/drawing/2014/main" id="{B2CAB886-8EBF-CA99-A46C-2DB5ED79FDC9}"/>
              </a:ext>
            </a:extLst>
          </p:cNvPr>
          <p:cNvSpPr/>
          <p:nvPr/>
        </p:nvSpPr>
        <p:spPr>
          <a:xfrm rot="14437875" flipH="1">
            <a:off x="5093048" y="2582901"/>
            <a:ext cx="1549377" cy="1344464"/>
          </a:xfrm>
          <a:custGeom>
            <a:avLst/>
            <a:gdLst>
              <a:gd name="connsiteX0" fmla="*/ 1225550 w 2438400"/>
              <a:gd name="connsiteY0" fmla="*/ 17 h 1231900"/>
              <a:gd name="connsiteX1" fmla="*/ 1836118 w 2438400"/>
              <a:gd name="connsiteY1" fmla="*/ 167601 h 1231900"/>
              <a:gd name="connsiteX2" fmla="*/ 2438334 w 2438400"/>
              <a:gd name="connsiteY2" fmla="*/ 1231900 h 1231900"/>
              <a:gd name="connsiteX3" fmla="*/ 2428222 w 2438400"/>
              <a:gd name="connsiteY3" fmla="*/ 1231795 h 1231900"/>
              <a:gd name="connsiteX4" fmla="*/ 2368122 w 2438400"/>
              <a:gd name="connsiteY4" fmla="*/ 1107377 h 1231900"/>
              <a:gd name="connsiteX5" fmla="*/ 1884627 w 2438400"/>
              <a:gd name="connsiteY5" fmla="*/ 616268 h 1231900"/>
              <a:gd name="connsiteX6" fmla="*/ 553580 w 2438400"/>
              <a:gd name="connsiteY6" fmla="*/ 609336 h 1231900"/>
              <a:gd name="connsiteX7" fmla="*/ 64995 w 2438400"/>
              <a:gd name="connsiteY7" fmla="*/ 1095383 h 1231900"/>
              <a:gd name="connsiteX8" fmla="*/ 3587 w 2438400"/>
              <a:gd name="connsiteY8" fmla="*/ 1219200 h 1231900"/>
              <a:gd name="connsiteX9" fmla="*/ 0 w 2438400"/>
              <a:gd name="connsiteY9" fmla="*/ 1219200 h 1231900"/>
              <a:gd name="connsiteX10" fmla="*/ 613270 w 2438400"/>
              <a:gd name="connsiteY10" fmla="*/ 161232 h 1231900"/>
              <a:gd name="connsiteX11" fmla="*/ 1225550 w 2438400"/>
              <a:gd name="connsiteY11" fmla="*/ 17 h 12319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438400" h="1231900">
                <a:moveTo>
                  <a:pt x="1225550" y="17"/>
                </a:moveTo>
                <a:cubicBezTo>
                  <a:pt x="1436725" y="1117"/>
                  <a:pt x="1647615" y="57017"/>
                  <a:pt x="1836118" y="167601"/>
                </a:cubicBezTo>
                <a:cubicBezTo>
                  <a:pt x="2213123" y="388770"/>
                  <a:pt x="2442887" y="794833"/>
                  <a:pt x="2438334" y="1231900"/>
                </a:cubicBezTo>
                <a:lnTo>
                  <a:pt x="2428222" y="1231795"/>
                </a:lnTo>
                <a:lnTo>
                  <a:pt x="2368122" y="1107377"/>
                </a:lnTo>
                <a:cubicBezTo>
                  <a:pt x="2254923" y="907320"/>
                  <a:pt x="2089809" y="736637"/>
                  <a:pt x="1884627" y="616268"/>
                </a:cubicBezTo>
                <a:cubicBezTo>
                  <a:pt x="1474264" y="375530"/>
                  <a:pt x="966428" y="372885"/>
                  <a:pt x="553580" y="609336"/>
                </a:cubicBezTo>
                <a:cubicBezTo>
                  <a:pt x="347156" y="727561"/>
                  <a:pt x="180272" y="896515"/>
                  <a:pt x="64995" y="1095383"/>
                </a:cubicBezTo>
                <a:lnTo>
                  <a:pt x="3587" y="1219200"/>
                </a:lnTo>
                <a:lnTo>
                  <a:pt x="0" y="1219200"/>
                </a:lnTo>
                <a:cubicBezTo>
                  <a:pt x="0" y="782109"/>
                  <a:pt x="233981" y="378461"/>
                  <a:pt x="613270" y="161232"/>
                </a:cubicBezTo>
                <a:cubicBezTo>
                  <a:pt x="802914" y="52617"/>
                  <a:pt x="1014375" y="-1083"/>
                  <a:pt x="1225550" y="17"/>
                </a:cubicBezTo>
                <a:close/>
              </a:path>
            </a:pathLst>
          </a:cu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marL="0" marR="0" lvl="0" indent="0" algn="ctr" defTabSz="914400" rtl="1" eaLnBrk="1" fontAlgn="auto" latinLnBrk="0" hangingPunct="1">
              <a:lnSpc>
                <a:spcPct val="100000"/>
              </a:lnSpc>
              <a:spcBef>
                <a:spcPts val="0"/>
              </a:spcBef>
              <a:spcAft>
                <a:spcPts val="0"/>
              </a:spcAft>
              <a:buClrTx/>
              <a:buSzTx/>
              <a:buFontTx/>
              <a:buNone/>
              <a:tabLst/>
              <a:defRPr/>
            </a:pPr>
            <a:endParaRPr kumimoji="0" lang="ar-SA" sz="1800" b="0" i="0" u="none" strike="noStrike" kern="1200" cap="none" spc="0" normalizeH="0" baseline="0" noProof="0">
              <a:ln>
                <a:noFill/>
              </a:ln>
              <a:solidFill>
                <a:srgbClr val="343D45"/>
              </a:solidFill>
              <a:effectLst/>
              <a:uLnTx/>
              <a:uFillTx/>
              <a:latin typeface="Calibri" panose="020F0502020204030204"/>
              <a:ea typeface="+mn-ea"/>
              <a:cs typeface="Arial" panose="020B0604020202020204" pitchFamily="34" charset="0"/>
            </a:endParaRPr>
          </a:p>
        </p:txBody>
      </p:sp>
      <p:pic>
        <p:nvPicPr>
          <p:cNvPr id="72" name="صورة 71">
            <a:extLst>
              <a:ext uri="{FF2B5EF4-FFF2-40B4-BE49-F238E27FC236}">
                <a16:creationId xmlns:a16="http://schemas.microsoft.com/office/drawing/2014/main" id="{C7AE3AA0-C061-D884-D01D-D68C862C99FF}"/>
              </a:ext>
            </a:extLst>
          </p:cNvPr>
          <p:cNvPicPr>
            <a:picLocks noChangeAspect="1"/>
          </p:cNvPicPr>
          <p:nvPr/>
        </p:nvPicPr>
        <p:blipFill rotWithShape="1">
          <a:blip r:embed="rId10" cstate="print">
            <a:duotone>
              <a:schemeClr val="accent6">
                <a:shade val="45000"/>
                <a:satMod val="135000"/>
              </a:schemeClr>
              <a:prstClr val="white"/>
            </a:duotone>
            <a:extLst>
              <a:ext uri="{28A0092B-C50C-407E-A947-70E740481C1C}">
                <a14:useLocalDpi xmlns:a14="http://schemas.microsoft.com/office/drawing/2010/main" val="0"/>
              </a:ext>
            </a:extLst>
          </a:blip>
          <a:srcRect t="83996" r="85745"/>
          <a:stretch/>
        </p:blipFill>
        <p:spPr>
          <a:xfrm>
            <a:off x="6097383" y="2639441"/>
            <a:ext cx="604509" cy="688943"/>
          </a:xfrm>
          <a:prstGeom prst="rect">
            <a:avLst/>
          </a:prstGeom>
        </p:spPr>
      </p:pic>
      <p:sp>
        <p:nvSpPr>
          <p:cNvPr id="73" name="Title 6">
            <a:extLst>
              <a:ext uri="{FF2B5EF4-FFF2-40B4-BE49-F238E27FC236}">
                <a16:creationId xmlns:a16="http://schemas.microsoft.com/office/drawing/2014/main" id="{7313F5C3-10AE-0A7E-B017-BEFE26F87DD0}"/>
              </a:ext>
            </a:extLst>
          </p:cNvPr>
          <p:cNvSpPr txBox="1">
            <a:spLocks/>
          </p:cNvSpPr>
          <p:nvPr/>
        </p:nvSpPr>
        <p:spPr>
          <a:xfrm flipH="1">
            <a:off x="264827" y="4223649"/>
            <a:ext cx="3750146" cy="1359213"/>
          </a:xfrm>
          <a:prstGeom prst="rect">
            <a:avLst/>
          </a:prstGeom>
        </p:spPr>
        <p:txBody>
          <a:bodyPr vert="horz" lIns="51435" tIns="25718" rIns="51435" bIns="25718" rtlCol="0" anchor="ctr">
            <a:noAutofit/>
          </a:bodyPr>
          <a:lstStyle>
            <a:defPPr>
              <a:defRPr lang="ar-SA"/>
            </a:defPPr>
            <a:lvl1pPr algn="ctr" eaLnBrk="1" fontAlgn="auto" hangingPunct="1">
              <a:lnSpc>
                <a:spcPct val="120000"/>
              </a:lnSpc>
              <a:spcAft>
                <a:spcPts val="0"/>
              </a:spcAft>
              <a:buNone/>
              <a:defRPr sz="2400" b="0">
                <a:latin typeface="El Messiri" panose="00000800000000000000" pitchFamily="50" charset="-78"/>
                <a:ea typeface="+mj-ea"/>
                <a:cs typeface="El Messiri" panose="00000800000000000000" pitchFamily="50" charset="-78"/>
              </a:defRPr>
            </a:lvl1pPr>
          </a:lstStyle>
          <a:p>
            <a:r>
              <a:rPr lang="en-US" dirty="0"/>
              <a:t>Start-up</a:t>
            </a:r>
          </a:p>
        </p:txBody>
      </p:sp>
      <p:sp>
        <p:nvSpPr>
          <p:cNvPr id="74" name="Title 6">
            <a:extLst>
              <a:ext uri="{FF2B5EF4-FFF2-40B4-BE49-F238E27FC236}">
                <a16:creationId xmlns:a16="http://schemas.microsoft.com/office/drawing/2014/main" id="{85681469-74A3-288B-B9BC-58A6DC7AAE02}"/>
              </a:ext>
            </a:extLst>
          </p:cNvPr>
          <p:cNvSpPr txBox="1">
            <a:spLocks/>
          </p:cNvSpPr>
          <p:nvPr/>
        </p:nvSpPr>
        <p:spPr>
          <a:xfrm flipH="1">
            <a:off x="4688235" y="4380330"/>
            <a:ext cx="3365547" cy="1359213"/>
          </a:xfrm>
          <a:prstGeom prst="rect">
            <a:avLst/>
          </a:prstGeom>
        </p:spPr>
        <p:txBody>
          <a:bodyPr vert="horz" lIns="51435" tIns="25718" rIns="51435" bIns="25718" rtlCol="0" anchor="ctr">
            <a:noAutofit/>
          </a:bodyPr>
          <a:lstStyle>
            <a:defPPr>
              <a:defRPr lang="ar-SA"/>
            </a:defPPr>
            <a:lvl1pPr algn="ctr" eaLnBrk="1" fontAlgn="auto" hangingPunct="1">
              <a:lnSpc>
                <a:spcPct val="120000"/>
              </a:lnSpc>
              <a:spcAft>
                <a:spcPts val="0"/>
              </a:spcAft>
              <a:buNone/>
              <a:defRPr sz="2400" b="0">
                <a:latin typeface="El Messiri" panose="00000800000000000000" pitchFamily="50" charset="-78"/>
                <a:ea typeface="+mj-ea"/>
                <a:cs typeface="El Messiri" panose="00000800000000000000" pitchFamily="50" charset="-78"/>
              </a:defRPr>
            </a:lvl1pPr>
          </a:lstStyle>
          <a:p>
            <a:r>
              <a:rPr lang="en-US" dirty="0"/>
              <a:t>Buy an existing business</a:t>
            </a:r>
          </a:p>
        </p:txBody>
      </p:sp>
      <p:sp>
        <p:nvSpPr>
          <p:cNvPr id="75" name="Title 6">
            <a:extLst>
              <a:ext uri="{FF2B5EF4-FFF2-40B4-BE49-F238E27FC236}">
                <a16:creationId xmlns:a16="http://schemas.microsoft.com/office/drawing/2014/main" id="{58A11470-7B37-649E-D637-DE61E266AB8C}"/>
              </a:ext>
            </a:extLst>
          </p:cNvPr>
          <p:cNvSpPr txBox="1">
            <a:spLocks/>
          </p:cNvSpPr>
          <p:nvPr/>
        </p:nvSpPr>
        <p:spPr>
          <a:xfrm flipH="1">
            <a:off x="8378438" y="4191815"/>
            <a:ext cx="3149716" cy="1359213"/>
          </a:xfrm>
          <a:prstGeom prst="rect">
            <a:avLst/>
          </a:prstGeom>
        </p:spPr>
        <p:txBody>
          <a:bodyPr vert="horz" lIns="51435" tIns="25718" rIns="51435" bIns="25718" rtlCol="0" anchor="ctr">
            <a:noAutofit/>
          </a:bodyPr>
          <a:lstStyle>
            <a:defPPr>
              <a:defRPr lang="ar-SA"/>
            </a:defPPr>
            <a:lvl1pPr algn="ctr">
              <a:lnSpc>
                <a:spcPct val="90000"/>
              </a:lnSpc>
              <a:spcBef>
                <a:spcPct val="0"/>
              </a:spcBef>
              <a:buNone/>
              <a:defRPr sz="2400" b="1">
                <a:solidFill>
                  <a:schemeClr val="bg1">
                    <a:lumMod val="65000"/>
                  </a:schemeClr>
                </a:solidFill>
                <a:latin typeface="+mj-lt"/>
                <a:ea typeface="+mj-ea"/>
                <a:cs typeface="+mj-cs"/>
              </a:defRPr>
            </a:lvl1pPr>
          </a:lstStyle>
          <a:p>
            <a:pPr eaLnBrk="1" fontAlgn="auto" hangingPunct="1">
              <a:lnSpc>
                <a:spcPct val="120000"/>
              </a:lnSpc>
              <a:spcAft>
                <a:spcPts val="0"/>
              </a:spcAft>
              <a:defRPr/>
            </a:pPr>
            <a:r>
              <a:rPr lang="en-US" b="0" dirty="0">
                <a:solidFill>
                  <a:schemeClr val="tx1"/>
                </a:solidFill>
                <a:latin typeface="El Messiri" panose="00000800000000000000" pitchFamily="50" charset="-78"/>
                <a:cs typeface="El Messiri" panose="00000800000000000000" pitchFamily="50" charset="-78"/>
              </a:rPr>
              <a:t>Franchise</a:t>
            </a:r>
          </a:p>
        </p:txBody>
      </p:sp>
    </p:spTree>
    <p:extLst>
      <p:ext uri="{BB962C8B-B14F-4D97-AF65-F5344CB8AC3E}">
        <p14:creationId xmlns:p14="http://schemas.microsoft.com/office/powerpoint/2010/main" val="40932304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5" fill="hold" grpId="0" nodeType="after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randombar(vertical)">
                                      <p:cBhvr>
                                        <p:cTn id="7" dur="150"/>
                                        <p:tgtEl>
                                          <p:spTgt spid="48"/>
                                        </p:tgtEl>
                                      </p:cBhvr>
                                    </p:animEffect>
                                  </p:childTnLst>
                                </p:cTn>
                              </p:par>
                            </p:childTnLst>
                          </p:cTn>
                        </p:par>
                        <p:par>
                          <p:cTn id="8" fill="hold">
                            <p:stCondLst>
                              <p:cond delay="150"/>
                            </p:stCondLst>
                            <p:childTnLst>
                              <p:par>
                                <p:cTn id="9" presetID="14" presetClass="entr" presetSubtype="5" fill="hold" grpId="0" nodeType="afterEffect">
                                  <p:stCondLst>
                                    <p:cond delay="0"/>
                                  </p:stCondLst>
                                  <p:childTnLst>
                                    <p:set>
                                      <p:cBhvr>
                                        <p:cTn id="10" dur="1" fill="hold">
                                          <p:stCondLst>
                                            <p:cond delay="0"/>
                                          </p:stCondLst>
                                        </p:cTn>
                                        <p:tgtEl>
                                          <p:spTgt spid="49"/>
                                        </p:tgtEl>
                                        <p:attrNameLst>
                                          <p:attrName>style.visibility</p:attrName>
                                        </p:attrNameLst>
                                      </p:cBhvr>
                                      <p:to>
                                        <p:strVal val="visible"/>
                                      </p:to>
                                    </p:set>
                                    <p:animEffect transition="in" filter="randombar(vertical)">
                                      <p:cBhvr>
                                        <p:cTn id="11" dur="150"/>
                                        <p:tgtEl>
                                          <p:spTgt spid="49"/>
                                        </p:tgtEl>
                                      </p:cBhvr>
                                    </p:animEffect>
                                  </p:childTnLst>
                                </p:cTn>
                              </p:par>
                            </p:childTnLst>
                          </p:cTn>
                        </p:par>
                        <p:par>
                          <p:cTn id="12" fill="hold">
                            <p:stCondLst>
                              <p:cond delay="300"/>
                            </p:stCondLst>
                            <p:childTnLst>
                              <p:par>
                                <p:cTn id="13" presetID="14" presetClass="entr" presetSubtype="5" fill="hold" grpId="0" nodeType="afterEffect">
                                  <p:stCondLst>
                                    <p:cond delay="0"/>
                                  </p:stCondLst>
                                  <p:childTnLst>
                                    <p:set>
                                      <p:cBhvr>
                                        <p:cTn id="14" dur="1" fill="hold">
                                          <p:stCondLst>
                                            <p:cond delay="0"/>
                                          </p:stCondLst>
                                        </p:cTn>
                                        <p:tgtEl>
                                          <p:spTgt spid="50"/>
                                        </p:tgtEl>
                                        <p:attrNameLst>
                                          <p:attrName>style.visibility</p:attrName>
                                        </p:attrNameLst>
                                      </p:cBhvr>
                                      <p:to>
                                        <p:strVal val="visible"/>
                                      </p:to>
                                    </p:set>
                                    <p:animEffect transition="in" filter="randombar(vertical)">
                                      <p:cBhvr>
                                        <p:cTn id="15" dur="150"/>
                                        <p:tgtEl>
                                          <p:spTgt spid="50"/>
                                        </p:tgtEl>
                                      </p:cBhvr>
                                    </p:animEffect>
                                  </p:childTnLst>
                                </p:cTn>
                              </p:par>
                            </p:childTnLst>
                          </p:cTn>
                        </p:par>
                        <p:par>
                          <p:cTn id="16" fill="hold">
                            <p:stCondLst>
                              <p:cond delay="450"/>
                            </p:stCondLst>
                            <p:childTnLst>
                              <p:par>
                                <p:cTn id="17" presetID="14" presetClass="entr" presetSubtype="5" fill="hold" grpId="0" nodeType="afterEffect">
                                  <p:stCondLst>
                                    <p:cond delay="0"/>
                                  </p:stCondLst>
                                  <p:childTnLst>
                                    <p:set>
                                      <p:cBhvr>
                                        <p:cTn id="18" dur="1" fill="hold">
                                          <p:stCondLst>
                                            <p:cond delay="0"/>
                                          </p:stCondLst>
                                        </p:cTn>
                                        <p:tgtEl>
                                          <p:spTgt spid="51"/>
                                        </p:tgtEl>
                                        <p:attrNameLst>
                                          <p:attrName>style.visibility</p:attrName>
                                        </p:attrNameLst>
                                      </p:cBhvr>
                                      <p:to>
                                        <p:strVal val="visible"/>
                                      </p:to>
                                    </p:set>
                                    <p:animEffect transition="in" filter="randombar(vertical)">
                                      <p:cBhvr>
                                        <p:cTn id="19" dur="150"/>
                                        <p:tgtEl>
                                          <p:spTgt spid="51"/>
                                        </p:tgtEl>
                                      </p:cBhvr>
                                    </p:animEffect>
                                  </p:childTnLst>
                                </p:cTn>
                              </p:par>
                            </p:childTnLst>
                          </p:cTn>
                        </p:par>
                        <p:par>
                          <p:cTn id="20" fill="hold">
                            <p:stCondLst>
                              <p:cond delay="600"/>
                            </p:stCondLst>
                            <p:childTnLst>
                              <p:par>
                                <p:cTn id="21" presetID="41" presetClass="entr" presetSubtype="0" fill="hold" grpId="0" nodeType="afterEffect">
                                  <p:stCondLst>
                                    <p:cond delay="0"/>
                                  </p:stCondLst>
                                  <p:iterate type="lt">
                                    <p:tmPct val="10000"/>
                                  </p:iterate>
                                  <p:childTnLst>
                                    <p:set>
                                      <p:cBhvr>
                                        <p:cTn id="22" dur="1" fill="hold">
                                          <p:stCondLst>
                                            <p:cond delay="0"/>
                                          </p:stCondLst>
                                        </p:cTn>
                                        <p:tgtEl>
                                          <p:spTgt spid="66"/>
                                        </p:tgtEl>
                                        <p:attrNameLst>
                                          <p:attrName>style.visibility</p:attrName>
                                        </p:attrNameLst>
                                      </p:cBhvr>
                                      <p:to>
                                        <p:strVal val="visible"/>
                                      </p:to>
                                    </p:set>
                                    <p:anim calcmode="lin" valueType="num">
                                      <p:cBhvr>
                                        <p:cTn id="23" dur="150" fill="hold"/>
                                        <p:tgtEl>
                                          <p:spTgt spid="66"/>
                                        </p:tgtEl>
                                        <p:attrNameLst>
                                          <p:attrName>ppt_x</p:attrName>
                                        </p:attrNameLst>
                                      </p:cBhvr>
                                      <p:tavLst>
                                        <p:tav tm="0">
                                          <p:val>
                                            <p:strVal val="#ppt_x"/>
                                          </p:val>
                                        </p:tav>
                                        <p:tav tm="50000">
                                          <p:val>
                                            <p:strVal val="#ppt_x+.1"/>
                                          </p:val>
                                        </p:tav>
                                        <p:tav tm="100000">
                                          <p:val>
                                            <p:strVal val="#ppt_x"/>
                                          </p:val>
                                        </p:tav>
                                      </p:tavLst>
                                    </p:anim>
                                    <p:anim calcmode="lin" valueType="num">
                                      <p:cBhvr>
                                        <p:cTn id="24" dur="150" fill="hold"/>
                                        <p:tgtEl>
                                          <p:spTgt spid="66"/>
                                        </p:tgtEl>
                                        <p:attrNameLst>
                                          <p:attrName>ppt_y</p:attrName>
                                        </p:attrNameLst>
                                      </p:cBhvr>
                                      <p:tavLst>
                                        <p:tav tm="0">
                                          <p:val>
                                            <p:strVal val="#ppt_y"/>
                                          </p:val>
                                        </p:tav>
                                        <p:tav tm="100000">
                                          <p:val>
                                            <p:strVal val="#ppt_y"/>
                                          </p:val>
                                        </p:tav>
                                      </p:tavLst>
                                    </p:anim>
                                    <p:anim calcmode="lin" valueType="num">
                                      <p:cBhvr>
                                        <p:cTn id="25" dur="150" fill="hold"/>
                                        <p:tgtEl>
                                          <p:spTgt spid="66"/>
                                        </p:tgtEl>
                                        <p:attrNameLst>
                                          <p:attrName>ppt_h</p:attrName>
                                        </p:attrNameLst>
                                      </p:cBhvr>
                                      <p:tavLst>
                                        <p:tav tm="0">
                                          <p:val>
                                            <p:strVal val="#ppt_h/10"/>
                                          </p:val>
                                        </p:tav>
                                        <p:tav tm="50000">
                                          <p:val>
                                            <p:strVal val="#ppt_h+.01"/>
                                          </p:val>
                                        </p:tav>
                                        <p:tav tm="100000">
                                          <p:val>
                                            <p:strVal val="#ppt_h"/>
                                          </p:val>
                                        </p:tav>
                                      </p:tavLst>
                                    </p:anim>
                                    <p:anim calcmode="lin" valueType="num">
                                      <p:cBhvr>
                                        <p:cTn id="26" dur="150" fill="hold"/>
                                        <p:tgtEl>
                                          <p:spTgt spid="66"/>
                                        </p:tgtEl>
                                        <p:attrNameLst>
                                          <p:attrName>ppt_w</p:attrName>
                                        </p:attrNameLst>
                                      </p:cBhvr>
                                      <p:tavLst>
                                        <p:tav tm="0">
                                          <p:val>
                                            <p:strVal val="#ppt_w/10"/>
                                          </p:val>
                                        </p:tav>
                                        <p:tav tm="50000">
                                          <p:val>
                                            <p:strVal val="#ppt_w+.01"/>
                                          </p:val>
                                        </p:tav>
                                        <p:tav tm="100000">
                                          <p:val>
                                            <p:strVal val="#ppt_w"/>
                                          </p:val>
                                        </p:tav>
                                      </p:tavLst>
                                    </p:anim>
                                    <p:animEffect transition="in" filter="fade">
                                      <p:cBhvr>
                                        <p:cTn id="27" dur="150" tmFilter="0,0; .5, 1; 1, 1"/>
                                        <p:tgtEl>
                                          <p:spTgt spid="66"/>
                                        </p:tgtEl>
                                      </p:cBhvr>
                                    </p:animEffect>
                                  </p:childTnLst>
                                </p:cTn>
                              </p:par>
                            </p:childTnLst>
                          </p:cTn>
                        </p:par>
                        <p:par>
                          <p:cTn id="28" fill="hold">
                            <p:stCondLst>
                              <p:cond delay="990"/>
                            </p:stCondLst>
                            <p:childTnLst>
                              <p:par>
                                <p:cTn id="29" presetID="41" presetClass="entr" presetSubtype="0" fill="hold" grpId="0" nodeType="afterEffect">
                                  <p:stCondLst>
                                    <p:cond delay="0"/>
                                  </p:stCondLst>
                                  <p:iterate type="lt">
                                    <p:tmPct val="10000"/>
                                  </p:iterate>
                                  <p:childTnLst>
                                    <p:set>
                                      <p:cBhvr>
                                        <p:cTn id="30" dur="1" fill="hold">
                                          <p:stCondLst>
                                            <p:cond delay="0"/>
                                          </p:stCondLst>
                                        </p:cTn>
                                        <p:tgtEl>
                                          <p:spTgt spid="73"/>
                                        </p:tgtEl>
                                        <p:attrNameLst>
                                          <p:attrName>style.visibility</p:attrName>
                                        </p:attrNameLst>
                                      </p:cBhvr>
                                      <p:to>
                                        <p:strVal val="visible"/>
                                      </p:to>
                                    </p:set>
                                    <p:anim calcmode="lin" valueType="num">
                                      <p:cBhvr>
                                        <p:cTn id="31" dur="150" fill="hold"/>
                                        <p:tgtEl>
                                          <p:spTgt spid="73"/>
                                        </p:tgtEl>
                                        <p:attrNameLst>
                                          <p:attrName>ppt_x</p:attrName>
                                        </p:attrNameLst>
                                      </p:cBhvr>
                                      <p:tavLst>
                                        <p:tav tm="0">
                                          <p:val>
                                            <p:strVal val="#ppt_x"/>
                                          </p:val>
                                        </p:tav>
                                        <p:tav tm="50000">
                                          <p:val>
                                            <p:strVal val="#ppt_x+.1"/>
                                          </p:val>
                                        </p:tav>
                                        <p:tav tm="100000">
                                          <p:val>
                                            <p:strVal val="#ppt_x"/>
                                          </p:val>
                                        </p:tav>
                                      </p:tavLst>
                                    </p:anim>
                                    <p:anim calcmode="lin" valueType="num">
                                      <p:cBhvr>
                                        <p:cTn id="32" dur="150" fill="hold"/>
                                        <p:tgtEl>
                                          <p:spTgt spid="73"/>
                                        </p:tgtEl>
                                        <p:attrNameLst>
                                          <p:attrName>ppt_y</p:attrName>
                                        </p:attrNameLst>
                                      </p:cBhvr>
                                      <p:tavLst>
                                        <p:tav tm="0">
                                          <p:val>
                                            <p:strVal val="#ppt_y"/>
                                          </p:val>
                                        </p:tav>
                                        <p:tav tm="100000">
                                          <p:val>
                                            <p:strVal val="#ppt_y"/>
                                          </p:val>
                                        </p:tav>
                                      </p:tavLst>
                                    </p:anim>
                                    <p:anim calcmode="lin" valueType="num">
                                      <p:cBhvr>
                                        <p:cTn id="33" dur="150" fill="hold"/>
                                        <p:tgtEl>
                                          <p:spTgt spid="73"/>
                                        </p:tgtEl>
                                        <p:attrNameLst>
                                          <p:attrName>ppt_h</p:attrName>
                                        </p:attrNameLst>
                                      </p:cBhvr>
                                      <p:tavLst>
                                        <p:tav tm="0">
                                          <p:val>
                                            <p:strVal val="#ppt_h/10"/>
                                          </p:val>
                                        </p:tav>
                                        <p:tav tm="50000">
                                          <p:val>
                                            <p:strVal val="#ppt_h+.01"/>
                                          </p:val>
                                        </p:tav>
                                        <p:tav tm="100000">
                                          <p:val>
                                            <p:strVal val="#ppt_h"/>
                                          </p:val>
                                        </p:tav>
                                      </p:tavLst>
                                    </p:anim>
                                    <p:anim calcmode="lin" valueType="num">
                                      <p:cBhvr>
                                        <p:cTn id="34" dur="150" fill="hold"/>
                                        <p:tgtEl>
                                          <p:spTgt spid="73"/>
                                        </p:tgtEl>
                                        <p:attrNameLst>
                                          <p:attrName>ppt_w</p:attrName>
                                        </p:attrNameLst>
                                      </p:cBhvr>
                                      <p:tavLst>
                                        <p:tav tm="0">
                                          <p:val>
                                            <p:strVal val="#ppt_w/10"/>
                                          </p:val>
                                        </p:tav>
                                        <p:tav tm="50000">
                                          <p:val>
                                            <p:strVal val="#ppt_w+.01"/>
                                          </p:val>
                                        </p:tav>
                                        <p:tav tm="100000">
                                          <p:val>
                                            <p:strVal val="#ppt_w"/>
                                          </p:val>
                                        </p:tav>
                                      </p:tavLst>
                                    </p:anim>
                                    <p:animEffect transition="in" filter="fade">
                                      <p:cBhvr>
                                        <p:cTn id="35" dur="150" tmFilter="0,0; .5, 1; 1, 1"/>
                                        <p:tgtEl>
                                          <p:spTgt spid="73"/>
                                        </p:tgtEl>
                                      </p:cBhvr>
                                    </p:animEffect>
                                  </p:childTnLst>
                                </p:cTn>
                              </p:par>
                            </p:childTnLst>
                          </p:cTn>
                        </p:par>
                        <p:par>
                          <p:cTn id="36" fill="hold">
                            <p:stCondLst>
                              <p:cond delay="1245"/>
                            </p:stCondLst>
                            <p:childTnLst>
                              <p:par>
                                <p:cTn id="37" presetID="41" presetClass="entr" presetSubtype="0" fill="hold" grpId="0" nodeType="afterEffect">
                                  <p:stCondLst>
                                    <p:cond delay="0"/>
                                  </p:stCondLst>
                                  <p:iterate type="lt">
                                    <p:tmPct val="10000"/>
                                  </p:iterate>
                                  <p:childTnLst>
                                    <p:set>
                                      <p:cBhvr>
                                        <p:cTn id="38" dur="1" fill="hold">
                                          <p:stCondLst>
                                            <p:cond delay="0"/>
                                          </p:stCondLst>
                                        </p:cTn>
                                        <p:tgtEl>
                                          <p:spTgt spid="74"/>
                                        </p:tgtEl>
                                        <p:attrNameLst>
                                          <p:attrName>style.visibility</p:attrName>
                                        </p:attrNameLst>
                                      </p:cBhvr>
                                      <p:to>
                                        <p:strVal val="visible"/>
                                      </p:to>
                                    </p:set>
                                    <p:anim calcmode="lin" valueType="num">
                                      <p:cBhvr>
                                        <p:cTn id="39" dur="150" fill="hold"/>
                                        <p:tgtEl>
                                          <p:spTgt spid="74"/>
                                        </p:tgtEl>
                                        <p:attrNameLst>
                                          <p:attrName>ppt_x</p:attrName>
                                        </p:attrNameLst>
                                      </p:cBhvr>
                                      <p:tavLst>
                                        <p:tav tm="0">
                                          <p:val>
                                            <p:strVal val="#ppt_x"/>
                                          </p:val>
                                        </p:tav>
                                        <p:tav tm="50000">
                                          <p:val>
                                            <p:strVal val="#ppt_x+.1"/>
                                          </p:val>
                                        </p:tav>
                                        <p:tav tm="100000">
                                          <p:val>
                                            <p:strVal val="#ppt_x"/>
                                          </p:val>
                                        </p:tav>
                                      </p:tavLst>
                                    </p:anim>
                                    <p:anim calcmode="lin" valueType="num">
                                      <p:cBhvr>
                                        <p:cTn id="40" dur="150" fill="hold"/>
                                        <p:tgtEl>
                                          <p:spTgt spid="74"/>
                                        </p:tgtEl>
                                        <p:attrNameLst>
                                          <p:attrName>ppt_y</p:attrName>
                                        </p:attrNameLst>
                                      </p:cBhvr>
                                      <p:tavLst>
                                        <p:tav tm="0">
                                          <p:val>
                                            <p:strVal val="#ppt_y"/>
                                          </p:val>
                                        </p:tav>
                                        <p:tav tm="100000">
                                          <p:val>
                                            <p:strVal val="#ppt_y"/>
                                          </p:val>
                                        </p:tav>
                                      </p:tavLst>
                                    </p:anim>
                                    <p:anim calcmode="lin" valueType="num">
                                      <p:cBhvr>
                                        <p:cTn id="41" dur="150" fill="hold"/>
                                        <p:tgtEl>
                                          <p:spTgt spid="74"/>
                                        </p:tgtEl>
                                        <p:attrNameLst>
                                          <p:attrName>ppt_h</p:attrName>
                                        </p:attrNameLst>
                                      </p:cBhvr>
                                      <p:tavLst>
                                        <p:tav tm="0">
                                          <p:val>
                                            <p:strVal val="#ppt_h/10"/>
                                          </p:val>
                                        </p:tav>
                                        <p:tav tm="50000">
                                          <p:val>
                                            <p:strVal val="#ppt_h+.01"/>
                                          </p:val>
                                        </p:tav>
                                        <p:tav tm="100000">
                                          <p:val>
                                            <p:strVal val="#ppt_h"/>
                                          </p:val>
                                        </p:tav>
                                      </p:tavLst>
                                    </p:anim>
                                    <p:anim calcmode="lin" valueType="num">
                                      <p:cBhvr>
                                        <p:cTn id="42" dur="150" fill="hold"/>
                                        <p:tgtEl>
                                          <p:spTgt spid="74"/>
                                        </p:tgtEl>
                                        <p:attrNameLst>
                                          <p:attrName>ppt_w</p:attrName>
                                        </p:attrNameLst>
                                      </p:cBhvr>
                                      <p:tavLst>
                                        <p:tav tm="0">
                                          <p:val>
                                            <p:strVal val="#ppt_w/10"/>
                                          </p:val>
                                        </p:tav>
                                        <p:tav tm="50000">
                                          <p:val>
                                            <p:strVal val="#ppt_w+.01"/>
                                          </p:val>
                                        </p:tav>
                                        <p:tav tm="100000">
                                          <p:val>
                                            <p:strVal val="#ppt_w"/>
                                          </p:val>
                                        </p:tav>
                                      </p:tavLst>
                                    </p:anim>
                                    <p:animEffect transition="in" filter="fade">
                                      <p:cBhvr>
                                        <p:cTn id="43" dur="150" tmFilter="0,0; .5, 1; 1, 1"/>
                                        <p:tgtEl>
                                          <p:spTgt spid="74"/>
                                        </p:tgtEl>
                                      </p:cBhvr>
                                    </p:animEffect>
                                  </p:childTnLst>
                                </p:cTn>
                              </p:par>
                            </p:childTnLst>
                          </p:cTn>
                        </p:par>
                        <p:par>
                          <p:cTn id="44" fill="hold">
                            <p:stCondLst>
                              <p:cond delay="1695"/>
                            </p:stCondLst>
                            <p:childTnLst>
                              <p:par>
                                <p:cTn id="45" presetID="41" presetClass="entr" presetSubtype="0" fill="hold" grpId="0" nodeType="afterEffect">
                                  <p:stCondLst>
                                    <p:cond delay="0"/>
                                  </p:stCondLst>
                                  <p:iterate type="lt">
                                    <p:tmPct val="10000"/>
                                  </p:iterate>
                                  <p:childTnLst>
                                    <p:set>
                                      <p:cBhvr>
                                        <p:cTn id="46" dur="1" fill="hold">
                                          <p:stCondLst>
                                            <p:cond delay="0"/>
                                          </p:stCondLst>
                                        </p:cTn>
                                        <p:tgtEl>
                                          <p:spTgt spid="75"/>
                                        </p:tgtEl>
                                        <p:attrNameLst>
                                          <p:attrName>style.visibility</p:attrName>
                                        </p:attrNameLst>
                                      </p:cBhvr>
                                      <p:to>
                                        <p:strVal val="visible"/>
                                      </p:to>
                                    </p:set>
                                    <p:anim calcmode="lin" valueType="num">
                                      <p:cBhvr>
                                        <p:cTn id="47" dur="150" fill="hold"/>
                                        <p:tgtEl>
                                          <p:spTgt spid="75"/>
                                        </p:tgtEl>
                                        <p:attrNameLst>
                                          <p:attrName>ppt_x</p:attrName>
                                        </p:attrNameLst>
                                      </p:cBhvr>
                                      <p:tavLst>
                                        <p:tav tm="0">
                                          <p:val>
                                            <p:strVal val="#ppt_x"/>
                                          </p:val>
                                        </p:tav>
                                        <p:tav tm="50000">
                                          <p:val>
                                            <p:strVal val="#ppt_x+.1"/>
                                          </p:val>
                                        </p:tav>
                                        <p:tav tm="100000">
                                          <p:val>
                                            <p:strVal val="#ppt_x"/>
                                          </p:val>
                                        </p:tav>
                                      </p:tavLst>
                                    </p:anim>
                                    <p:anim calcmode="lin" valueType="num">
                                      <p:cBhvr>
                                        <p:cTn id="48" dur="150" fill="hold"/>
                                        <p:tgtEl>
                                          <p:spTgt spid="75"/>
                                        </p:tgtEl>
                                        <p:attrNameLst>
                                          <p:attrName>ppt_y</p:attrName>
                                        </p:attrNameLst>
                                      </p:cBhvr>
                                      <p:tavLst>
                                        <p:tav tm="0">
                                          <p:val>
                                            <p:strVal val="#ppt_y"/>
                                          </p:val>
                                        </p:tav>
                                        <p:tav tm="100000">
                                          <p:val>
                                            <p:strVal val="#ppt_y"/>
                                          </p:val>
                                        </p:tav>
                                      </p:tavLst>
                                    </p:anim>
                                    <p:anim calcmode="lin" valueType="num">
                                      <p:cBhvr>
                                        <p:cTn id="49" dur="150" fill="hold"/>
                                        <p:tgtEl>
                                          <p:spTgt spid="75"/>
                                        </p:tgtEl>
                                        <p:attrNameLst>
                                          <p:attrName>ppt_h</p:attrName>
                                        </p:attrNameLst>
                                      </p:cBhvr>
                                      <p:tavLst>
                                        <p:tav tm="0">
                                          <p:val>
                                            <p:strVal val="#ppt_h/10"/>
                                          </p:val>
                                        </p:tav>
                                        <p:tav tm="50000">
                                          <p:val>
                                            <p:strVal val="#ppt_h+.01"/>
                                          </p:val>
                                        </p:tav>
                                        <p:tav tm="100000">
                                          <p:val>
                                            <p:strVal val="#ppt_h"/>
                                          </p:val>
                                        </p:tav>
                                      </p:tavLst>
                                    </p:anim>
                                    <p:anim calcmode="lin" valueType="num">
                                      <p:cBhvr>
                                        <p:cTn id="50" dur="150" fill="hold"/>
                                        <p:tgtEl>
                                          <p:spTgt spid="75"/>
                                        </p:tgtEl>
                                        <p:attrNameLst>
                                          <p:attrName>ppt_w</p:attrName>
                                        </p:attrNameLst>
                                      </p:cBhvr>
                                      <p:tavLst>
                                        <p:tav tm="0">
                                          <p:val>
                                            <p:strVal val="#ppt_w/10"/>
                                          </p:val>
                                        </p:tav>
                                        <p:tav tm="50000">
                                          <p:val>
                                            <p:strVal val="#ppt_w+.01"/>
                                          </p:val>
                                        </p:tav>
                                        <p:tav tm="100000">
                                          <p:val>
                                            <p:strVal val="#ppt_w"/>
                                          </p:val>
                                        </p:tav>
                                      </p:tavLst>
                                    </p:anim>
                                    <p:animEffect transition="in" filter="fade">
                                      <p:cBhvr>
                                        <p:cTn id="51" dur="150" tmFilter="0,0; .5, 1; 1, 1"/>
                                        <p:tgtEl>
                                          <p:spTgt spid="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animBg="1"/>
      <p:bldP spid="49" grpId="0" animBg="1"/>
      <p:bldP spid="50" grpId="0" animBg="1"/>
      <p:bldP spid="51" grpId="0" animBg="1"/>
      <p:bldP spid="66" grpId="0"/>
      <p:bldP spid="73" grpId="0"/>
      <p:bldP spid="74" grpId="0"/>
      <p:bldP spid="75"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gradFill>
          <a:gsLst>
            <a:gs pos="0">
              <a:schemeClr val="bg1"/>
            </a:gs>
            <a:gs pos="81000">
              <a:schemeClr val="bg1"/>
            </a:gs>
            <a:gs pos="92000">
              <a:schemeClr val="bg1">
                <a:lumMod val="95000"/>
              </a:schemeClr>
            </a:gs>
            <a:gs pos="100000">
              <a:schemeClr val="accent1">
                <a:lumMod val="30000"/>
                <a:lumOff val="70000"/>
              </a:schemeClr>
            </a:gs>
          </a:gsLst>
          <a:lin ang="10800000" scaled="0"/>
        </a:gradFill>
        <a:effectLst/>
      </p:bgPr>
    </p:bg>
    <p:spTree>
      <p:nvGrpSpPr>
        <p:cNvPr id="1" name=""/>
        <p:cNvGrpSpPr/>
        <p:nvPr/>
      </p:nvGrpSpPr>
      <p:grpSpPr>
        <a:xfrm>
          <a:off x="0" y="0"/>
          <a:ext cx="0" cy="0"/>
          <a:chOff x="0" y="0"/>
          <a:chExt cx="0" cy="0"/>
        </a:xfrm>
      </p:grpSpPr>
      <p:pic>
        <p:nvPicPr>
          <p:cNvPr id="23" name="صورة 22"/>
          <p:cNvPicPr>
            <a:picLocks noChangeAspect="1"/>
          </p:cNvPicPr>
          <p:nvPr/>
        </p:nvPicPr>
        <p:blipFill rotWithShape="1">
          <a:blip r:embed="rId3" cstate="print">
            <a:alphaModFix amt="5000"/>
            <a:extLst>
              <a:ext uri="{28A0092B-C50C-407E-A947-70E740481C1C}">
                <a14:useLocalDpi xmlns:a14="http://schemas.microsoft.com/office/drawing/2010/main" val="0"/>
              </a:ext>
            </a:extLst>
          </a:blip>
          <a:srcRect l="25586" t="32295" r="25033" b="38551"/>
          <a:stretch/>
        </p:blipFill>
        <p:spPr>
          <a:xfrm>
            <a:off x="154213" y="5010964"/>
            <a:ext cx="3128525" cy="1847036"/>
          </a:xfrm>
          <a:prstGeom prst="rect">
            <a:avLst/>
          </a:prstGeom>
        </p:spPr>
      </p:pic>
      <p:pic>
        <p:nvPicPr>
          <p:cNvPr id="4" name="صورة 3" hidden="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234439" y="642891"/>
            <a:ext cx="2629303" cy="5693317"/>
          </a:xfrm>
          <a:prstGeom prst="rect">
            <a:avLst/>
          </a:prstGeom>
        </p:spPr>
      </p:pic>
      <p:pic>
        <p:nvPicPr>
          <p:cNvPr id="21" name="صورة 20">
            <a:extLst>
              <a:ext uri="{FF2B5EF4-FFF2-40B4-BE49-F238E27FC236}">
                <a16:creationId xmlns:a16="http://schemas.microsoft.com/office/drawing/2014/main" id="{9F210FA8-C448-7495-FA92-BA10970366B7}"/>
              </a:ext>
            </a:extLst>
          </p:cNvPr>
          <p:cNvPicPr>
            <a:picLocks noChangeAspect="1"/>
          </p:cNvPicPr>
          <p:nvPr/>
        </p:nvPicPr>
        <p:blipFill rotWithShape="1">
          <a:blip r:embed="rId5" cstate="print">
            <a:alphaModFix amt="20000"/>
            <a:duotone>
              <a:schemeClr val="accent2">
                <a:shade val="45000"/>
                <a:satMod val="135000"/>
              </a:schemeClr>
              <a:prstClr val="white"/>
            </a:duotone>
            <a:extLst>
              <a:ext uri="{28A0092B-C50C-407E-A947-70E740481C1C}">
                <a14:useLocalDpi xmlns:a14="http://schemas.microsoft.com/office/drawing/2010/main" val="0"/>
              </a:ext>
            </a:extLst>
          </a:blip>
          <a:srcRect l="25586" t="32295" r="25033" b="38551"/>
          <a:stretch/>
        </p:blipFill>
        <p:spPr>
          <a:xfrm>
            <a:off x="499351" y="4900176"/>
            <a:ext cx="1986062" cy="1172542"/>
          </a:xfrm>
          <a:prstGeom prst="rect">
            <a:avLst/>
          </a:prstGeom>
        </p:spPr>
      </p:pic>
      <p:sp>
        <p:nvSpPr>
          <p:cNvPr id="14" name="TextBox 7">
            <a:extLst>
              <a:ext uri="{FF2B5EF4-FFF2-40B4-BE49-F238E27FC236}">
                <a16:creationId xmlns:a16="http://schemas.microsoft.com/office/drawing/2014/main" id="{3D6C4DD3-C232-6B10-058D-E9BCE155CEDB}"/>
              </a:ext>
            </a:extLst>
          </p:cNvPr>
          <p:cNvSpPr txBox="1"/>
          <p:nvPr/>
        </p:nvSpPr>
        <p:spPr>
          <a:xfrm>
            <a:off x="1496723" y="6309700"/>
            <a:ext cx="3300865" cy="338554"/>
          </a:xfrm>
          <a:prstGeom prst="rect">
            <a:avLst/>
          </a:prstGeom>
          <a:noFill/>
        </p:spPr>
        <p:txBody>
          <a:bodyPr wrap="square">
            <a:spAutoFit/>
          </a:bodyPr>
          <a:lstStyle/>
          <a:p>
            <a:r>
              <a:rPr lang="en-US" sz="1600" dirty="0">
                <a:solidFill>
                  <a:schemeClr val="bg1">
                    <a:lumMod val="65000"/>
                  </a:schemeClr>
                </a:solidFill>
              </a:rPr>
              <a:t>Be An Entrepreneur 2022-2023</a:t>
            </a:r>
          </a:p>
        </p:txBody>
      </p:sp>
      <p:cxnSp>
        <p:nvCxnSpPr>
          <p:cNvPr id="61" name="رابط مستقيم 60">
            <a:extLst>
              <a:ext uri="{FF2B5EF4-FFF2-40B4-BE49-F238E27FC236}">
                <a16:creationId xmlns:a16="http://schemas.microsoft.com/office/drawing/2014/main" id="{50FA2C9B-58E4-2815-0A1D-9DC9B3DD7C07}"/>
              </a:ext>
            </a:extLst>
          </p:cNvPr>
          <p:cNvCxnSpPr/>
          <p:nvPr/>
        </p:nvCxnSpPr>
        <p:spPr>
          <a:xfrm flipH="1">
            <a:off x="1272109" y="6256700"/>
            <a:ext cx="4392000" cy="0"/>
          </a:xfrm>
          <a:prstGeom prst="line">
            <a:avLst/>
          </a:prstGeom>
          <a:noFill/>
          <a:ln w="19050" cap="rnd" cmpd="sng" algn="ctr">
            <a:solidFill>
              <a:srgbClr val="4472C4">
                <a:shade val="50000"/>
              </a:srgbClr>
            </a:solidFill>
            <a:prstDash val="lgDash"/>
            <a:miter lim="800000"/>
            <a:headEnd type="oval" w="lg" len="lg"/>
            <a:tailEnd type="oval" w="lg" len="lg"/>
          </a:ln>
          <a:effectLst/>
        </p:spPr>
      </p:cxnSp>
      <p:sp>
        <p:nvSpPr>
          <p:cNvPr id="36" name="Rectangle 31">
            <a:extLst>
              <a:ext uri="{FF2B5EF4-FFF2-40B4-BE49-F238E27FC236}">
                <a16:creationId xmlns:a16="http://schemas.microsoft.com/office/drawing/2014/main" id="{33A86A29-A034-9D0E-A48C-4CD0E9FC1886}"/>
              </a:ext>
            </a:extLst>
          </p:cNvPr>
          <p:cNvSpPr/>
          <p:nvPr/>
        </p:nvSpPr>
        <p:spPr>
          <a:xfrm>
            <a:off x="1492384" y="562403"/>
            <a:ext cx="9548318" cy="646331"/>
          </a:xfrm>
          <a:prstGeom prst="rect">
            <a:avLst/>
          </a:prstGeom>
        </p:spPr>
        <p:txBody>
          <a:bodyPr wrap="square" anchor="t">
            <a:spAutoFit/>
          </a:bodyPr>
          <a:lstStyle/>
          <a:p>
            <a:pPr algn="ctr">
              <a:defRPr/>
            </a:pPr>
            <a:r>
              <a:rPr lang="en-US" sz="3600" b="1" dirty="0">
                <a:solidFill>
                  <a:srgbClr val="4D2643"/>
                </a:solidFill>
                <a:latin typeface="El Messiri" panose="00000800000000000000" pitchFamily="50" charset="-78"/>
                <a:cs typeface="El Messiri" panose="00000800000000000000" pitchFamily="50" charset="-78"/>
              </a:rPr>
              <a:t>Start-ups</a:t>
            </a:r>
          </a:p>
        </p:txBody>
      </p:sp>
      <p:sp>
        <p:nvSpPr>
          <p:cNvPr id="37" name="Title 6">
            <a:extLst>
              <a:ext uri="{FF2B5EF4-FFF2-40B4-BE49-F238E27FC236}">
                <a16:creationId xmlns:a16="http://schemas.microsoft.com/office/drawing/2014/main" id="{825D994E-D0A9-C9BB-7E74-F5B256ED4566}"/>
              </a:ext>
            </a:extLst>
          </p:cNvPr>
          <p:cNvSpPr txBox="1">
            <a:spLocks/>
          </p:cNvSpPr>
          <p:nvPr/>
        </p:nvSpPr>
        <p:spPr>
          <a:xfrm>
            <a:off x="495973" y="4295311"/>
            <a:ext cx="2472079" cy="1279188"/>
          </a:xfrm>
          <a:prstGeom prst="rect">
            <a:avLst/>
          </a:prstGeom>
        </p:spPr>
        <p:txBody>
          <a:bodyPr vert="horz" lIns="91440" tIns="45720" rIns="91440" bIns="45720" rtlCol="0" anchor="ctr">
            <a:noAutofit/>
          </a:bodyPr>
          <a:lstStyle>
            <a:defPPr>
              <a:defRPr lang="ar-SA"/>
            </a:defPPr>
            <a:lvl1pPr marL="342900" marR="0" lvl="0" indent="-342900" algn="r" defTabSz="914400" rtl="1" eaLnBrk="1" fontAlgn="auto" latinLnBrk="0" hangingPunct="1">
              <a:lnSpc>
                <a:spcPct val="120000"/>
              </a:lnSpc>
              <a:spcAft>
                <a:spcPts val="0"/>
              </a:spcAft>
              <a:buClrTx/>
              <a:buSzTx/>
              <a:buFont typeface="Arial" panose="020B0604020202020204" pitchFamily="34" charset="0"/>
              <a:buChar char="•"/>
              <a:tabLst/>
              <a:defRPr kumimoji="0" sz="1600" b="1" i="0" u="none" strike="noStrike" cap="none" spc="0" normalizeH="0" baseline="0">
                <a:ln>
                  <a:noFill/>
                </a:ln>
                <a:solidFill>
                  <a:prstClr val="white">
                    <a:lumMod val="65000"/>
                  </a:prstClr>
                </a:solidFill>
                <a:effectLst/>
                <a:uLnTx/>
                <a:uFillTx/>
                <a:latin typeface="El Messiri" panose="00000800000000000000" pitchFamily="50" charset="-78"/>
                <a:ea typeface="+mj-ea"/>
                <a:cs typeface="El Messiri" panose="00000800000000000000" pitchFamily="50" charset="-78"/>
              </a:defRPr>
            </a:lvl1pPr>
          </a:lstStyle>
          <a:p>
            <a:pPr marL="0" lvl="0" indent="0" algn="ctr" rtl="0">
              <a:buNone/>
            </a:pPr>
            <a:r>
              <a:rPr lang="en-US" sz="2000" b="0" dirty="0">
                <a:solidFill>
                  <a:srgbClr val="343D45">
                    <a:lumMod val="75000"/>
                  </a:srgbClr>
                </a:solidFill>
                <a:latin typeface="Cocon® Next Arabic"/>
                <a:cs typeface="Geeza Pro" panose="02000400000000000000" pitchFamily="2" charset="0"/>
              </a:rPr>
              <a:t>Most startups do not evolve into large and long-term firms</a:t>
            </a:r>
          </a:p>
        </p:txBody>
      </p:sp>
      <p:sp>
        <p:nvSpPr>
          <p:cNvPr id="38" name="قمر 13">
            <a:extLst>
              <a:ext uri="{FF2B5EF4-FFF2-40B4-BE49-F238E27FC236}">
                <a16:creationId xmlns:a16="http://schemas.microsoft.com/office/drawing/2014/main" id="{01C56AF8-781C-09F2-DA0F-21EEF46463D4}"/>
              </a:ext>
            </a:extLst>
          </p:cNvPr>
          <p:cNvSpPr/>
          <p:nvPr/>
        </p:nvSpPr>
        <p:spPr>
          <a:xfrm flipH="1">
            <a:off x="1004453" y="1943793"/>
            <a:ext cx="1601272" cy="1616459"/>
          </a:xfrm>
          <a:prstGeom prst="ellipse">
            <a:avLst/>
          </a:prstGeom>
          <a:noFill/>
          <a:ln w="209550" cmpd="thinThick">
            <a:solidFill>
              <a:srgbClr val="22A8DA"/>
            </a:solidFill>
            <a:prstDash val="lgDashDot"/>
          </a:ln>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marL="0" marR="0" lvl="0" indent="0" algn="ctr" defTabSz="914400" rtl="1" eaLnBrk="1" fontAlgn="auto" latinLnBrk="0" hangingPunct="1">
              <a:lnSpc>
                <a:spcPct val="100000"/>
              </a:lnSpc>
              <a:spcBef>
                <a:spcPts val="0"/>
              </a:spcBef>
              <a:spcAft>
                <a:spcPts val="0"/>
              </a:spcAft>
              <a:buClrTx/>
              <a:buSzTx/>
              <a:buFontTx/>
              <a:buNone/>
              <a:tabLst/>
              <a:defRPr/>
            </a:pPr>
            <a:endParaRPr kumimoji="0" lang="ar-SA" sz="1800" b="0" i="0" u="none" strike="noStrike" kern="1200" cap="none" spc="0" normalizeH="0" baseline="0" noProof="0">
              <a:ln>
                <a:noFill/>
              </a:ln>
              <a:solidFill>
                <a:prstClr val="black"/>
              </a:solidFill>
              <a:effectLst/>
              <a:uLnTx/>
              <a:uFillTx/>
              <a:latin typeface="Calibri"/>
              <a:ea typeface="+mn-ea"/>
              <a:cs typeface="Arial" panose="020B0604020202020204" pitchFamily="34" charset="0"/>
            </a:endParaRPr>
          </a:p>
        </p:txBody>
      </p:sp>
      <p:sp>
        <p:nvSpPr>
          <p:cNvPr id="39" name="قمر 13">
            <a:extLst>
              <a:ext uri="{FF2B5EF4-FFF2-40B4-BE49-F238E27FC236}">
                <a16:creationId xmlns:a16="http://schemas.microsoft.com/office/drawing/2014/main" id="{FC59704D-BDF9-941A-6554-B517EE47F6D4}"/>
              </a:ext>
            </a:extLst>
          </p:cNvPr>
          <p:cNvSpPr/>
          <p:nvPr/>
        </p:nvSpPr>
        <p:spPr>
          <a:xfrm flipH="1">
            <a:off x="6912229" y="1974600"/>
            <a:ext cx="1601272" cy="1616459"/>
          </a:xfrm>
          <a:prstGeom prst="ellipse">
            <a:avLst/>
          </a:prstGeom>
          <a:noFill/>
          <a:ln w="209550" cmpd="thinThick">
            <a:solidFill>
              <a:srgbClr val="22A8DA"/>
            </a:solidFill>
            <a:prstDash val="lgDashDot"/>
          </a:ln>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marL="0" marR="0" lvl="0" indent="0" algn="ctr" defTabSz="914400" rtl="1" eaLnBrk="1" fontAlgn="auto" latinLnBrk="0" hangingPunct="1">
              <a:lnSpc>
                <a:spcPct val="100000"/>
              </a:lnSpc>
              <a:spcBef>
                <a:spcPts val="0"/>
              </a:spcBef>
              <a:spcAft>
                <a:spcPts val="0"/>
              </a:spcAft>
              <a:buClrTx/>
              <a:buSzTx/>
              <a:buFontTx/>
              <a:buNone/>
              <a:tabLst/>
              <a:defRPr/>
            </a:pPr>
            <a:endParaRPr kumimoji="0" lang="ar-SA" sz="1800" b="0" i="0" u="none" strike="noStrike" kern="1200" cap="none" spc="0" normalizeH="0" baseline="0" noProof="0">
              <a:ln>
                <a:noFill/>
              </a:ln>
              <a:solidFill>
                <a:prstClr val="black"/>
              </a:solidFill>
              <a:effectLst/>
              <a:uLnTx/>
              <a:uFillTx/>
              <a:latin typeface="Calibri"/>
              <a:ea typeface="+mn-ea"/>
              <a:cs typeface="Arial" panose="020B0604020202020204" pitchFamily="34" charset="0"/>
            </a:endParaRPr>
          </a:p>
        </p:txBody>
      </p:sp>
      <p:sp>
        <p:nvSpPr>
          <p:cNvPr id="40" name="قمر 13">
            <a:extLst>
              <a:ext uri="{FF2B5EF4-FFF2-40B4-BE49-F238E27FC236}">
                <a16:creationId xmlns:a16="http://schemas.microsoft.com/office/drawing/2014/main" id="{F32BC1B1-3C03-3F00-7370-828FBF562B93}"/>
              </a:ext>
            </a:extLst>
          </p:cNvPr>
          <p:cNvSpPr/>
          <p:nvPr/>
        </p:nvSpPr>
        <p:spPr>
          <a:xfrm flipH="1">
            <a:off x="1029063" y="1987085"/>
            <a:ext cx="1564176" cy="1565917"/>
          </a:xfrm>
          <a:prstGeom prst="ellipse">
            <a:avLst/>
          </a:prstGeom>
          <a:gradFill flip="none" rotWithShape="1">
            <a:gsLst>
              <a:gs pos="29637">
                <a:schemeClr val="bg1"/>
              </a:gs>
              <a:gs pos="80000">
                <a:srgbClr val="F4F4F4"/>
              </a:gs>
              <a:gs pos="0">
                <a:schemeClr val="bg1"/>
              </a:gs>
              <a:gs pos="100000">
                <a:schemeClr val="bg1">
                  <a:lumMod val="85000"/>
                </a:schemeClr>
              </a:gs>
            </a:gsLst>
            <a:path path="shape">
              <a:fillToRect l="50000" t="50000" r="50000" b="50000"/>
            </a:path>
            <a:tileRect/>
          </a:gradFill>
          <a:ln w="28575">
            <a:noFill/>
            <a:prstDash val="sysDash"/>
          </a:ln>
          <a:effectLst>
            <a:outerShdw blurRad="660400" dist="1524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marL="0" marR="0" lvl="0" indent="0" algn="ctr" defTabSz="914400" rtl="1" eaLnBrk="1" fontAlgn="auto" latinLnBrk="0" hangingPunct="1">
              <a:lnSpc>
                <a:spcPct val="100000"/>
              </a:lnSpc>
              <a:spcBef>
                <a:spcPts val="0"/>
              </a:spcBef>
              <a:spcAft>
                <a:spcPts val="0"/>
              </a:spcAft>
              <a:buClrTx/>
              <a:buSzTx/>
              <a:buFontTx/>
              <a:buNone/>
              <a:tabLst/>
              <a:defRPr/>
            </a:pPr>
            <a:endParaRPr kumimoji="0" lang="ar-SA" sz="1800" b="0" i="0" u="none" strike="noStrike" kern="1200" cap="none" spc="0" normalizeH="0" baseline="0" noProof="0">
              <a:ln>
                <a:noFill/>
              </a:ln>
              <a:solidFill>
                <a:prstClr val="black"/>
              </a:solidFill>
              <a:effectLst/>
              <a:uLnTx/>
              <a:uFillTx/>
              <a:latin typeface="Calibri"/>
              <a:ea typeface="+mn-ea"/>
              <a:cs typeface="Arial" panose="020B0604020202020204" pitchFamily="34" charset="0"/>
            </a:endParaRPr>
          </a:p>
        </p:txBody>
      </p:sp>
      <p:sp>
        <p:nvSpPr>
          <p:cNvPr id="41" name="قمر 13">
            <a:extLst>
              <a:ext uri="{FF2B5EF4-FFF2-40B4-BE49-F238E27FC236}">
                <a16:creationId xmlns:a16="http://schemas.microsoft.com/office/drawing/2014/main" id="{29004D3B-A7DC-6BC1-6CC0-C50EC3902357}"/>
              </a:ext>
            </a:extLst>
          </p:cNvPr>
          <p:cNvSpPr/>
          <p:nvPr/>
        </p:nvSpPr>
        <p:spPr>
          <a:xfrm flipH="1">
            <a:off x="6939974" y="1994069"/>
            <a:ext cx="1564176" cy="1565917"/>
          </a:xfrm>
          <a:prstGeom prst="ellipse">
            <a:avLst/>
          </a:prstGeom>
          <a:gradFill flip="none" rotWithShape="1">
            <a:gsLst>
              <a:gs pos="29637">
                <a:schemeClr val="bg1"/>
              </a:gs>
              <a:gs pos="80000">
                <a:srgbClr val="F4F4F4"/>
              </a:gs>
              <a:gs pos="0">
                <a:schemeClr val="bg1"/>
              </a:gs>
              <a:gs pos="100000">
                <a:schemeClr val="bg1">
                  <a:lumMod val="85000"/>
                </a:schemeClr>
              </a:gs>
            </a:gsLst>
            <a:path path="shape">
              <a:fillToRect l="50000" t="50000" r="50000" b="50000"/>
            </a:path>
            <a:tileRect/>
          </a:gradFill>
          <a:ln w="28575">
            <a:noFill/>
            <a:prstDash val="sysDash"/>
          </a:ln>
          <a:effectLst>
            <a:outerShdw blurRad="660400" dist="1524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marL="0" marR="0" lvl="0" indent="0" algn="ctr" defTabSz="914400" rtl="1" eaLnBrk="1" fontAlgn="auto" latinLnBrk="0" hangingPunct="1">
              <a:lnSpc>
                <a:spcPct val="100000"/>
              </a:lnSpc>
              <a:spcBef>
                <a:spcPts val="0"/>
              </a:spcBef>
              <a:spcAft>
                <a:spcPts val="0"/>
              </a:spcAft>
              <a:buClrTx/>
              <a:buSzTx/>
              <a:buFontTx/>
              <a:buNone/>
              <a:tabLst/>
              <a:defRPr/>
            </a:pPr>
            <a:endParaRPr kumimoji="0" lang="ar-SA" sz="1800" b="0" i="0" u="none" strike="noStrike" kern="1200" cap="none" spc="0" normalizeH="0" baseline="0" noProof="0">
              <a:ln>
                <a:noFill/>
              </a:ln>
              <a:solidFill>
                <a:prstClr val="black"/>
              </a:solidFill>
              <a:effectLst/>
              <a:uLnTx/>
              <a:uFillTx/>
              <a:latin typeface="Calibri"/>
              <a:ea typeface="+mn-ea"/>
              <a:cs typeface="Arial" panose="020B0604020202020204" pitchFamily="34" charset="0"/>
            </a:endParaRPr>
          </a:p>
        </p:txBody>
      </p:sp>
      <p:sp>
        <p:nvSpPr>
          <p:cNvPr id="42" name="قمر 13">
            <a:extLst>
              <a:ext uri="{FF2B5EF4-FFF2-40B4-BE49-F238E27FC236}">
                <a16:creationId xmlns:a16="http://schemas.microsoft.com/office/drawing/2014/main" id="{91458EB3-7277-004C-F092-87E38EEE3B78}"/>
              </a:ext>
            </a:extLst>
          </p:cNvPr>
          <p:cNvSpPr/>
          <p:nvPr/>
        </p:nvSpPr>
        <p:spPr>
          <a:xfrm flipH="1">
            <a:off x="4008822" y="1974600"/>
            <a:ext cx="1601272" cy="1616459"/>
          </a:xfrm>
          <a:prstGeom prst="ellipse">
            <a:avLst/>
          </a:prstGeom>
          <a:noFill/>
          <a:ln w="209550" cmpd="thinThick">
            <a:solidFill>
              <a:srgbClr val="22A8DA"/>
            </a:solidFill>
            <a:prstDash val="lgDashDot"/>
          </a:ln>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marL="0" marR="0" lvl="0" indent="0" algn="ctr" defTabSz="914400" rtl="1" eaLnBrk="1" fontAlgn="auto" latinLnBrk="0" hangingPunct="1">
              <a:lnSpc>
                <a:spcPct val="100000"/>
              </a:lnSpc>
              <a:spcBef>
                <a:spcPts val="0"/>
              </a:spcBef>
              <a:spcAft>
                <a:spcPts val="0"/>
              </a:spcAft>
              <a:buClrTx/>
              <a:buSzTx/>
              <a:buFontTx/>
              <a:buNone/>
              <a:tabLst/>
              <a:defRPr/>
            </a:pPr>
            <a:endParaRPr kumimoji="0" lang="ar-SA" sz="1800" b="0" i="0" u="none" strike="noStrike" kern="1200" cap="none" spc="0" normalizeH="0" baseline="0" noProof="0">
              <a:ln>
                <a:noFill/>
              </a:ln>
              <a:solidFill>
                <a:prstClr val="black"/>
              </a:solidFill>
              <a:effectLst/>
              <a:uLnTx/>
              <a:uFillTx/>
              <a:latin typeface="Calibri"/>
              <a:ea typeface="+mn-ea"/>
              <a:cs typeface="Arial" panose="020B0604020202020204" pitchFamily="34" charset="0"/>
            </a:endParaRPr>
          </a:p>
        </p:txBody>
      </p:sp>
      <p:sp>
        <p:nvSpPr>
          <p:cNvPr id="43" name="قمر 13">
            <a:extLst>
              <a:ext uri="{FF2B5EF4-FFF2-40B4-BE49-F238E27FC236}">
                <a16:creationId xmlns:a16="http://schemas.microsoft.com/office/drawing/2014/main" id="{ED58D0F5-76AE-24A2-8CA6-16D95C80860E}"/>
              </a:ext>
            </a:extLst>
          </p:cNvPr>
          <p:cNvSpPr/>
          <p:nvPr/>
        </p:nvSpPr>
        <p:spPr>
          <a:xfrm flipH="1">
            <a:off x="4036205" y="1987085"/>
            <a:ext cx="1564176" cy="1565917"/>
          </a:xfrm>
          <a:prstGeom prst="ellipse">
            <a:avLst/>
          </a:prstGeom>
          <a:gradFill flip="none" rotWithShape="1">
            <a:gsLst>
              <a:gs pos="29637">
                <a:schemeClr val="bg1"/>
              </a:gs>
              <a:gs pos="80000">
                <a:srgbClr val="F4F4F4"/>
              </a:gs>
              <a:gs pos="0">
                <a:schemeClr val="bg1"/>
              </a:gs>
              <a:gs pos="100000">
                <a:schemeClr val="bg1">
                  <a:lumMod val="85000"/>
                </a:schemeClr>
              </a:gs>
            </a:gsLst>
            <a:path path="shape">
              <a:fillToRect l="50000" t="50000" r="50000" b="50000"/>
            </a:path>
            <a:tileRect/>
          </a:gradFill>
          <a:ln w="28575">
            <a:noFill/>
            <a:prstDash val="sysDash"/>
          </a:ln>
          <a:effectLst>
            <a:outerShdw blurRad="660400" dist="1524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marL="0" marR="0" lvl="0" indent="0" algn="ctr" defTabSz="914400" rtl="1" eaLnBrk="1" fontAlgn="auto" latinLnBrk="0" hangingPunct="1">
              <a:lnSpc>
                <a:spcPct val="100000"/>
              </a:lnSpc>
              <a:spcBef>
                <a:spcPts val="0"/>
              </a:spcBef>
              <a:spcAft>
                <a:spcPts val="0"/>
              </a:spcAft>
              <a:buClrTx/>
              <a:buSzTx/>
              <a:buFontTx/>
              <a:buNone/>
              <a:tabLst/>
              <a:defRPr/>
            </a:pPr>
            <a:endParaRPr kumimoji="0" lang="ar-SA" sz="1800" b="0" i="0" u="none" strike="noStrike" kern="1200" cap="none" spc="0" normalizeH="0" baseline="0" noProof="0">
              <a:ln>
                <a:noFill/>
              </a:ln>
              <a:solidFill>
                <a:prstClr val="black"/>
              </a:solidFill>
              <a:effectLst/>
              <a:uLnTx/>
              <a:uFillTx/>
              <a:latin typeface="Calibri"/>
              <a:ea typeface="+mn-ea"/>
              <a:cs typeface="Arial" panose="020B0604020202020204" pitchFamily="34" charset="0"/>
            </a:endParaRPr>
          </a:p>
        </p:txBody>
      </p:sp>
      <p:sp>
        <p:nvSpPr>
          <p:cNvPr id="44" name="قمر 13">
            <a:extLst>
              <a:ext uri="{FF2B5EF4-FFF2-40B4-BE49-F238E27FC236}">
                <a16:creationId xmlns:a16="http://schemas.microsoft.com/office/drawing/2014/main" id="{D7ED3D5D-C3F6-B0FF-A67F-01D1880B33B3}"/>
              </a:ext>
            </a:extLst>
          </p:cNvPr>
          <p:cNvSpPr/>
          <p:nvPr/>
        </p:nvSpPr>
        <p:spPr>
          <a:xfrm flipH="1">
            <a:off x="9896106" y="1974600"/>
            <a:ext cx="1601272" cy="1616459"/>
          </a:xfrm>
          <a:prstGeom prst="ellipse">
            <a:avLst/>
          </a:prstGeom>
          <a:noFill/>
          <a:ln w="209550" cmpd="thinThick">
            <a:solidFill>
              <a:srgbClr val="22A8DA"/>
            </a:solidFill>
            <a:prstDash val="lgDashDot"/>
          </a:ln>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marL="0" marR="0" lvl="0" indent="0" algn="ctr" defTabSz="914400" rtl="1" eaLnBrk="1" fontAlgn="auto" latinLnBrk="0" hangingPunct="1">
              <a:lnSpc>
                <a:spcPct val="100000"/>
              </a:lnSpc>
              <a:spcBef>
                <a:spcPts val="0"/>
              </a:spcBef>
              <a:spcAft>
                <a:spcPts val="0"/>
              </a:spcAft>
              <a:buClrTx/>
              <a:buSzTx/>
              <a:buFontTx/>
              <a:buNone/>
              <a:tabLst/>
              <a:defRPr/>
            </a:pPr>
            <a:endParaRPr kumimoji="0" lang="ar-SA" sz="1800" b="0" i="0" u="none" strike="noStrike" kern="1200" cap="none" spc="0" normalizeH="0" baseline="0" noProof="0">
              <a:ln>
                <a:noFill/>
              </a:ln>
              <a:solidFill>
                <a:prstClr val="black"/>
              </a:solidFill>
              <a:effectLst/>
              <a:uLnTx/>
              <a:uFillTx/>
              <a:latin typeface="Calibri"/>
              <a:ea typeface="+mn-ea"/>
              <a:cs typeface="Arial" panose="020B0604020202020204" pitchFamily="34" charset="0"/>
            </a:endParaRPr>
          </a:p>
        </p:txBody>
      </p:sp>
      <p:sp>
        <p:nvSpPr>
          <p:cNvPr id="45" name="قمر 13">
            <a:extLst>
              <a:ext uri="{FF2B5EF4-FFF2-40B4-BE49-F238E27FC236}">
                <a16:creationId xmlns:a16="http://schemas.microsoft.com/office/drawing/2014/main" id="{6CAFFAC1-32F4-2651-1774-B0A7B6C9146B}"/>
              </a:ext>
            </a:extLst>
          </p:cNvPr>
          <p:cNvSpPr/>
          <p:nvPr/>
        </p:nvSpPr>
        <p:spPr>
          <a:xfrm flipH="1">
            <a:off x="9923851" y="1994069"/>
            <a:ext cx="1564176" cy="1565917"/>
          </a:xfrm>
          <a:prstGeom prst="ellipse">
            <a:avLst/>
          </a:prstGeom>
          <a:gradFill flip="none" rotWithShape="1">
            <a:gsLst>
              <a:gs pos="29637">
                <a:schemeClr val="bg1"/>
              </a:gs>
              <a:gs pos="80000">
                <a:srgbClr val="F4F4F4"/>
              </a:gs>
              <a:gs pos="0">
                <a:schemeClr val="bg1"/>
              </a:gs>
              <a:gs pos="100000">
                <a:schemeClr val="bg1">
                  <a:lumMod val="85000"/>
                </a:schemeClr>
              </a:gs>
            </a:gsLst>
            <a:path path="shape">
              <a:fillToRect l="50000" t="50000" r="50000" b="50000"/>
            </a:path>
            <a:tileRect/>
          </a:gradFill>
          <a:ln w="28575">
            <a:noFill/>
            <a:prstDash val="sysDash"/>
          </a:ln>
          <a:effectLst>
            <a:outerShdw blurRad="660400" dist="1524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marL="0" marR="0" lvl="0" indent="0" algn="ctr" defTabSz="914400" rtl="1" eaLnBrk="1" fontAlgn="auto" latinLnBrk="0" hangingPunct="1">
              <a:lnSpc>
                <a:spcPct val="100000"/>
              </a:lnSpc>
              <a:spcBef>
                <a:spcPts val="0"/>
              </a:spcBef>
              <a:spcAft>
                <a:spcPts val="0"/>
              </a:spcAft>
              <a:buClrTx/>
              <a:buSzTx/>
              <a:buFontTx/>
              <a:buNone/>
              <a:tabLst/>
              <a:defRPr/>
            </a:pPr>
            <a:endParaRPr kumimoji="0" lang="ar-SA" sz="1800" b="0" i="0" u="none" strike="noStrike" kern="1200" cap="none" spc="0" normalizeH="0" baseline="0" noProof="0">
              <a:ln>
                <a:noFill/>
              </a:ln>
              <a:solidFill>
                <a:prstClr val="black"/>
              </a:solidFill>
              <a:effectLst/>
              <a:uLnTx/>
              <a:uFillTx/>
              <a:latin typeface="Calibri"/>
              <a:ea typeface="+mn-ea"/>
              <a:cs typeface="Arial" panose="020B0604020202020204" pitchFamily="34" charset="0"/>
            </a:endParaRPr>
          </a:p>
        </p:txBody>
      </p:sp>
      <p:sp>
        <p:nvSpPr>
          <p:cNvPr id="46" name="Title 6">
            <a:extLst>
              <a:ext uri="{FF2B5EF4-FFF2-40B4-BE49-F238E27FC236}">
                <a16:creationId xmlns:a16="http://schemas.microsoft.com/office/drawing/2014/main" id="{A2614438-9599-8CD3-BFF0-56BB2F8AF0F6}"/>
              </a:ext>
            </a:extLst>
          </p:cNvPr>
          <p:cNvSpPr txBox="1">
            <a:spLocks/>
          </p:cNvSpPr>
          <p:nvPr/>
        </p:nvSpPr>
        <p:spPr>
          <a:xfrm>
            <a:off x="3363024" y="4354644"/>
            <a:ext cx="2618232" cy="1279188"/>
          </a:xfrm>
          <a:prstGeom prst="rect">
            <a:avLst/>
          </a:prstGeom>
        </p:spPr>
        <p:txBody>
          <a:bodyPr vert="horz" lIns="91440" tIns="45720" rIns="91440" bIns="45720" rtlCol="0" anchor="ctr">
            <a:noAutofit/>
          </a:bodyPr>
          <a:lstStyle>
            <a:defPPr>
              <a:defRPr lang="ar-SA"/>
            </a:defPPr>
            <a:lvl1pPr marL="0" marR="0" lvl="0" indent="0" algn="ctr" defTabSz="914400" eaLnBrk="1" fontAlgn="auto" latinLnBrk="0" hangingPunct="1">
              <a:lnSpc>
                <a:spcPct val="120000"/>
              </a:lnSpc>
              <a:spcAft>
                <a:spcPts val="0"/>
              </a:spcAft>
              <a:buClrTx/>
              <a:buSzTx/>
              <a:buFont typeface="Arial" panose="020B0604020202020204" pitchFamily="34" charset="0"/>
              <a:buNone/>
              <a:tabLst/>
              <a:defRPr kumimoji="0" sz="2000" b="0" i="0" u="none" strike="noStrike" cap="none" spc="0" normalizeH="0" baseline="0">
                <a:ln>
                  <a:noFill/>
                </a:ln>
                <a:solidFill>
                  <a:srgbClr val="343D45">
                    <a:lumMod val="75000"/>
                  </a:srgbClr>
                </a:solidFill>
                <a:effectLst/>
                <a:uLnTx/>
                <a:uFillTx/>
                <a:latin typeface="Cocon® Next Arabic"/>
                <a:ea typeface="+mj-ea"/>
                <a:cs typeface="Geeza Pro" panose="02000400000000000000" pitchFamily="2" charset="0"/>
              </a:defRPr>
            </a:lvl1pPr>
          </a:lstStyle>
          <a:p>
            <a:r>
              <a:rPr lang="en-US" dirty="0"/>
              <a:t>More than 60 percent are out of business in the first six years</a:t>
            </a:r>
          </a:p>
        </p:txBody>
      </p:sp>
      <p:sp>
        <p:nvSpPr>
          <p:cNvPr id="47" name="Title 6">
            <a:extLst>
              <a:ext uri="{FF2B5EF4-FFF2-40B4-BE49-F238E27FC236}">
                <a16:creationId xmlns:a16="http://schemas.microsoft.com/office/drawing/2014/main" id="{D7359F68-EAE5-7ABA-741C-921A1778C52A}"/>
              </a:ext>
            </a:extLst>
          </p:cNvPr>
          <p:cNvSpPr txBox="1">
            <a:spLocks/>
          </p:cNvSpPr>
          <p:nvPr/>
        </p:nvSpPr>
        <p:spPr>
          <a:xfrm>
            <a:off x="6493019" y="4354644"/>
            <a:ext cx="2618232" cy="1279188"/>
          </a:xfrm>
          <a:prstGeom prst="rect">
            <a:avLst/>
          </a:prstGeom>
        </p:spPr>
        <p:txBody>
          <a:bodyPr vert="horz" lIns="91440" tIns="45720" rIns="91440" bIns="45720" rtlCol="0" anchor="ctr">
            <a:noAutofit/>
          </a:bodyPr>
          <a:lstStyle>
            <a:defPPr>
              <a:defRPr lang="ar-SA"/>
            </a:defPPr>
            <a:lvl1pPr marL="0" marR="0" lvl="0" indent="0" algn="ctr" defTabSz="914400" eaLnBrk="1" fontAlgn="auto" latinLnBrk="0" hangingPunct="1">
              <a:lnSpc>
                <a:spcPct val="120000"/>
              </a:lnSpc>
              <a:spcAft>
                <a:spcPts val="0"/>
              </a:spcAft>
              <a:buClrTx/>
              <a:buSzTx/>
              <a:buFont typeface="Arial" panose="020B0604020202020204" pitchFamily="34" charset="0"/>
              <a:buNone/>
              <a:tabLst/>
              <a:defRPr kumimoji="0" sz="2000" b="0" i="0" u="none" strike="noStrike" cap="none" spc="0" normalizeH="0" baseline="0">
                <a:ln>
                  <a:noFill/>
                </a:ln>
                <a:solidFill>
                  <a:srgbClr val="343D45">
                    <a:lumMod val="75000"/>
                  </a:srgbClr>
                </a:solidFill>
                <a:effectLst/>
                <a:uLnTx/>
                <a:uFillTx/>
                <a:latin typeface="Cocon® Next Arabic"/>
                <a:ea typeface="+mj-ea"/>
                <a:cs typeface="Geeza Pro" panose="02000400000000000000" pitchFamily="2" charset="0"/>
              </a:defRPr>
            </a:lvl1pPr>
          </a:lstStyle>
          <a:p>
            <a:r>
              <a:rPr lang="en-US" dirty="0"/>
              <a:t>More than 70 percent are out of business in the first eight years</a:t>
            </a:r>
          </a:p>
        </p:txBody>
      </p:sp>
      <p:sp>
        <p:nvSpPr>
          <p:cNvPr id="52" name="Title 6">
            <a:extLst>
              <a:ext uri="{FF2B5EF4-FFF2-40B4-BE49-F238E27FC236}">
                <a16:creationId xmlns:a16="http://schemas.microsoft.com/office/drawing/2014/main" id="{24D7A129-0D32-C8FA-5CE6-27BBD0260325}"/>
              </a:ext>
            </a:extLst>
          </p:cNvPr>
          <p:cNvSpPr txBox="1">
            <a:spLocks/>
          </p:cNvSpPr>
          <p:nvPr/>
        </p:nvSpPr>
        <p:spPr>
          <a:xfrm>
            <a:off x="9440378" y="4295311"/>
            <a:ext cx="2330118" cy="1279188"/>
          </a:xfrm>
          <a:prstGeom prst="rect">
            <a:avLst/>
          </a:prstGeom>
        </p:spPr>
        <p:txBody>
          <a:bodyPr vert="horz" lIns="91440" tIns="45720" rIns="91440" bIns="45720" rtlCol="0" anchor="ctr">
            <a:noAutofit/>
          </a:bodyPr>
          <a:lstStyle>
            <a:defPPr>
              <a:defRPr lang="ar-SA"/>
            </a:defPPr>
            <a:lvl1pPr marL="0" marR="0" lvl="0" indent="0" algn="ctr" defTabSz="914400" eaLnBrk="1" fontAlgn="auto" latinLnBrk="0" hangingPunct="1">
              <a:lnSpc>
                <a:spcPct val="120000"/>
              </a:lnSpc>
              <a:spcAft>
                <a:spcPts val="0"/>
              </a:spcAft>
              <a:buClrTx/>
              <a:buSzTx/>
              <a:buFont typeface="Arial" panose="020B0604020202020204" pitchFamily="34" charset="0"/>
              <a:buNone/>
              <a:tabLst/>
              <a:defRPr kumimoji="0" sz="2000" b="0" i="0" u="none" strike="noStrike" cap="none" spc="0" normalizeH="0" baseline="0">
                <a:ln>
                  <a:noFill/>
                </a:ln>
                <a:solidFill>
                  <a:srgbClr val="343D45">
                    <a:lumMod val="75000"/>
                  </a:srgbClr>
                </a:solidFill>
                <a:effectLst/>
                <a:uLnTx/>
                <a:uFillTx/>
                <a:latin typeface="Cocon® Next Arabic"/>
                <a:ea typeface="+mj-ea"/>
                <a:cs typeface="Geeza Pro" panose="02000400000000000000" pitchFamily="2" charset="0"/>
              </a:defRPr>
            </a:lvl1pPr>
          </a:lstStyle>
          <a:p>
            <a:r>
              <a:rPr lang="en-US" dirty="0"/>
              <a:t>Evidence suggests that of those that survive, most remain small</a:t>
            </a:r>
          </a:p>
        </p:txBody>
      </p:sp>
      <p:pic>
        <p:nvPicPr>
          <p:cNvPr id="53" name="صورة 52">
            <a:extLst>
              <a:ext uri="{FF2B5EF4-FFF2-40B4-BE49-F238E27FC236}">
                <a16:creationId xmlns:a16="http://schemas.microsoft.com/office/drawing/2014/main" id="{C57D425D-54E0-6352-FF0A-6C3D14E87C91}"/>
              </a:ext>
            </a:extLst>
          </p:cNvPr>
          <p:cNvPicPr>
            <a:picLocks noChangeAspect="1"/>
          </p:cNvPicPr>
          <p:nvPr/>
        </p:nvPicPr>
        <p:blipFill>
          <a:blip r:embed="rId6" cstate="print">
            <a:duotone>
              <a:schemeClr val="accent6">
                <a:shade val="45000"/>
                <a:satMod val="135000"/>
              </a:schemeClr>
              <a:prstClr val="white"/>
            </a:duotone>
            <a:extLst>
              <a:ext uri="{28A0092B-C50C-407E-A947-70E740481C1C}">
                <a14:useLocalDpi xmlns:a14="http://schemas.microsoft.com/office/drawing/2010/main" val="0"/>
              </a:ext>
            </a:extLst>
          </a:blip>
          <a:stretch>
            <a:fillRect/>
          </a:stretch>
        </p:blipFill>
        <p:spPr>
          <a:xfrm>
            <a:off x="1418249" y="2351252"/>
            <a:ext cx="773680" cy="808417"/>
          </a:xfrm>
          <a:prstGeom prst="rect">
            <a:avLst/>
          </a:prstGeom>
        </p:spPr>
      </p:pic>
      <p:pic>
        <p:nvPicPr>
          <p:cNvPr id="56" name="صورة 55">
            <a:extLst>
              <a:ext uri="{FF2B5EF4-FFF2-40B4-BE49-F238E27FC236}">
                <a16:creationId xmlns:a16="http://schemas.microsoft.com/office/drawing/2014/main" id="{F04FAFE6-A075-BEB5-5226-322003F870A8}"/>
              </a:ext>
            </a:extLst>
          </p:cNvPr>
          <p:cNvPicPr>
            <a:picLocks noChangeAspect="1"/>
          </p:cNvPicPr>
          <p:nvPr/>
        </p:nvPicPr>
        <p:blipFill>
          <a:blip r:embed="rId7" cstate="print">
            <a:lum bright="70000" contrast="-70000"/>
            <a:extLst>
              <a:ext uri="{28A0092B-C50C-407E-A947-70E740481C1C}">
                <a14:useLocalDpi xmlns:a14="http://schemas.microsoft.com/office/drawing/2010/main" val="0"/>
              </a:ext>
            </a:extLst>
          </a:blip>
          <a:stretch>
            <a:fillRect/>
          </a:stretch>
        </p:blipFill>
        <p:spPr>
          <a:xfrm rot="5400000">
            <a:off x="10481273" y="2483817"/>
            <a:ext cx="496709" cy="496709"/>
          </a:xfrm>
          <a:prstGeom prst="rect">
            <a:avLst/>
          </a:prstGeom>
        </p:spPr>
      </p:pic>
      <p:sp>
        <p:nvSpPr>
          <p:cNvPr id="48" name="شكل حر 47">
            <a:extLst>
              <a:ext uri="{FF2B5EF4-FFF2-40B4-BE49-F238E27FC236}">
                <a16:creationId xmlns:a16="http://schemas.microsoft.com/office/drawing/2014/main" id="{B83DE556-7759-4E51-953E-6194E8578615}"/>
              </a:ext>
            </a:extLst>
          </p:cNvPr>
          <p:cNvSpPr/>
          <p:nvPr/>
        </p:nvSpPr>
        <p:spPr>
          <a:xfrm flipH="1" flipV="1">
            <a:off x="10629028" y="0"/>
            <a:ext cx="1562972" cy="6889284"/>
          </a:xfrm>
          <a:custGeom>
            <a:avLst/>
            <a:gdLst>
              <a:gd name="connsiteX0" fmla="*/ 38516 w 1562972"/>
              <a:gd name="connsiteY0" fmla="*/ 6889284 h 6889284"/>
              <a:gd name="connsiteX1" fmla="*/ 0 w 1562972"/>
              <a:gd name="connsiteY1" fmla="*/ 6889284 h 6889284"/>
              <a:gd name="connsiteX2" fmla="*/ 0 w 1562972"/>
              <a:gd name="connsiteY2" fmla="*/ 4984890 h 6889284"/>
              <a:gd name="connsiteX3" fmla="*/ 1103053 w 1562972"/>
              <a:gd name="connsiteY3" fmla="*/ 0 h 6889284"/>
              <a:gd name="connsiteX4" fmla="*/ 1562972 w 1562972"/>
              <a:gd name="connsiteY4" fmla="*/ 0 h 68892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62972" h="6889284">
                <a:moveTo>
                  <a:pt x="38516" y="6889284"/>
                </a:moveTo>
                <a:lnTo>
                  <a:pt x="0" y="6889284"/>
                </a:lnTo>
                <a:lnTo>
                  <a:pt x="0" y="4984890"/>
                </a:lnTo>
                <a:lnTo>
                  <a:pt x="1103053" y="0"/>
                </a:lnTo>
                <a:lnTo>
                  <a:pt x="1562972" y="0"/>
                </a:lnTo>
                <a:close/>
              </a:path>
            </a:pathLst>
          </a:custGeom>
          <a:solidFill>
            <a:srgbClr val="5AE2D2">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45720" tIns="22860" rIns="45720" bIns="22860" numCol="1" spcCol="0" rtlCol="0" fromWordArt="0" anchor="ctr" anchorCtr="0" forceAA="0" compatLnSpc="1">
            <a:prstTxWarp prst="textNoShape">
              <a:avLst/>
            </a:prstTxWarp>
            <a:noAutofit/>
          </a:bodyPr>
          <a:lstStyle/>
          <a:p>
            <a:pPr marL="0" marR="0" lvl="0" indent="0" algn="ctr" defTabSz="914400" rtl="1"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9" name="شكل حر 48">
            <a:extLst>
              <a:ext uri="{FF2B5EF4-FFF2-40B4-BE49-F238E27FC236}">
                <a16:creationId xmlns:a16="http://schemas.microsoft.com/office/drawing/2014/main" id="{9A5AC296-F6FE-43A1-9495-3FCD467F015B}"/>
              </a:ext>
            </a:extLst>
          </p:cNvPr>
          <p:cNvSpPr/>
          <p:nvPr/>
        </p:nvSpPr>
        <p:spPr>
          <a:xfrm flipH="1" flipV="1">
            <a:off x="11076210" y="1846834"/>
            <a:ext cx="1115790" cy="5042451"/>
          </a:xfrm>
          <a:custGeom>
            <a:avLst/>
            <a:gdLst>
              <a:gd name="connsiteX0" fmla="*/ 0 w 1115790"/>
              <a:gd name="connsiteY0" fmla="*/ 5042451 h 5042451"/>
              <a:gd name="connsiteX1" fmla="*/ 0 w 1115790"/>
              <a:gd name="connsiteY1" fmla="*/ 2963996 h 5042451"/>
              <a:gd name="connsiteX2" fmla="*/ 655871 w 1115790"/>
              <a:gd name="connsiteY2" fmla="*/ 0 h 5042451"/>
              <a:gd name="connsiteX3" fmla="*/ 1115790 w 1115790"/>
              <a:gd name="connsiteY3" fmla="*/ 0 h 5042451"/>
            </a:gdLst>
            <a:ahLst/>
            <a:cxnLst>
              <a:cxn ang="0">
                <a:pos x="connsiteX0" y="connsiteY0"/>
              </a:cxn>
              <a:cxn ang="0">
                <a:pos x="connsiteX1" y="connsiteY1"/>
              </a:cxn>
              <a:cxn ang="0">
                <a:pos x="connsiteX2" y="connsiteY2"/>
              </a:cxn>
              <a:cxn ang="0">
                <a:pos x="connsiteX3" y="connsiteY3"/>
              </a:cxn>
            </a:cxnLst>
            <a:rect l="l" t="t" r="r" b="b"/>
            <a:pathLst>
              <a:path w="1115790" h="5042451">
                <a:moveTo>
                  <a:pt x="0" y="5042451"/>
                </a:moveTo>
                <a:lnTo>
                  <a:pt x="0" y="2963996"/>
                </a:lnTo>
                <a:lnTo>
                  <a:pt x="655871" y="0"/>
                </a:lnTo>
                <a:lnTo>
                  <a:pt x="1115790" y="0"/>
                </a:lnTo>
                <a:close/>
              </a:path>
            </a:pathLst>
          </a:custGeom>
          <a:solidFill>
            <a:srgbClr val="5AE2D2">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45720" tIns="22860" rIns="45720" bIns="22860" numCol="1" spcCol="0" rtlCol="0" fromWordArt="0" anchor="ctr" anchorCtr="0" forceAA="0" compatLnSpc="1">
            <a:prstTxWarp prst="textNoShape">
              <a:avLst/>
            </a:prstTxWarp>
            <a:noAutofit/>
          </a:bodyPr>
          <a:lstStyle/>
          <a:p>
            <a:pPr marL="0" marR="0" lvl="0" indent="0" algn="ctr" defTabSz="914400" rtl="1"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0" name="شكل حر 49">
            <a:extLst>
              <a:ext uri="{FF2B5EF4-FFF2-40B4-BE49-F238E27FC236}">
                <a16:creationId xmlns:a16="http://schemas.microsoft.com/office/drawing/2014/main" id="{3FD56E2B-6CF9-462A-85E3-6FBE55378828}"/>
              </a:ext>
            </a:extLst>
          </p:cNvPr>
          <p:cNvSpPr/>
          <p:nvPr/>
        </p:nvSpPr>
        <p:spPr>
          <a:xfrm flipH="1" flipV="1">
            <a:off x="11528154" y="3889248"/>
            <a:ext cx="663846" cy="3000037"/>
          </a:xfrm>
          <a:custGeom>
            <a:avLst/>
            <a:gdLst>
              <a:gd name="connsiteX0" fmla="*/ 0 w 663846"/>
              <a:gd name="connsiteY0" fmla="*/ 3000037 h 3000037"/>
              <a:gd name="connsiteX1" fmla="*/ 0 w 663846"/>
              <a:gd name="connsiteY1" fmla="*/ 921582 h 3000037"/>
              <a:gd name="connsiteX2" fmla="*/ 203927 w 663846"/>
              <a:gd name="connsiteY2" fmla="*/ 0 h 3000037"/>
              <a:gd name="connsiteX3" fmla="*/ 663846 w 663846"/>
              <a:gd name="connsiteY3" fmla="*/ 0 h 3000037"/>
            </a:gdLst>
            <a:ahLst/>
            <a:cxnLst>
              <a:cxn ang="0">
                <a:pos x="connsiteX0" y="connsiteY0"/>
              </a:cxn>
              <a:cxn ang="0">
                <a:pos x="connsiteX1" y="connsiteY1"/>
              </a:cxn>
              <a:cxn ang="0">
                <a:pos x="connsiteX2" y="connsiteY2"/>
              </a:cxn>
              <a:cxn ang="0">
                <a:pos x="connsiteX3" y="connsiteY3"/>
              </a:cxn>
            </a:cxnLst>
            <a:rect l="l" t="t" r="r" b="b"/>
            <a:pathLst>
              <a:path w="663846" h="3000037">
                <a:moveTo>
                  <a:pt x="0" y="3000037"/>
                </a:moveTo>
                <a:lnTo>
                  <a:pt x="0" y="921582"/>
                </a:lnTo>
                <a:lnTo>
                  <a:pt x="203927" y="0"/>
                </a:lnTo>
                <a:lnTo>
                  <a:pt x="663846" y="0"/>
                </a:lnTo>
                <a:close/>
              </a:path>
            </a:pathLst>
          </a:custGeom>
          <a:solidFill>
            <a:srgbClr val="5AE2D2">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45720" tIns="22860" rIns="45720" bIns="22860" numCol="1" spcCol="0" rtlCol="0" fromWordArt="0" anchor="ctr" anchorCtr="0" forceAA="0" compatLnSpc="1">
            <a:prstTxWarp prst="textNoShape">
              <a:avLst/>
            </a:prstTxWarp>
            <a:noAutofit/>
          </a:bodyPr>
          <a:lstStyle/>
          <a:p>
            <a:pPr marL="0" marR="0" lvl="0" indent="0" algn="ctr" defTabSz="914400" rtl="1"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1" name="شكل حر 50">
            <a:extLst>
              <a:ext uri="{FF2B5EF4-FFF2-40B4-BE49-F238E27FC236}">
                <a16:creationId xmlns:a16="http://schemas.microsoft.com/office/drawing/2014/main" id="{3FD56E2B-6CF9-462A-85E3-6FBE55378828}"/>
              </a:ext>
            </a:extLst>
          </p:cNvPr>
          <p:cNvSpPr/>
          <p:nvPr/>
        </p:nvSpPr>
        <p:spPr>
          <a:xfrm flipH="1" flipV="1">
            <a:off x="11981248" y="5936858"/>
            <a:ext cx="210752" cy="952426"/>
          </a:xfrm>
          <a:custGeom>
            <a:avLst/>
            <a:gdLst>
              <a:gd name="connsiteX0" fmla="*/ 0 w 210752"/>
              <a:gd name="connsiteY0" fmla="*/ 952426 h 952426"/>
              <a:gd name="connsiteX1" fmla="*/ 0 w 210752"/>
              <a:gd name="connsiteY1" fmla="*/ 0 h 952426"/>
              <a:gd name="connsiteX2" fmla="*/ 210752 w 210752"/>
              <a:gd name="connsiteY2" fmla="*/ 0 h 952426"/>
            </a:gdLst>
            <a:ahLst/>
            <a:cxnLst>
              <a:cxn ang="0">
                <a:pos x="connsiteX0" y="connsiteY0"/>
              </a:cxn>
              <a:cxn ang="0">
                <a:pos x="connsiteX1" y="connsiteY1"/>
              </a:cxn>
              <a:cxn ang="0">
                <a:pos x="connsiteX2" y="connsiteY2"/>
              </a:cxn>
            </a:cxnLst>
            <a:rect l="l" t="t" r="r" b="b"/>
            <a:pathLst>
              <a:path w="210752" h="952426">
                <a:moveTo>
                  <a:pt x="0" y="952426"/>
                </a:moveTo>
                <a:lnTo>
                  <a:pt x="0" y="0"/>
                </a:lnTo>
                <a:lnTo>
                  <a:pt x="210752" y="0"/>
                </a:lnTo>
                <a:close/>
              </a:path>
            </a:pathLst>
          </a:custGeom>
          <a:solidFill>
            <a:srgbClr val="5AE2D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45720" tIns="22860" rIns="45720" bIns="22860" numCol="1" spcCol="0" rtlCol="0" fromWordArt="0" anchor="ctr" anchorCtr="0" forceAA="0" compatLnSpc="1">
            <a:prstTxWarp prst="textNoShape">
              <a:avLst/>
            </a:prstTxWarp>
            <a:noAutofit/>
          </a:bodyPr>
          <a:lstStyle/>
          <a:p>
            <a:pPr marL="0" marR="0" lvl="0" indent="0" algn="ctr" defTabSz="914400" rtl="1"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8" name="Rectangle 31">
            <a:extLst>
              <a:ext uri="{FF2B5EF4-FFF2-40B4-BE49-F238E27FC236}">
                <a16:creationId xmlns:a16="http://schemas.microsoft.com/office/drawing/2014/main" id="{DC5D4CA1-4A34-4A80-8D80-99937C9E034B}"/>
              </a:ext>
            </a:extLst>
          </p:cNvPr>
          <p:cNvSpPr/>
          <p:nvPr/>
        </p:nvSpPr>
        <p:spPr>
          <a:xfrm>
            <a:off x="4269874" y="2537484"/>
            <a:ext cx="1055428" cy="584775"/>
          </a:xfrm>
          <a:prstGeom prst="rect">
            <a:avLst/>
          </a:prstGeom>
        </p:spPr>
        <p:txBody>
          <a:bodyPr wrap="square" anchor="t">
            <a:spAutoFit/>
          </a:bodyPr>
          <a:lstStyle/>
          <a:p>
            <a:pPr algn="ctr">
              <a:defRPr/>
            </a:pPr>
            <a:r>
              <a:rPr lang="en-US" sz="3200" b="1" dirty="0">
                <a:solidFill>
                  <a:schemeClr val="bg2">
                    <a:lumMod val="40000"/>
                    <a:lumOff val="60000"/>
                  </a:schemeClr>
                </a:solidFill>
                <a:latin typeface="El Messiri" panose="00000800000000000000" pitchFamily="50" charset="-78"/>
                <a:cs typeface="El Messiri" panose="00000800000000000000" pitchFamily="50" charset="-78"/>
              </a:rPr>
              <a:t>60%</a:t>
            </a:r>
          </a:p>
        </p:txBody>
      </p:sp>
      <p:sp>
        <p:nvSpPr>
          <p:cNvPr id="29" name="Rectangle 31">
            <a:extLst>
              <a:ext uri="{FF2B5EF4-FFF2-40B4-BE49-F238E27FC236}">
                <a16:creationId xmlns:a16="http://schemas.microsoft.com/office/drawing/2014/main" id="{FA3F7AFB-CDC2-B7B4-75B0-13EA91445359}"/>
              </a:ext>
            </a:extLst>
          </p:cNvPr>
          <p:cNvSpPr/>
          <p:nvPr/>
        </p:nvSpPr>
        <p:spPr>
          <a:xfrm>
            <a:off x="7158098" y="2477655"/>
            <a:ext cx="1055428" cy="584775"/>
          </a:xfrm>
          <a:prstGeom prst="rect">
            <a:avLst/>
          </a:prstGeom>
        </p:spPr>
        <p:txBody>
          <a:bodyPr wrap="square" anchor="t">
            <a:spAutoFit/>
          </a:bodyPr>
          <a:lstStyle/>
          <a:p>
            <a:pPr algn="ctr">
              <a:defRPr/>
            </a:pPr>
            <a:r>
              <a:rPr lang="en-US" sz="3200" b="1" dirty="0">
                <a:solidFill>
                  <a:schemeClr val="bg2">
                    <a:lumMod val="40000"/>
                    <a:lumOff val="60000"/>
                  </a:schemeClr>
                </a:solidFill>
                <a:latin typeface="El Messiri" panose="00000800000000000000" pitchFamily="50" charset="-78"/>
                <a:cs typeface="El Messiri" panose="00000800000000000000" pitchFamily="50" charset="-78"/>
              </a:rPr>
              <a:t>70%</a:t>
            </a:r>
          </a:p>
        </p:txBody>
      </p:sp>
    </p:spTree>
    <p:extLst>
      <p:ext uri="{BB962C8B-B14F-4D97-AF65-F5344CB8AC3E}">
        <p14:creationId xmlns:p14="http://schemas.microsoft.com/office/powerpoint/2010/main" val="31735079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5" fill="hold" grpId="0" nodeType="after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randombar(vertical)">
                                      <p:cBhvr>
                                        <p:cTn id="7" dur="150"/>
                                        <p:tgtEl>
                                          <p:spTgt spid="48"/>
                                        </p:tgtEl>
                                      </p:cBhvr>
                                    </p:animEffect>
                                  </p:childTnLst>
                                </p:cTn>
                              </p:par>
                            </p:childTnLst>
                          </p:cTn>
                        </p:par>
                        <p:par>
                          <p:cTn id="8" fill="hold">
                            <p:stCondLst>
                              <p:cond delay="150"/>
                            </p:stCondLst>
                            <p:childTnLst>
                              <p:par>
                                <p:cTn id="9" presetID="14" presetClass="entr" presetSubtype="5" fill="hold" grpId="0" nodeType="afterEffect">
                                  <p:stCondLst>
                                    <p:cond delay="0"/>
                                  </p:stCondLst>
                                  <p:childTnLst>
                                    <p:set>
                                      <p:cBhvr>
                                        <p:cTn id="10" dur="1" fill="hold">
                                          <p:stCondLst>
                                            <p:cond delay="0"/>
                                          </p:stCondLst>
                                        </p:cTn>
                                        <p:tgtEl>
                                          <p:spTgt spid="49"/>
                                        </p:tgtEl>
                                        <p:attrNameLst>
                                          <p:attrName>style.visibility</p:attrName>
                                        </p:attrNameLst>
                                      </p:cBhvr>
                                      <p:to>
                                        <p:strVal val="visible"/>
                                      </p:to>
                                    </p:set>
                                    <p:animEffect transition="in" filter="randombar(vertical)">
                                      <p:cBhvr>
                                        <p:cTn id="11" dur="150"/>
                                        <p:tgtEl>
                                          <p:spTgt spid="49"/>
                                        </p:tgtEl>
                                      </p:cBhvr>
                                    </p:animEffect>
                                  </p:childTnLst>
                                </p:cTn>
                              </p:par>
                            </p:childTnLst>
                          </p:cTn>
                        </p:par>
                        <p:par>
                          <p:cTn id="12" fill="hold">
                            <p:stCondLst>
                              <p:cond delay="300"/>
                            </p:stCondLst>
                            <p:childTnLst>
                              <p:par>
                                <p:cTn id="13" presetID="14" presetClass="entr" presetSubtype="5" fill="hold" grpId="0" nodeType="afterEffect">
                                  <p:stCondLst>
                                    <p:cond delay="0"/>
                                  </p:stCondLst>
                                  <p:childTnLst>
                                    <p:set>
                                      <p:cBhvr>
                                        <p:cTn id="14" dur="1" fill="hold">
                                          <p:stCondLst>
                                            <p:cond delay="0"/>
                                          </p:stCondLst>
                                        </p:cTn>
                                        <p:tgtEl>
                                          <p:spTgt spid="50"/>
                                        </p:tgtEl>
                                        <p:attrNameLst>
                                          <p:attrName>style.visibility</p:attrName>
                                        </p:attrNameLst>
                                      </p:cBhvr>
                                      <p:to>
                                        <p:strVal val="visible"/>
                                      </p:to>
                                    </p:set>
                                    <p:animEffect transition="in" filter="randombar(vertical)">
                                      <p:cBhvr>
                                        <p:cTn id="15" dur="150"/>
                                        <p:tgtEl>
                                          <p:spTgt spid="50"/>
                                        </p:tgtEl>
                                      </p:cBhvr>
                                    </p:animEffect>
                                  </p:childTnLst>
                                </p:cTn>
                              </p:par>
                            </p:childTnLst>
                          </p:cTn>
                        </p:par>
                        <p:par>
                          <p:cTn id="16" fill="hold">
                            <p:stCondLst>
                              <p:cond delay="450"/>
                            </p:stCondLst>
                            <p:childTnLst>
                              <p:par>
                                <p:cTn id="17" presetID="14" presetClass="entr" presetSubtype="5" fill="hold" grpId="0" nodeType="afterEffect">
                                  <p:stCondLst>
                                    <p:cond delay="0"/>
                                  </p:stCondLst>
                                  <p:childTnLst>
                                    <p:set>
                                      <p:cBhvr>
                                        <p:cTn id="18" dur="1" fill="hold">
                                          <p:stCondLst>
                                            <p:cond delay="0"/>
                                          </p:stCondLst>
                                        </p:cTn>
                                        <p:tgtEl>
                                          <p:spTgt spid="51"/>
                                        </p:tgtEl>
                                        <p:attrNameLst>
                                          <p:attrName>style.visibility</p:attrName>
                                        </p:attrNameLst>
                                      </p:cBhvr>
                                      <p:to>
                                        <p:strVal val="visible"/>
                                      </p:to>
                                    </p:set>
                                    <p:animEffect transition="in" filter="randombar(vertical)">
                                      <p:cBhvr>
                                        <p:cTn id="19" dur="150"/>
                                        <p:tgtEl>
                                          <p:spTgt spid="51"/>
                                        </p:tgtEl>
                                      </p:cBhvr>
                                    </p:animEffect>
                                  </p:childTnLst>
                                </p:cTn>
                              </p:par>
                            </p:childTnLst>
                          </p:cTn>
                        </p:par>
                        <p:par>
                          <p:cTn id="20" fill="hold">
                            <p:stCondLst>
                              <p:cond delay="600"/>
                            </p:stCondLst>
                            <p:childTnLst>
                              <p:par>
                                <p:cTn id="21" presetID="41" presetClass="entr" presetSubtype="0" fill="hold" grpId="0" nodeType="afterEffect">
                                  <p:stCondLst>
                                    <p:cond delay="0"/>
                                  </p:stCondLst>
                                  <p:iterate type="lt">
                                    <p:tmPct val="10000"/>
                                  </p:iterate>
                                  <p:childTnLst>
                                    <p:set>
                                      <p:cBhvr>
                                        <p:cTn id="22" dur="1" fill="hold">
                                          <p:stCondLst>
                                            <p:cond delay="0"/>
                                          </p:stCondLst>
                                        </p:cTn>
                                        <p:tgtEl>
                                          <p:spTgt spid="36"/>
                                        </p:tgtEl>
                                        <p:attrNameLst>
                                          <p:attrName>style.visibility</p:attrName>
                                        </p:attrNameLst>
                                      </p:cBhvr>
                                      <p:to>
                                        <p:strVal val="visible"/>
                                      </p:to>
                                    </p:set>
                                    <p:anim calcmode="lin" valueType="num">
                                      <p:cBhvr>
                                        <p:cTn id="23" dur="250" fill="hold"/>
                                        <p:tgtEl>
                                          <p:spTgt spid="36"/>
                                        </p:tgtEl>
                                        <p:attrNameLst>
                                          <p:attrName>ppt_x</p:attrName>
                                        </p:attrNameLst>
                                      </p:cBhvr>
                                      <p:tavLst>
                                        <p:tav tm="0">
                                          <p:val>
                                            <p:strVal val="#ppt_x"/>
                                          </p:val>
                                        </p:tav>
                                        <p:tav tm="50000">
                                          <p:val>
                                            <p:strVal val="#ppt_x+.1"/>
                                          </p:val>
                                        </p:tav>
                                        <p:tav tm="100000">
                                          <p:val>
                                            <p:strVal val="#ppt_x"/>
                                          </p:val>
                                        </p:tav>
                                      </p:tavLst>
                                    </p:anim>
                                    <p:anim calcmode="lin" valueType="num">
                                      <p:cBhvr>
                                        <p:cTn id="24" dur="250" fill="hold"/>
                                        <p:tgtEl>
                                          <p:spTgt spid="36"/>
                                        </p:tgtEl>
                                        <p:attrNameLst>
                                          <p:attrName>ppt_y</p:attrName>
                                        </p:attrNameLst>
                                      </p:cBhvr>
                                      <p:tavLst>
                                        <p:tav tm="0">
                                          <p:val>
                                            <p:strVal val="#ppt_y"/>
                                          </p:val>
                                        </p:tav>
                                        <p:tav tm="100000">
                                          <p:val>
                                            <p:strVal val="#ppt_y"/>
                                          </p:val>
                                        </p:tav>
                                      </p:tavLst>
                                    </p:anim>
                                    <p:anim calcmode="lin" valueType="num">
                                      <p:cBhvr>
                                        <p:cTn id="25" dur="250" fill="hold"/>
                                        <p:tgtEl>
                                          <p:spTgt spid="36"/>
                                        </p:tgtEl>
                                        <p:attrNameLst>
                                          <p:attrName>ppt_h</p:attrName>
                                        </p:attrNameLst>
                                      </p:cBhvr>
                                      <p:tavLst>
                                        <p:tav tm="0">
                                          <p:val>
                                            <p:strVal val="#ppt_h/10"/>
                                          </p:val>
                                        </p:tav>
                                        <p:tav tm="50000">
                                          <p:val>
                                            <p:strVal val="#ppt_h+.01"/>
                                          </p:val>
                                        </p:tav>
                                        <p:tav tm="100000">
                                          <p:val>
                                            <p:strVal val="#ppt_h"/>
                                          </p:val>
                                        </p:tav>
                                      </p:tavLst>
                                    </p:anim>
                                    <p:anim calcmode="lin" valueType="num">
                                      <p:cBhvr>
                                        <p:cTn id="26" dur="250" fill="hold"/>
                                        <p:tgtEl>
                                          <p:spTgt spid="36"/>
                                        </p:tgtEl>
                                        <p:attrNameLst>
                                          <p:attrName>ppt_w</p:attrName>
                                        </p:attrNameLst>
                                      </p:cBhvr>
                                      <p:tavLst>
                                        <p:tav tm="0">
                                          <p:val>
                                            <p:strVal val="#ppt_w/10"/>
                                          </p:val>
                                        </p:tav>
                                        <p:tav tm="50000">
                                          <p:val>
                                            <p:strVal val="#ppt_w+.01"/>
                                          </p:val>
                                        </p:tav>
                                        <p:tav tm="100000">
                                          <p:val>
                                            <p:strVal val="#ppt_w"/>
                                          </p:val>
                                        </p:tav>
                                      </p:tavLst>
                                    </p:anim>
                                    <p:animEffect transition="in" filter="fade">
                                      <p:cBhvr>
                                        <p:cTn id="27" dur="250" tmFilter="0,0; .5, 1; 1, 1"/>
                                        <p:tgtEl>
                                          <p:spTgt spid="36"/>
                                        </p:tgtEl>
                                      </p:cBhvr>
                                    </p:animEffect>
                                  </p:childTnLst>
                                </p:cTn>
                              </p:par>
                            </p:childTnLst>
                          </p:cTn>
                        </p:par>
                        <p:par>
                          <p:cTn id="28" fill="hold">
                            <p:stCondLst>
                              <p:cond delay="1050"/>
                            </p:stCondLst>
                            <p:childTnLst>
                              <p:par>
                                <p:cTn id="29" presetID="41" presetClass="entr" presetSubtype="0" fill="hold" grpId="0" nodeType="afterEffect">
                                  <p:stCondLst>
                                    <p:cond delay="0"/>
                                  </p:stCondLst>
                                  <p:iterate type="lt">
                                    <p:tmPct val="10000"/>
                                  </p:iterate>
                                  <p:childTnLst>
                                    <p:set>
                                      <p:cBhvr>
                                        <p:cTn id="30" dur="1" fill="hold">
                                          <p:stCondLst>
                                            <p:cond delay="0"/>
                                          </p:stCondLst>
                                        </p:cTn>
                                        <p:tgtEl>
                                          <p:spTgt spid="37"/>
                                        </p:tgtEl>
                                        <p:attrNameLst>
                                          <p:attrName>style.visibility</p:attrName>
                                        </p:attrNameLst>
                                      </p:cBhvr>
                                      <p:to>
                                        <p:strVal val="visible"/>
                                      </p:to>
                                    </p:set>
                                    <p:anim calcmode="lin" valueType="num">
                                      <p:cBhvr>
                                        <p:cTn id="31" dur="100" fill="hold"/>
                                        <p:tgtEl>
                                          <p:spTgt spid="37"/>
                                        </p:tgtEl>
                                        <p:attrNameLst>
                                          <p:attrName>ppt_x</p:attrName>
                                        </p:attrNameLst>
                                      </p:cBhvr>
                                      <p:tavLst>
                                        <p:tav tm="0">
                                          <p:val>
                                            <p:strVal val="#ppt_x"/>
                                          </p:val>
                                        </p:tav>
                                        <p:tav tm="50000">
                                          <p:val>
                                            <p:strVal val="#ppt_x+.1"/>
                                          </p:val>
                                        </p:tav>
                                        <p:tav tm="100000">
                                          <p:val>
                                            <p:strVal val="#ppt_x"/>
                                          </p:val>
                                        </p:tav>
                                      </p:tavLst>
                                    </p:anim>
                                    <p:anim calcmode="lin" valueType="num">
                                      <p:cBhvr>
                                        <p:cTn id="32" dur="100" fill="hold"/>
                                        <p:tgtEl>
                                          <p:spTgt spid="37"/>
                                        </p:tgtEl>
                                        <p:attrNameLst>
                                          <p:attrName>ppt_y</p:attrName>
                                        </p:attrNameLst>
                                      </p:cBhvr>
                                      <p:tavLst>
                                        <p:tav tm="0">
                                          <p:val>
                                            <p:strVal val="#ppt_y"/>
                                          </p:val>
                                        </p:tav>
                                        <p:tav tm="100000">
                                          <p:val>
                                            <p:strVal val="#ppt_y"/>
                                          </p:val>
                                        </p:tav>
                                      </p:tavLst>
                                    </p:anim>
                                    <p:anim calcmode="lin" valueType="num">
                                      <p:cBhvr>
                                        <p:cTn id="33" dur="100" fill="hold"/>
                                        <p:tgtEl>
                                          <p:spTgt spid="37"/>
                                        </p:tgtEl>
                                        <p:attrNameLst>
                                          <p:attrName>ppt_h</p:attrName>
                                        </p:attrNameLst>
                                      </p:cBhvr>
                                      <p:tavLst>
                                        <p:tav tm="0">
                                          <p:val>
                                            <p:strVal val="#ppt_h/10"/>
                                          </p:val>
                                        </p:tav>
                                        <p:tav tm="50000">
                                          <p:val>
                                            <p:strVal val="#ppt_h+.01"/>
                                          </p:val>
                                        </p:tav>
                                        <p:tav tm="100000">
                                          <p:val>
                                            <p:strVal val="#ppt_h"/>
                                          </p:val>
                                        </p:tav>
                                      </p:tavLst>
                                    </p:anim>
                                    <p:anim calcmode="lin" valueType="num">
                                      <p:cBhvr>
                                        <p:cTn id="34" dur="100" fill="hold"/>
                                        <p:tgtEl>
                                          <p:spTgt spid="37"/>
                                        </p:tgtEl>
                                        <p:attrNameLst>
                                          <p:attrName>ppt_w</p:attrName>
                                        </p:attrNameLst>
                                      </p:cBhvr>
                                      <p:tavLst>
                                        <p:tav tm="0">
                                          <p:val>
                                            <p:strVal val="#ppt_w/10"/>
                                          </p:val>
                                        </p:tav>
                                        <p:tav tm="50000">
                                          <p:val>
                                            <p:strVal val="#ppt_w+.01"/>
                                          </p:val>
                                        </p:tav>
                                        <p:tav tm="100000">
                                          <p:val>
                                            <p:strVal val="#ppt_w"/>
                                          </p:val>
                                        </p:tav>
                                      </p:tavLst>
                                    </p:anim>
                                    <p:animEffect transition="in" filter="fade">
                                      <p:cBhvr>
                                        <p:cTn id="35" dur="100" tmFilter="0,0; .5, 1; 1, 1"/>
                                        <p:tgtEl>
                                          <p:spTgt spid="37"/>
                                        </p:tgtEl>
                                      </p:cBhvr>
                                    </p:animEffect>
                                  </p:childTnLst>
                                </p:cTn>
                              </p:par>
                            </p:childTnLst>
                          </p:cTn>
                        </p:par>
                        <p:par>
                          <p:cTn id="36" fill="hold">
                            <p:stCondLst>
                              <p:cond delay="1630"/>
                            </p:stCondLst>
                            <p:childTnLst>
                              <p:par>
                                <p:cTn id="37" presetID="41" presetClass="entr" presetSubtype="0" fill="hold" grpId="0" nodeType="afterEffect">
                                  <p:stCondLst>
                                    <p:cond delay="0"/>
                                  </p:stCondLst>
                                  <p:iterate type="lt">
                                    <p:tmPct val="10000"/>
                                  </p:iterate>
                                  <p:childTnLst>
                                    <p:set>
                                      <p:cBhvr>
                                        <p:cTn id="38" dur="1" fill="hold">
                                          <p:stCondLst>
                                            <p:cond delay="0"/>
                                          </p:stCondLst>
                                        </p:cTn>
                                        <p:tgtEl>
                                          <p:spTgt spid="28"/>
                                        </p:tgtEl>
                                        <p:attrNameLst>
                                          <p:attrName>style.visibility</p:attrName>
                                        </p:attrNameLst>
                                      </p:cBhvr>
                                      <p:to>
                                        <p:strVal val="visible"/>
                                      </p:to>
                                    </p:set>
                                    <p:anim calcmode="lin" valueType="num">
                                      <p:cBhvr>
                                        <p:cTn id="39" dur="250" fill="hold"/>
                                        <p:tgtEl>
                                          <p:spTgt spid="28"/>
                                        </p:tgtEl>
                                        <p:attrNameLst>
                                          <p:attrName>ppt_x</p:attrName>
                                        </p:attrNameLst>
                                      </p:cBhvr>
                                      <p:tavLst>
                                        <p:tav tm="0">
                                          <p:val>
                                            <p:strVal val="#ppt_x"/>
                                          </p:val>
                                        </p:tav>
                                        <p:tav tm="50000">
                                          <p:val>
                                            <p:strVal val="#ppt_x+.1"/>
                                          </p:val>
                                        </p:tav>
                                        <p:tav tm="100000">
                                          <p:val>
                                            <p:strVal val="#ppt_x"/>
                                          </p:val>
                                        </p:tav>
                                      </p:tavLst>
                                    </p:anim>
                                    <p:anim calcmode="lin" valueType="num">
                                      <p:cBhvr>
                                        <p:cTn id="40" dur="250" fill="hold"/>
                                        <p:tgtEl>
                                          <p:spTgt spid="28"/>
                                        </p:tgtEl>
                                        <p:attrNameLst>
                                          <p:attrName>ppt_y</p:attrName>
                                        </p:attrNameLst>
                                      </p:cBhvr>
                                      <p:tavLst>
                                        <p:tav tm="0">
                                          <p:val>
                                            <p:strVal val="#ppt_y"/>
                                          </p:val>
                                        </p:tav>
                                        <p:tav tm="100000">
                                          <p:val>
                                            <p:strVal val="#ppt_y"/>
                                          </p:val>
                                        </p:tav>
                                      </p:tavLst>
                                    </p:anim>
                                    <p:anim calcmode="lin" valueType="num">
                                      <p:cBhvr>
                                        <p:cTn id="41" dur="250" fill="hold"/>
                                        <p:tgtEl>
                                          <p:spTgt spid="28"/>
                                        </p:tgtEl>
                                        <p:attrNameLst>
                                          <p:attrName>ppt_h</p:attrName>
                                        </p:attrNameLst>
                                      </p:cBhvr>
                                      <p:tavLst>
                                        <p:tav tm="0">
                                          <p:val>
                                            <p:strVal val="#ppt_h/10"/>
                                          </p:val>
                                        </p:tav>
                                        <p:tav tm="50000">
                                          <p:val>
                                            <p:strVal val="#ppt_h+.01"/>
                                          </p:val>
                                        </p:tav>
                                        <p:tav tm="100000">
                                          <p:val>
                                            <p:strVal val="#ppt_h"/>
                                          </p:val>
                                        </p:tav>
                                      </p:tavLst>
                                    </p:anim>
                                    <p:anim calcmode="lin" valueType="num">
                                      <p:cBhvr>
                                        <p:cTn id="42" dur="250" fill="hold"/>
                                        <p:tgtEl>
                                          <p:spTgt spid="28"/>
                                        </p:tgtEl>
                                        <p:attrNameLst>
                                          <p:attrName>ppt_w</p:attrName>
                                        </p:attrNameLst>
                                      </p:cBhvr>
                                      <p:tavLst>
                                        <p:tav tm="0">
                                          <p:val>
                                            <p:strVal val="#ppt_w/10"/>
                                          </p:val>
                                        </p:tav>
                                        <p:tav tm="50000">
                                          <p:val>
                                            <p:strVal val="#ppt_w+.01"/>
                                          </p:val>
                                        </p:tav>
                                        <p:tav tm="100000">
                                          <p:val>
                                            <p:strVal val="#ppt_w"/>
                                          </p:val>
                                        </p:tav>
                                      </p:tavLst>
                                    </p:anim>
                                    <p:animEffect transition="in" filter="fade">
                                      <p:cBhvr>
                                        <p:cTn id="43" dur="250" tmFilter="0,0; .5, 1; 1, 1"/>
                                        <p:tgtEl>
                                          <p:spTgt spid="28"/>
                                        </p:tgtEl>
                                      </p:cBhvr>
                                    </p:animEffect>
                                  </p:childTnLst>
                                </p:cTn>
                              </p:par>
                            </p:childTnLst>
                          </p:cTn>
                        </p:par>
                        <p:par>
                          <p:cTn id="44" fill="hold">
                            <p:stCondLst>
                              <p:cond delay="1930"/>
                            </p:stCondLst>
                            <p:childTnLst>
                              <p:par>
                                <p:cTn id="45" presetID="41" presetClass="entr" presetSubtype="0" fill="hold" grpId="0" nodeType="afterEffect">
                                  <p:stCondLst>
                                    <p:cond delay="0"/>
                                  </p:stCondLst>
                                  <p:iterate type="lt">
                                    <p:tmPct val="10000"/>
                                  </p:iterate>
                                  <p:childTnLst>
                                    <p:set>
                                      <p:cBhvr>
                                        <p:cTn id="46" dur="1" fill="hold">
                                          <p:stCondLst>
                                            <p:cond delay="0"/>
                                          </p:stCondLst>
                                        </p:cTn>
                                        <p:tgtEl>
                                          <p:spTgt spid="29"/>
                                        </p:tgtEl>
                                        <p:attrNameLst>
                                          <p:attrName>style.visibility</p:attrName>
                                        </p:attrNameLst>
                                      </p:cBhvr>
                                      <p:to>
                                        <p:strVal val="visible"/>
                                      </p:to>
                                    </p:set>
                                    <p:anim calcmode="lin" valueType="num">
                                      <p:cBhvr>
                                        <p:cTn id="47" dur="250" fill="hold"/>
                                        <p:tgtEl>
                                          <p:spTgt spid="29"/>
                                        </p:tgtEl>
                                        <p:attrNameLst>
                                          <p:attrName>ppt_x</p:attrName>
                                        </p:attrNameLst>
                                      </p:cBhvr>
                                      <p:tavLst>
                                        <p:tav tm="0">
                                          <p:val>
                                            <p:strVal val="#ppt_x"/>
                                          </p:val>
                                        </p:tav>
                                        <p:tav tm="50000">
                                          <p:val>
                                            <p:strVal val="#ppt_x+.1"/>
                                          </p:val>
                                        </p:tav>
                                        <p:tav tm="100000">
                                          <p:val>
                                            <p:strVal val="#ppt_x"/>
                                          </p:val>
                                        </p:tav>
                                      </p:tavLst>
                                    </p:anim>
                                    <p:anim calcmode="lin" valueType="num">
                                      <p:cBhvr>
                                        <p:cTn id="48" dur="250" fill="hold"/>
                                        <p:tgtEl>
                                          <p:spTgt spid="29"/>
                                        </p:tgtEl>
                                        <p:attrNameLst>
                                          <p:attrName>ppt_y</p:attrName>
                                        </p:attrNameLst>
                                      </p:cBhvr>
                                      <p:tavLst>
                                        <p:tav tm="0">
                                          <p:val>
                                            <p:strVal val="#ppt_y"/>
                                          </p:val>
                                        </p:tav>
                                        <p:tav tm="100000">
                                          <p:val>
                                            <p:strVal val="#ppt_y"/>
                                          </p:val>
                                        </p:tav>
                                      </p:tavLst>
                                    </p:anim>
                                    <p:anim calcmode="lin" valueType="num">
                                      <p:cBhvr>
                                        <p:cTn id="49" dur="250" fill="hold"/>
                                        <p:tgtEl>
                                          <p:spTgt spid="29"/>
                                        </p:tgtEl>
                                        <p:attrNameLst>
                                          <p:attrName>ppt_h</p:attrName>
                                        </p:attrNameLst>
                                      </p:cBhvr>
                                      <p:tavLst>
                                        <p:tav tm="0">
                                          <p:val>
                                            <p:strVal val="#ppt_h/10"/>
                                          </p:val>
                                        </p:tav>
                                        <p:tav tm="50000">
                                          <p:val>
                                            <p:strVal val="#ppt_h+.01"/>
                                          </p:val>
                                        </p:tav>
                                        <p:tav tm="100000">
                                          <p:val>
                                            <p:strVal val="#ppt_h"/>
                                          </p:val>
                                        </p:tav>
                                      </p:tavLst>
                                    </p:anim>
                                    <p:anim calcmode="lin" valueType="num">
                                      <p:cBhvr>
                                        <p:cTn id="50" dur="250" fill="hold"/>
                                        <p:tgtEl>
                                          <p:spTgt spid="29"/>
                                        </p:tgtEl>
                                        <p:attrNameLst>
                                          <p:attrName>ppt_w</p:attrName>
                                        </p:attrNameLst>
                                      </p:cBhvr>
                                      <p:tavLst>
                                        <p:tav tm="0">
                                          <p:val>
                                            <p:strVal val="#ppt_w/10"/>
                                          </p:val>
                                        </p:tav>
                                        <p:tav tm="50000">
                                          <p:val>
                                            <p:strVal val="#ppt_w+.01"/>
                                          </p:val>
                                        </p:tav>
                                        <p:tav tm="100000">
                                          <p:val>
                                            <p:strVal val="#ppt_w"/>
                                          </p:val>
                                        </p:tav>
                                      </p:tavLst>
                                    </p:anim>
                                    <p:animEffect transition="in" filter="fade">
                                      <p:cBhvr>
                                        <p:cTn id="51" dur="250" tmFilter="0,0; .5, 1; 1, 1"/>
                                        <p:tgtEl>
                                          <p:spTgt spid="29"/>
                                        </p:tgtEl>
                                      </p:cBhvr>
                                    </p:animEffect>
                                  </p:childTnLst>
                                </p:cTn>
                              </p:par>
                            </p:childTnLst>
                          </p:cTn>
                        </p:par>
                        <p:par>
                          <p:cTn id="52" fill="hold">
                            <p:stCondLst>
                              <p:cond delay="2230"/>
                            </p:stCondLst>
                            <p:childTnLst>
                              <p:par>
                                <p:cTn id="53" presetID="41" presetClass="entr" presetSubtype="0" fill="hold" grpId="0" nodeType="afterEffect">
                                  <p:stCondLst>
                                    <p:cond delay="0"/>
                                  </p:stCondLst>
                                  <p:iterate type="lt">
                                    <p:tmPct val="10000"/>
                                  </p:iterate>
                                  <p:childTnLst>
                                    <p:set>
                                      <p:cBhvr>
                                        <p:cTn id="54" dur="1" fill="hold">
                                          <p:stCondLst>
                                            <p:cond delay="0"/>
                                          </p:stCondLst>
                                        </p:cTn>
                                        <p:tgtEl>
                                          <p:spTgt spid="46"/>
                                        </p:tgtEl>
                                        <p:attrNameLst>
                                          <p:attrName>style.visibility</p:attrName>
                                        </p:attrNameLst>
                                      </p:cBhvr>
                                      <p:to>
                                        <p:strVal val="visible"/>
                                      </p:to>
                                    </p:set>
                                    <p:anim calcmode="lin" valueType="num">
                                      <p:cBhvr>
                                        <p:cTn id="55" dur="100" fill="hold"/>
                                        <p:tgtEl>
                                          <p:spTgt spid="46"/>
                                        </p:tgtEl>
                                        <p:attrNameLst>
                                          <p:attrName>ppt_x</p:attrName>
                                        </p:attrNameLst>
                                      </p:cBhvr>
                                      <p:tavLst>
                                        <p:tav tm="0">
                                          <p:val>
                                            <p:strVal val="#ppt_x"/>
                                          </p:val>
                                        </p:tav>
                                        <p:tav tm="50000">
                                          <p:val>
                                            <p:strVal val="#ppt_x+.1"/>
                                          </p:val>
                                        </p:tav>
                                        <p:tav tm="100000">
                                          <p:val>
                                            <p:strVal val="#ppt_x"/>
                                          </p:val>
                                        </p:tav>
                                      </p:tavLst>
                                    </p:anim>
                                    <p:anim calcmode="lin" valueType="num">
                                      <p:cBhvr>
                                        <p:cTn id="56" dur="100" fill="hold"/>
                                        <p:tgtEl>
                                          <p:spTgt spid="46"/>
                                        </p:tgtEl>
                                        <p:attrNameLst>
                                          <p:attrName>ppt_y</p:attrName>
                                        </p:attrNameLst>
                                      </p:cBhvr>
                                      <p:tavLst>
                                        <p:tav tm="0">
                                          <p:val>
                                            <p:strVal val="#ppt_y"/>
                                          </p:val>
                                        </p:tav>
                                        <p:tav tm="100000">
                                          <p:val>
                                            <p:strVal val="#ppt_y"/>
                                          </p:val>
                                        </p:tav>
                                      </p:tavLst>
                                    </p:anim>
                                    <p:anim calcmode="lin" valueType="num">
                                      <p:cBhvr>
                                        <p:cTn id="57" dur="100" fill="hold"/>
                                        <p:tgtEl>
                                          <p:spTgt spid="46"/>
                                        </p:tgtEl>
                                        <p:attrNameLst>
                                          <p:attrName>ppt_h</p:attrName>
                                        </p:attrNameLst>
                                      </p:cBhvr>
                                      <p:tavLst>
                                        <p:tav tm="0">
                                          <p:val>
                                            <p:strVal val="#ppt_h/10"/>
                                          </p:val>
                                        </p:tav>
                                        <p:tav tm="50000">
                                          <p:val>
                                            <p:strVal val="#ppt_h+.01"/>
                                          </p:val>
                                        </p:tav>
                                        <p:tav tm="100000">
                                          <p:val>
                                            <p:strVal val="#ppt_h"/>
                                          </p:val>
                                        </p:tav>
                                      </p:tavLst>
                                    </p:anim>
                                    <p:anim calcmode="lin" valueType="num">
                                      <p:cBhvr>
                                        <p:cTn id="58" dur="100" fill="hold"/>
                                        <p:tgtEl>
                                          <p:spTgt spid="46"/>
                                        </p:tgtEl>
                                        <p:attrNameLst>
                                          <p:attrName>ppt_w</p:attrName>
                                        </p:attrNameLst>
                                      </p:cBhvr>
                                      <p:tavLst>
                                        <p:tav tm="0">
                                          <p:val>
                                            <p:strVal val="#ppt_w/10"/>
                                          </p:val>
                                        </p:tav>
                                        <p:tav tm="50000">
                                          <p:val>
                                            <p:strVal val="#ppt_w+.01"/>
                                          </p:val>
                                        </p:tav>
                                        <p:tav tm="100000">
                                          <p:val>
                                            <p:strVal val="#ppt_w"/>
                                          </p:val>
                                        </p:tav>
                                      </p:tavLst>
                                    </p:anim>
                                    <p:animEffect transition="in" filter="fade">
                                      <p:cBhvr>
                                        <p:cTn id="59" dur="100" tmFilter="0,0; .5, 1; 1, 1"/>
                                        <p:tgtEl>
                                          <p:spTgt spid="46"/>
                                        </p:tgtEl>
                                      </p:cBhvr>
                                    </p:animEffect>
                                  </p:childTnLst>
                                </p:cTn>
                              </p:par>
                            </p:childTnLst>
                          </p:cTn>
                        </p:par>
                        <p:par>
                          <p:cTn id="60" fill="hold">
                            <p:stCondLst>
                              <p:cond delay="2830"/>
                            </p:stCondLst>
                            <p:childTnLst>
                              <p:par>
                                <p:cTn id="61" presetID="41" presetClass="entr" presetSubtype="0" fill="hold" grpId="0" nodeType="afterEffect">
                                  <p:stCondLst>
                                    <p:cond delay="0"/>
                                  </p:stCondLst>
                                  <p:iterate type="lt">
                                    <p:tmPct val="10000"/>
                                  </p:iterate>
                                  <p:childTnLst>
                                    <p:set>
                                      <p:cBhvr>
                                        <p:cTn id="62" dur="1" fill="hold">
                                          <p:stCondLst>
                                            <p:cond delay="0"/>
                                          </p:stCondLst>
                                        </p:cTn>
                                        <p:tgtEl>
                                          <p:spTgt spid="47"/>
                                        </p:tgtEl>
                                        <p:attrNameLst>
                                          <p:attrName>style.visibility</p:attrName>
                                        </p:attrNameLst>
                                      </p:cBhvr>
                                      <p:to>
                                        <p:strVal val="visible"/>
                                      </p:to>
                                    </p:set>
                                    <p:anim calcmode="lin" valueType="num">
                                      <p:cBhvr>
                                        <p:cTn id="63" dur="100" fill="hold"/>
                                        <p:tgtEl>
                                          <p:spTgt spid="47"/>
                                        </p:tgtEl>
                                        <p:attrNameLst>
                                          <p:attrName>ppt_x</p:attrName>
                                        </p:attrNameLst>
                                      </p:cBhvr>
                                      <p:tavLst>
                                        <p:tav tm="0">
                                          <p:val>
                                            <p:strVal val="#ppt_x"/>
                                          </p:val>
                                        </p:tav>
                                        <p:tav tm="50000">
                                          <p:val>
                                            <p:strVal val="#ppt_x+.1"/>
                                          </p:val>
                                        </p:tav>
                                        <p:tav tm="100000">
                                          <p:val>
                                            <p:strVal val="#ppt_x"/>
                                          </p:val>
                                        </p:tav>
                                      </p:tavLst>
                                    </p:anim>
                                    <p:anim calcmode="lin" valueType="num">
                                      <p:cBhvr>
                                        <p:cTn id="64" dur="100" fill="hold"/>
                                        <p:tgtEl>
                                          <p:spTgt spid="47"/>
                                        </p:tgtEl>
                                        <p:attrNameLst>
                                          <p:attrName>ppt_y</p:attrName>
                                        </p:attrNameLst>
                                      </p:cBhvr>
                                      <p:tavLst>
                                        <p:tav tm="0">
                                          <p:val>
                                            <p:strVal val="#ppt_y"/>
                                          </p:val>
                                        </p:tav>
                                        <p:tav tm="100000">
                                          <p:val>
                                            <p:strVal val="#ppt_y"/>
                                          </p:val>
                                        </p:tav>
                                      </p:tavLst>
                                    </p:anim>
                                    <p:anim calcmode="lin" valueType="num">
                                      <p:cBhvr>
                                        <p:cTn id="65" dur="100" fill="hold"/>
                                        <p:tgtEl>
                                          <p:spTgt spid="47"/>
                                        </p:tgtEl>
                                        <p:attrNameLst>
                                          <p:attrName>ppt_h</p:attrName>
                                        </p:attrNameLst>
                                      </p:cBhvr>
                                      <p:tavLst>
                                        <p:tav tm="0">
                                          <p:val>
                                            <p:strVal val="#ppt_h/10"/>
                                          </p:val>
                                        </p:tav>
                                        <p:tav tm="50000">
                                          <p:val>
                                            <p:strVal val="#ppt_h+.01"/>
                                          </p:val>
                                        </p:tav>
                                        <p:tav tm="100000">
                                          <p:val>
                                            <p:strVal val="#ppt_h"/>
                                          </p:val>
                                        </p:tav>
                                      </p:tavLst>
                                    </p:anim>
                                    <p:anim calcmode="lin" valueType="num">
                                      <p:cBhvr>
                                        <p:cTn id="66" dur="100" fill="hold"/>
                                        <p:tgtEl>
                                          <p:spTgt spid="47"/>
                                        </p:tgtEl>
                                        <p:attrNameLst>
                                          <p:attrName>ppt_w</p:attrName>
                                        </p:attrNameLst>
                                      </p:cBhvr>
                                      <p:tavLst>
                                        <p:tav tm="0">
                                          <p:val>
                                            <p:strVal val="#ppt_w/10"/>
                                          </p:val>
                                        </p:tav>
                                        <p:tav tm="50000">
                                          <p:val>
                                            <p:strVal val="#ppt_w+.01"/>
                                          </p:val>
                                        </p:tav>
                                        <p:tav tm="100000">
                                          <p:val>
                                            <p:strVal val="#ppt_w"/>
                                          </p:val>
                                        </p:tav>
                                      </p:tavLst>
                                    </p:anim>
                                    <p:animEffect transition="in" filter="fade">
                                      <p:cBhvr>
                                        <p:cTn id="67" dur="100" tmFilter="0,0; .5, 1; 1, 1"/>
                                        <p:tgtEl>
                                          <p:spTgt spid="47"/>
                                        </p:tgtEl>
                                      </p:cBhvr>
                                    </p:animEffect>
                                  </p:childTnLst>
                                </p:cTn>
                              </p:par>
                            </p:childTnLst>
                          </p:cTn>
                        </p:par>
                        <p:par>
                          <p:cTn id="68" fill="hold">
                            <p:stCondLst>
                              <p:cond delay="3450"/>
                            </p:stCondLst>
                            <p:childTnLst>
                              <p:par>
                                <p:cTn id="69" presetID="41" presetClass="entr" presetSubtype="0" fill="hold" grpId="0" nodeType="afterEffect">
                                  <p:stCondLst>
                                    <p:cond delay="0"/>
                                  </p:stCondLst>
                                  <p:iterate type="lt">
                                    <p:tmPct val="10000"/>
                                  </p:iterate>
                                  <p:childTnLst>
                                    <p:set>
                                      <p:cBhvr>
                                        <p:cTn id="70" dur="1" fill="hold">
                                          <p:stCondLst>
                                            <p:cond delay="0"/>
                                          </p:stCondLst>
                                        </p:cTn>
                                        <p:tgtEl>
                                          <p:spTgt spid="52"/>
                                        </p:tgtEl>
                                        <p:attrNameLst>
                                          <p:attrName>style.visibility</p:attrName>
                                        </p:attrNameLst>
                                      </p:cBhvr>
                                      <p:to>
                                        <p:strVal val="visible"/>
                                      </p:to>
                                    </p:set>
                                    <p:anim calcmode="lin" valueType="num">
                                      <p:cBhvr>
                                        <p:cTn id="71" dur="100" fill="hold"/>
                                        <p:tgtEl>
                                          <p:spTgt spid="52"/>
                                        </p:tgtEl>
                                        <p:attrNameLst>
                                          <p:attrName>ppt_x</p:attrName>
                                        </p:attrNameLst>
                                      </p:cBhvr>
                                      <p:tavLst>
                                        <p:tav tm="0">
                                          <p:val>
                                            <p:strVal val="#ppt_x"/>
                                          </p:val>
                                        </p:tav>
                                        <p:tav tm="50000">
                                          <p:val>
                                            <p:strVal val="#ppt_x+.1"/>
                                          </p:val>
                                        </p:tav>
                                        <p:tav tm="100000">
                                          <p:val>
                                            <p:strVal val="#ppt_x"/>
                                          </p:val>
                                        </p:tav>
                                      </p:tavLst>
                                    </p:anim>
                                    <p:anim calcmode="lin" valueType="num">
                                      <p:cBhvr>
                                        <p:cTn id="72" dur="100" fill="hold"/>
                                        <p:tgtEl>
                                          <p:spTgt spid="52"/>
                                        </p:tgtEl>
                                        <p:attrNameLst>
                                          <p:attrName>ppt_y</p:attrName>
                                        </p:attrNameLst>
                                      </p:cBhvr>
                                      <p:tavLst>
                                        <p:tav tm="0">
                                          <p:val>
                                            <p:strVal val="#ppt_y"/>
                                          </p:val>
                                        </p:tav>
                                        <p:tav tm="100000">
                                          <p:val>
                                            <p:strVal val="#ppt_y"/>
                                          </p:val>
                                        </p:tav>
                                      </p:tavLst>
                                    </p:anim>
                                    <p:anim calcmode="lin" valueType="num">
                                      <p:cBhvr>
                                        <p:cTn id="73" dur="100" fill="hold"/>
                                        <p:tgtEl>
                                          <p:spTgt spid="52"/>
                                        </p:tgtEl>
                                        <p:attrNameLst>
                                          <p:attrName>ppt_h</p:attrName>
                                        </p:attrNameLst>
                                      </p:cBhvr>
                                      <p:tavLst>
                                        <p:tav tm="0">
                                          <p:val>
                                            <p:strVal val="#ppt_h/10"/>
                                          </p:val>
                                        </p:tav>
                                        <p:tav tm="50000">
                                          <p:val>
                                            <p:strVal val="#ppt_h+.01"/>
                                          </p:val>
                                        </p:tav>
                                        <p:tav tm="100000">
                                          <p:val>
                                            <p:strVal val="#ppt_h"/>
                                          </p:val>
                                        </p:tav>
                                      </p:tavLst>
                                    </p:anim>
                                    <p:anim calcmode="lin" valueType="num">
                                      <p:cBhvr>
                                        <p:cTn id="74" dur="100" fill="hold"/>
                                        <p:tgtEl>
                                          <p:spTgt spid="52"/>
                                        </p:tgtEl>
                                        <p:attrNameLst>
                                          <p:attrName>ppt_w</p:attrName>
                                        </p:attrNameLst>
                                      </p:cBhvr>
                                      <p:tavLst>
                                        <p:tav tm="0">
                                          <p:val>
                                            <p:strVal val="#ppt_w/10"/>
                                          </p:val>
                                        </p:tav>
                                        <p:tav tm="50000">
                                          <p:val>
                                            <p:strVal val="#ppt_w+.01"/>
                                          </p:val>
                                        </p:tav>
                                        <p:tav tm="100000">
                                          <p:val>
                                            <p:strVal val="#ppt_w"/>
                                          </p:val>
                                        </p:tav>
                                      </p:tavLst>
                                    </p:anim>
                                    <p:animEffect transition="in" filter="fade">
                                      <p:cBhvr>
                                        <p:cTn id="75" dur="100" tmFilter="0,0; .5, 1; 1, 1"/>
                                        <p:tgtEl>
                                          <p:spTgt spid="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p:bldP spid="37" grpId="0"/>
      <p:bldP spid="46" grpId="0"/>
      <p:bldP spid="47" grpId="0"/>
      <p:bldP spid="52" grpId="0"/>
      <p:bldP spid="48" grpId="0" animBg="1"/>
      <p:bldP spid="49" grpId="0" animBg="1"/>
      <p:bldP spid="50" grpId="0" animBg="1"/>
      <p:bldP spid="51" grpId="0" animBg="1"/>
      <p:bldP spid="28" grpId="0"/>
      <p:bldP spid="29"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gradFill>
          <a:gsLst>
            <a:gs pos="0">
              <a:schemeClr val="bg1"/>
            </a:gs>
            <a:gs pos="81000">
              <a:schemeClr val="bg1"/>
            </a:gs>
            <a:gs pos="92000">
              <a:schemeClr val="bg1">
                <a:lumMod val="95000"/>
              </a:schemeClr>
            </a:gs>
            <a:gs pos="100000">
              <a:schemeClr val="accent1">
                <a:lumMod val="30000"/>
                <a:lumOff val="70000"/>
              </a:schemeClr>
            </a:gs>
          </a:gsLst>
          <a:lin ang="10800000" scaled="0"/>
        </a:gradFill>
        <a:effectLst/>
      </p:bgPr>
    </p:bg>
    <p:spTree>
      <p:nvGrpSpPr>
        <p:cNvPr id="1" name=""/>
        <p:cNvGrpSpPr/>
        <p:nvPr/>
      </p:nvGrpSpPr>
      <p:grpSpPr>
        <a:xfrm>
          <a:off x="0" y="0"/>
          <a:ext cx="0" cy="0"/>
          <a:chOff x="0" y="0"/>
          <a:chExt cx="0" cy="0"/>
        </a:xfrm>
      </p:grpSpPr>
      <p:pic>
        <p:nvPicPr>
          <p:cNvPr id="23" name="صورة 22"/>
          <p:cNvPicPr>
            <a:picLocks noChangeAspect="1"/>
          </p:cNvPicPr>
          <p:nvPr/>
        </p:nvPicPr>
        <p:blipFill rotWithShape="1">
          <a:blip r:embed="rId3" cstate="print">
            <a:alphaModFix amt="5000"/>
            <a:extLst>
              <a:ext uri="{28A0092B-C50C-407E-A947-70E740481C1C}">
                <a14:useLocalDpi xmlns:a14="http://schemas.microsoft.com/office/drawing/2010/main" val="0"/>
              </a:ext>
            </a:extLst>
          </a:blip>
          <a:srcRect l="25586" t="32295" r="25033" b="38551"/>
          <a:stretch/>
        </p:blipFill>
        <p:spPr>
          <a:xfrm>
            <a:off x="154213" y="5010964"/>
            <a:ext cx="3128525" cy="1847036"/>
          </a:xfrm>
          <a:prstGeom prst="rect">
            <a:avLst/>
          </a:prstGeom>
        </p:spPr>
      </p:pic>
      <p:pic>
        <p:nvPicPr>
          <p:cNvPr id="4" name="صورة 3" hidden="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234439" y="642891"/>
            <a:ext cx="2629303" cy="5693317"/>
          </a:xfrm>
          <a:prstGeom prst="rect">
            <a:avLst/>
          </a:prstGeom>
        </p:spPr>
      </p:pic>
      <p:pic>
        <p:nvPicPr>
          <p:cNvPr id="21" name="صورة 20">
            <a:extLst>
              <a:ext uri="{FF2B5EF4-FFF2-40B4-BE49-F238E27FC236}">
                <a16:creationId xmlns:a16="http://schemas.microsoft.com/office/drawing/2014/main" id="{9F210FA8-C448-7495-FA92-BA10970366B7}"/>
              </a:ext>
            </a:extLst>
          </p:cNvPr>
          <p:cNvPicPr>
            <a:picLocks noChangeAspect="1"/>
          </p:cNvPicPr>
          <p:nvPr/>
        </p:nvPicPr>
        <p:blipFill rotWithShape="1">
          <a:blip r:embed="rId5" cstate="print">
            <a:alphaModFix amt="20000"/>
            <a:duotone>
              <a:schemeClr val="accent2">
                <a:shade val="45000"/>
                <a:satMod val="135000"/>
              </a:schemeClr>
              <a:prstClr val="white"/>
            </a:duotone>
            <a:extLst>
              <a:ext uri="{28A0092B-C50C-407E-A947-70E740481C1C}">
                <a14:useLocalDpi xmlns:a14="http://schemas.microsoft.com/office/drawing/2010/main" val="0"/>
              </a:ext>
            </a:extLst>
          </a:blip>
          <a:srcRect l="25586" t="32295" r="25033" b="38551"/>
          <a:stretch/>
        </p:blipFill>
        <p:spPr>
          <a:xfrm>
            <a:off x="499351" y="4900176"/>
            <a:ext cx="1986062" cy="1172542"/>
          </a:xfrm>
          <a:prstGeom prst="rect">
            <a:avLst/>
          </a:prstGeom>
        </p:spPr>
      </p:pic>
      <p:sp>
        <p:nvSpPr>
          <p:cNvPr id="14" name="TextBox 7">
            <a:extLst>
              <a:ext uri="{FF2B5EF4-FFF2-40B4-BE49-F238E27FC236}">
                <a16:creationId xmlns:a16="http://schemas.microsoft.com/office/drawing/2014/main" id="{3D6C4DD3-C232-6B10-058D-E9BCE155CEDB}"/>
              </a:ext>
            </a:extLst>
          </p:cNvPr>
          <p:cNvSpPr txBox="1"/>
          <p:nvPr/>
        </p:nvSpPr>
        <p:spPr>
          <a:xfrm>
            <a:off x="3325401" y="6382835"/>
            <a:ext cx="3300865" cy="338554"/>
          </a:xfrm>
          <a:prstGeom prst="rect">
            <a:avLst/>
          </a:prstGeom>
          <a:noFill/>
        </p:spPr>
        <p:txBody>
          <a:bodyPr wrap="square">
            <a:spAutoFit/>
          </a:bodyPr>
          <a:lstStyle/>
          <a:p>
            <a:r>
              <a:rPr lang="en-US" sz="1600" dirty="0">
                <a:solidFill>
                  <a:schemeClr val="bg1">
                    <a:lumMod val="65000"/>
                  </a:schemeClr>
                </a:solidFill>
              </a:rPr>
              <a:t>Be An Entrepreneur 2022-2023</a:t>
            </a:r>
          </a:p>
        </p:txBody>
      </p:sp>
      <p:sp>
        <p:nvSpPr>
          <p:cNvPr id="36" name="Rectangle 31">
            <a:extLst>
              <a:ext uri="{FF2B5EF4-FFF2-40B4-BE49-F238E27FC236}">
                <a16:creationId xmlns:a16="http://schemas.microsoft.com/office/drawing/2014/main" id="{33A86A29-A034-9D0E-A48C-4CD0E9FC1886}"/>
              </a:ext>
            </a:extLst>
          </p:cNvPr>
          <p:cNvSpPr/>
          <p:nvPr/>
        </p:nvSpPr>
        <p:spPr>
          <a:xfrm>
            <a:off x="1295318" y="234019"/>
            <a:ext cx="9548318" cy="646331"/>
          </a:xfrm>
          <a:prstGeom prst="rect">
            <a:avLst/>
          </a:prstGeom>
        </p:spPr>
        <p:txBody>
          <a:bodyPr wrap="square" anchor="t">
            <a:spAutoFit/>
          </a:bodyPr>
          <a:lstStyle/>
          <a:p>
            <a:pPr algn="ctr">
              <a:defRPr/>
            </a:pPr>
            <a:r>
              <a:rPr lang="en-US" sz="3600" b="1" dirty="0">
                <a:solidFill>
                  <a:srgbClr val="4D2643"/>
                </a:solidFill>
                <a:latin typeface="El Messiri" panose="00000800000000000000" pitchFamily="50" charset="-78"/>
                <a:cs typeface="El Messiri" panose="00000800000000000000" pitchFamily="50" charset="-78"/>
              </a:rPr>
              <a:t>Start-ups</a:t>
            </a:r>
          </a:p>
        </p:txBody>
      </p:sp>
      <p:sp>
        <p:nvSpPr>
          <p:cNvPr id="48" name="شكل حر 47">
            <a:extLst>
              <a:ext uri="{FF2B5EF4-FFF2-40B4-BE49-F238E27FC236}">
                <a16:creationId xmlns:a16="http://schemas.microsoft.com/office/drawing/2014/main" id="{B83DE556-7759-4E51-953E-6194E8578615}"/>
              </a:ext>
            </a:extLst>
          </p:cNvPr>
          <p:cNvSpPr/>
          <p:nvPr/>
        </p:nvSpPr>
        <p:spPr>
          <a:xfrm flipH="1" flipV="1">
            <a:off x="10629028" y="0"/>
            <a:ext cx="1562972" cy="6889284"/>
          </a:xfrm>
          <a:custGeom>
            <a:avLst/>
            <a:gdLst>
              <a:gd name="connsiteX0" fmla="*/ 38516 w 1562972"/>
              <a:gd name="connsiteY0" fmla="*/ 6889284 h 6889284"/>
              <a:gd name="connsiteX1" fmla="*/ 0 w 1562972"/>
              <a:gd name="connsiteY1" fmla="*/ 6889284 h 6889284"/>
              <a:gd name="connsiteX2" fmla="*/ 0 w 1562972"/>
              <a:gd name="connsiteY2" fmla="*/ 4984890 h 6889284"/>
              <a:gd name="connsiteX3" fmla="*/ 1103053 w 1562972"/>
              <a:gd name="connsiteY3" fmla="*/ 0 h 6889284"/>
              <a:gd name="connsiteX4" fmla="*/ 1562972 w 1562972"/>
              <a:gd name="connsiteY4" fmla="*/ 0 h 68892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62972" h="6889284">
                <a:moveTo>
                  <a:pt x="38516" y="6889284"/>
                </a:moveTo>
                <a:lnTo>
                  <a:pt x="0" y="6889284"/>
                </a:lnTo>
                <a:lnTo>
                  <a:pt x="0" y="4984890"/>
                </a:lnTo>
                <a:lnTo>
                  <a:pt x="1103053" y="0"/>
                </a:lnTo>
                <a:lnTo>
                  <a:pt x="1562972" y="0"/>
                </a:lnTo>
                <a:close/>
              </a:path>
            </a:pathLst>
          </a:custGeom>
          <a:solidFill>
            <a:srgbClr val="5AE2D2">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45720" tIns="22860" rIns="45720" bIns="22860" numCol="1" spcCol="0" rtlCol="0" fromWordArt="0" anchor="ctr" anchorCtr="0" forceAA="0" compatLnSpc="1">
            <a:prstTxWarp prst="textNoShape">
              <a:avLst/>
            </a:prstTxWarp>
            <a:noAutofit/>
          </a:bodyPr>
          <a:lstStyle/>
          <a:p>
            <a:pPr marL="0" marR="0" lvl="0" indent="0" algn="ctr" defTabSz="914400" rtl="1"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9" name="شكل حر 48">
            <a:extLst>
              <a:ext uri="{FF2B5EF4-FFF2-40B4-BE49-F238E27FC236}">
                <a16:creationId xmlns:a16="http://schemas.microsoft.com/office/drawing/2014/main" id="{9A5AC296-F6FE-43A1-9495-3FCD467F015B}"/>
              </a:ext>
            </a:extLst>
          </p:cNvPr>
          <p:cNvSpPr/>
          <p:nvPr/>
        </p:nvSpPr>
        <p:spPr>
          <a:xfrm flipH="1" flipV="1">
            <a:off x="11076210" y="1846834"/>
            <a:ext cx="1115790" cy="5042451"/>
          </a:xfrm>
          <a:custGeom>
            <a:avLst/>
            <a:gdLst>
              <a:gd name="connsiteX0" fmla="*/ 0 w 1115790"/>
              <a:gd name="connsiteY0" fmla="*/ 5042451 h 5042451"/>
              <a:gd name="connsiteX1" fmla="*/ 0 w 1115790"/>
              <a:gd name="connsiteY1" fmla="*/ 2963996 h 5042451"/>
              <a:gd name="connsiteX2" fmla="*/ 655871 w 1115790"/>
              <a:gd name="connsiteY2" fmla="*/ 0 h 5042451"/>
              <a:gd name="connsiteX3" fmla="*/ 1115790 w 1115790"/>
              <a:gd name="connsiteY3" fmla="*/ 0 h 5042451"/>
            </a:gdLst>
            <a:ahLst/>
            <a:cxnLst>
              <a:cxn ang="0">
                <a:pos x="connsiteX0" y="connsiteY0"/>
              </a:cxn>
              <a:cxn ang="0">
                <a:pos x="connsiteX1" y="connsiteY1"/>
              </a:cxn>
              <a:cxn ang="0">
                <a:pos x="connsiteX2" y="connsiteY2"/>
              </a:cxn>
              <a:cxn ang="0">
                <a:pos x="connsiteX3" y="connsiteY3"/>
              </a:cxn>
            </a:cxnLst>
            <a:rect l="l" t="t" r="r" b="b"/>
            <a:pathLst>
              <a:path w="1115790" h="5042451">
                <a:moveTo>
                  <a:pt x="0" y="5042451"/>
                </a:moveTo>
                <a:lnTo>
                  <a:pt x="0" y="2963996"/>
                </a:lnTo>
                <a:lnTo>
                  <a:pt x="655871" y="0"/>
                </a:lnTo>
                <a:lnTo>
                  <a:pt x="1115790" y="0"/>
                </a:lnTo>
                <a:close/>
              </a:path>
            </a:pathLst>
          </a:custGeom>
          <a:solidFill>
            <a:srgbClr val="5AE2D2">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45720" tIns="22860" rIns="45720" bIns="22860" numCol="1" spcCol="0" rtlCol="0" fromWordArt="0" anchor="ctr" anchorCtr="0" forceAA="0" compatLnSpc="1">
            <a:prstTxWarp prst="textNoShape">
              <a:avLst/>
            </a:prstTxWarp>
            <a:noAutofit/>
          </a:bodyPr>
          <a:lstStyle/>
          <a:p>
            <a:pPr marL="0" marR="0" lvl="0" indent="0" algn="ctr" defTabSz="914400" rtl="1"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0" name="شكل حر 49">
            <a:extLst>
              <a:ext uri="{FF2B5EF4-FFF2-40B4-BE49-F238E27FC236}">
                <a16:creationId xmlns:a16="http://schemas.microsoft.com/office/drawing/2014/main" id="{3FD56E2B-6CF9-462A-85E3-6FBE55378828}"/>
              </a:ext>
            </a:extLst>
          </p:cNvPr>
          <p:cNvSpPr/>
          <p:nvPr/>
        </p:nvSpPr>
        <p:spPr>
          <a:xfrm flipH="1" flipV="1">
            <a:off x="11528154" y="3889248"/>
            <a:ext cx="663846" cy="3000037"/>
          </a:xfrm>
          <a:custGeom>
            <a:avLst/>
            <a:gdLst>
              <a:gd name="connsiteX0" fmla="*/ 0 w 663846"/>
              <a:gd name="connsiteY0" fmla="*/ 3000037 h 3000037"/>
              <a:gd name="connsiteX1" fmla="*/ 0 w 663846"/>
              <a:gd name="connsiteY1" fmla="*/ 921582 h 3000037"/>
              <a:gd name="connsiteX2" fmla="*/ 203927 w 663846"/>
              <a:gd name="connsiteY2" fmla="*/ 0 h 3000037"/>
              <a:gd name="connsiteX3" fmla="*/ 663846 w 663846"/>
              <a:gd name="connsiteY3" fmla="*/ 0 h 3000037"/>
            </a:gdLst>
            <a:ahLst/>
            <a:cxnLst>
              <a:cxn ang="0">
                <a:pos x="connsiteX0" y="connsiteY0"/>
              </a:cxn>
              <a:cxn ang="0">
                <a:pos x="connsiteX1" y="connsiteY1"/>
              </a:cxn>
              <a:cxn ang="0">
                <a:pos x="connsiteX2" y="connsiteY2"/>
              </a:cxn>
              <a:cxn ang="0">
                <a:pos x="connsiteX3" y="connsiteY3"/>
              </a:cxn>
            </a:cxnLst>
            <a:rect l="l" t="t" r="r" b="b"/>
            <a:pathLst>
              <a:path w="663846" h="3000037">
                <a:moveTo>
                  <a:pt x="0" y="3000037"/>
                </a:moveTo>
                <a:lnTo>
                  <a:pt x="0" y="921582"/>
                </a:lnTo>
                <a:lnTo>
                  <a:pt x="203927" y="0"/>
                </a:lnTo>
                <a:lnTo>
                  <a:pt x="663846" y="0"/>
                </a:lnTo>
                <a:close/>
              </a:path>
            </a:pathLst>
          </a:custGeom>
          <a:solidFill>
            <a:srgbClr val="5AE2D2">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45720" tIns="22860" rIns="45720" bIns="22860" numCol="1" spcCol="0" rtlCol="0" fromWordArt="0" anchor="ctr" anchorCtr="0" forceAA="0" compatLnSpc="1">
            <a:prstTxWarp prst="textNoShape">
              <a:avLst/>
            </a:prstTxWarp>
            <a:noAutofit/>
          </a:bodyPr>
          <a:lstStyle/>
          <a:p>
            <a:pPr marL="0" marR="0" lvl="0" indent="0" algn="ctr" defTabSz="914400" rtl="1"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1" name="شكل حر 50">
            <a:extLst>
              <a:ext uri="{FF2B5EF4-FFF2-40B4-BE49-F238E27FC236}">
                <a16:creationId xmlns:a16="http://schemas.microsoft.com/office/drawing/2014/main" id="{3FD56E2B-6CF9-462A-85E3-6FBE55378828}"/>
              </a:ext>
            </a:extLst>
          </p:cNvPr>
          <p:cNvSpPr/>
          <p:nvPr/>
        </p:nvSpPr>
        <p:spPr>
          <a:xfrm flipH="1" flipV="1">
            <a:off x="11981248" y="5936858"/>
            <a:ext cx="210752" cy="952426"/>
          </a:xfrm>
          <a:custGeom>
            <a:avLst/>
            <a:gdLst>
              <a:gd name="connsiteX0" fmla="*/ 0 w 210752"/>
              <a:gd name="connsiteY0" fmla="*/ 952426 h 952426"/>
              <a:gd name="connsiteX1" fmla="*/ 0 w 210752"/>
              <a:gd name="connsiteY1" fmla="*/ 0 h 952426"/>
              <a:gd name="connsiteX2" fmla="*/ 210752 w 210752"/>
              <a:gd name="connsiteY2" fmla="*/ 0 h 952426"/>
            </a:gdLst>
            <a:ahLst/>
            <a:cxnLst>
              <a:cxn ang="0">
                <a:pos x="connsiteX0" y="connsiteY0"/>
              </a:cxn>
              <a:cxn ang="0">
                <a:pos x="connsiteX1" y="connsiteY1"/>
              </a:cxn>
              <a:cxn ang="0">
                <a:pos x="connsiteX2" y="connsiteY2"/>
              </a:cxn>
            </a:cxnLst>
            <a:rect l="l" t="t" r="r" b="b"/>
            <a:pathLst>
              <a:path w="210752" h="952426">
                <a:moveTo>
                  <a:pt x="0" y="952426"/>
                </a:moveTo>
                <a:lnTo>
                  <a:pt x="0" y="0"/>
                </a:lnTo>
                <a:lnTo>
                  <a:pt x="210752" y="0"/>
                </a:lnTo>
                <a:close/>
              </a:path>
            </a:pathLst>
          </a:custGeom>
          <a:solidFill>
            <a:srgbClr val="5AE2D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45720" tIns="22860" rIns="45720" bIns="22860" numCol="1" spcCol="0" rtlCol="0" fromWordArt="0" anchor="ctr" anchorCtr="0" forceAA="0" compatLnSpc="1">
            <a:prstTxWarp prst="textNoShape">
              <a:avLst/>
            </a:prstTxWarp>
            <a:noAutofit/>
          </a:bodyPr>
          <a:lstStyle/>
          <a:p>
            <a:pPr marL="0" marR="0" lvl="0" indent="0" algn="ctr" defTabSz="914400" rtl="1"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9" name="Rectangle 33">
            <a:extLst>
              <a:ext uri="{FF2B5EF4-FFF2-40B4-BE49-F238E27FC236}">
                <a16:creationId xmlns:a16="http://schemas.microsoft.com/office/drawing/2014/main" id="{8E33DB5A-D8E5-E288-CC88-BA642EA391A9}"/>
              </a:ext>
            </a:extLst>
          </p:cNvPr>
          <p:cNvSpPr/>
          <p:nvPr/>
        </p:nvSpPr>
        <p:spPr>
          <a:xfrm>
            <a:off x="3357745" y="4907116"/>
            <a:ext cx="465608" cy="400110"/>
          </a:xfrm>
          <a:prstGeom prst="rect">
            <a:avLst/>
          </a:prstGeom>
        </p:spPr>
        <p:txBody>
          <a:bodyPr wrap="square" lIns="0" rIns="0" anchor="ctr">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lang="en-US" sz="2000" dirty="0">
                <a:solidFill>
                  <a:schemeClr val="bg1"/>
                </a:solidFill>
                <a:latin typeface="Cocon® Next Arabic" panose="020A0503020102020204" pitchFamily="18" charset="-78"/>
                <a:ea typeface="Cocon® Next Arabic" panose="020A0503020102020204" pitchFamily="18" charset="-78"/>
                <a:cs typeface="Cocon® Next Arabic" panose="020A0503020102020204" pitchFamily="18" charset="-78"/>
              </a:rPr>
              <a:t>2</a:t>
            </a:r>
            <a:endParaRPr kumimoji="0" lang="en-US" sz="2000" b="0" i="0" u="none" strike="noStrike" kern="1200" cap="none" spc="0" normalizeH="0" baseline="0" noProof="0" dirty="0">
              <a:ln>
                <a:noFill/>
              </a:ln>
              <a:solidFill>
                <a:schemeClr val="bg1"/>
              </a:solidFill>
              <a:effectLst/>
              <a:uLnTx/>
              <a:uFillTx/>
              <a:latin typeface="Cocon® Next Arabic" panose="020A0503020102020204" pitchFamily="18" charset="-78"/>
              <a:ea typeface="Cocon® Next Arabic" panose="020A0503020102020204" pitchFamily="18" charset="-78"/>
              <a:cs typeface="Cocon® Next Arabic" panose="020A0503020102020204" pitchFamily="18" charset="-78"/>
            </a:endParaRPr>
          </a:p>
        </p:txBody>
      </p:sp>
      <p:sp>
        <p:nvSpPr>
          <p:cNvPr id="45" name="Rectangle 33">
            <a:extLst>
              <a:ext uri="{FF2B5EF4-FFF2-40B4-BE49-F238E27FC236}">
                <a16:creationId xmlns:a16="http://schemas.microsoft.com/office/drawing/2014/main" id="{B42535A3-BA73-8791-3EAE-66994A8B4805}"/>
              </a:ext>
            </a:extLst>
          </p:cNvPr>
          <p:cNvSpPr/>
          <p:nvPr/>
        </p:nvSpPr>
        <p:spPr>
          <a:xfrm>
            <a:off x="7060559" y="3629736"/>
            <a:ext cx="3586052" cy="1015663"/>
          </a:xfrm>
          <a:prstGeom prst="rect">
            <a:avLst/>
          </a:prstGeom>
        </p:spPr>
        <p:txBody>
          <a:bodyPr wrap="square" lIns="0" rIns="0" anchor="ctr">
            <a:spAutoFit/>
          </a:bodyPr>
          <a:lstStyle/>
          <a:p>
            <a:pPr algn="ctr" eaLnBrk="1" fontAlgn="auto" hangingPunct="1">
              <a:spcBef>
                <a:spcPts val="0"/>
              </a:spcBef>
              <a:spcAft>
                <a:spcPts val="0"/>
              </a:spcAft>
            </a:pPr>
            <a:r>
              <a:rPr lang="en-US" sz="2000" dirty="0">
                <a:solidFill>
                  <a:srgbClr val="000000"/>
                </a:solidFill>
                <a:latin typeface="El Messiri" panose="00000800000000000000" pitchFamily="50" charset="-78"/>
                <a:cs typeface="El Messiri" panose="00000800000000000000" pitchFamily="50" charset="-78"/>
              </a:rPr>
              <a:t>Many variables for which you will initially have assumptions rather than facts</a:t>
            </a:r>
          </a:p>
        </p:txBody>
      </p:sp>
      <p:sp>
        <p:nvSpPr>
          <p:cNvPr id="52" name="Rectangle 33">
            <a:extLst>
              <a:ext uri="{FF2B5EF4-FFF2-40B4-BE49-F238E27FC236}">
                <a16:creationId xmlns:a16="http://schemas.microsoft.com/office/drawing/2014/main" id="{015E788B-6C9D-220C-C436-940DEE750085}"/>
              </a:ext>
            </a:extLst>
          </p:cNvPr>
          <p:cNvSpPr/>
          <p:nvPr/>
        </p:nvSpPr>
        <p:spPr>
          <a:xfrm>
            <a:off x="7412629" y="5108387"/>
            <a:ext cx="3233982" cy="1015663"/>
          </a:xfrm>
          <a:prstGeom prst="rect">
            <a:avLst/>
          </a:prstGeom>
        </p:spPr>
        <p:txBody>
          <a:bodyPr wrap="square" lIns="0" rIns="0" anchor="ctr">
            <a:spAutoFit/>
          </a:bodyPr>
          <a:lstStyle/>
          <a:p>
            <a:pPr algn="ctr" eaLnBrk="1" fontAlgn="auto" hangingPunct="1">
              <a:spcBef>
                <a:spcPts val="0"/>
              </a:spcBef>
              <a:spcAft>
                <a:spcPts val="0"/>
              </a:spcAft>
            </a:pPr>
            <a:r>
              <a:rPr lang="en-US" sz="2000" dirty="0">
                <a:solidFill>
                  <a:srgbClr val="000000"/>
                </a:solidFill>
                <a:latin typeface="El Messiri" panose="00000800000000000000" pitchFamily="50" charset="-78"/>
                <a:cs typeface="El Messiri" panose="00000800000000000000" pitchFamily="50" charset="-78"/>
              </a:rPr>
              <a:t>N0 assurance that you can acquire enough customers within a certain timeframe</a:t>
            </a:r>
          </a:p>
        </p:txBody>
      </p:sp>
      <p:sp>
        <p:nvSpPr>
          <p:cNvPr id="54" name="Rectangle 33">
            <a:extLst>
              <a:ext uri="{FF2B5EF4-FFF2-40B4-BE49-F238E27FC236}">
                <a16:creationId xmlns:a16="http://schemas.microsoft.com/office/drawing/2014/main" id="{548595DB-D4ED-B18F-9BFD-D378DE510926}"/>
              </a:ext>
            </a:extLst>
          </p:cNvPr>
          <p:cNvSpPr/>
          <p:nvPr/>
        </p:nvSpPr>
        <p:spPr>
          <a:xfrm>
            <a:off x="1728548" y="2785578"/>
            <a:ext cx="2577107" cy="707886"/>
          </a:xfrm>
          <a:prstGeom prst="rect">
            <a:avLst/>
          </a:prstGeom>
        </p:spPr>
        <p:txBody>
          <a:bodyPr wrap="square" lIns="0" rIns="0" anchor="ctr">
            <a:spAutoFit/>
          </a:bodyPr>
          <a:lstStyle/>
          <a:p>
            <a:pPr algn="ctr" eaLnBrk="1" fontAlgn="auto" hangingPunct="1">
              <a:spcBef>
                <a:spcPts val="0"/>
              </a:spcBef>
              <a:spcAft>
                <a:spcPts val="0"/>
              </a:spcAft>
            </a:pPr>
            <a:r>
              <a:rPr lang="en-US" sz="2000" dirty="0">
                <a:solidFill>
                  <a:srgbClr val="000000"/>
                </a:solidFill>
                <a:latin typeface="El Messiri" panose="00000800000000000000" pitchFamily="50" charset="-78"/>
                <a:ea typeface="Cocon® Next Arabic" panose="020A0503020102020204" pitchFamily="18" charset="-78"/>
                <a:cs typeface="El Messiri" panose="00000800000000000000" pitchFamily="50" charset="-78"/>
              </a:rPr>
              <a:t>Unlimited potential growth and earnings</a:t>
            </a:r>
          </a:p>
        </p:txBody>
      </p:sp>
      <p:sp>
        <p:nvSpPr>
          <p:cNvPr id="59" name="Rectangle 33">
            <a:extLst>
              <a:ext uri="{FF2B5EF4-FFF2-40B4-BE49-F238E27FC236}">
                <a16:creationId xmlns:a16="http://schemas.microsoft.com/office/drawing/2014/main" id="{D095AD6C-31C9-EE8C-615B-63A479AD3DA1}"/>
              </a:ext>
            </a:extLst>
          </p:cNvPr>
          <p:cNvSpPr/>
          <p:nvPr/>
        </p:nvSpPr>
        <p:spPr>
          <a:xfrm>
            <a:off x="1280699" y="1767112"/>
            <a:ext cx="3472803" cy="400110"/>
          </a:xfrm>
          <a:prstGeom prst="rect">
            <a:avLst/>
          </a:prstGeom>
        </p:spPr>
        <p:txBody>
          <a:bodyPr wrap="square" lIns="0" rIns="0" anchor="ctr">
            <a:spAutoFit/>
          </a:bodyPr>
          <a:lstStyle/>
          <a:p>
            <a:pPr lvl="0" algn="ctr" eaLnBrk="1" fontAlgn="auto" hangingPunct="1">
              <a:spcBef>
                <a:spcPts val="0"/>
              </a:spcBef>
              <a:spcAft>
                <a:spcPts val="0"/>
              </a:spcAft>
            </a:pPr>
            <a:r>
              <a:rPr lang="en-US" sz="2000" dirty="0">
                <a:solidFill>
                  <a:srgbClr val="000000"/>
                </a:solidFill>
                <a:latin typeface="El Messiri" panose="00000800000000000000" pitchFamily="50" charset="-78"/>
                <a:ea typeface="Cocon® Next Arabic" panose="020A0503020102020204" pitchFamily="18" charset="-78"/>
                <a:cs typeface="El Messiri" panose="00000800000000000000" pitchFamily="50" charset="-78"/>
              </a:rPr>
              <a:t>Unique idea or opportunity</a:t>
            </a:r>
          </a:p>
        </p:txBody>
      </p:sp>
      <p:sp>
        <p:nvSpPr>
          <p:cNvPr id="61" name="قوس ممتلئ 60">
            <a:extLst>
              <a:ext uri="{FF2B5EF4-FFF2-40B4-BE49-F238E27FC236}">
                <a16:creationId xmlns:a16="http://schemas.microsoft.com/office/drawing/2014/main" id="{7ADF0DFA-F0A2-6E45-8771-6CBC57BE6985}"/>
              </a:ext>
            </a:extLst>
          </p:cNvPr>
          <p:cNvSpPr/>
          <p:nvPr/>
        </p:nvSpPr>
        <p:spPr>
          <a:xfrm>
            <a:off x="2400598" y="4026274"/>
            <a:ext cx="1238250" cy="1238250"/>
          </a:xfrm>
          <a:prstGeom prst="blockArc">
            <a:avLst/>
          </a:prstGeom>
          <a:noFill/>
          <a:ln w="76200">
            <a:solidFill>
              <a:srgbClr val="5AE2D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1" fromWordArt="0" anchor="ctr" anchorCtr="0" forceAA="0" compatLnSpc="1">
            <a:prstTxWarp prst="textNoShape">
              <a:avLst/>
            </a:prstTxWarp>
            <a:noAutofit/>
          </a:bodyPr>
          <a:lstStyle/>
          <a:p>
            <a:pPr algn="ctr"/>
            <a:endParaRPr lang="ar-SA" dirty="0"/>
          </a:p>
        </p:txBody>
      </p:sp>
      <p:sp>
        <p:nvSpPr>
          <p:cNvPr id="62" name="قوس ممتلئ 61">
            <a:extLst>
              <a:ext uri="{FF2B5EF4-FFF2-40B4-BE49-F238E27FC236}">
                <a16:creationId xmlns:a16="http://schemas.microsoft.com/office/drawing/2014/main" id="{18A6CCDC-2118-25AB-14BD-6113F5608F22}"/>
              </a:ext>
            </a:extLst>
          </p:cNvPr>
          <p:cNvSpPr/>
          <p:nvPr/>
        </p:nvSpPr>
        <p:spPr>
          <a:xfrm>
            <a:off x="8130161" y="1586748"/>
            <a:ext cx="1238250" cy="1238250"/>
          </a:xfrm>
          <a:prstGeom prst="blockArc">
            <a:avLst/>
          </a:prstGeom>
          <a:noFill/>
          <a:ln w="76200">
            <a:solidFill>
              <a:srgbClr val="D8983D"/>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1" fromWordArt="0" anchor="ctr" anchorCtr="0" forceAA="0" compatLnSpc="1">
            <a:prstTxWarp prst="textNoShape">
              <a:avLst/>
            </a:prstTxWarp>
            <a:noAutofit/>
          </a:bodyPr>
          <a:lstStyle/>
          <a:p>
            <a:pPr algn="ctr"/>
            <a:endParaRPr lang="ar-SA"/>
          </a:p>
        </p:txBody>
      </p:sp>
      <p:sp>
        <p:nvSpPr>
          <p:cNvPr id="66" name="نصف إطار 65">
            <a:extLst>
              <a:ext uri="{FF2B5EF4-FFF2-40B4-BE49-F238E27FC236}">
                <a16:creationId xmlns:a16="http://schemas.microsoft.com/office/drawing/2014/main" id="{0DC6F246-F0B7-E5E9-0DB9-160EACC3D202}"/>
              </a:ext>
            </a:extLst>
          </p:cNvPr>
          <p:cNvSpPr/>
          <p:nvPr/>
        </p:nvSpPr>
        <p:spPr>
          <a:xfrm rot="2704883" flipH="1" flipV="1">
            <a:off x="8566455" y="2344185"/>
            <a:ext cx="365662" cy="365662"/>
          </a:xfrm>
          <a:prstGeom prst="halfFrame">
            <a:avLst/>
          </a:prstGeom>
          <a:solidFill>
            <a:srgbClr val="D8983D"/>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1" fromWordArt="0" anchor="ctr" anchorCtr="0" forceAA="0" compatLnSpc="1">
            <a:prstTxWarp prst="textNoShape">
              <a:avLst/>
            </a:prstTxWarp>
            <a:noAutofit/>
          </a:bodyPr>
          <a:lstStyle/>
          <a:p>
            <a:pPr algn="ctr"/>
            <a:endParaRPr lang="ar-SA">
              <a:solidFill>
                <a:schemeClr val="tx1"/>
              </a:solidFill>
            </a:endParaRPr>
          </a:p>
        </p:txBody>
      </p:sp>
      <p:sp>
        <p:nvSpPr>
          <p:cNvPr id="69" name="نصف إطار 68">
            <a:extLst>
              <a:ext uri="{FF2B5EF4-FFF2-40B4-BE49-F238E27FC236}">
                <a16:creationId xmlns:a16="http://schemas.microsoft.com/office/drawing/2014/main" id="{A901238B-02B9-6D1F-4923-BB4DEBBB986D}"/>
              </a:ext>
            </a:extLst>
          </p:cNvPr>
          <p:cNvSpPr/>
          <p:nvPr/>
        </p:nvSpPr>
        <p:spPr>
          <a:xfrm rot="18895117" flipH="1">
            <a:off x="2836891" y="3704251"/>
            <a:ext cx="365662" cy="365662"/>
          </a:xfrm>
          <a:prstGeom prst="halfFrame">
            <a:avLst/>
          </a:prstGeom>
          <a:solidFill>
            <a:srgbClr val="5AE2D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1" fromWordArt="0" anchor="ctr" anchorCtr="0" forceAA="0" compatLnSpc="1">
            <a:prstTxWarp prst="textNoShape">
              <a:avLst/>
            </a:prstTxWarp>
            <a:noAutofit/>
          </a:bodyPr>
          <a:lstStyle/>
          <a:p>
            <a:pPr algn="ctr"/>
            <a:endParaRPr lang="ar-SA">
              <a:solidFill>
                <a:schemeClr val="tx1"/>
              </a:solidFill>
            </a:endParaRPr>
          </a:p>
        </p:txBody>
      </p:sp>
      <p:sp>
        <p:nvSpPr>
          <p:cNvPr id="32" name="Rectangle 31">
            <a:extLst>
              <a:ext uri="{FF2B5EF4-FFF2-40B4-BE49-F238E27FC236}">
                <a16:creationId xmlns:a16="http://schemas.microsoft.com/office/drawing/2014/main" id="{2A3E5770-1033-93B6-E1BE-2A31B3FEEAD3}"/>
              </a:ext>
            </a:extLst>
          </p:cNvPr>
          <p:cNvSpPr/>
          <p:nvPr/>
        </p:nvSpPr>
        <p:spPr>
          <a:xfrm>
            <a:off x="7745224" y="1604915"/>
            <a:ext cx="5478890" cy="923330"/>
          </a:xfrm>
          <a:prstGeom prst="rect">
            <a:avLst/>
          </a:prstGeom>
        </p:spPr>
        <p:txBody>
          <a:bodyPr wrap="square" anchor="t">
            <a:spAutoFit/>
          </a:bodyPr>
          <a:lstStyle/>
          <a:p>
            <a:pPr algn="ctr">
              <a:defRPr/>
            </a:pPr>
            <a:r>
              <a:rPr lang="en-US" sz="5400" b="1" dirty="0">
                <a:solidFill>
                  <a:srgbClr val="D07E47"/>
                </a:solidFill>
                <a:latin typeface="El Messiri" panose="00000800000000000000" pitchFamily="50" charset="-78"/>
                <a:cs typeface="El Messiri" panose="00000800000000000000" pitchFamily="50" charset="-78"/>
              </a:rPr>
              <a:t>D</a:t>
            </a:r>
            <a:r>
              <a:rPr lang="en-US" sz="2000" b="1" dirty="0">
                <a:solidFill>
                  <a:srgbClr val="D07E47"/>
                </a:solidFill>
                <a:latin typeface="El Messiri" panose="00000800000000000000" pitchFamily="50" charset="-78"/>
                <a:cs typeface="El Messiri" panose="00000800000000000000" pitchFamily="50" charset="-78"/>
              </a:rPr>
              <a:t>isadvantage</a:t>
            </a:r>
          </a:p>
        </p:txBody>
      </p:sp>
      <p:sp>
        <p:nvSpPr>
          <p:cNvPr id="33" name="Rectangle 31">
            <a:extLst>
              <a:ext uri="{FF2B5EF4-FFF2-40B4-BE49-F238E27FC236}">
                <a16:creationId xmlns:a16="http://schemas.microsoft.com/office/drawing/2014/main" id="{50E87237-DD05-CEA3-ADB1-3464770E8CEE}"/>
              </a:ext>
            </a:extLst>
          </p:cNvPr>
          <p:cNvSpPr/>
          <p:nvPr/>
        </p:nvSpPr>
        <p:spPr>
          <a:xfrm>
            <a:off x="1780385" y="4044932"/>
            <a:ext cx="5478890" cy="923330"/>
          </a:xfrm>
          <a:prstGeom prst="rect">
            <a:avLst/>
          </a:prstGeom>
        </p:spPr>
        <p:txBody>
          <a:bodyPr wrap="square" anchor="t">
            <a:spAutoFit/>
          </a:bodyPr>
          <a:lstStyle/>
          <a:p>
            <a:pPr algn="ctr">
              <a:defRPr/>
            </a:pPr>
            <a:r>
              <a:rPr lang="en-US" sz="5400" b="1" dirty="0">
                <a:solidFill>
                  <a:srgbClr val="5AE2D2"/>
                </a:solidFill>
                <a:latin typeface="El Messiri" panose="00000800000000000000" pitchFamily="50" charset="-78"/>
                <a:cs typeface="El Messiri" panose="00000800000000000000" pitchFamily="50" charset="-78"/>
              </a:rPr>
              <a:t>A</a:t>
            </a:r>
            <a:r>
              <a:rPr lang="en-US" sz="2000" b="1" dirty="0">
                <a:solidFill>
                  <a:srgbClr val="5AE2D2"/>
                </a:solidFill>
                <a:latin typeface="El Messiri" panose="00000800000000000000" pitchFamily="50" charset="-78"/>
                <a:cs typeface="El Messiri" panose="00000800000000000000" pitchFamily="50" charset="-78"/>
              </a:rPr>
              <a:t>dvantage</a:t>
            </a:r>
          </a:p>
        </p:txBody>
      </p:sp>
    </p:spTree>
    <p:extLst>
      <p:ext uri="{BB962C8B-B14F-4D97-AF65-F5344CB8AC3E}">
        <p14:creationId xmlns:p14="http://schemas.microsoft.com/office/powerpoint/2010/main" val="42649413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5" fill="hold" grpId="0" nodeType="after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randombar(vertical)">
                                      <p:cBhvr>
                                        <p:cTn id="7" dur="150"/>
                                        <p:tgtEl>
                                          <p:spTgt spid="48"/>
                                        </p:tgtEl>
                                      </p:cBhvr>
                                    </p:animEffect>
                                  </p:childTnLst>
                                </p:cTn>
                              </p:par>
                            </p:childTnLst>
                          </p:cTn>
                        </p:par>
                        <p:par>
                          <p:cTn id="8" fill="hold">
                            <p:stCondLst>
                              <p:cond delay="150"/>
                            </p:stCondLst>
                            <p:childTnLst>
                              <p:par>
                                <p:cTn id="9" presetID="14" presetClass="entr" presetSubtype="5" fill="hold" grpId="0" nodeType="afterEffect">
                                  <p:stCondLst>
                                    <p:cond delay="0"/>
                                  </p:stCondLst>
                                  <p:childTnLst>
                                    <p:set>
                                      <p:cBhvr>
                                        <p:cTn id="10" dur="1" fill="hold">
                                          <p:stCondLst>
                                            <p:cond delay="0"/>
                                          </p:stCondLst>
                                        </p:cTn>
                                        <p:tgtEl>
                                          <p:spTgt spid="49"/>
                                        </p:tgtEl>
                                        <p:attrNameLst>
                                          <p:attrName>style.visibility</p:attrName>
                                        </p:attrNameLst>
                                      </p:cBhvr>
                                      <p:to>
                                        <p:strVal val="visible"/>
                                      </p:to>
                                    </p:set>
                                    <p:animEffect transition="in" filter="randombar(vertical)">
                                      <p:cBhvr>
                                        <p:cTn id="11" dur="150"/>
                                        <p:tgtEl>
                                          <p:spTgt spid="49"/>
                                        </p:tgtEl>
                                      </p:cBhvr>
                                    </p:animEffect>
                                  </p:childTnLst>
                                </p:cTn>
                              </p:par>
                            </p:childTnLst>
                          </p:cTn>
                        </p:par>
                        <p:par>
                          <p:cTn id="12" fill="hold">
                            <p:stCondLst>
                              <p:cond delay="300"/>
                            </p:stCondLst>
                            <p:childTnLst>
                              <p:par>
                                <p:cTn id="13" presetID="14" presetClass="entr" presetSubtype="5" fill="hold" grpId="0" nodeType="afterEffect">
                                  <p:stCondLst>
                                    <p:cond delay="0"/>
                                  </p:stCondLst>
                                  <p:childTnLst>
                                    <p:set>
                                      <p:cBhvr>
                                        <p:cTn id="14" dur="1" fill="hold">
                                          <p:stCondLst>
                                            <p:cond delay="0"/>
                                          </p:stCondLst>
                                        </p:cTn>
                                        <p:tgtEl>
                                          <p:spTgt spid="50"/>
                                        </p:tgtEl>
                                        <p:attrNameLst>
                                          <p:attrName>style.visibility</p:attrName>
                                        </p:attrNameLst>
                                      </p:cBhvr>
                                      <p:to>
                                        <p:strVal val="visible"/>
                                      </p:to>
                                    </p:set>
                                    <p:animEffect transition="in" filter="randombar(vertical)">
                                      <p:cBhvr>
                                        <p:cTn id="15" dur="150"/>
                                        <p:tgtEl>
                                          <p:spTgt spid="50"/>
                                        </p:tgtEl>
                                      </p:cBhvr>
                                    </p:animEffect>
                                  </p:childTnLst>
                                </p:cTn>
                              </p:par>
                            </p:childTnLst>
                          </p:cTn>
                        </p:par>
                        <p:par>
                          <p:cTn id="16" fill="hold">
                            <p:stCondLst>
                              <p:cond delay="450"/>
                            </p:stCondLst>
                            <p:childTnLst>
                              <p:par>
                                <p:cTn id="17" presetID="14" presetClass="entr" presetSubtype="5" fill="hold" grpId="0" nodeType="afterEffect">
                                  <p:stCondLst>
                                    <p:cond delay="0"/>
                                  </p:stCondLst>
                                  <p:childTnLst>
                                    <p:set>
                                      <p:cBhvr>
                                        <p:cTn id="18" dur="1" fill="hold">
                                          <p:stCondLst>
                                            <p:cond delay="0"/>
                                          </p:stCondLst>
                                        </p:cTn>
                                        <p:tgtEl>
                                          <p:spTgt spid="51"/>
                                        </p:tgtEl>
                                        <p:attrNameLst>
                                          <p:attrName>style.visibility</p:attrName>
                                        </p:attrNameLst>
                                      </p:cBhvr>
                                      <p:to>
                                        <p:strVal val="visible"/>
                                      </p:to>
                                    </p:set>
                                    <p:animEffect transition="in" filter="randombar(vertical)">
                                      <p:cBhvr>
                                        <p:cTn id="19" dur="150"/>
                                        <p:tgtEl>
                                          <p:spTgt spid="51"/>
                                        </p:tgtEl>
                                      </p:cBhvr>
                                    </p:animEffect>
                                  </p:childTnLst>
                                </p:cTn>
                              </p:par>
                            </p:childTnLst>
                          </p:cTn>
                        </p:par>
                        <p:par>
                          <p:cTn id="20" fill="hold">
                            <p:stCondLst>
                              <p:cond delay="600"/>
                            </p:stCondLst>
                            <p:childTnLst>
                              <p:par>
                                <p:cTn id="21" presetID="41" presetClass="entr" presetSubtype="0" fill="hold" grpId="0" nodeType="afterEffect">
                                  <p:stCondLst>
                                    <p:cond delay="0"/>
                                  </p:stCondLst>
                                  <p:iterate type="lt">
                                    <p:tmPct val="10000"/>
                                  </p:iterate>
                                  <p:childTnLst>
                                    <p:set>
                                      <p:cBhvr>
                                        <p:cTn id="22" dur="1" fill="hold">
                                          <p:stCondLst>
                                            <p:cond delay="0"/>
                                          </p:stCondLst>
                                        </p:cTn>
                                        <p:tgtEl>
                                          <p:spTgt spid="36"/>
                                        </p:tgtEl>
                                        <p:attrNameLst>
                                          <p:attrName>style.visibility</p:attrName>
                                        </p:attrNameLst>
                                      </p:cBhvr>
                                      <p:to>
                                        <p:strVal val="visible"/>
                                      </p:to>
                                    </p:set>
                                    <p:anim calcmode="lin" valueType="num">
                                      <p:cBhvr>
                                        <p:cTn id="23" dur="250" fill="hold"/>
                                        <p:tgtEl>
                                          <p:spTgt spid="36"/>
                                        </p:tgtEl>
                                        <p:attrNameLst>
                                          <p:attrName>ppt_x</p:attrName>
                                        </p:attrNameLst>
                                      </p:cBhvr>
                                      <p:tavLst>
                                        <p:tav tm="0">
                                          <p:val>
                                            <p:strVal val="#ppt_x"/>
                                          </p:val>
                                        </p:tav>
                                        <p:tav tm="50000">
                                          <p:val>
                                            <p:strVal val="#ppt_x+.1"/>
                                          </p:val>
                                        </p:tav>
                                        <p:tav tm="100000">
                                          <p:val>
                                            <p:strVal val="#ppt_x"/>
                                          </p:val>
                                        </p:tav>
                                      </p:tavLst>
                                    </p:anim>
                                    <p:anim calcmode="lin" valueType="num">
                                      <p:cBhvr>
                                        <p:cTn id="24" dur="250" fill="hold"/>
                                        <p:tgtEl>
                                          <p:spTgt spid="36"/>
                                        </p:tgtEl>
                                        <p:attrNameLst>
                                          <p:attrName>ppt_y</p:attrName>
                                        </p:attrNameLst>
                                      </p:cBhvr>
                                      <p:tavLst>
                                        <p:tav tm="0">
                                          <p:val>
                                            <p:strVal val="#ppt_y"/>
                                          </p:val>
                                        </p:tav>
                                        <p:tav tm="100000">
                                          <p:val>
                                            <p:strVal val="#ppt_y"/>
                                          </p:val>
                                        </p:tav>
                                      </p:tavLst>
                                    </p:anim>
                                    <p:anim calcmode="lin" valueType="num">
                                      <p:cBhvr>
                                        <p:cTn id="25" dur="250" fill="hold"/>
                                        <p:tgtEl>
                                          <p:spTgt spid="36"/>
                                        </p:tgtEl>
                                        <p:attrNameLst>
                                          <p:attrName>ppt_h</p:attrName>
                                        </p:attrNameLst>
                                      </p:cBhvr>
                                      <p:tavLst>
                                        <p:tav tm="0">
                                          <p:val>
                                            <p:strVal val="#ppt_h/10"/>
                                          </p:val>
                                        </p:tav>
                                        <p:tav tm="50000">
                                          <p:val>
                                            <p:strVal val="#ppt_h+.01"/>
                                          </p:val>
                                        </p:tav>
                                        <p:tav tm="100000">
                                          <p:val>
                                            <p:strVal val="#ppt_h"/>
                                          </p:val>
                                        </p:tav>
                                      </p:tavLst>
                                    </p:anim>
                                    <p:anim calcmode="lin" valueType="num">
                                      <p:cBhvr>
                                        <p:cTn id="26" dur="250" fill="hold"/>
                                        <p:tgtEl>
                                          <p:spTgt spid="36"/>
                                        </p:tgtEl>
                                        <p:attrNameLst>
                                          <p:attrName>ppt_w</p:attrName>
                                        </p:attrNameLst>
                                      </p:cBhvr>
                                      <p:tavLst>
                                        <p:tav tm="0">
                                          <p:val>
                                            <p:strVal val="#ppt_w/10"/>
                                          </p:val>
                                        </p:tav>
                                        <p:tav tm="50000">
                                          <p:val>
                                            <p:strVal val="#ppt_w+.01"/>
                                          </p:val>
                                        </p:tav>
                                        <p:tav tm="100000">
                                          <p:val>
                                            <p:strVal val="#ppt_w"/>
                                          </p:val>
                                        </p:tav>
                                      </p:tavLst>
                                    </p:anim>
                                    <p:animEffect transition="in" filter="fade">
                                      <p:cBhvr>
                                        <p:cTn id="27" dur="250" tmFilter="0,0; .5, 1; 1, 1"/>
                                        <p:tgtEl>
                                          <p:spTgt spid="36"/>
                                        </p:tgtEl>
                                      </p:cBhvr>
                                    </p:animEffect>
                                  </p:childTnLst>
                                </p:cTn>
                              </p:par>
                            </p:childTnLst>
                          </p:cTn>
                        </p:par>
                        <p:par>
                          <p:cTn id="28" fill="hold">
                            <p:stCondLst>
                              <p:cond delay="1050"/>
                            </p:stCondLst>
                            <p:childTnLst>
                              <p:par>
                                <p:cTn id="29" presetID="41" presetClass="entr" presetSubtype="0" fill="hold" grpId="0" nodeType="afterEffect">
                                  <p:stCondLst>
                                    <p:cond delay="0"/>
                                  </p:stCondLst>
                                  <p:iterate type="lt">
                                    <p:tmPct val="10000"/>
                                  </p:iterate>
                                  <p:childTnLst>
                                    <p:set>
                                      <p:cBhvr>
                                        <p:cTn id="30" dur="1" fill="hold">
                                          <p:stCondLst>
                                            <p:cond delay="0"/>
                                          </p:stCondLst>
                                        </p:cTn>
                                        <p:tgtEl>
                                          <p:spTgt spid="33"/>
                                        </p:tgtEl>
                                        <p:attrNameLst>
                                          <p:attrName>style.visibility</p:attrName>
                                        </p:attrNameLst>
                                      </p:cBhvr>
                                      <p:to>
                                        <p:strVal val="visible"/>
                                      </p:to>
                                    </p:set>
                                    <p:anim calcmode="lin" valueType="num">
                                      <p:cBhvr>
                                        <p:cTn id="31" dur="250" fill="hold"/>
                                        <p:tgtEl>
                                          <p:spTgt spid="33"/>
                                        </p:tgtEl>
                                        <p:attrNameLst>
                                          <p:attrName>ppt_x</p:attrName>
                                        </p:attrNameLst>
                                      </p:cBhvr>
                                      <p:tavLst>
                                        <p:tav tm="0">
                                          <p:val>
                                            <p:strVal val="#ppt_x"/>
                                          </p:val>
                                        </p:tav>
                                        <p:tav tm="50000">
                                          <p:val>
                                            <p:strVal val="#ppt_x+.1"/>
                                          </p:val>
                                        </p:tav>
                                        <p:tav tm="100000">
                                          <p:val>
                                            <p:strVal val="#ppt_x"/>
                                          </p:val>
                                        </p:tav>
                                      </p:tavLst>
                                    </p:anim>
                                    <p:anim calcmode="lin" valueType="num">
                                      <p:cBhvr>
                                        <p:cTn id="32" dur="250" fill="hold"/>
                                        <p:tgtEl>
                                          <p:spTgt spid="33"/>
                                        </p:tgtEl>
                                        <p:attrNameLst>
                                          <p:attrName>ppt_y</p:attrName>
                                        </p:attrNameLst>
                                      </p:cBhvr>
                                      <p:tavLst>
                                        <p:tav tm="0">
                                          <p:val>
                                            <p:strVal val="#ppt_y"/>
                                          </p:val>
                                        </p:tav>
                                        <p:tav tm="100000">
                                          <p:val>
                                            <p:strVal val="#ppt_y"/>
                                          </p:val>
                                        </p:tav>
                                      </p:tavLst>
                                    </p:anim>
                                    <p:anim calcmode="lin" valueType="num">
                                      <p:cBhvr>
                                        <p:cTn id="33" dur="250" fill="hold"/>
                                        <p:tgtEl>
                                          <p:spTgt spid="33"/>
                                        </p:tgtEl>
                                        <p:attrNameLst>
                                          <p:attrName>ppt_h</p:attrName>
                                        </p:attrNameLst>
                                      </p:cBhvr>
                                      <p:tavLst>
                                        <p:tav tm="0">
                                          <p:val>
                                            <p:strVal val="#ppt_h/10"/>
                                          </p:val>
                                        </p:tav>
                                        <p:tav tm="50000">
                                          <p:val>
                                            <p:strVal val="#ppt_h+.01"/>
                                          </p:val>
                                        </p:tav>
                                        <p:tav tm="100000">
                                          <p:val>
                                            <p:strVal val="#ppt_h"/>
                                          </p:val>
                                        </p:tav>
                                      </p:tavLst>
                                    </p:anim>
                                    <p:anim calcmode="lin" valueType="num">
                                      <p:cBhvr>
                                        <p:cTn id="34" dur="250" fill="hold"/>
                                        <p:tgtEl>
                                          <p:spTgt spid="33"/>
                                        </p:tgtEl>
                                        <p:attrNameLst>
                                          <p:attrName>ppt_w</p:attrName>
                                        </p:attrNameLst>
                                      </p:cBhvr>
                                      <p:tavLst>
                                        <p:tav tm="0">
                                          <p:val>
                                            <p:strVal val="#ppt_w/10"/>
                                          </p:val>
                                        </p:tav>
                                        <p:tav tm="50000">
                                          <p:val>
                                            <p:strVal val="#ppt_w+.01"/>
                                          </p:val>
                                        </p:tav>
                                        <p:tav tm="100000">
                                          <p:val>
                                            <p:strVal val="#ppt_w"/>
                                          </p:val>
                                        </p:tav>
                                      </p:tavLst>
                                    </p:anim>
                                    <p:animEffect transition="in" filter="fade">
                                      <p:cBhvr>
                                        <p:cTn id="35" dur="250" tmFilter="0,0; .5, 1; 1, 1"/>
                                        <p:tgtEl>
                                          <p:spTgt spid="33"/>
                                        </p:tgtEl>
                                      </p:cBhvr>
                                    </p:animEffect>
                                  </p:childTnLst>
                                </p:cTn>
                              </p:par>
                              <p:par>
                                <p:cTn id="36" presetID="41" presetClass="entr" presetSubtype="0" fill="hold" grpId="0" nodeType="withEffect">
                                  <p:stCondLst>
                                    <p:cond delay="0"/>
                                  </p:stCondLst>
                                  <p:iterate type="lt">
                                    <p:tmPct val="10000"/>
                                  </p:iterate>
                                  <p:childTnLst>
                                    <p:set>
                                      <p:cBhvr>
                                        <p:cTn id="37" dur="1" fill="hold">
                                          <p:stCondLst>
                                            <p:cond delay="0"/>
                                          </p:stCondLst>
                                        </p:cTn>
                                        <p:tgtEl>
                                          <p:spTgt spid="39"/>
                                        </p:tgtEl>
                                        <p:attrNameLst>
                                          <p:attrName>style.visibility</p:attrName>
                                        </p:attrNameLst>
                                      </p:cBhvr>
                                      <p:to>
                                        <p:strVal val="visible"/>
                                      </p:to>
                                    </p:set>
                                    <p:anim calcmode="lin" valueType="num">
                                      <p:cBhvr>
                                        <p:cTn id="38" dur="150" fill="hold"/>
                                        <p:tgtEl>
                                          <p:spTgt spid="39"/>
                                        </p:tgtEl>
                                        <p:attrNameLst>
                                          <p:attrName>ppt_x</p:attrName>
                                        </p:attrNameLst>
                                      </p:cBhvr>
                                      <p:tavLst>
                                        <p:tav tm="0">
                                          <p:val>
                                            <p:strVal val="#ppt_x"/>
                                          </p:val>
                                        </p:tav>
                                        <p:tav tm="50000">
                                          <p:val>
                                            <p:strVal val="#ppt_x+.1"/>
                                          </p:val>
                                        </p:tav>
                                        <p:tav tm="100000">
                                          <p:val>
                                            <p:strVal val="#ppt_x"/>
                                          </p:val>
                                        </p:tav>
                                      </p:tavLst>
                                    </p:anim>
                                    <p:anim calcmode="lin" valueType="num">
                                      <p:cBhvr>
                                        <p:cTn id="39" dur="150" fill="hold"/>
                                        <p:tgtEl>
                                          <p:spTgt spid="39"/>
                                        </p:tgtEl>
                                        <p:attrNameLst>
                                          <p:attrName>ppt_y</p:attrName>
                                        </p:attrNameLst>
                                      </p:cBhvr>
                                      <p:tavLst>
                                        <p:tav tm="0">
                                          <p:val>
                                            <p:strVal val="#ppt_y"/>
                                          </p:val>
                                        </p:tav>
                                        <p:tav tm="100000">
                                          <p:val>
                                            <p:strVal val="#ppt_y"/>
                                          </p:val>
                                        </p:tav>
                                      </p:tavLst>
                                    </p:anim>
                                    <p:anim calcmode="lin" valueType="num">
                                      <p:cBhvr>
                                        <p:cTn id="40" dur="150" fill="hold"/>
                                        <p:tgtEl>
                                          <p:spTgt spid="39"/>
                                        </p:tgtEl>
                                        <p:attrNameLst>
                                          <p:attrName>ppt_h</p:attrName>
                                        </p:attrNameLst>
                                      </p:cBhvr>
                                      <p:tavLst>
                                        <p:tav tm="0">
                                          <p:val>
                                            <p:strVal val="#ppt_h/10"/>
                                          </p:val>
                                        </p:tav>
                                        <p:tav tm="50000">
                                          <p:val>
                                            <p:strVal val="#ppt_h+.01"/>
                                          </p:val>
                                        </p:tav>
                                        <p:tav tm="100000">
                                          <p:val>
                                            <p:strVal val="#ppt_h"/>
                                          </p:val>
                                        </p:tav>
                                      </p:tavLst>
                                    </p:anim>
                                    <p:anim calcmode="lin" valueType="num">
                                      <p:cBhvr>
                                        <p:cTn id="41" dur="150" fill="hold"/>
                                        <p:tgtEl>
                                          <p:spTgt spid="39"/>
                                        </p:tgtEl>
                                        <p:attrNameLst>
                                          <p:attrName>ppt_w</p:attrName>
                                        </p:attrNameLst>
                                      </p:cBhvr>
                                      <p:tavLst>
                                        <p:tav tm="0">
                                          <p:val>
                                            <p:strVal val="#ppt_w/10"/>
                                          </p:val>
                                        </p:tav>
                                        <p:tav tm="50000">
                                          <p:val>
                                            <p:strVal val="#ppt_w+.01"/>
                                          </p:val>
                                        </p:tav>
                                        <p:tav tm="100000">
                                          <p:val>
                                            <p:strVal val="#ppt_w"/>
                                          </p:val>
                                        </p:tav>
                                      </p:tavLst>
                                    </p:anim>
                                    <p:animEffect transition="in" filter="fade">
                                      <p:cBhvr>
                                        <p:cTn id="42" dur="150" tmFilter="0,0; .5, 1; 1, 1"/>
                                        <p:tgtEl>
                                          <p:spTgt spid="39"/>
                                        </p:tgtEl>
                                      </p:cBhvr>
                                    </p:animEffect>
                                  </p:childTnLst>
                                </p:cTn>
                              </p:par>
                            </p:childTnLst>
                          </p:cTn>
                        </p:par>
                        <p:par>
                          <p:cTn id="43" fill="hold">
                            <p:stCondLst>
                              <p:cond delay="1500"/>
                            </p:stCondLst>
                            <p:childTnLst>
                              <p:par>
                                <p:cTn id="44" presetID="41" presetClass="entr" presetSubtype="0" fill="hold" grpId="0" nodeType="afterEffect">
                                  <p:stCondLst>
                                    <p:cond delay="0"/>
                                  </p:stCondLst>
                                  <p:iterate type="lt">
                                    <p:tmPct val="10000"/>
                                  </p:iterate>
                                  <p:childTnLst>
                                    <p:set>
                                      <p:cBhvr>
                                        <p:cTn id="45" dur="1" fill="hold">
                                          <p:stCondLst>
                                            <p:cond delay="0"/>
                                          </p:stCondLst>
                                        </p:cTn>
                                        <p:tgtEl>
                                          <p:spTgt spid="59"/>
                                        </p:tgtEl>
                                        <p:attrNameLst>
                                          <p:attrName>style.visibility</p:attrName>
                                        </p:attrNameLst>
                                      </p:cBhvr>
                                      <p:to>
                                        <p:strVal val="visible"/>
                                      </p:to>
                                    </p:set>
                                    <p:anim calcmode="lin" valueType="num">
                                      <p:cBhvr>
                                        <p:cTn id="46" dur="100" fill="hold"/>
                                        <p:tgtEl>
                                          <p:spTgt spid="59"/>
                                        </p:tgtEl>
                                        <p:attrNameLst>
                                          <p:attrName>ppt_x</p:attrName>
                                        </p:attrNameLst>
                                      </p:cBhvr>
                                      <p:tavLst>
                                        <p:tav tm="0">
                                          <p:val>
                                            <p:strVal val="#ppt_x"/>
                                          </p:val>
                                        </p:tav>
                                        <p:tav tm="50000">
                                          <p:val>
                                            <p:strVal val="#ppt_x+.1"/>
                                          </p:val>
                                        </p:tav>
                                        <p:tav tm="100000">
                                          <p:val>
                                            <p:strVal val="#ppt_x"/>
                                          </p:val>
                                        </p:tav>
                                      </p:tavLst>
                                    </p:anim>
                                    <p:anim calcmode="lin" valueType="num">
                                      <p:cBhvr>
                                        <p:cTn id="47" dur="100" fill="hold"/>
                                        <p:tgtEl>
                                          <p:spTgt spid="59"/>
                                        </p:tgtEl>
                                        <p:attrNameLst>
                                          <p:attrName>ppt_y</p:attrName>
                                        </p:attrNameLst>
                                      </p:cBhvr>
                                      <p:tavLst>
                                        <p:tav tm="0">
                                          <p:val>
                                            <p:strVal val="#ppt_y"/>
                                          </p:val>
                                        </p:tav>
                                        <p:tav tm="100000">
                                          <p:val>
                                            <p:strVal val="#ppt_y"/>
                                          </p:val>
                                        </p:tav>
                                      </p:tavLst>
                                    </p:anim>
                                    <p:anim calcmode="lin" valueType="num">
                                      <p:cBhvr>
                                        <p:cTn id="48" dur="100" fill="hold"/>
                                        <p:tgtEl>
                                          <p:spTgt spid="59"/>
                                        </p:tgtEl>
                                        <p:attrNameLst>
                                          <p:attrName>ppt_h</p:attrName>
                                        </p:attrNameLst>
                                      </p:cBhvr>
                                      <p:tavLst>
                                        <p:tav tm="0">
                                          <p:val>
                                            <p:strVal val="#ppt_h/10"/>
                                          </p:val>
                                        </p:tav>
                                        <p:tav tm="50000">
                                          <p:val>
                                            <p:strVal val="#ppt_h+.01"/>
                                          </p:val>
                                        </p:tav>
                                        <p:tav tm="100000">
                                          <p:val>
                                            <p:strVal val="#ppt_h"/>
                                          </p:val>
                                        </p:tav>
                                      </p:tavLst>
                                    </p:anim>
                                    <p:anim calcmode="lin" valueType="num">
                                      <p:cBhvr>
                                        <p:cTn id="49" dur="100" fill="hold"/>
                                        <p:tgtEl>
                                          <p:spTgt spid="59"/>
                                        </p:tgtEl>
                                        <p:attrNameLst>
                                          <p:attrName>ppt_w</p:attrName>
                                        </p:attrNameLst>
                                      </p:cBhvr>
                                      <p:tavLst>
                                        <p:tav tm="0">
                                          <p:val>
                                            <p:strVal val="#ppt_w/10"/>
                                          </p:val>
                                        </p:tav>
                                        <p:tav tm="50000">
                                          <p:val>
                                            <p:strVal val="#ppt_w+.01"/>
                                          </p:val>
                                        </p:tav>
                                        <p:tav tm="100000">
                                          <p:val>
                                            <p:strVal val="#ppt_w"/>
                                          </p:val>
                                        </p:tav>
                                      </p:tavLst>
                                    </p:anim>
                                    <p:animEffect transition="in" filter="fade">
                                      <p:cBhvr>
                                        <p:cTn id="50" dur="100" tmFilter="0,0; .5, 1; 1, 1"/>
                                        <p:tgtEl>
                                          <p:spTgt spid="59"/>
                                        </p:tgtEl>
                                      </p:cBhvr>
                                    </p:animEffect>
                                  </p:childTnLst>
                                </p:cTn>
                              </p:par>
                            </p:childTnLst>
                          </p:cTn>
                        </p:par>
                        <p:par>
                          <p:cTn id="51" fill="hold">
                            <p:stCondLst>
                              <p:cond delay="1820"/>
                            </p:stCondLst>
                            <p:childTnLst>
                              <p:par>
                                <p:cTn id="52" presetID="41" presetClass="entr" presetSubtype="0" fill="hold" grpId="0" nodeType="afterEffect">
                                  <p:stCondLst>
                                    <p:cond delay="0"/>
                                  </p:stCondLst>
                                  <p:iterate type="lt">
                                    <p:tmPct val="10000"/>
                                  </p:iterate>
                                  <p:childTnLst>
                                    <p:set>
                                      <p:cBhvr>
                                        <p:cTn id="53" dur="1" fill="hold">
                                          <p:stCondLst>
                                            <p:cond delay="0"/>
                                          </p:stCondLst>
                                        </p:cTn>
                                        <p:tgtEl>
                                          <p:spTgt spid="54"/>
                                        </p:tgtEl>
                                        <p:attrNameLst>
                                          <p:attrName>style.visibility</p:attrName>
                                        </p:attrNameLst>
                                      </p:cBhvr>
                                      <p:to>
                                        <p:strVal val="visible"/>
                                      </p:to>
                                    </p:set>
                                    <p:anim calcmode="lin" valueType="num">
                                      <p:cBhvr>
                                        <p:cTn id="54" dur="100" fill="hold"/>
                                        <p:tgtEl>
                                          <p:spTgt spid="54"/>
                                        </p:tgtEl>
                                        <p:attrNameLst>
                                          <p:attrName>ppt_x</p:attrName>
                                        </p:attrNameLst>
                                      </p:cBhvr>
                                      <p:tavLst>
                                        <p:tav tm="0">
                                          <p:val>
                                            <p:strVal val="#ppt_x"/>
                                          </p:val>
                                        </p:tav>
                                        <p:tav tm="50000">
                                          <p:val>
                                            <p:strVal val="#ppt_x+.1"/>
                                          </p:val>
                                        </p:tav>
                                        <p:tav tm="100000">
                                          <p:val>
                                            <p:strVal val="#ppt_x"/>
                                          </p:val>
                                        </p:tav>
                                      </p:tavLst>
                                    </p:anim>
                                    <p:anim calcmode="lin" valueType="num">
                                      <p:cBhvr>
                                        <p:cTn id="55" dur="100" fill="hold"/>
                                        <p:tgtEl>
                                          <p:spTgt spid="54"/>
                                        </p:tgtEl>
                                        <p:attrNameLst>
                                          <p:attrName>ppt_y</p:attrName>
                                        </p:attrNameLst>
                                      </p:cBhvr>
                                      <p:tavLst>
                                        <p:tav tm="0">
                                          <p:val>
                                            <p:strVal val="#ppt_y"/>
                                          </p:val>
                                        </p:tav>
                                        <p:tav tm="100000">
                                          <p:val>
                                            <p:strVal val="#ppt_y"/>
                                          </p:val>
                                        </p:tav>
                                      </p:tavLst>
                                    </p:anim>
                                    <p:anim calcmode="lin" valueType="num">
                                      <p:cBhvr>
                                        <p:cTn id="56" dur="100" fill="hold"/>
                                        <p:tgtEl>
                                          <p:spTgt spid="54"/>
                                        </p:tgtEl>
                                        <p:attrNameLst>
                                          <p:attrName>ppt_h</p:attrName>
                                        </p:attrNameLst>
                                      </p:cBhvr>
                                      <p:tavLst>
                                        <p:tav tm="0">
                                          <p:val>
                                            <p:strVal val="#ppt_h/10"/>
                                          </p:val>
                                        </p:tav>
                                        <p:tav tm="50000">
                                          <p:val>
                                            <p:strVal val="#ppt_h+.01"/>
                                          </p:val>
                                        </p:tav>
                                        <p:tav tm="100000">
                                          <p:val>
                                            <p:strVal val="#ppt_h"/>
                                          </p:val>
                                        </p:tav>
                                      </p:tavLst>
                                    </p:anim>
                                    <p:anim calcmode="lin" valueType="num">
                                      <p:cBhvr>
                                        <p:cTn id="57" dur="100" fill="hold"/>
                                        <p:tgtEl>
                                          <p:spTgt spid="54"/>
                                        </p:tgtEl>
                                        <p:attrNameLst>
                                          <p:attrName>ppt_w</p:attrName>
                                        </p:attrNameLst>
                                      </p:cBhvr>
                                      <p:tavLst>
                                        <p:tav tm="0">
                                          <p:val>
                                            <p:strVal val="#ppt_w/10"/>
                                          </p:val>
                                        </p:tav>
                                        <p:tav tm="50000">
                                          <p:val>
                                            <p:strVal val="#ppt_w+.01"/>
                                          </p:val>
                                        </p:tav>
                                        <p:tav tm="100000">
                                          <p:val>
                                            <p:strVal val="#ppt_w"/>
                                          </p:val>
                                        </p:tav>
                                      </p:tavLst>
                                    </p:anim>
                                    <p:animEffect transition="in" filter="fade">
                                      <p:cBhvr>
                                        <p:cTn id="58" dur="100" tmFilter="0,0; .5, 1; 1, 1"/>
                                        <p:tgtEl>
                                          <p:spTgt spid="54"/>
                                        </p:tgtEl>
                                      </p:cBhvr>
                                    </p:animEffect>
                                  </p:childTnLst>
                                </p:cTn>
                              </p:par>
                            </p:childTnLst>
                          </p:cTn>
                        </p:par>
                        <p:par>
                          <p:cTn id="59" fill="hold">
                            <p:stCondLst>
                              <p:cond delay="2260"/>
                            </p:stCondLst>
                            <p:childTnLst>
                              <p:par>
                                <p:cTn id="60" presetID="41" presetClass="entr" presetSubtype="0" fill="hold" grpId="0" nodeType="afterEffect">
                                  <p:stCondLst>
                                    <p:cond delay="0"/>
                                  </p:stCondLst>
                                  <p:iterate type="lt">
                                    <p:tmPct val="10000"/>
                                  </p:iterate>
                                  <p:childTnLst>
                                    <p:set>
                                      <p:cBhvr>
                                        <p:cTn id="61" dur="1" fill="hold">
                                          <p:stCondLst>
                                            <p:cond delay="0"/>
                                          </p:stCondLst>
                                        </p:cTn>
                                        <p:tgtEl>
                                          <p:spTgt spid="32"/>
                                        </p:tgtEl>
                                        <p:attrNameLst>
                                          <p:attrName>style.visibility</p:attrName>
                                        </p:attrNameLst>
                                      </p:cBhvr>
                                      <p:to>
                                        <p:strVal val="visible"/>
                                      </p:to>
                                    </p:set>
                                    <p:anim calcmode="lin" valueType="num">
                                      <p:cBhvr>
                                        <p:cTn id="62" dur="250" fill="hold"/>
                                        <p:tgtEl>
                                          <p:spTgt spid="32"/>
                                        </p:tgtEl>
                                        <p:attrNameLst>
                                          <p:attrName>ppt_x</p:attrName>
                                        </p:attrNameLst>
                                      </p:cBhvr>
                                      <p:tavLst>
                                        <p:tav tm="0">
                                          <p:val>
                                            <p:strVal val="#ppt_x"/>
                                          </p:val>
                                        </p:tav>
                                        <p:tav tm="50000">
                                          <p:val>
                                            <p:strVal val="#ppt_x+.1"/>
                                          </p:val>
                                        </p:tav>
                                        <p:tav tm="100000">
                                          <p:val>
                                            <p:strVal val="#ppt_x"/>
                                          </p:val>
                                        </p:tav>
                                      </p:tavLst>
                                    </p:anim>
                                    <p:anim calcmode="lin" valueType="num">
                                      <p:cBhvr>
                                        <p:cTn id="63" dur="250" fill="hold"/>
                                        <p:tgtEl>
                                          <p:spTgt spid="32"/>
                                        </p:tgtEl>
                                        <p:attrNameLst>
                                          <p:attrName>ppt_y</p:attrName>
                                        </p:attrNameLst>
                                      </p:cBhvr>
                                      <p:tavLst>
                                        <p:tav tm="0">
                                          <p:val>
                                            <p:strVal val="#ppt_y"/>
                                          </p:val>
                                        </p:tav>
                                        <p:tav tm="100000">
                                          <p:val>
                                            <p:strVal val="#ppt_y"/>
                                          </p:val>
                                        </p:tav>
                                      </p:tavLst>
                                    </p:anim>
                                    <p:anim calcmode="lin" valueType="num">
                                      <p:cBhvr>
                                        <p:cTn id="64" dur="250" fill="hold"/>
                                        <p:tgtEl>
                                          <p:spTgt spid="32"/>
                                        </p:tgtEl>
                                        <p:attrNameLst>
                                          <p:attrName>ppt_h</p:attrName>
                                        </p:attrNameLst>
                                      </p:cBhvr>
                                      <p:tavLst>
                                        <p:tav tm="0">
                                          <p:val>
                                            <p:strVal val="#ppt_h/10"/>
                                          </p:val>
                                        </p:tav>
                                        <p:tav tm="50000">
                                          <p:val>
                                            <p:strVal val="#ppt_h+.01"/>
                                          </p:val>
                                        </p:tav>
                                        <p:tav tm="100000">
                                          <p:val>
                                            <p:strVal val="#ppt_h"/>
                                          </p:val>
                                        </p:tav>
                                      </p:tavLst>
                                    </p:anim>
                                    <p:anim calcmode="lin" valueType="num">
                                      <p:cBhvr>
                                        <p:cTn id="65" dur="250" fill="hold"/>
                                        <p:tgtEl>
                                          <p:spTgt spid="32"/>
                                        </p:tgtEl>
                                        <p:attrNameLst>
                                          <p:attrName>ppt_w</p:attrName>
                                        </p:attrNameLst>
                                      </p:cBhvr>
                                      <p:tavLst>
                                        <p:tav tm="0">
                                          <p:val>
                                            <p:strVal val="#ppt_w/10"/>
                                          </p:val>
                                        </p:tav>
                                        <p:tav tm="50000">
                                          <p:val>
                                            <p:strVal val="#ppt_w+.01"/>
                                          </p:val>
                                        </p:tav>
                                        <p:tav tm="100000">
                                          <p:val>
                                            <p:strVal val="#ppt_w"/>
                                          </p:val>
                                        </p:tav>
                                      </p:tavLst>
                                    </p:anim>
                                    <p:animEffect transition="in" filter="fade">
                                      <p:cBhvr>
                                        <p:cTn id="66" dur="250" tmFilter="0,0; .5, 1; 1, 1"/>
                                        <p:tgtEl>
                                          <p:spTgt spid="32"/>
                                        </p:tgtEl>
                                      </p:cBhvr>
                                    </p:animEffect>
                                  </p:childTnLst>
                                </p:cTn>
                              </p:par>
                            </p:childTnLst>
                          </p:cTn>
                        </p:par>
                        <p:par>
                          <p:cTn id="67" fill="hold">
                            <p:stCondLst>
                              <p:cond delay="2785"/>
                            </p:stCondLst>
                            <p:childTnLst>
                              <p:par>
                                <p:cTn id="68" presetID="41" presetClass="entr" presetSubtype="0" fill="hold" grpId="0" nodeType="afterEffect">
                                  <p:stCondLst>
                                    <p:cond delay="0"/>
                                  </p:stCondLst>
                                  <p:iterate type="lt">
                                    <p:tmPct val="10000"/>
                                  </p:iterate>
                                  <p:childTnLst>
                                    <p:set>
                                      <p:cBhvr>
                                        <p:cTn id="69" dur="1" fill="hold">
                                          <p:stCondLst>
                                            <p:cond delay="0"/>
                                          </p:stCondLst>
                                        </p:cTn>
                                        <p:tgtEl>
                                          <p:spTgt spid="45"/>
                                        </p:tgtEl>
                                        <p:attrNameLst>
                                          <p:attrName>style.visibility</p:attrName>
                                        </p:attrNameLst>
                                      </p:cBhvr>
                                      <p:to>
                                        <p:strVal val="visible"/>
                                      </p:to>
                                    </p:set>
                                    <p:anim calcmode="lin" valueType="num">
                                      <p:cBhvr>
                                        <p:cTn id="70" dur="100" fill="hold"/>
                                        <p:tgtEl>
                                          <p:spTgt spid="45"/>
                                        </p:tgtEl>
                                        <p:attrNameLst>
                                          <p:attrName>ppt_x</p:attrName>
                                        </p:attrNameLst>
                                      </p:cBhvr>
                                      <p:tavLst>
                                        <p:tav tm="0">
                                          <p:val>
                                            <p:strVal val="#ppt_x"/>
                                          </p:val>
                                        </p:tav>
                                        <p:tav tm="50000">
                                          <p:val>
                                            <p:strVal val="#ppt_x+.1"/>
                                          </p:val>
                                        </p:tav>
                                        <p:tav tm="100000">
                                          <p:val>
                                            <p:strVal val="#ppt_x"/>
                                          </p:val>
                                        </p:tav>
                                      </p:tavLst>
                                    </p:anim>
                                    <p:anim calcmode="lin" valueType="num">
                                      <p:cBhvr>
                                        <p:cTn id="71" dur="100" fill="hold"/>
                                        <p:tgtEl>
                                          <p:spTgt spid="45"/>
                                        </p:tgtEl>
                                        <p:attrNameLst>
                                          <p:attrName>ppt_y</p:attrName>
                                        </p:attrNameLst>
                                      </p:cBhvr>
                                      <p:tavLst>
                                        <p:tav tm="0">
                                          <p:val>
                                            <p:strVal val="#ppt_y"/>
                                          </p:val>
                                        </p:tav>
                                        <p:tav tm="100000">
                                          <p:val>
                                            <p:strVal val="#ppt_y"/>
                                          </p:val>
                                        </p:tav>
                                      </p:tavLst>
                                    </p:anim>
                                    <p:anim calcmode="lin" valueType="num">
                                      <p:cBhvr>
                                        <p:cTn id="72" dur="100" fill="hold"/>
                                        <p:tgtEl>
                                          <p:spTgt spid="45"/>
                                        </p:tgtEl>
                                        <p:attrNameLst>
                                          <p:attrName>ppt_h</p:attrName>
                                        </p:attrNameLst>
                                      </p:cBhvr>
                                      <p:tavLst>
                                        <p:tav tm="0">
                                          <p:val>
                                            <p:strVal val="#ppt_h/10"/>
                                          </p:val>
                                        </p:tav>
                                        <p:tav tm="50000">
                                          <p:val>
                                            <p:strVal val="#ppt_h+.01"/>
                                          </p:val>
                                        </p:tav>
                                        <p:tav tm="100000">
                                          <p:val>
                                            <p:strVal val="#ppt_h"/>
                                          </p:val>
                                        </p:tav>
                                      </p:tavLst>
                                    </p:anim>
                                    <p:anim calcmode="lin" valueType="num">
                                      <p:cBhvr>
                                        <p:cTn id="73" dur="100" fill="hold"/>
                                        <p:tgtEl>
                                          <p:spTgt spid="45"/>
                                        </p:tgtEl>
                                        <p:attrNameLst>
                                          <p:attrName>ppt_w</p:attrName>
                                        </p:attrNameLst>
                                      </p:cBhvr>
                                      <p:tavLst>
                                        <p:tav tm="0">
                                          <p:val>
                                            <p:strVal val="#ppt_w/10"/>
                                          </p:val>
                                        </p:tav>
                                        <p:tav tm="50000">
                                          <p:val>
                                            <p:strVal val="#ppt_w+.01"/>
                                          </p:val>
                                        </p:tav>
                                        <p:tav tm="100000">
                                          <p:val>
                                            <p:strVal val="#ppt_w"/>
                                          </p:val>
                                        </p:tav>
                                      </p:tavLst>
                                    </p:anim>
                                    <p:animEffect transition="in" filter="fade">
                                      <p:cBhvr>
                                        <p:cTn id="74" dur="100" tmFilter="0,0; .5, 1; 1, 1"/>
                                        <p:tgtEl>
                                          <p:spTgt spid="45"/>
                                        </p:tgtEl>
                                      </p:cBhvr>
                                    </p:animEffect>
                                  </p:childTnLst>
                                </p:cTn>
                              </p:par>
                            </p:childTnLst>
                          </p:cTn>
                        </p:par>
                        <p:par>
                          <p:cTn id="75" fill="hold">
                            <p:stCondLst>
                              <p:cond delay="3545"/>
                            </p:stCondLst>
                            <p:childTnLst>
                              <p:par>
                                <p:cTn id="76" presetID="41" presetClass="entr" presetSubtype="0" fill="hold" grpId="0" nodeType="afterEffect">
                                  <p:stCondLst>
                                    <p:cond delay="0"/>
                                  </p:stCondLst>
                                  <p:iterate type="lt">
                                    <p:tmPct val="10000"/>
                                  </p:iterate>
                                  <p:childTnLst>
                                    <p:set>
                                      <p:cBhvr>
                                        <p:cTn id="77" dur="1" fill="hold">
                                          <p:stCondLst>
                                            <p:cond delay="0"/>
                                          </p:stCondLst>
                                        </p:cTn>
                                        <p:tgtEl>
                                          <p:spTgt spid="52"/>
                                        </p:tgtEl>
                                        <p:attrNameLst>
                                          <p:attrName>style.visibility</p:attrName>
                                        </p:attrNameLst>
                                      </p:cBhvr>
                                      <p:to>
                                        <p:strVal val="visible"/>
                                      </p:to>
                                    </p:set>
                                    <p:anim calcmode="lin" valueType="num">
                                      <p:cBhvr>
                                        <p:cTn id="78" dur="100" fill="hold"/>
                                        <p:tgtEl>
                                          <p:spTgt spid="52"/>
                                        </p:tgtEl>
                                        <p:attrNameLst>
                                          <p:attrName>ppt_x</p:attrName>
                                        </p:attrNameLst>
                                      </p:cBhvr>
                                      <p:tavLst>
                                        <p:tav tm="0">
                                          <p:val>
                                            <p:strVal val="#ppt_x"/>
                                          </p:val>
                                        </p:tav>
                                        <p:tav tm="50000">
                                          <p:val>
                                            <p:strVal val="#ppt_x+.1"/>
                                          </p:val>
                                        </p:tav>
                                        <p:tav tm="100000">
                                          <p:val>
                                            <p:strVal val="#ppt_x"/>
                                          </p:val>
                                        </p:tav>
                                      </p:tavLst>
                                    </p:anim>
                                    <p:anim calcmode="lin" valueType="num">
                                      <p:cBhvr>
                                        <p:cTn id="79" dur="100" fill="hold"/>
                                        <p:tgtEl>
                                          <p:spTgt spid="52"/>
                                        </p:tgtEl>
                                        <p:attrNameLst>
                                          <p:attrName>ppt_y</p:attrName>
                                        </p:attrNameLst>
                                      </p:cBhvr>
                                      <p:tavLst>
                                        <p:tav tm="0">
                                          <p:val>
                                            <p:strVal val="#ppt_y"/>
                                          </p:val>
                                        </p:tav>
                                        <p:tav tm="100000">
                                          <p:val>
                                            <p:strVal val="#ppt_y"/>
                                          </p:val>
                                        </p:tav>
                                      </p:tavLst>
                                    </p:anim>
                                    <p:anim calcmode="lin" valueType="num">
                                      <p:cBhvr>
                                        <p:cTn id="80" dur="100" fill="hold"/>
                                        <p:tgtEl>
                                          <p:spTgt spid="52"/>
                                        </p:tgtEl>
                                        <p:attrNameLst>
                                          <p:attrName>ppt_h</p:attrName>
                                        </p:attrNameLst>
                                      </p:cBhvr>
                                      <p:tavLst>
                                        <p:tav tm="0">
                                          <p:val>
                                            <p:strVal val="#ppt_h/10"/>
                                          </p:val>
                                        </p:tav>
                                        <p:tav tm="50000">
                                          <p:val>
                                            <p:strVal val="#ppt_h+.01"/>
                                          </p:val>
                                        </p:tav>
                                        <p:tav tm="100000">
                                          <p:val>
                                            <p:strVal val="#ppt_h"/>
                                          </p:val>
                                        </p:tav>
                                      </p:tavLst>
                                    </p:anim>
                                    <p:anim calcmode="lin" valueType="num">
                                      <p:cBhvr>
                                        <p:cTn id="81" dur="100" fill="hold"/>
                                        <p:tgtEl>
                                          <p:spTgt spid="52"/>
                                        </p:tgtEl>
                                        <p:attrNameLst>
                                          <p:attrName>ppt_w</p:attrName>
                                        </p:attrNameLst>
                                      </p:cBhvr>
                                      <p:tavLst>
                                        <p:tav tm="0">
                                          <p:val>
                                            <p:strVal val="#ppt_w/10"/>
                                          </p:val>
                                        </p:tav>
                                        <p:tav tm="50000">
                                          <p:val>
                                            <p:strVal val="#ppt_w+.01"/>
                                          </p:val>
                                        </p:tav>
                                        <p:tav tm="100000">
                                          <p:val>
                                            <p:strVal val="#ppt_w"/>
                                          </p:val>
                                        </p:tav>
                                      </p:tavLst>
                                    </p:anim>
                                    <p:animEffect transition="in" filter="fade">
                                      <p:cBhvr>
                                        <p:cTn id="82" dur="100" tmFilter="0,0; .5, 1; 1, 1"/>
                                        <p:tgtEl>
                                          <p:spTgt spid="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p:bldP spid="48" grpId="0" animBg="1"/>
      <p:bldP spid="49" grpId="0" animBg="1"/>
      <p:bldP spid="50" grpId="0" animBg="1"/>
      <p:bldP spid="51" grpId="0" animBg="1"/>
      <p:bldP spid="39" grpId="0"/>
      <p:bldP spid="45" grpId="0"/>
      <p:bldP spid="52" grpId="0"/>
      <p:bldP spid="54" grpId="0"/>
      <p:bldP spid="59" grpId="0"/>
      <p:bldP spid="32" grpId="0"/>
      <p:bldP spid="33"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bg1"/>
            </a:gs>
            <a:gs pos="64000">
              <a:schemeClr val="bg1"/>
            </a:gs>
            <a:gs pos="78000">
              <a:schemeClr val="bg1">
                <a:lumMod val="95000"/>
              </a:schemeClr>
            </a:gs>
            <a:gs pos="100000">
              <a:schemeClr val="accent1">
                <a:lumMod val="30000"/>
                <a:lumOff val="70000"/>
              </a:schemeClr>
            </a:gs>
          </a:gsLst>
          <a:lin ang="10800000" scaled="0"/>
          <a:tileRect/>
        </a:gradFill>
        <a:effectLst/>
      </p:bgPr>
    </p:bg>
    <p:spTree>
      <p:nvGrpSpPr>
        <p:cNvPr id="1" name=""/>
        <p:cNvGrpSpPr/>
        <p:nvPr/>
      </p:nvGrpSpPr>
      <p:grpSpPr>
        <a:xfrm>
          <a:off x="0" y="0"/>
          <a:ext cx="0" cy="0"/>
          <a:chOff x="0" y="0"/>
          <a:chExt cx="0" cy="0"/>
        </a:xfrm>
      </p:grpSpPr>
      <p:sp>
        <p:nvSpPr>
          <p:cNvPr id="48" name="شكل حر 47">
            <a:extLst>
              <a:ext uri="{FF2B5EF4-FFF2-40B4-BE49-F238E27FC236}">
                <a16:creationId xmlns:a16="http://schemas.microsoft.com/office/drawing/2014/main" id="{B83DE556-7759-4E51-953E-6194E8578615}"/>
              </a:ext>
            </a:extLst>
          </p:cNvPr>
          <p:cNvSpPr/>
          <p:nvPr/>
        </p:nvSpPr>
        <p:spPr>
          <a:xfrm flipH="1" flipV="1">
            <a:off x="10629028" y="0"/>
            <a:ext cx="1562972" cy="6889284"/>
          </a:xfrm>
          <a:custGeom>
            <a:avLst/>
            <a:gdLst>
              <a:gd name="connsiteX0" fmla="*/ 38516 w 1562972"/>
              <a:gd name="connsiteY0" fmla="*/ 6889284 h 6889284"/>
              <a:gd name="connsiteX1" fmla="*/ 0 w 1562972"/>
              <a:gd name="connsiteY1" fmla="*/ 6889284 h 6889284"/>
              <a:gd name="connsiteX2" fmla="*/ 0 w 1562972"/>
              <a:gd name="connsiteY2" fmla="*/ 4984890 h 6889284"/>
              <a:gd name="connsiteX3" fmla="*/ 1103053 w 1562972"/>
              <a:gd name="connsiteY3" fmla="*/ 0 h 6889284"/>
              <a:gd name="connsiteX4" fmla="*/ 1562972 w 1562972"/>
              <a:gd name="connsiteY4" fmla="*/ 0 h 68892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62972" h="6889284">
                <a:moveTo>
                  <a:pt x="38516" y="6889284"/>
                </a:moveTo>
                <a:lnTo>
                  <a:pt x="0" y="6889284"/>
                </a:lnTo>
                <a:lnTo>
                  <a:pt x="0" y="4984890"/>
                </a:lnTo>
                <a:lnTo>
                  <a:pt x="1103053" y="0"/>
                </a:lnTo>
                <a:lnTo>
                  <a:pt x="1562972" y="0"/>
                </a:lnTo>
                <a:close/>
              </a:path>
            </a:pathLst>
          </a:custGeom>
          <a:solidFill>
            <a:srgbClr val="5AE2D2">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45720" tIns="22860" rIns="45720" bIns="22860" numCol="1" spcCol="0" rtlCol="0" fromWordArt="0" anchor="ctr" anchorCtr="0" forceAA="0" compatLnSpc="1">
            <a:prstTxWarp prst="textNoShape">
              <a:avLst/>
            </a:prstTxWarp>
            <a:noAutofit/>
          </a:bodyPr>
          <a:lstStyle/>
          <a:p>
            <a:pPr marL="0" marR="0" lvl="0" indent="0" algn="ctr" defTabSz="914400" rtl="1"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9" name="شكل حر 48">
            <a:extLst>
              <a:ext uri="{FF2B5EF4-FFF2-40B4-BE49-F238E27FC236}">
                <a16:creationId xmlns:a16="http://schemas.microsoft.com/office/drawing/2014/main" id="{9A5AC296-F6FE-43A1-9495-3FCD467F015B}"/>
              </a:ext>
            </a:extLst>
          </p:cNvPr>
          <p:cNvSpPr/>
          <p:nvPr/>
        </p:nvSpPr>
        <p:spPr>
          <a:xfrm flipH="1" flipV="1">
            <a:off x="11076210" y="1846834"/>
            <a:ext cx="1115790" cy="5042451"/>
          </a:xfrm>
          <a:custGeom>
            <a:avLst/>
            <a:gdLst>
              <a:gd name="connsiteX0" fmla="*/ 0 w 1115790"/>
              <a:gd name="connsiteY0" fmla="*/ 5042451 h 5042451"/>
              <a:gd name="connsiteX1" fmla="*/ 0 w 1115790"/>
              <a:gd name="connsiteY1" fmla="*/ 2963996 h 5042451"/>
              <a:gd name="connsiteX2" fmla="*/ 655871 w 1115790"/>
              <a:gd name="connsiteY2" fmla="*/ 0 h 5042451"/>
              <a:gd name="connsiteX3" fmla="*/ 1115790 w 1115790"/>
              <a:gd name="connsiteY3" fmla="*/ 0 h 5042451"/>
            </a:gdLst>
            <a:ahLst/>
            <a:cxnLst>
              <a:cxn ang="0">
                <a:pos x="connsiteX0" y="connsiteY0"/>
              </a:cxn>
              <a:cxn ang="0">
                <a:pos x="connsiteX1" y="connsiteY1"/>
              </a:cxn>
              <a:cxn ang="0">
                <a:pos x="connsiteX2" y="connsiteY2"/>
              </a:cxn>
              <a:cxn ang="0">
                <a:pos x="connsiteX3" y="connsiteY3"/>
              </a:cxn>
            </a:cxnLst>
            <a:rect l="l" t="t" r="r" b="b"/>
            <a:pathLst>
              <a:path w="1115790" h="5042451">
                <a:moveTo>
                  <a:pt x="0" y="5042451"/>
                </a:moveTo>
                <a:lnTo>
                  <a:pt x="0" y="2963996"/>
                </a:lnTo>
                <a:lnTo>
                  <a:pt x="655871" y="0"/>
                </a:lnTo>
                <a:lnTo>
                  <a:pt x="1115790" y="0"/>
                </a:lnTo>
                <a:close/>
              </a:path>
            </a:pathLst>
          </a:custGeom>
          <a:solidFill>
            <a:srgbClr val="5AE2D2">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45720" tIns="22860" rIns="45720" bIns="22860" numCol="1" spcCol="0" rtlCol="0" fromWordArt="0" anchor="ctr" anchorCtr="0" forceAA="0" compatLnSpc="1">
            <a:prstTxWarp prst="textNoShape">
              <a:avLst/>
            </a:prstTxWarp>
            <a:noAutofit/>
          </a:bodyPr>
          <a:lstStyle/>
          <a:p>
            <a:pPr marL="0" marR="0" lvl="0" indent="0" algn="ctr" defTabSz="914400" rtl="1"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0" name="شكل حر 49">
            <a:extLst>
              <a:ext uri="{FF2B5EF4-FFF2-40B4-BE49-F238E27FC236}">
                <a16:creationId xmlns:a16="http://schemas.microsoft.com/office/drawing/2014/main" id="{3FD56E2B-6CF9-462A-85E3-6FBE55378828}"/>
              </a:ext>
            </a:extLst>
          </p:cNvPr>
          <p:cNvSpPr/>
          <p:nvPr/>
        </p:nvSpPr>
        <p:spPr>
          <a:xfrm flipH="1" flipV="1">
            <a:off x="11528154" y="3889248"/>
            <a:ext cx="663846" cy="3000037"/>
          </a:xfrm>
          <a:custGeom>
            <a:avLst/>
            <a:gdLst>
              <a:gd name="connsiteX0" fmla="*/ 0 w 663846"/>
              <a:gd name="connsiteY0" fmla="*/ 3000037 h 3000037"/>
              <a:gd name="connsiteX1" fmla="*/ 0 w 663846"/>
              <a:gd name="connsiteY1" fmla="*/ 921582 h 3000037"/>
              <a:gd name="connsiteX2" fmla="*/ 203927 w 663846"/>
              <a:gd name="connsiteY2" fmla="*/ 0 h 3000037"/>
              <a:gd name="connsiteX3" fmla="*/ 663846 w 663846"/>
              <a:gd name="connsiteY3" fmla="*/ 0 h 3000037"/>
            </a:gdLst>
            <a:ahLst/>
            <a:cxnLst>
              <a:cxn ang="0">
                <a:pos x="connsiteX0" y="connsiteY0"/>
              </a:cxn>
              <a:cxn ang="0">
                <a:pos x="connsiteX1" y="connsiteY1"/>
              </a:cxn>
              <a:cxn ang="0">
                <a:pos x="connsiteX2" y="connsiteY2"/>
              </a:cxn>
              <a:cxn ang="0">
                <a:pos x="connsiteX3" y="connsiteY3"/>
              </a:cxn>
            </a:cxnLst>
            <a:rect l="l" t="t" r="r" b="b"/>
            <a:pathLst>
              <a:path w="663846" h="3000037">
                <a:moveTo>
                  <a:pt x="0" y="3000037"/>
                </a:moveTo>
                <a:lnTo>
                  <a:pt x="0" y="921582"/>
                </a:lnTo>
                <a:lnTo>
                  <a:pt x="203927" y="0"/>
                </a:lnTo>
                <a:lnTo>
                  <a:pt x="663846" y="0"/>
                </a:lnTo>
                <a:close/>
              </a:path>
            </a:pathLst>
          </a:custGeom>
          <a:solidFill>
            <a:srgbClr val="5AE2D2">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45720" tIns="22860" rIns="45720" bIns="22860" numCol="1" spcCol="0" rtlCol="0" fromWordArt="0" anchor="ctr" anchorCtr="0" forceAA="0" compatLnSpc="1">
            <a:prstTxWarp prst="textNoShape">
              <a:avLst/>
            </a:prstTxWarp>
            <a:noAutofit/>
          </a:bodyPr>
          <a:lstStyle/>
          <a:p>
            <a:pPr marL="0" marR="0" lvl="0" indent="0" algn="ctr" defTabSz="914400" rtl="1"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5" name="صورة 4">
            <a:extLst>
              <a:ext uri="{FF2B5EF4-FFF2-40B4-BE49-F238E27FC236}">
                <a16:creationId xmlns:a16="http://schemas.microsoft.com/office/drawing/2014/main" id="{3A1010AB-68BC-5280-4A72-5C886D051479}"/>
              </a:ext>
            </a:extLst>
          </p:cNvPr>
          <p:cNvPicPr>
            <a:picLocks noChangeAspect="1"/>
          </p:cNvPicPr>
          <p:nvPr/>
        </p:nvPicPr>
        <p:blipFill>
          <a:blip r:embed="rId3" cstate="print">
            <a:biLevel thresh="25000"/>
            <a:extLst>
              <a:ext uri="{28A0092B-C50C-407E-A947-70E740481C1C}">
                <a14:useLocalDpi xmlns:a14="http://schemas.microsoft.com/office/drawing/2010/main" val="0"/>
              </a:ext>
            </a:extLst>
          </a:blip>
          <a:stretch>
            <a:fillRect/>
          </a:stretch>
        </p:blipFill>
        <p:spPr>
          <a:xfrm>
            <a:off x="4169954" y="1211978"/>
            <a:ext cx="5436276" cy="5436276"/>
          </a:xfrm>
          <a:prstGeom prst="rect">
            <a:avLst/>
          </a:prstGeom>
          <a:ln>
            <a:noFill/>
          </a:ln>
          <a:effectLst>
            <a:outerShdw blurRad="495300" dist="228600" dir="9300000" sx="97000" sy="97000" algn="ctr">
              <a:srgbClr val="000000">
                <a:alpha val="20000"/>
              </a:srgbClr>
            </a:outerShdw>
          </a:effectLst>
          <a:scene3d>
            <a:camera prst="orthographicFront">
              <a:rot lat="0" lon="0" rev="0"/>
            </a:camera>
            <a:lightRig rig="brightRoom" dir="t">
              <a:rot lat="0" lon="0" rev="600000"/>
            </a:lightRig>
          </a:scene3d>
          <a:sp3d prstMaterial="metal">
            <a:bevelT w="38100" h="57150" prst="angle"/>
          </a:sp3d>
        </p:spPr>
      </p:pic>
      <p:sp>
        <p:nvSpPr>
          <p:cNvPr id="51" name="شكل حر 50">
            <a:extLst>
              <a:ext uri="{FF2B5EF4-FFF2-40B4-BE49-F238E27FC236}">
                <a16:creationId xmlns:a16="http://schemas.microsoft.com/office/drawing/2014/main" id="{3FD56E2B-6CF9-462A-85E3-6FBE55378828}"/>
              </a:ext>
            </a:extLst>
          </p:cNvPr>
          <p:cNvSpPr/>
          <p:nvPr/>
        </p:nvSpPr>
        <p:spPr>
          <a:xfrm flipH="1" flipV="1">
            <a:off x="11981248" y="5936858"/>
            <a:ext cx="210752" cy="952426"/>
          </a:xfrm>
          <a:custGeom>
            <a:avLst/>
            <a:gdLst>
              <a:gd name="connsiteX0" fmla="*/ 0 w 210752"/>
              <a:gd name="connsiteY0" fmla="*/ 952426 h 952426"/>
              <a:gd name="connsiteX1" fmla="*/ 0 w 210752"/>
              <a:gd name="connsiteY1" fmla="*/ 0 h 952426"/>
              <a:gd name="connsiteX2" fmla="*/ 210752 w 210752"/>
              <a:gd name="connsiteY2" fmla="*/ 0 h 952426"/>
            </a:gdLst>
            <a:ahLst/>
            <a:cxnLst>
              <a:cxn ang="0">
                <a:pos x="connsiteX0" y="connsiteY0"/>
              </a:cxn>
              <a:cxn ang="0">
                <a:pos x="connsiteX1" y="connsiteY1"/>
              </a:cxn>
              <a:cxn ang="0">
                <a:pos x="connsiteX2" y="connsiteY2"/>
              </a:cxn>
            </a:cxnLst>
            <a:rect l="l" t="t" r="r" b="b"/>
            <a:pathLst>
              <a:path w="210752" h="952426">
                <a:moveTo>
                  <a:pt x="0" y="952426"/>
                </a:moveTo>
                <a:lnTo>
                  <a:pt x="0" y="0"/>
                </a:lnTo>
                <a:lnTo>
                  <a:pt x="210752" y="0"/>
                </a:lnTo>
                <a:close/>
              </a:path>
            </a:pathLst>
          </a:custGeom>
          <a:solidFill>
            <a:srgbClr val="5AE2D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45720" tIns="22860" rIns="45720" bIns="22860" numCol="1" spcCol="0" rtlCol="0" fromWordArt="0" anchor="ctr" anchorCtr="0" forceAA="0" compatLnSpc="1">
            <a:prstTxWarp prst="textNoShape">
              <a:avLst/>
            </a:prstTxWarp>
            <a:noAutofit/>
          </a:bodyPr>
          <a:lstStyle/>
          <a:p>
            <a:pPr marL="0" marR="0" lvl="0" indent="0" algn="ctr" defTabSz="914400" rtl="1"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8" name="Title 1">
            <a:extLst>
              <a:ext uri="{FF2B5EF4-FFF2-40B4-BE49-F238E27FC236}">
                <a16:creationId xmlns:a16="http://schemas.microsoft.com/office/drawing/2014/main" id="{620E4EF0-B6C1-40FC-80A9-82BE9FFE86F3}"/>
              </a:ext>
            </a:extLst>
          </p:cNvPr>
          <p:cNvSpPr txBox="1">
            <a:spLocks/>
          </p:cNvSpPr>
          <p:nvPr/>
        </p:nvSpPr>
        <p:spPr>
          <a:xfrm>
            <a:off x="4788464" y="2725961"/>
            <a:ext cx="4041183" cy="2084574"/>
          </a:xfrm>
          <a:prstGeom prst="rect">
            <a:avLst/>
          </a:prstGeom>
        </p:spPr>
        <p:txBody>
          <a:bodyPr vert="horz" lIns="91440" tIns="45720" rIns="91440" bIns="45720" rtlCol="0" anchor="ctr">
            <a:noAutofit/>
          </a:bodyPr>
          <a:lstStyle>
            <a:defPPr>
              <a:defRPr lang="ar-SA"/>
            </a:defPPr>
            <a:lvl1pPr algn="ctr" rtl="0">
              <a:lnSpc>
                <a:spcPct val="90000"/>
              </a:lnSpc>
              <a:spcBef>
                <a:spcPct val="0"/>
              </a:spcBef>
              <a:buNone/>
              <a:defRPr sz="4800" b="1">
                <a:solidFill>
                  <a:schemeClr val="bg1">
                    <a:lumMod val="85000"/>
                  </a:schemeClr>
                </a:solidFill>
                <a:latin typeface="El Messiri" panose="00000800000000000000" pitchFamily="50" charset="-78"/>
                <a:ea typeface="Cocon® Next Arabic" panose="020A0503020102020204" pitchFamily="18" charset="-78"/>
                <a:cs typeface="El Messiri" panose="00000800000000000000" pitchFamily="50" charset="-78"/>
              </a:defRPr>
            </a:lvl1pPr>
          </a:lstStyle>
          <a:p>
            <a:pPr lvl="0" eaLnBrk="1" fontAlgn="auto" hangingPunct="1">
              <a:lnSpc>
                <a:spcPct val="130000"/>
              </a:lnSpc>
              <a:spcAft>
                <a:spcPts val="0"/>
              </a:spcAft>
            </a:pPr>
            <a:r>
              <a:rPr lang="en-US" sz="3600" dirty="0">
                <a:solidFill>
                  <a:srgbClr val="343D45">
                    <a:lumMod val="75000"/>
                  </a:srgbClr>
                </a:solidFill>
                <a:sym typeface="Arial"/>
              </a:rPr>
              <a:t>Ownership Structure Of The Business</a:t>
            </a:r>
          </a:p>
        </p:txBody>
      </p:sp>
      <p:pic>
        <p:nvPicPr>
          <p:cNvPr id="23" name="صورة 22"/>
          <p:cNvPicPr>
            <a:picLocks noChangeAspect="1"/>
          </p:cNvPicPr>
          <p:nvPr/>
        </p:nvPicPr>
        <p:blipFill rotWithShape="1">
          <a:blip r:embed="rId4" cstate="print">
            <a:alphaModFix amt="5000"/>
            <a:extLst>
              <a:ext uri="{28A0092B-C50C-407E-A947-70E740481C1C}">
                <a14:useLocalDpi xmlns:a14="http://schemas.microsoft.com/office/drawing/2010/main" val="0"/>
              </a:ext>
            </a:extLst>
          </a:blip>
          <a:srcRect l="25586" t="32295" r="25033" b="38551"/>
          <a:stretch/>
        </p:blipFill>
        <p:spPr>
          <a:xfrm>
            <a:off x="154213" y="5010964"/>
            <a:ext cx="3128525" cy="1847036"/>
          </a:xfrm>
          <a:prstGeom prst="rect">
            <a:avLst/>
          </a:prstGeom>
        </p:spPr>
      </p:pic>
      <p:pic>
        <p:nvPicPr>
          <p:cNvPr id="4" name="صورة 3" hidden="1"/>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234439" y="642891"/>
            <a:ext cx="2629303" cy="5693317"/>
          </a:xfrm>
          <a:prstGeom prst="rect">
            <a:avLst/>
          </a:prstGeom>
        </p:spPr>
      </p:pic>
      <p:pic>
        <p:nvPicPr>
          <p:cNvPr id="21" name="صورة 20">
            <a:extLst>
              <a:ext uri="{FF2B5EF4-FFF2-40B4-BE49-F238E27FC236}">
                <a16:creationId xmlns:a16="http://schemas.microsoft.com/office/drawing/2014/main" id="{9F210FA8-C448-7495-FA92-BA10970366B7}"/>
              </a:ext>
            </a:extLst>
          </p:cNvPr>
          <p:cNvPicPr>
            <a:picLocks noChangeAspect="1"/>
          </p:cNvPicPr>
          <p:nvPr/>
        </p:nvPicPr>
        <p:blipFill rotWithShape="1">
          <a:blip r:embed="rId6" cstate="print">
            <a:alphaModFix amt="20000"/>
            <a:duotone>
              <a:schemeClr val="accent2">
                <a:shade val="45000"/>
                <a:satMod val="135000"/>
              </a:schemeClr>
              <a:prstClr val="white"/>
            </a:duotone>
            <a:extLst>
              <a:ext uri="{28A0092B-C50C-407E-A947-70E740481C1C}">
                <a14:useLocalDpi xmlns:a14="http://schemas.microsoft.com/office/drawing/2010/main" val="0"/>
              </a:ext>
            </a:extLst>
          </a:blip>
          <a:srcRect l="25586" t="32295" r="25033" b="38551"/>
          <a:stretch/>
        </p:blipFill>
        <p:spPr>
          <a:xfrm>
            <a:off x="499351" y="4900176"/>
            <a:ext cx="1986062" cy="1172542"/>
          </a:xfrm>
          <a:prstGeom prst="rect">
            <a:avLst/>
          </a:prstGeom>
        </p:spPr>
      </p:pic>
      <p:sp>
        <p:nvSpPr>
          <p:cNvPr id="66" name="Title 1">
            <a:extLst>
              <a:ext uri="{FF2B5EF4-FFF2-40B4-BE49-F238E27FC236}">
                <a16:creationId xmlns:a16="http://schemas.microsoft.com/office/drawing/2014/main" id="{620E4EF0-B6C1-40FC-80A9-82BE9FFE86F3}"/>
              </a:ext>
            </a:extLst>
          </p:cNvPr>
          <p:cNvSpPr txBox="1">
            <a:spLocks/>
          </p:cNvSpPr>
          <p:nvPr/>
        </p:nvSpPr>
        <p:spPr>
          <a:xfrm>
            <a:off x="3487191" y="209746"/>
            <a:ext cx="6119039" cy="921341"/>
          </a:xfrm>
          <a:prstGeom prst="rect">
            <a:avLst/>
          </a:prstGeom>
        </p:spPr>
        <p:txBody>
          <a:bodyPr vert="horz" lIns="91440" tIns="45720" rIns="91440" bIns="45720" rtlCol="0" anchor="ctr">
            <a:noAutofit/>
          </a:bodyPr>
          <a:lstStyle>
            <a:lvl1pPr algn="r" defTabSz="914400" rtl="1" eaLnBrk="1" latinLnBrk="0" hangingPunct="1">
              <a:lnSpc>
                <a:spcPct val="90000"/>
              </a:lnSpc>
              <a:spcBef>
                <a:spcPct val="0"/>
              </a:spcBef>
              <a:buNone/>
              <a:defRPr sz="4400" kern="1200">
                <a:solidFill>
                  <a:schemeClr val="tx1"/>
                </a:solidFill>
                <a:latin typeface="+mj-lt"/>
                <a:ea typeface="+mj-ea"/>
                <a:cs typeface="+mj-cs"/>
              </a:defRPr>
            </a:lvl1pPr>
          </a:lstStyle>
          <a:p>
            <a:pPr lvl="0" algn="ctr" rtl="0" fontAlgn="auto">
              <a:spcAft>
                <a:spcPts val="0"/>
              </a:spcAft>
            </a:pPr>
            <a:r>
              <a:rPr lang="en-US" sz="4800" b="1" dirty="0">
                <a:solidFill>
                  <a:srgbClr val="ADB9CA">
                    <a:lumMod val="75000"/>
                  </a:srgbClr>
                </a:solidFill>
                <a:latin typeface="El Messiri" panose="00000800000000000000" pitchFamily="50" charset="-78"/>
                <a:ea typeface="Cocon® Next Arabic" panose="020A0503020102020204" pitchFamily="18" charset="-78"/>
                <a:cs typeface="El Messiri" panose="00000800000000000000" pitchFamily="50" charset="-78"/>
              </a:rPr>
              <a:t>Chapter </a:t>
            </a:r>
            <a:r>
              <a:rPr lang="ar-SA" sz="4800" b="1" dirty="0">
                <a:solidFill>
                  <a:srgbClr val="ADB9CA">
                    <a:lumMod val="75000"/>
                  </a:srgbClr>
                </a:solidFill>
                <a:latin typeface="El Messiri" panose="00000800000000000000" pitchFamily="50" charset="-78"/>
                <a:ea typeface="Cocon® Next Arabic" panose="020A0503020102020204" pitchFamily="18" charset="-78"/>
                <a:cs typeface="El Messiri" panose="00000800000000000000" pitchFamily="50" charset="-78"/>
              </a:rPr>
              <a:t>3</a:t>
            </a:r>
            <a:endParaRPr lang="en-US" sz="4800" b="1" dirty="0">
              <a:solidFill>
                <a:srgbClr val="ADB9CA">
                  <a:lumMod val="75000"/>
                </a:srgbClr>
              </a:solidFill>
              <a:latin typeface="El Messiri" panose="00000800000000000000" pitchFamily="50" charset="-78"/>
              <a:ea typeface="Cocon® Next Arabic" panose="020A0503020102020204" pitchFamily="18" charset="-78"/>
              <a:cs typeface="El Messiri" panose="00000800000000000000" pitchFamily="50" charset="-78"/>
            </a:endParaRPr>
          </a:p>
        </p:txBody>
      </p:sp>
      <p:sp>
        <p:nvSpPr>
          <p:cNvPr id="14" name="TextBox 7">
            <a:extLst>
              <a:ext uri="{FF2B5EF4-FFF2-40B4-BE49-F238E27FC236}">
                <a16:creationId xmlns:a16="http://schemas.microsoft.com/office/drawing/2014/main" id="{3D6C4DD3-C232-6B10-058D-E9BCE155CEDB}"/>
              </a:ext>
            </a:extLst>
          </p:cNvPr>
          <p:cNvSpPr txBox="1"/>
          <p:nvPr/>
        </p:nvSpPr>
        <p:spPr>
          <a:xfrm>
            <a:off x="1496723" y="6309700"/>
            <a:ext cx="3300865" cy="338554"/>
          </a:xfrm>
          <a:prstGeom prst="rect">
            <a:avLst/>
          </a:prstGeom>
          <a:noFill/>
        </p:spPr>
        <p:txBody>
          <a:bodyPr wrap="square">
            <a:spAutoFit/>
          </a:bodyPr>
          <a:lstStyle/>
          <a:p>
            <a:r>
              <a:rPr lang="en-US" sz="1600" dirty="0">
                <a:solidFill>
                  <a:schemeClr val="bg1">
                    <a:lumMod val="65000"/>
                  </a:schemeClr>
                </a:solidFill>
              </a:rPr>
              <a:t>Be An Entrepreneur 2022-2023</a:t>
            </a:r>
          </a:p>
        </p:txBody>
      </p:sp>
    </p:spTree>
    <p:extLst>
      <p:ext uri="{BB962C8B-B14F-4D97-AF65-F5344CB8AC3E}">
        <p14:creationId xmlns:p14="http://schemas.microsoft.com/office/powerpoint/2010/main" val="12671041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5" fill="hold" grpId="0" nodeType="after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randombar(vertical)">
                                      <p:cBhvr>
                                        <p:cTn id="7" dur="150"/>
                                        <p:tgtEl>
                                          <p:spTgt spid="48"/>
                                        </p:tgtEl>
                                      </p:cBhvr>
                                    </p:animEffect>
                                  </p:childTnLst>
                                </p:cTn>
                              </p:par>
                            </p:childTnLst>
                          </p:cTn>
                        </p:par>
                        <p:par>
                          <p:cTn id="8" fill="hold">
                            <p:stCondLst>
                              <p:cond delay="150"/>
                            </p:stCondLst>
                            <p:childTnLst>
                              <p:par>
                                <p:cTn id="9" presetID="14" presetClass="entr" presetSubtype="5" fill="hold" grpId="0" nodeType="afterEffect">
                                  <p:stCondLst>
                                    <p:cond delay="0"/>
                                  </p:stCondLst>
                                  <p:childTnLst>
                                    <p:set>
                                      <p:cBhvr>
                                        <p:cTn id="10" dur="1" fill="hold">
                                          <p:stCondLst>
                                            <p:cond delay="0"/>
                                          </p:stCondLst>
                                        </p:cTn>
                                        <p:tgtEl>
                                          <p:spTgt spid="49"/>
                                        </p:tgtEl>
                                        <p:attrNameLst>
                                          <p:attrName>style.visibility</p:attrName>
                                        </p:attrNameLst>
                                      </p:cBhvr>
                                      <p:to>
                                        <p:strVal val="visible"/>
                                      </p:to>
                                    </p:set>
                                    <p:animEffect transition="in" filter="randombar(vertical)">
                                      <p:cBhvr>
                                        <p:cTn id="11" dur="150"/>
                                        <p:tgtEl>
                                          <p:spTgt spid="49"/>
                                        </p:tgtEl>
                                      </p:cBhvr>
                                    </p:animEffect>
                                  </p:childTnLst>
                                </p:cTn>
                              </p:par>
                            </p:childTnLst>
                          </p:cTn>
                        </p:par>
                        <p:par>
                          <p:cTn id="12" fill="hold">
                            <p:stCondLst>
                              <p:cond delay="300"/>
                            </p:stCondLst>
                            <p:childTnLst>
                              <p:par>
                                <p:cTn id="13" presetID="14" presetClass="entr" presetSubtype="5" fill="hold" grpId="0" nodeType="afterEffect">
                                  <p:stCondLst>
                                    <p:cond delay="0"/>
                                  </p:stCondLst>
                                  <p:childTnLst>
                                    <p:set>
                                      <p:cBhvr>
                                        <p:cTn id="14" dur="1" fill="hold">
                                          <p:stCondLst>
                                            <p:cond delay="0"/>
                                          </p:stCondLst>
                                        </p:cTn>
                                        <p:tgtEl>
                                          <p:spTgt spid="50"/>
                                        </p:tgtEl>
                                        <p:attrNameLst>
                                          <p:attrName>style.visibility</p:attrName>
                                        </p:attrNameLst>
                                      </p:cBhvr>
                                      <p:to>
                                        <p:strVal val="visible"/>
                                      </p:to>
                                    </p:set>
                                    <p:animEffect transition="in" filter="randombar(vertical)">
                                      <p:cBhvr>
                                        <p:cTn id="15" dur="150"/>
                                        <p:tgtEl>
                                          <p:spTgt spid="50"/>
                                        </p:tgtEl>
                                      </p:cBhvr>
                                    </p:animEffect>
                                  </p:childTnLst>
                                </p:cTn>
                              </p:par>
                            </p:childTnLst>
                          </p:cTn>
                        </p:par>
                        <p:par>
                          <p:cTn id="16" fill="hold">
                            <p:stCondLst>
                              <p:cond delay="450"/>
                            </p:stCondLst>
                            <p:childTnLst>
                              <p:par>
                                <p:cTn id="17" presetID="14" presetClass="entr" presetSubtype="5" fill="hold" grpId="0" nodeType="afterEffect">
                                  <p:stCondLst>
                                    <p:cond delay="0"/>
                                  </p:stCondLst>
                                  <p:childTnLst>
                                    <p:set>
                                      <p:cBhvr>
                                        <p:cTn id="18" dur="1" fill="hold">
                                          <p:stCondLst>
                                            <p:cond delay="0"/>
                                          </p:stCondLst>
                                        </p:cTn>
                                        <p:tgtEl>
                                          <p:spTgt spid="51"/>
                                        </p:tgtEl>
                                        <p:attrNameLst>
                                          <p:attrName>style.visibility</p:attrName>
                                        </p:attrNameLst>
                                      </p:cBhvr>
                                      <p:to>
                                        <p:strVal val="visible"/>
                                      </p:to>
                                    </p:set>
                                    <p:animEffect transition="in" filter="randombar(vertical)">
                                      <p:cBhvr>
                                        <p:cTn id="19" dur="150"/>
                                        <p:tgtEl>
                                          <p:spTgt spid="51"/>
                                        </p:tgtEl>
                                      </p:cBhvr>
                                    </p:animEffect>
                                  </p:childTnLst>
                                </p:cTn>
                              </p:par>
                            </p:childTnLst>
                          </p:cTn>
                        </p:par>
                        <p:par>
                          <p:cTn id="20" fill="hold">
                            <p:stCondLst>
                              <p:cond delay="600"/>
                            </p:stCondLst>
                            <p:childTnLst>
                              <p:par>
                                <p:cTn id="21" presetID="41" presetClass="entr" presetSubtype="0" fill="hold" grpId="0" nodeType="afterEffect">
                                  <p:stCondLst>
                                    <p:cond delay="0"/>
                                  </p:stCondLst>
                                  <p:iterate type="lt">
                                    <p:tmPct val="10000"/>
                                  </p:iterate>
                                  <p:childTnLst>
                                    <p:set>
                                      <p:cBhvr>
                                        <p:cTn id="22" dur="1" fill="hold">
                                          <p:stCondLst>
                                            <p:cond delay="0"/>
                                          </p:stCondLst>
                                        </p:cTn>
                                        <p:tgtEl>
                                          <p:spTgt spid="66"/>
                                        </p:tgtEl>
                                        <p:attrNameLst>
                                          <p:attrName>style.visibility</p:attrName>
                                        </p:attrNameLst>
                                      </p:cBhvr>
                                      <p:to>
                                        <p:strVal val="visible"/>
                                      </p:to>
                                    </p:set>
                                    <p:anim calcmode="lin" valueType="num">
                                      <p:cBhvr>
                                        <p:cTn id="23" dur="250" fill="hold"/>
                                        <p:tgtEl>
                                          <p:spTgt spid="66"/>
                                        </p:tgtEl>
                                        <p:attrNameLst>
                                          <p:attrName>ppt_x</p:attrName>
                                        </p:attrNameLst>
                                      </p:cBhvr>
                                      <p:tavLst>
                                        <p:tav tm="0">
                                          <p:val>
                                            <p:strVal val="#ppt_x"/>
                                          </p:val>
                                        </p:tav>
                                        <p:tav tm="50000">
                                          <p:val>
                                            <p:strVal val="#ppt_x+.1"/>
                                          </p:val>
                                        </p:tav>
                                        <p:tav tm="100000">
                                          <p:val>
                                            <p:strVal val="#ppt_x"/>
                                          </p:val>
                                        </p:tav>
                                      </p:tavLst>
                                    </p:anim>
                                    <p:anim calcmode="lin" valueType="num">
                                      <p:cBhvr>
                                        <p:cTn id="24" dur="250" fill="hold"/>
                                        <p:tgtEl>
                                          <p:spTgt spid="66"/>
                                        </p:tgtEl>
                                        <p:attrNameLst>
                                          <p:attrName>ppt_y</p:attrName>
                                        </p:attrNameLst>
                                      </p:cBhvr>
                                      <p:tavLst>
                                        <p:tav tm="0">
                                          <p:val>
                                            <p:strVal val="#ppt_y"/>
                                          </p:val>
                                        </p:tav>
                                        <p:tav tm="100000">
                                          <p:val>
                                            <p:strVal val="#ppt_y"/>
                                          </p:val>
                                        </p:tav>
                                      </p:tavLst>
                                    </p:anim>
                                    <p:anim calcmode="lin" valueType="num">
                                      <p:cBhvr>
                                        <p:cTn id="25" dur="250" fill="hold"/>
                                        <p:tgtEl>
                                          <p:spTgt spid="66"/>
                                        </p:tgtEl>
                                        <p:attrNameLst>
                                          <p:attrName>ppt_h</p:attrName>
                                        </p:attrNameLst>
                                      </p:cBhvr>
                                      <p:tavLst>
                                        <p:tav tm="0">
                                          <p:val>
                                            <p:strVal val="#ppt_h/10"/>
                                          </p:val>
                                        </p:tav>
                                        <p:tav tm="50000">
                                          <p:val>
                                            <p:strVal val="#ppt_h+.01"/>
                                          </p:val>
                                        </p:tav>
                                        <p:tav tm="100000">
                                          <p:val>
                                            <p:strVal val="#ppt_h"/>
                                          </p:val>
                                        </p:tav>
                                      </p:tavLst>
                                    </p:anim>
                                    <p:anim calcmode="lin" valueType="num">
                                      <p:cBhvr>
                                        <p:cTn id="26" dur="250" fill="hold"/>
                                        <p:tgtEl>
                                          <p:spTgt spid="66"/>
                                        </p:tgtEl>
                                        <p:attrNameLst>
                                          <p:attrName>ppt_w</p:attrName>
                                        </p:attrNameLst>
                                      </p:cBhvr>
                                      <p:tavLst>
                                        <p:tav tm="0">
                                          <p:val>
                                            <p:strVal val="#ppt_w/10"/>
                                          </p:val>
                                        </p:tav>
                                        <p:tav tm="50000">
                                          <p:val>
                                            <p:strVal val="#ppt_w+.01"/>
                                          </p:val>
                                        </p:tav>
                                        <p:tav tm="100000">
                                          <p:val>
                                            <p:strVal val="#ppt_w"/>
                                          </p:val>
                                        </p:tav>
                                      </p:tavLst>
                                    </p:anim>
                                    <p:animEffect transition="in" filter="fade">
                                      <p:cBhvr>
                                        <p:cTn id="27" dur="250" tmFilter="0,0; .5, 1; 1, 1"/>
                                        <p:tgtEl>
                                          <p:spTgt spid="66"/>
                                        </p:tgtEl>
                                      </p:cBhvr>
                                    </p:animEffect>
                                  </p:childTnLst>
                                </p:cTn>
                              </p:par>
                            </p:childTnLst>
                          </p:cTn>
                        </p:par>
                        <p:par>
                          <p:cTn id="28" fill="hold">
                            <p:stCondLst>
                              <p:cond delay="1025"/>
                            </p:stCondLst>
                            <p:childTnLst>
                              <p:par>
                                <p:cTn id="29" presetID="41" presetClass="entr" presetSubtype="0" fill="hold" grpId="0" nodeType="afterEffect">
                                  <p:stCondLst>
                                    <p:cond delay="0"/>
                                  </p:stCondLst>
                                  <p:iterate type="lt">
                                    <p:tmPct val="10000"/>
                                  </p:iterate>
                                  <p:childTnLst>
                                    <p:set>
                                      <p:cBhvr>
                                        <p:cTn id="30" dur="1" fill="hold">
                                          <p:stCondLst>
                                            <p:cond delay="0"/>
                                          </p:stCondLst>
                                        </p:cTn>
                                        <p:tgtEl>
                                          <p:spTgt spid="18"/>
                                        </p:tgtEl>
                                        <p:attrNameLst>
                                          <p:attrName>style.visibility</p:attrName>
                                        </p:attrNameLst>
                                      </p:cBhvr>
                                      <p:to>
                                        <p:strVal val="visible"/>
                                      </p:to>
                                    </p:set>
                                    <p:anim calcmode="lin" valueType="num">
                                      <p:cBhvr>
                                        <p:cTn id="31" dur="250" fill="hold"/>
                                        <p:tgtEl>
                                          <p:spTgt spid="18"/>
                                        </p:tgtEl>
                                        <p:attrNameLst>
                                          <p:attrName>ppt_x</p:attrName>
                                        </p:attrNameLst>
                                      </p:cBhvr>
                                      <p:tavLst>
                                        <p:tav tm="0">
                                          <p:val>
                                            <p:strVal val="#ppt_x"/>
                                          </p:val>
                                        </p:tav>
                                        <p:tav tm="50000">
                                          <p:val>
                                            <p:strVal val="#ppt_x+.1"/>
                                          </p:val>
                                        </p:tav>
                                        <p:tav tm="100000">
                                          <p:val>
                                            <p:strVal val="#ppt_x"/>
                                          </p:val>
                                        </p:tav>
                                      </p:tavLst>
                                    </p:anim>
                                    <p:anim calcmode="lin" valueType="num">
                                      <p:cBhvr>
                                        <p:cTn id="32" dur="250" fill="hold"/>
                                        <p:tgtEl>
                                          <p:spTgt spid="18"/>
                                        </p:tgtEl>
                                        <p:attrNameLst>
                                          <p:attrName>ppt_y</p:attrName>
                                        </p:attrNameLst>
                                      </p:cBhvr>
                                      <p:tavLst>
                                        <p:tav tm="0">
                                          <p:val>
                                            <p:strVal val="#ppt_y"/>
                                          </p:val>
                                        </p:tav>
                                        <p:tav tm="100000">
                                          <p:val>
                                            <p:strVal val="#ppt_y"/>
                                          </p:val>
                                        </p:tav>
                                      </p:tavLst>
                                    </p:anim>
                                    <p:anim calcmode="lin" valueType="num">
                                      <p:cBhvr>
                                        <p:cTn id="33" dur="250" fill="hold"/>
                                        <p:tgtEl>
                                          <p:spTgt spid="18"/>
                                        </p:tgtEl>
                                        <p:attrNameLst>
                                          <p:attrName>ppt_h</p:attrName>
                                        </p:attrNameLst>
                                      </p:cBhvr>
                                      <p:tavLst>
                                        <p:tav tm="0">
                                          <p:val>
                                            <p:strVal val="#ppt_h/10"/>
                                          </p:val>
                                        </p:tav>
                                        <p:tav tm="50000">
                                          <p:val>
                                            <p:strVal val="#ppt_h+.01"/>
                                          </p:val>
                                        </p:tav>
                                        <p:tav tm="100000">
                                          <p:val>
                                            <p:strVal val="#ppt_h"/>
                                          </p:val>
                                        </p:tav>
                                      </p:tavLst>
                                    </p:anim>
                                    <p:anim calcmode="lin" valueType="num">
                                      <p:cBhvr>
                                        <p:cTn id="34" dur="250" fill="hold"/>
                                        <p:tgtEl>
                                          <p:spTgt spid="18"/>
                                        </p:tgtEl>
                                        <p:attrNameLst>
                                          <p:attrName>ppt_w</p:attrName>
                                        </p:attrNameLst>
                                      </p:cBhvr>
                                      <p:tavLst>
                                        <p:tav tm="0">
                                          <p:val>
                                            <p:strVal val="#ppt_w/10"/>
                                          </p:val>
                                        </p:tav>
                                        <p:tav tm="50000">
                                          <p:val>
                                            <p:strVal val="#ppt_w+.01"/>
                                          </p:val>
                                        </p:tav>
                                        <p:tav tm="100000">
                                          <p:val>
                                            <p:strVal val="#ppt_w"/>
                                          </p:val>
                                        </p:tav>
                                      </p:tavLst>
                                    </p:anim>
                                    <p:animEffect transition="in" filter="fade">
                                      <p:cBhvr>
                                        <p:cTn id="35" dur="250" tmFilter="0,0; .5, 1; 1, 1"/>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animBg="1"/>
      <p:bldP spid="49" grpId="0" animBg="1"/>
      <p:bldP spid="50" grpId="0" animBg="1"/>
      <p:bldP spid="51" grpId="0" animBg="1"/>
      <p:bldP spid="18" grpId="0"/>
      <p:bldP spid="66"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gradFill>
          <a:gsLst>
            <a:gs pos="0">
              <a:schemeClr val="bg1"/>
            </a:gs>
            <a:gs pos="81000">
              <a:schemeClr val="bg1"/>
            </a:gs>
            <a:gs pos="92000">
              <a:schemeClr val="bg1">
                <a:lumMod val="95000"/>
              </a:schemeClr>
            </a:gs>
            <a:gs pos="100000">
              <a:schemeClr val="accent1">
                <a:lumMod val="30000"/>
                <a:lumOff val="70000"/>
              </a:schemeClr>
            </a:gs>
          </a:gsLst>
          <a:lin ang="10800000" scaled="0"/>
        </a:gradFill>
        <a:effectLst/>
      </p:bgPr>
    </p:bg>
    <p:spTree>
      <p:nvGrpSpPr>
        <p:cNvPr id="1" name=""/>
        <p:cNvGrpSpPr/>
        <p:nvPr/>
      </p:nvGrpSpPr>
      <p:grpSpPr>
        <a:xfrm>
          <a:off x="0" y="0"/>
          <a:ext cx="0" cy="0"/>
          <a:chOff x="0" y="0"/>
          <a:chExt cx="0" cy="0"/>
        </a:xfrm>
      </p:grpSpPr>
      <p:pic>
        <p:nvPicPr>
          <p:cNvPr id="23" name="صورة 22"/>
          <p:cNvPicPr>
            <a:picLocks noChangeAspect="1"/>
          </p:cNvPicPr>
          <p:nvPr/>
        </p:nvPicPr>
        <p:blipFill rotWithShape="1">
          <a:blip r:embed="rId3" cstate="print">
            <a:alphaModFix amt="5000"/>
            <a:extLst>
              <a:ext uri="{28A0092B-C50C-407E-A947-70E740481C1C}">
                <a14:useLocalDpi xmlns:a14="http://schemas.microsoft.com/office/drawing/2010/main" val="0"/>
              </a:ext>
            </a:extLst>
          </a:blip>
          <a:srcRect l="25586" t="32295" r="25033" b="38551"/>
          <a:stretch/>
        </p:blipFill>
        <p:spPr>
          <a:xfrm>
            <a:off x="154213" y="5010964"/>
            <a:ext cx="3128525" cy="1847036"/>
          </a:xfrm>
          <a:prstGeom prst="rect">
            <a:avLst/>
          </a:prstGeom>
        </p:spPr>
      </p:pic>
      <p:pic>
        <p:nvPicPr>
          <p:cNvPr id="4" name="صورة 3" hidden="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234439" y="642891"/>
            <a:ext cx="2629303" cy="5693317"/>
          </a:xfrm>
          <a:prstGeom prst="rect">
            <a:avLst/>
          </a:prstGeom>
        </p:spPr>
      </p:pic>
      <p:pic>
        <p:nvPicPr>
          <p:cNvPr id="21" name="صورة 20">
            <a:extLst>
              <a:ext uri="{FF2B5EF4-FFF2-40B4-BE49-F238E27FC236}">
                <a16:creationId xmlns:a16="http://schemas.microsoft.com/office/drawing/2014/main" id="{9F210FA8-C448-7495-FA92-BA10970366B7}"/>
              </a:ext>
            </a:extLst>
          </p:cNvPr>
          <p:cNvPicPr>
            <a:picLocks noChangeAspect="1"/>
          </p:cNvPicPr>
          <p:nvPr/>
        </p:nvPicPr>
        <p:blipFill rotWithShape="1">
          <a:blip r:embed="rId5" cstate="print">
            <a:alphaModFix amt="20000"/>
            <a:duotone>
              <a:schemeClr val="accent2">
                <a:shade val="45000"/>
                <a:satMod val="135000"/>
              </a:schemeClr>
              <a:prstClr val="white"/>
            </a:duotone>
            <a:extLst>
              <a:ext uri="{28A0092B-C50C-407E-A947-70E740481C1C}">
                <a14:useLocalDpi xmlns:a14="http://schemas.microsoft.com/office/drawing/2010/main" val="0"/>
              </a:ext>
            </a:extLst>
          </a:blip>
          <a:srcRect l="25586" t="32295" r="25033" b="38551"/>
          <a:stretch/>
        </p:blipFill>
        <p:spPr>
          <a:xfrm>
            <a:off x="499351" y="4900176"/>
            <a:ext cx="1986062" cy="1172542"/>
          </a:xfrm>
          <a:prstGeom prst="rect">
            <a:avLst/>
          </a:prstGeom>
        </p:spPr>
      </p:pic>
      <p:sp>
        <p:nvSpPr>
          <p:cNvPr id="14" name="TextBox 7">
            <a:extLst>
              <a:ext uri="{FF2B5EF4-FFF2-40B4-BE49-F238E27FC236}">
                <a16:creationId xmlns:a16="http://schemas.microsoft.com/office/drawing/2014/main" id="{3D6C4DD3-C232-6B10-058D-E9BCE155CEDB}"/>
              </a:ext>
            </a:extLst>
          </p:cNvPr>
          <p:cNvSpPr txBox="1"/>
          <p:nvPr/>
        </p:nvSpPr>
        <p:spPr>
          <a:xfrm>
            <a:off x="1496723" y="6309700"/>
            <a:ext cx="3300865" cy="338554"/>
          </a:xfrm>
          <a:prstGeom prst="rect">
            <a:avLst/>
          </a:prstGeom>
          <a:noFill/>
        </p:spPr>
        <p:txBody>
          <a:bodyPr wrap="square">
            <a:spAutoFit/>
          </a:bodyPr>
          <a:lstStyle/>
          <a:p>
            <a:r>
              <a:rPr lang="en-US" sz="1600" dirty="0">
                <a:solidFill>
                  <a:schemeClr val="bg1">
                    <a:lumMod val="65000"/>
                  </a:schemeClr>
                </a:solidFill>
              </a:rPr>
              <a:t>Be An Entrepreneur 2022-2023</a:t>
            </a:r>
          </a:p>
        </p:txBody>
      </p:sp>
      <p:cxnSp>
        <p:nvCxnSpPr>
          <p:cNvPr id="61" name="رابط مستقيم 60">
            <a:extLst>
              <a:ext uri="{FF2B5EF4-FFF2-40B4-BE49-F238E27FC236}">
                <a16:creationId xmlns:a16="http://schemas.microsoft.com/office/drawing/2014/main" id="{50FA2C9B-58E4-2815-0A1D-9DC9B3DD7C07}"/>
              </a:ext>
            </a:extLst>
          </p:cNvPr>
          <p:cNvCxnSpPr/>
          <p:nvPr/>
        </p:nvCxnSpPr>
        <p:spPr>
          <a:xfrm flipH="1">
            <a:off x="1272109" y="6256700"/>
            <a:ext cx="4392000" cy="0"/>
          </a:xfrm>
          <a:prstGeom prst="line">
            <a:avLst/>
          </a:prstGeom>
          <a:noFill/>
          <a:ln w="19050" cap="rnd" cmpd="sng" algn="ctr">
            <a:solidFill>
              <a:srgbClr val="4472C4">
                <a:shade val="50000"/>
              </a:srgbClr>
            </a:solidFill>
            <a:prstDash val="lgDash"/>
            <a:miter lim="800000"/>
            <a:headEnd type="oval" w="lg" len="lg"/>
            <a:tailEnd type="oval" w="lg" len="lg"/>
          </a:ln>
          <a:effectLst/>
        </p:spPr>
      </p:cxnSp>
      <p:sp>
        <p:nvSpPr>
          <p:cNvPr id="36" name="Rectangle 31">
            <a:extLst>
              <a:ext uri="{FF2B5EF4-FFF2-40B4-BE49-F238E27FC236}">
                <a16:creationId xmlns:a16="http://schemas.microsoft.com/office/drawing/2014/main" id="{33A86A29-A034-9D0E-A48C-4CD0E9FC1886}"/>
              </a:ext>
            </a:extLst>
          </p:cNvPr>
          <p:cNvSpPr/>
          <p:nvPr/>
        </p:nvSpPr>
        <p:spPr>
          <a:xfrm>
            <a:off x="1224212" y="432885"/>
            <a:ext cx="9548318" cy="646331"/>
          </a:xfrm>
          <a:prstGeom prst="rect">
            <a:avLst/>
          </a:prstGeom>
        </p:spPr>
        <p:txBody>
          <a:bodyPr wrap="square" anchor="t">
            <a:spAutoFit/>
          </a:bodyPr>
          <a:lstStyle/>
          <a:p>
            <a:pPr algn="ctr">
              <a:defRPr/>
            </a:pPr>
            <a:r>
              <a:rPr lang="en-US" sz="3600" b="1" dirty="0">
                <a:solidFill>
                  <a:srgbClr val="4D2643"/>
                </a:solidFill>
                <a:latin typeface="El Messiri" panose="00000800000000000000" pitchFamily="50" charset="-78"/>
                <a:cs typeface="El Messiri" panose="00000800000000000000" pitchFamily="50" charset="-78"/>
              </a:rPr>
              <a:t>Buy an existing business</a:t>
            </a:r>
          </a:p>
        </p:txBody>
      </p:sp>
      <p:sp>
        <p:nvSpPr>
          <p:cNvPr id="48" name="شكل حر 47">
            <a:extLst>
              <a:ext uri="{FF2B5EF4-FFF2-40B4-BE49-F238E27FC236}">
                <a16:creationId xmlns:a16="http://schemas.microsoft.com/office/drawing/2014/main" id="{B83DE556-7759-4E51-953E-6194E8578615}"/>
              </a:ext>
            </a:extLst>
          </p:cNvPr>
          <p:cNvSpPr/>
          <p:nvPr/>
        </p:nvSpPr>
        <p:spPr>
          <a:xfrm flipH="1" flipV="1">
            <a:off x="10629028" y="0"/>
            <a:ext cx="1562972" cy="6889284"/>
          </a:xfrm>
          <a:custGeom>
            <a:avLst/>
            <a:gdLst>
              <a:gd name="connsiteX0" fmla="*/ 38516 w 1562972"/>
              <a:gd name="connsiteY0" fmla="*/ 6889284 h 6889284"/>
              <a:gd name="connsiteX1" fmla="*/ 0 w 1562972"/>
              <a:gd name="connsiteY1" fmla="*/ 6889284 h 6889284"/>
              <a:gd name="connsiteX2" fmla="*/ 0 w 1562972"/>
              <a:gd name="connsiteY2" fmla="*/ 4984890 h 6889284"/>
              <a:gd name="connsiteX3" fmla="*/ 1103053 w 1562972"/>
              <a:gd name="connsiteY3" fmla="*/ 0 h 6889284"/>
              <a:gd name="connsiteX4" fmla="*/ 1562972 w 1562972"/>
              <a:gd name="connsiteY4" fmla="*/ 0 h 68892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62972" h="6889284">
                <a:moveTo>
                  <a:pt x="38516" y="6889284"/>
                </a:moveTo>
                <a:lnTo>
                  <a:pt x="0" y="6889284"/>
                </a:lnTo>
                <a:lnTo>
                  <a:pt x="0" y="4984890"/>
                </a:lnTo>
                <a:lnTo>
                  <a:pt x="1103053" y="0"/>
                </a:lnTo>
                <a:lnTo>
                  <a:pt x="1562972" y="0"/>
                </a:lnTo>
                <a:close/>
              </a:path>
            </a:pathLst>
          </a:custGeom>
          <a:solidFill>
            <a:srgbClr val="5AE2D2">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45720" tIns="22860" rIns="45720" bIns="22860" numCol="1" spcCol="0" rtlCol="0" fromWordArt="0" anchor="ctr" anchorCtr="0" forceAA="0" compatLnSpc="1">
            <a:prstTxWarp prst="textNoShape">
              <a:avLst/>
            </a:prstTxWarp>
            <a:noAutofit/>
          </a:bodyPr>
          <a:lstStyle/>
          <a:p>
            <a:pPr marL="0" marR="0" lvl="0" indent="0" algn="ctr" defTabSz="914400" rtl="1"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9" name="شكل حر 48">
            <a:extLst>
              <a:ext uri="{FF2B5EF4-FFF2-40B4-BE49-F238E27FC236}">
                <a16:creationId xmlns:a16="http://schemas.microsoft.com/office/drawing/2014/main" id="{9A5AC296-F6FE-43A1-9495-3FCD467F015B}"/>
              </a:ext>
            </a:extLst>
          </p:cNvPr>
          <p:cNvSpPr/>
          <p:nvPr/>
        </p:nvSpPr>
        <p:spPr>
          <a:xfrm flipH="1" flipV="1">
            <a:off x="11076210" y="1846834"/>
            <a:ext cx="1115790" cy="5042451"/>
          </a:xfrm>
          <a:custGeom>
            <a:avLst/>
            <a:gdLst>
              <a:gd name="connsiteX0" fmla="*/ 0 w 1115790"/>
              <a:gd name="connsiteY0" fmla="*/ 5042451 h 5042451"/>
              <a:gd name="connsiteX1" fmla="*/ 0 w 1115790"/>
              <a:gd name="connsiteY1" fmla="*/ 2963996 h 5042451"/>
              <a:gd name="connsiteX2" fmla="*/ 655871 w 1115790"/>
              <a:gd name="connsiteY2" fmla="*/ 0 h 5042451"/>
              <a:gd name="connsiteX3" fmla="*/ 1115790 w 1115790"/>
              <a:gd name="connsiteY3" fmla="*/ 0 h 5042451"/>
            </a:gdLst>
            <a:ahLst/>
            <a:cxnLst>
              <a:cxn ang="0">
                <a:pos x="connsiteX0" y="connsiteY0"/>
              </a:cxn>
              <a:cxn ang="0">
                <a:pos x="connsiteX1" y="connsiteY1"/>
              </a:cxn>
              <a:cxn ang="0">
                <a:pos x="connsiteX2" y="connsiteY2"/>
              </a:cxn>
              <a:cxn ang="0">
                <a:pos x="connsiteX3" y="connsiteY3"/>
              </a:cxn>
            </a:cxnLst>
            <a:rect l="l" t="t" r="r" b="b"/>
            <a:pathLst>
              <a:path w="1115790" h="5042451">
                <a:moveTo>
                  <a:pt x="0" y="5042451"/>
                </a:moveTo>
                <a:lnTo>
                  <a:pt x="0" y="2963996"/>
                </a:lnTo>
                <a:lnTo>
                  <a:pt x="655871" y="0"/>
                </a:lnTo>
                <a:lnTo>
                  <a:pt x="1115790" y="0"/>
                </a:lnTo>
                <a:close/>
              </a:path>
            </a:pathLst>
          </a:custGeom>
          <a:solidFill>
            <a:srgbClr val="5AE2D2">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45720" tIns="22860" rIns="45720" bIns="22860" numCol="1" spcCol="0" rtlCol="0" fromWordArt="0" anchor="ctr" anchorCtr="0" forceAA="0" compatLnSpc="1">
            <a:prstTxWarp prst="textNoShape">
              <a:avLst/>
            </a:prstTxWarp>
            <a:noAutofit/>
          </a:bodyPr>
          <a:lstStyle/>
          <a:p>
            <a:pPr marL="0" marR="0" lvl="0" indent="0" algn="ctr" defTabSz="914400" rtl="1"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0" name="شكل حر 49">
            <a:extLst>
              <a:ext uri="{FF2B5EF4-FFF2-40B4-BE49-F238E27FC236}">
                <a16:creationId xmlns:a16="http://schemas.microsoft.com/office/drawing/2014/main" id="{3FD56E2B-6CF9-462A-85E3-6FBE55378828}"/>
              </a:ext>
            </a:extLst>
          </p:cNvPr>
          <p:cNvSpPr/>
          <p:nvPr/>
        </p:nvSpPr>
        <p:spPr>
          <a:xfrm flipH="1" flipV="1">
            <a:off x="11528154" y="3889248"/>
            <a:ext cx="663846" cy="3000037"/>
          </a:xfrm>
          <a:custGeom>
            <a:avLst/>
            <a:gdLst>
              <a:gd name="connsiteX0" fmla="*/ 0 w 663846"/>
              <a:gd name="connsiteY0" fmla="*/ 3000037 h 3000037"/>
              <a:gd name="connsiteX1" fmla="*/ 0 w 663846"/>
              <a:gd name="connsiteY1" fmla="*/ 921582 h 3000037"/>
              <a:gd name="connsiteX2" fmla="*/ 203927 w 663846"/>
              <a:gd name="connsiteY2" fmla="*/ 0 h 3000037"/>
              <a:gd name="connsiteX3" fmla="*/ 663846 w 663846"/>
              <a:gd name="connsiteY3" fmla="*/ 0 h 3000037"/>
            </a:gdLst>
            <a:ahLst/>
            <a:cxnLst>
              <a:cxn ang="0">
                <a:pos x="connsiteX0" y="connsiteY0"/>
              </a:cxn>
              <a:cxn ang="0">
                <a:pos x="connsiteX1" y="connsiteY1"/>
              </a:cxn>
              <a:cxn ang="0">
                <a:pos x="connsiteX2" y="connsiteY2"/>
              </a:cxn>
              <a:cxn ang="0">
                <a:pos x="connsiteX3" y="connsiteY3"/>
              </a:cxn>
            </a:cxnLst>
            <a:rect l="l" t="t" r="r" b="b"/>
            <a:pathLst>
              <a:path w="663846" h="3000037">
                <a:moveTo>
                  <a:pt x="0" y="3000037"/>
                </a:moveTo>
                <a:lnTo>
                  <a:pt x="0" y="921582"/>
                </a:lnTo>
                <a:lnTo>
                  <a:pt x="203927" y="0"/>
                </a:lnTo>
                <a:lnTo>
                  <a:pt x="663846" y="0"/>
                </a:lnTo>
                <a:close/>
              </a:path>
            </a:pathLst>
          </a:custGeom>
          <a:solidFill>
            <a:srgbClr val="5AE2D2">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45720" tIns="22860" rIns="45720" bIns="22860" numCol="1" spcCol="0" rtlCol="0" fromWordArt="0" anchor="ctr" anchorCtr="0" forceAA="0" compatLnSpc="1">
            <a:prstTxWarp prst="textNoShape">
              <a:avLst/>
            </a:prstTxWarp>
            <a:noAutofit/>
          </a:bodyPr>
          <a:lstStyle/>
          <a:p>
            <a:pPr marL="0" marR="0" lvl="0" indent="0" algn="ctr" defTabSz="914400" rtl="1"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1" name="شكل حر 50">
            <a:extLst>
              <a:ext uri="{FF2B5EF4-FFF2-40B4-BE49-F238E27FC236}">
                <a16:creationId xmlns:a16="http://schemas.microsoft.com/office/drawing/2014/main" id="{3FD56E2B-6CF9-462A-85E3-6FBE55378828}"/>
              </a:ext>
            </a:extLst>
          </p:cNvPr>
          <p:cNvSpPr/>
          <p:nvPr/>
        </p:nvSpPr>
        <p:spPr>
          <a:xfrm flipH="1" flipV="1">
            <a:off x="11981248" y="5936858"/>
            <a:ext cx="210752" cy="952426"/>
          </a:xfrm>
          <a:custGeom>
            <a:avLst/>
            <a:gdLst>
              <a:gd name="connsiteX0" fmla="*/ 0 w 210752"/>
              <a:gd name="connsiteY0" fmla="*/ 952426 h 952426"/>
              <a:gd name="connsiteX1" fmla="*/ 0 w 210752"/>
              <a:gd name="connsiteY1" fmla="*/ 0 h 952426"/>
              <a:gd name="connsiteX2" fmla="*/ 210752 w 210752"/>
              <a:gd name="connsiteY2" fmla="*/ 0 h 952426"/>
            </a:gdLst>
            <a:ahLst/>
            <a:cxnLst>
              <a:cxn ang="0">
                <a:pos x="connsiteX0" y="connsiteY0"/>
              </a:cxn>
              <a:cxn ang="0">
                <a:pos x="connsiteX1" y="connsiteY1"/>
              </a:cxn>
              <a:cxn ang="0">
                <a:pos x="connsiteX2" y="connsiteY2"/>
              </a:cxn>
            </a:cxnLst>
            <a:rect l="l" t="t" r="r" b="b"/>
            <a:pathLst>
              <a:path w="210752" h="952426">
                <a:moveTo>
                  <a:pt x="0" y="952426"/>
                </a:moveTo>
                <a:lnTo>
                  <a:pt x="0" y="0"/>
                </a:lnTo>
                <a:lnTo>
                  <a:pt x="210752" y="0"/>
                </a:lnTo>
                <a:close/>
              </a:path>
            </a:pathLst>
          </a:custGeom>
          <a:solidFill>
            <a:srgbClr val="5AE2D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45720" tIns="22860" rIns="45720" bIns="22860" numCol="1" spcCol="0" rtlCol="0" fromWordArt="0" anchor="ctr" anchorCtr="0" forceAA="0" compatLnSpc="1">
            <a:prstTxWarp prst="textNoShape">
              <a:avLst/>
            </a:prstTxWarp>
            <a:noAutofit/>
          </a:bodyPr>
          <a:lstStyle/>
          <a:p>
            <a:pPr marL="0" marR="0" lvl="0" indent="0" algn="ctr" defTabSz="914400" rtl="1"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خماسي 1">
            <a:extLst>
              <a:ext uri="{FF2B5EF4-FFF2-40B4-BE49-F238E27FC236}">
                <a16:creationId xmlns:a16="http://schemas.microsoft.com/office/drawing/2014/main" id="{E67FEB9B-2010-4662-DF7E-5A39D63805A0}"/>
              </a:ext>
            </a:extLst>
          </p:cNvPr>
          <p:cNvSpPr/>
          <p:nvPr/>
        </p:nvSpPr>
        <p:spPr>
          <a:xfrm>
            <a:off x="632701" y="1672868"/>
            <a:ext cx="972566" cy="972566"/>
          </a:xfrm>
          <a:prstGeom prst="pentagon">
            <a:avLst/>
          </a:prstGeom>
          <a:noFill/>
          <a:ln w="76200">
            <a:solidFill>
              <a:schemeClr val="tx1"/>
            </a:solidFill>
          </a:ln>
          <a:effectLst>
            <a:outerShdw blurRad="114300" dist="76200" dir="8100000" algn="tr" rotWithShape="0">
              <a:prstClr val="black">
                <a:alpha val="36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1" fromWordArt="0" anchor="ctr" anchorCtr="0" forceAA="0" compatLnSpc="1">
            <a:prstTxWarp prst="textNoShape">
              <a:avLst/>
            </a:prstTxWarp>
            <a:noAutofit/>
          </a:bodyPr>
          <a:lstStyle/>
          <a:p>
            <a:pPr algn="ctr"/>
            <a:endParaRPr lang="LID4096"/>
          </a:p>
        </p:txBody>
      </p:sp>
      <p:sp>
        <p:nvSpPr>
          <p:cNvPr id="43" name="Title 6">
            <a:extLst>
              <a:ext uri="{FF2B5EF4-FFF2-40B4-BE49-F238E27FC236}">
                <a16:creationId xmlns:a16="http://schemas.microsoft.com/office/drawing/2014/main" id="{31B6C596-3807-DE04-B9C7-D7C7F2431D7D}"/>
              </a:ext>
            </a:extLst>
          </p:cNvPr>
          <p:cNvSpPr txBox="1">
            <a:spLocks/>
          </p:cNvSpPr>
          <p:nvPr/>
        </p:nvSpPr>
        <p:spPr>
          <a:xfrm>
            <a:off x="1973106" y="1786771"/>
            <a:ext cx="6794464" cy="732403"/>
          </a:xfrm>
          <a:prstGeom prst="rect">
            <a:avLst/>
          </a:prstGeom>
        </p:spPr>
        <p:txBody>
          <a:bodyPr vert="horz" lIns="91440" tIns="45720" rIns="91440" bIns="45720" rtlCol="0" anchor="ctr">
            <a:noAutofit/>
          </a:bodyPr>
          <a:lstStyle>
            <a:defPPr>
              <a:defRPr lang="ar-SA"/>
            </a:defPPr>
            <a:lvl1pPr marL="342900" marR="0" lvl="0" indent="-342900" algn="r" defTabSz="914400" rtl="1" eaLnBrk="1" fontAlgn="auto" latinLnBrk="0" hangingPunct="1">
              <a:lnSpc>
                <a:spcPct val="120000"/>
              </a:lnSpc>
              <a:spcAft>
                <a:spcPts val="0"/>
              </a:spcAft>
              <a:buClrTx/>
              <a:buSzTx/>
              <a:buFont typeface="Arial" panose="020B0604020202020204" pitchFamily="34" charset="0"/>
              <a:buChar char="•"/>
              <a:tabLst/>
              <a:defRPr kumimoji="0" sz="1600" b="1" i="0" u="none" strike="noStrike" cap="none" spc="0" normalizeH="0" baseline="0">
                <a:ln>
                  <a:noFill/>
                </a:ln>
                <a:solidFill>
                  <a:prstClr val="white">
                    <a:lumMod val="65000"/>
                  </a:prstClr>
                </a:solidFill>
                <a:effectLst/>
                <a:uLnTx/>
                <a:uFillTx/>
                <a:latin typeface="El Messiri" panose="00000800000000000000" pitchFamily="50" charset="-78"/>
                <a:ea typeface="+mj-ea"/>
                <a:cs typeface="El Messiri" panose="00000800000000000000" pitchFamily="50" charset="-78"/>
              </a:defRPr>
            </a:lvl1pPr>
          </a:lstStyle>
          <a:p>
            <a:pPr marL="0" lvl="0" indent="0" algn="ctr" rtl="0">
              <a:buNone/>
            </a:pPr>
            <a:r>
              <a:rPr lang="en-US" sz="1800" b="0" dirty="0">
                <a:solidFill>
                  <a:srgbClr val="343D45">
                    <a:lumMod val="75000"/>
                  </a:srgbClr>
                </a:solidFill>
                <a:latin typeface="Cocon® Next Arabic"/>
                <a:cs typeface="Geeza Pro" panose="02000400000000000000" pitchFamily="2" charset="0"/>
              </a:rPr>
              <a:t>Financial track record can be reviewed to analyze performance.</a:t>
            </a:r>
          </a:p>
        </p:txBody>
      </p:sp>
      <p:sp>
        <p:nvSpPr>
          <p:cNvPr id="45" name="خماسي 44">
            <a:extLst>
              <a:ext uri="{FF2B5EF4-FFF2-40B4-BE49-F238E27FC236}">
                <a16:creationId xmlns:a16="http://schemas.microsoft.com/office/drawing/2014/main" id="{D6DC1BB2-BC6F-FC8E-3F0F-217C56165FB6}"/>
              </a:ext>
            </a:extLst>
          </p:cNvPr>
          <p:cNvSpPr/>
          <p:nvPr/>
        </p:nvSpPr>
        <p:spPr>
          <a:xfrm>
            <a:off x="604592" y="3048703"/>
            <a:ext cx="972566" cy="972566"/>
          </a:xfrm>
          <a:prstGeom prst="pentagon">
            <a:avLst/>
          </a:prstGeom>
          <a:noFill/>
          <a:ln w="76200">
            <a:solidFill>
              <a:schemeClr val="tx1"/>
            </a:solidFill>
          </a:ln>
          <a:effectLst>
            <a:outerShdw blurRad="114300" dist="76200" dir="8100000" algn="tr" rotWithShape="0">
              <a:prstClr val="black">
                <a:alpha val="36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1" fromWordArt="0" anchor="ctr" anchorCtr="0" forceAA="0" compatLnSpc="1">
            <a:prstTxWarp prst="textNoShape">
              <a:avLst/>
            </a:prstTxWarp>
            <a:noAutofit/>
          </a:bodyPr>
          <a:lstStyle/>
          <a:p>
            <a:pPr algn="ctr"/>
            <a:endParaRPr lang="LID4096"/>
          </a:p>
        </p:txBody>
      </p:sp>
      <p:sp>
        <p:nvSpPr>
          <p:cNvPr id="52" name="Title 6">
            <a:extLst>
              <a:ext uri="{FF2B5EF4-FFF2-40B4-BE49-F238E27FC236}">
                <a16:creationId xmlns:a16="http://schemas.microsoft.com/office/drawing/2014/main" id="{9D029566-86EB-9D59-8599-7F6807B6CB98}"/>
              </a:ext>
            </a:extLst>
          </p:cNvPr>
          <p:cNvSpPr txBox="1">
            <a:spLocks/>
          </p:cNvSpPr>
          <p:nvPr/>
        </p:nvSpPr>
        <p:spPr>
          <a:xfrm>
            <a:off x="1536276" y="3112516"/>
            <a:ext cx="4486294" cy="844940"/>
          </a:xfrm>
          <a:prstGeom prst="rect">
            <a:avLst/>
          </a:prstGeom>
        </p:spPr>
        <p:txBody>
          <a:bodyPr vert="horz" lIns="91440" tIns="45720" rIns="91440" bIns="45720" rtlCol="0" anchor="ctr">
            <a:noAutofit/>
          </a:bodyPr>
          <a:lstStyle>
            <a:defPPr>
              <a:defRPr lang="ar-SA"/>
            </a:defPPr>
            <a:lvl1pPr marL="342900" marR="0" lvl="0" indent="-342900" algn="r" defTabSz="914400" rtl="1" eaLnBrk="1" fontAlgn="auto" latinLnBrk="0" hangingPunct="1">
              <a:lnSpc>
                <a:spcPct val="120000"/>
              </a:lnSpc>
              <a:spcAft>
                <a:spcPts val="0"/>
              </a:spcAft>
              <a:buClrTx/>
              <a:buSzTx/>
              <a:buFont typeface="Arial" panose="020B0604020202020204" pitchFamily="34" charset="0"/>
              <a:buChar char="•"/>
              <a:tabLst/>
              <a:defRPr kumimoji="0" sz="1600" b="1" i="0" u="none" strike="noStrike" cap="none" spc="0" normalizeH="0" baseline="0">
                <a:ln>
                  <a:noFill/>
                </a:ln>
                <a:solidFill>
                  <a:prstClr val="white">
                    <a:lumMod val="65000"/>
                  </a:prstClr>
                </a:solidFill>
                <a:effectLst/>
                <a:uLnTx/>
                <a:uFillTx/>
                <a:latin typeface="El Messiri" panose="00000800000000000000" pitchFamily="50" charset="-78"/>
                <a:ea typeface="+mj-ea"/>
                <a:cs typeface="El Messiri" panose="00000800000000000000" pitchFamily="50" charset="-78"/>
              </a:defRPr>
            </a:lvl1pPr>
          </a:lstStyle>
          <a:p>
            <a:pPr marL="0" lvl="0" indent="0" algn="ctr" rtl="0">
              <a:buNone/>
            </a:pPr>
            <a:r>
              <a:rPr lang="en-US" b="0" dirty="0">
                <a:solidFill>
                  <a:srgbClr val="343D45">
                    <a:lumMod val="75000"/>
                  </a:srgbClr>
                </a:solidFill>
                <a:latin typeface="Cocon® Next Arabic"/>
                <a:cs typeface="Geeza Pro" panose="02000400000000000000" pitchFamily="2" charset="0"/>
              </a:rPr>
              <a:t>The current owner trains you to take over. </a:t>
            </a:r>
          </a:p>
        </p:txBody>
      </p:sp>
      <p:sp>
        <p:nvSpPr>
          <p:cNvPr id="54" name="خماسي 53">
            <a:extLst>
              <a:ext uri="{FF2B5EF4-FFF2-40B4-BE49-F238E27FC236}">
                <a16:creationId xmlns:a16="http://schemas.microsoft.com/office/drawing/2014/main" id="{620346E8-183F-1C21-6A70-7F3A6055C1BA}"/>
              </a:ext>
            </a:extLst>
          </p:cNvPr>
          <p:cNvSpPr/>
          <p:nvPr/>
        </p:nvSpPr>
        <p:spPr>
          <a:xfrm>
            <a:off x="604592" y="4484044"/>
            <a:ext cx="972566" cy="972566"/>
          </a:xfrm>
          <a:prstGeom prst="pentagon">
            <a:avLst/>
          </a:prstGeom>
          <a:noFill/>
          <a:ln w="76200">
            <a:solidFill>
              <a:schemeClr val="tx1"/>
            </a:solidFill>
          </a:ln>
          <a:effectLst>
            <a:outerShdw blurRad="114300" dist="76200" dir="8100000" algn="tr" rotWithShape="0">
              <a:prstClr val="black">
                <a:alpha val="36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1" fromWordArt="0" anchor="ctr" anchorCtr="0" forceAA="0" compatLnSpc="1">
            <a:prstTxWarp prst="textNoShape">
              <a:avLst/>
            </a:prstTxWarp>
            <a:noAutofit/>
          </a:bodyPr>
          <a:lstStyle/>
          <a:p>
            <a:pPr algn="ctr"/>
            <a:endParaRPr lang="LID4096"/>
          </a:p>
        </p:txBody>
      </p:sp>
      <p:sp>
        <p:nvSpPr>
          <p:cNvPr id="64" name="Title 6">
            <a:extLst>
              <a:ext uri="{FF2B5EF4-FFF2-40B4-BE49-F238E27FC236}">
                <a16:creationId xmlns:a16="http://schemas.microsoft.com/office/drawing/2014/main" id="{80D7C784-0A3A-802E-7BD8-B770251D8FF6}"/>
              </a:ext>
            </a:extLst>
          </p:cNvPr>
          <p:cNvSpPr txBox="1">
            <a:spLocks/>
          </p:cNvSpPr>
          <p:nvPr/>
        </p:nvSpPr>
        <p:spPr>
          <a:xfrm>
            <a:off x="1814069" y="4532106"/>
            <a:ext cx="3879718" cy="844940"/>
          </a:xfrm>
          <a:prstGeom prst="rect">
            <a:avLst/>
          </a:prstGeom>
        </p:spPr>
        <p:txBody>
          <a:bodyPr vert="horz" lIns="91440" tIns="45720" rIns="91440" bIns="45720" rtlCol="0" anchor="ctr">
            <a:noAutofit/>
          </a:bodyPr>
          <a:lstStyle>
            <a:defPPr>
              <a:defRPr lang="ar-SA"/>
            </a:defPPr>
            <a:lvl1pPr marL="342900" marR="0" lvl="0" indent="-342900" algn="r" defTabSz="914400" rtl="1" eaLnBrk="1" fontAlgn="auto" latinLnBrk="0" hangingPunct="1">
              <a:lnSpc>
                <a:spcPct val="120000"/>
              </a:lnSpc>
              <a:spcAft>
                <a:spcPts val="0"/>
              </a:spcAft>
              <a:buClrTx/>
              <a:buSzTx/>
              <a:buFont typeface="Arial" panose="020B0604020202020204" pitchFamily="34" charset="0"/>
              <a:buChar char="•"/>
              <a:tabLst/>
              <a:defRPr kumimoji="0" sz="1600" b="1" i="0" u="none" strike="noStrike" cap="none" spc="0" normalizeH="0" baseline="0">
                <a:ln>
                  <a:noFill/>
                </a:ln>
                <a:solidFill>
                  <a:prstClr val="white">
                    <a:lumMod val="65000"/>
                  </a:prstClr>
                </a:solidFill>
                <a:effectLst/>
                <a:uLnTx/>
                <a:uFillTx/>
                <a:latin typeface="El Messiri" panose="00000800000000000000" pitchFamily="50" charset="-78"/>
                <a:ea typeface="+mj-ea"/>
                <a:cs typeface="El Messiri" panose="00000800000000000000" pitchFamily="50" charset="-78"/>
              </a:defRPr>
            </a:lvl1pPr>
          </a:lstStyle>
          <a:p>
            <a:pPr marL="0" lvl="0" indent="0" algn="ctr" rtl="0">
              <a:buNone/>
            </a:pPr>
            <a:r>
              <a:rPr lang="en-US" b="0" dirty="0">
                <a:solidFill>
                  <a:srgbClr val="343D45">
                    <a:lumMod val="75000"/>
                  </a:srgbClr>
                </a:solidFill>
                <a:latin typeface="Cocon® Next Arabic"/>
                <a:cs typeface="Geeza Pro" panose="02000400000000000000" pitchFamily="2" charset="0"/>
              </a:rPr>
              <a:t>Customers are already familiar with the product. Supplier and vendor relationships are already established.</a:t>
            </a:r>
          </a:p>
        </p:txBody>
      </p:sp>
      <p:sp>
        <p:nvSpPr>
          <p:cNvPr id="65" name="Title 6">
            <a:extLst>
              <a:ext uri="{FF2B5EF4-FFF2-40B4-BE49-F238E27FC236}">
                <a16:creationId xmlns:a16="http://schemas.microsoft.com/office/drawing/2014/main" id="{577E869C-AE05-5039-52AC-8A32BB46C061}"/>
              </a:ext>
            </a:extLst>
          </p:cNvPr>
          <p:cNvSpPr txBox="1">
            <a:spLocks/>
          </p:cNvSpPr>
          <p:nvPr/>
        </p:nvSpPr>
        <p:spPr>
          <a:xfrm>
            <a:off x="816688" y="1783385"/>
            <a:ext cx="604592" cy="751531"/>
          </a:xfrm>
          <a:prstGeom prst="rect">
            <a:avLst/>
          </a:prstGeom>
        </p:spPr>
        <p:txBody>
          <a:bodyPr vert="horz" lIns="91440" tIns="45720" rIns="91440" bIns="45720" rtlCol="0" anchor="ctr">
            <a:noAutofit/>
          </a:bodyPr>
          <a:lstStyle>
            <a:defPPr>
              <a:defRPr lang="ar-SA"/>
            </a:defPPr>
            <a:lvl1pPr marL="342900" marR="0" lvl="0" indent="-342900" algn="r" defTabSz="914400" rtl="1" eaLnBrk="1" fontAlgn="auto" latinLnBrk="0" hangingPunct="1">
              <a:lnSpc>
                <a:spcPct val="120000"/>
              </a:lnSpc>
              <a:spcAft>
                <a:spcPts val="0"/>
              </a:spcAft>
              <a:buClrTx/>
              <a:buSzTx/>
              <a:buFont typeface="Arial" panose="020B0604020202020204" pitchFamily="34" charset="0"/>
              <a:buChar char="•"/>
              <a:tabLst/>
              <a:defRPr kumimoji="0" sz="1600" b="1" i="0" u="none" strike="noStrike" cap="none" spc="0" normalizeH="0" baseline="0">
                <a:ln>
                  <a:noFill/>
                </a:ln>
                <a:solidFill>
                  <a:prstClr val="white">
                    <a:lumMod val="65000"/>
                  </a:prstClr>
                </a:solidFill>
                <a:effectLst/>
                <a:uLnTx/>
                <a:uFillTx/>
                <a:latin typeface="El Messiri" panose="00000800000000000000" pitchFamily="50" charset="-78"/>
                <a:ea typeface="+mj-ea"/>
                <a:cs typeface="El Messiri" panose="00000800000000000000" pitchFamily="50" charset="-78"/>
              </a:defRPr>
            </a:lvl1pPr>
          </a:lstStyle>
          <a:p>
            <a:pPr marL="0" lvl="0" indent="0" algn="ctr" rtl="0">
              <a:buNone/>
            </a:pPr>
            <a:r>
              <a:rPr lang="en-US" sz="2800" dirty="0">
                <a:solidFill>
                  <a:schemeClr val="bg1">
                    <a:lumMod val="65000"/>
                  </a:schemeClr>
                </a:solidFill>
                <a:latin typeface="Cocon® Next Arabic"/>
                <a:cs typeface="Geeza Pro" panose="02000400000000000000" pitchFamily="2" charset="0"/>
              </a:rPr>
              <a:t>1</a:t>
            </a:r>
          </a:p>
        </p:txBody>
      </p:sp>
      <p:sp>
        <p:nvSpPr>
          <p:cNvPr id="68" name="Title 6">
            <a:extLst>
              <a:ext uri="{FF2B5EF4-FFF2-40B4-BE49-F238E27FC236}">
                <a16:creationId xmlns:a16="http://schemas.microsoft.com/office/drawing/2014/main" id="{011BA951-BBB0-75CB-2A48-0FA302092711}"/>
              </a:ext>
            </a:extLst>
          </p:cNvPr>
          <p:cNvSpPr txBox="1">
            <a:spLocks/>
          </p:cNvSpPr>
          <p:nvPr/>
        </p:nvSpPr>
        <p:spPr>
          <a:xfrm>
            <a:off x="788579" y="3155383"/>
            <a:ext cx="604592" cy="751531"/>
          </a:xfrm>
          <a:prstGeom prst="rect">
            <a:avLst/>
          </a:prstGeom>
        </p:spPr>
        <p:txBody>
          <a:bodyPr vert="horz" lIns="91440" tIns="45720" rIns="91440" bIns="45720" rtlCol="0" anchor="ctr">
            <a:noAutofit/>
          </a:bodyPr>
          <a:lstStyle>
            <a:defPPr>
              <a:defRPr lang="ar-SA"/>
            </a:defPPr>
            <a:lvl1pPr marL="0" marR="0" lvl="0" indent="0" algn="ctr" defTabSz="914400" eaLnBrk="1" fontAlgn="auto" latinLnBrk="0" hangingPunct="1">
              <a:lnSpc>
                <a:spcPct val="120000"/>
              </a:lnSpc>
              <a:spcAft>
                <a:spcPts val="0"/>
              </a:spcAft>
              <a:buClrTx/>
              <a:buSzTx/>
              <a:buFont typeface="Arial" panose="020B0604020202020204" pitchFamily="34" charset="0"/>
              <a:buNone/>
              <a:tabLst/>
              <a:defRPr kumimoji="0" sz="2800" b="1" i="0" u="none" strike="noStrike" cap="none" spc="0" normalizeH="0" baseline="0">
                <a:ln>
                  <a:noFill/>
                </a:ln>
                <a:solidFill>
                  <a:schemeClr val="bg1">
                    <a:lumMod val="65000"/>
                  </a:schemeClr>
                </a:solidFill>
                <a:effectLst/>
                <a:uLnTx/>
                <a:uFillTx/>
                <a:latin typeface="Cocon® Next Arabic"/>
                <a:ea typeface="+mj-ea"/>
                <a:cs typeface="Geeza Pro" panose="02000400000000000000" pitchFamily="2" charset="0"/>
              </a:defRPr>
            </a:lvl1pPr>
          </a:lstStyle>
          <a:p>
            <a:r>
              <a:rPr lang="en-US" dirty="0"/>
              <a:t>2</a:t>
            </a:r>
          </a:p>
        </p:txBody>
      </p:sp>
      <p:sp>
        <p:nvSpPr>
          <p:cNvPr id="69" name="Title 6">
            <a:extLst>
              <a:ext uri="{FF2B5EF4-FFF2-40B4-BE49-F238E27FC236}">
                <a16:creationId xmlns:a16="http://schemas.microsoft.com/office/drawing/2014/main" id="{0D144971-60C6-334C-5111-5DE05E764B87}"/>
              </a:ext>
            </a:extLst>
          </p:cNvPr>
          <p:cNvSpPr txBox="1">
            <a:spLocks/>
          </p:cNvSpPr>
          <p:nvPr/>
        </p:nvSpPr>
        <p:spPr>
          <a:xfrm>
            <a:off x="788579" y="4573520"/>
            <a:ext cx="604592" cy="751531"/>
          </a:xfrm>
          <a:prstGeom prst="rect">
            <a:avLst/>
          </a:prstGeom>
        </p:spPr>
        <p:txBody>
          <a:bodyPr vert="horz" lIns="91440" tIns="45720" rIns="91440" bIns="45720" rtlCol="0" anchor="ctr">
            <a:noAutofit/>
          </a:bodyPr>
          <a:lstStyle>
            <a:defPPr>
              <a:defRPr lang="ar-SA"/>
            </a:defPPr>
            <a:lvl1pPr marL="0" marR="0" lvl="0" indent="0" algn="ctr" defTabSz="914400" eaLnBrk="1" fontAlgn="auto" latinLnBrk="0" hangingPunct="1">
              <a:lnSpc>
                <a:spcPct val="120000"/>
              </a:lnSpc>
              <a:spcAft>
                <a:spcPts val="0"/>
              </a:spcAft>
              <a:buClrTx/>
              <a:buSzTx/>
              <a:buFont typeface="Arial" panose="020B0604020202020204" pitchFamily="34" charset="0"/>
              <a:buNone/>
              <a:tabLst/>
              <a:defRPr kumimoji="0" sz="2800" b="1" i="0" u="none" strike="noStrike" cap="none" spc="0" normalizeH="0" baseline="0">
                <a:ln>
                  <a:noFill/>
                </a:ln>
                <a:solidFill>
                  <a:schemeClr val="bg1">
                    <a:lumMod val="65000"/>
                  </a:schemeClr>
                </a:solidFill>
                <a:effectLst/>
                <a:uLnTx/>
                <a:uFillTx/>
                <a:latin typeface="Cocon® Next Arabic"/>
                <a:ea typeface="+mj-ea"/>
                <a:cs typeface="Geeza Pro" panose="02000400000000000000" pitchFamily="2" charset="0"/>
              </a:defRPr>
            </a:lvl1pPr>
          </a:lstStyle>
          <a:p>
            <a:r>
              <a:rPr lang="en-US" dirty="0"/>
              <a:t>3</a:t>
            </a:r>
          </a:p>
        </p:txBody>
      </p:sp>
      <p:sp>
        <p:nvSpPr>
          <p:cNvPr id="70" name="خماسي 69">
            <a:extLst>
              <a:ext uri="{FF2B5EF4-FFF2-40B4-BE49-F238E27FC236}">
                <a16:creationId xmlns:a16="http://schemas.microsoft.com/office/drawing/2014/main" id="{43278C28-3717-2688-2F68-1DFE653FAB2D}"/>
              </a:ext>
            </a:extLst>
          </p:cNvPr>
          <p:cNvSpPr/>
          <p:nvPr/>
        </p:nvSpPr>
        <p:spPr>
          <a:xfrm>
            <a:off x="6148845" y="4413893"/>
            <a:ext cx="972566" cy="972566"/>
          </a:xfrm>
          <a:prstGeom prst="pentagon">
            <a:avLst/>
          </a:prstGeom>
          <a:noFill/>
          <a:ln w="76200">
            <a:solidFill>
              <a:schemeClr val="tx1"/>
            </a:solidFill>
          </a:ln>
          <a:effectLst>
            <a:outerShdw blurRad="114300" dist="76200" dir="8100000" algn="tr" rotWithShape="0">
              <a:prstClr val="black">
                <a:alpha val="36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1" fromWordArt="0" anchor="ctr" anchorCtr="0" forceAA="0" compatLnSpc="1">
            <a:prstTxWarp prst="textNoShape">
              <a:avLst/>
            </a:prstTxWarp>
            <a:noAutofit/>
          </a:bodyPr>
          <a:lstStyle/>
          <a:p>
            <a:pPr algn="ctr"/>
            <a:endParaRPr lang="LID4096"/>
          </a:p>
        </p:txBody>
      </p:sp>
      <p:sp>
        <p:nvSpPr>
          <p:cNvPr id="74" name="Title 6">
            <a:extLst>
              <a:ext uri="{FF2B5EF4-FFF2-40B4-BE49-F238E27FC236}">
                <a16:creationId xmlns:a16="http://schemas.microsoft.com/office/drawing/2014/main" id="{08227E98-6071-73CA-062A-00997F6B0C70}"/>
              </a:ext>
            </a:extLst>
          </p:cNvPr>
          <p:cNvSpPr txBox="1">
            <a:spLocks/>
          </p:cNvSpPr>
          <p:nvPr/>
        </p:nvSpPr>
        <p:spPr>
          <a:xfrm>
            <a:off x="7224611" y="4532106"/>
            <a:ext cx="4166905" cy="844940"/>
          </a:xfrm>
          <a:prstGeom prst="rect">
            <a:avLst/>
          </a:prstGeom>
        </p:spPr>
        <p:txBody>
          <a:bodyPr vert="horz" lIns="91440" tIns="45720" rIns="91440" bIns="45720" rtlCol="0" anchor="ctr">
            <a:noAutofit/>
          </a:bodyPr>
          <a:lstStyle>
            <a:defPPr>
              <a:defRPr lang="ar-SA"/>
            </a:defPPr>
            <a:lvl1pPr marL="342900" marR="0" lvl="0" indent="-342900" algn="r" defTabSz="914400" rtl="1" eaLnBrk="1" fontAlgn="auto" latinLnBrk="0" hangingPunct="1">
              <a:lnSpc>
                <a:spcPct val="120000"/>
              </a:lnSpc>
              <a:spcAft>
                <a:spcPts val="0"/>
              </a:spcAft>
              <a:buClrTx/>
              <a:buSzTx/>
              <a:buFont typeface="Arial" panose="020B0604020202020204" pitchFamily="34" charset="0"/>
              <a:buChar char="•"/>
              <a:tabLst/>
              <a:defRPr kumimoji="0" sz="1600" b="1" i="0" u="none" strike="noStrike" cap="none" spc="0" normalizeH="0" baseline="0">
                <a:ln>
                  <a:noFill/>
                </a:ln>
                <a:solidFill>
                  <a:prstClr val="white">
                    <a:lumMod val="65000"/>
                  </a:prstClr>
                </a:solidFill>
                <a:effectLst/>
                <a:uLnTx/>
                <a:uFillTx/>
                <a:latin typeface="El Messiri" panose="00000800000000000000" pitchFamily="50" charset="-78"/>
                <a:ea typeface="+mj-ea"/>
                <a:cs typeface="El Messiri" panose="00000800000000000000" pitchFamily="50" charset="-78"/>
              </a:defRPr>
            </a:lvl1pPr>
          </a:lstStyle>
          <a:p>
            <a:pPr marL="0" lvl="0" indent="0" algn="ctr" rtl="0">
              <a:buNone/>
            </a:pPr>
            <a:r>
              <a:rPr lang="en-US" sz="1800" b="0" dirty="0">
                <a:solidFill>
                  <a:srgbClr val="343D45">
                    <a:lumMod val="75000"/>
                  </a:srgbClr>
                </a:solidFill>
                <a:latin typeface="Cocon® Next Arabic"/>
                <a:cs typeface="Geeza Pro" panose="02000400000000000000" pitchFamily="2" charset="0"/>
              </a:rPr>
              <a:t>Employees are established. </a:t>
            </a:r>
          </a:p>
        </p:txBody>
      </p:sp>
      <p:sp>
        <p:nvSpPr>
          <p:cNvPr id="75" name="خماسي 74">
            <a:extLst>
              <a:ext uri="{FF2B5EF4-FFF2-40B4-BE49-F238E27FC236}">
                <a16:creationId xmlns:a16="http://schemas.microsoft.com/office/drawing/2014/main" id="{53CE99CC-9406-0729-B990-75060D6EBBD0}"/>
              </a:ext>
            </a:extLst>
          </p:cNvPr>
          <p:cNvSpPr/>
          <p:nvPr/>
        </p:nvSpPr>
        <p:spPr>
          <a:xfrm>
            <a:off x="6129912" y="3048703"/>
            <a:ext cx="972566" cy="972566"/>
          </a:xfrm>
          <a:prstGeom prst="pentagon">
            <a:avLst/>
          </a:prstGeom>
          <a:noFill/>
          <a:ln w="76200">
            <a:solidFill>
              <a:schemeClr val="tx1"/>
            </a:solidFill>
          </a:ln>
          <a:effectLst>
            <a:outerShdw blurRad="114300" dist="76200" dir="8100000" algn="tr" rotWithShape="0">
              <a:prstClr val="black">
                <a:alpha val="36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1" fromWordArt="0" anchor="ctr" anchorCtr="0" forceAA="0" compatLnSpc="1">
            <a:prstTxWarp prst="textNoShape">
              <a:avLst/>
            </a:prstTxWarp>
            <a:noAutofit/>
          </a:bodyPr>
          <a:lstStyle/>
          <a:p>
            <a:pPr algn="ctr"/>
            <a:endParaRPr lang="LID4096"/>
          </a:p>
        </p:txBody>
      </p:sp>
      <p:sp>
        <p:nvSpPr>
          <p:cNvPr id="77" name="Title 6">
            <a:extLst>
              <a:ext uri="{FF2B5EF4-FFF2-40B4-BE49-F238E27FC236}">
                <a16:creationId xmlns:a16="http://schemas.microsoft.com/office/drawing/2014/main" id="{C1D355C0-9541-684C-B5D9-CBCC4D6FEDFA}"/>
              </a:ext>
            </a:extLst>
          </p:cNvPr>
          <p:cNvSpPr txBox="1">
            <a:spLocks/>
          </p:cNvSpPr>
          <p:nvPr/>
        </p:nvSpPr>
        <p:spPr>
          <a:xfrm>
            <a:off x="7362111" y="3112516"/>
            <a:ext cx="3293613" cy="844940"/>
          </a:xfrm>
          <a:prstGeom prst="rect">
            <a:avLst/>
          </a:prstGeom>
        </p:spPr>
        <p:txBody>
          <a:bodyPr vert="horz" lIns="91440" tIns="45720" rIns="91440" bIns="45720" rtlCol="0" anchor="ctr">
            <a:noAutofit/>
          </a:bodyPr>
          <a:lstStyle>
            <a:defPPr>
              <a:defRPr lang="ar-SA"/>
            </a:defPPr>
            <a:lvl1pPr marL="342900" marR="0" lvl="0" indent="-342900" algn="r" defTabSz="914400" rtl="1" eaLnBrk="1" fontAlgn="auto" latinLnBrk="0" hangingPunct="1">
              <a:lnSpc>
                <a:spcPct val="120000"/>
              </a:lnSpc>
              <a:spcAft>
                <a:spcPts val="0"/>
              </a:spcAft>
              <a:buClrTx/>
              <a:buSzTx/>
              <a:buFont typeface="Arial" panose="020B0604020202020204" pitchFamily="34" charset="0"/>
              <a:buChar char="•"/>
              <a:tabLst/>
              <a:defRPr kumimoji="0" sz="1600" b="1" i="0" u="none" strike="noStrike" cap="none" spc="0" normalizeH="0" baseline="0">
                <a:ln>
                  <a:noFill/>
                </a:ln>
                <a:solidFill>
                  <a:prstClr val="white">
                    <a:lumMod val="65000"/>
                  </a:prstClr>
                </a:solidFill>
                <a:effectLst/>
                <a:uLnTx/>
                <a:uFillTx/>
                <a:latin typeface="El Messiri" panose="00000800000000000000" pitchFamily="50" charset="-78"/>
                <a:ea typeface="+mj-ea"/>
                <a:cs typeface="El Messiri" panose="00000800000000000000" pitchFamily="50" charset="-78"/>
              </a:defRPr>
            </a:lvl1pPr>
          </a:lstStyle>
          <a:p>
            <a:pPr marL="0" lvl="0" indent="0" algn="ctr" rtl="0">
              <a:buNone/>
            </a:pPr>
            <a:r>
              <a:rPr lang="en-US" sz="1800" b="0" dirty="0">
                <a:solidFill>
                  <a:srgbClr val="343D45">
                    <a:lumMod val="75000"/>
                  </a:srgbClr>
                </a:solidFill>
                <a:latin typeface="Cocon® Next Arabic"/>
                <a:cs typeface="Geeza Pro" panose="02000400000000000000" pitchFamily="2" charset="0"/>
              </a:rPr>
              <a:t>The business may offer a prime location.</a:t>
            </a:r>
          </a:p>
        </p:txBody>
      </p:sp>
      <p:sp>
        <p:nvSpPr>
          <p:cNvPr id="81" name="Title 6">
            <a:extLst>
              <a:ext uri="{FF2B5EF4-FFF2-40B4-BE49-F238E27FC236}">
                <a16:creationId xmlns:a16="http://schemas.microsoft.com/office/drawing/2014/main" id="{DD8FCB08-FF33-2BC5-29B3-6B36AEF269C3}"/>
              </a:ext>
            </a:extLst>
          </p:cNvPr>
          <p:cNvSpPr txBox="1">
            <a:spLocks/>
          </p:cNvSpPr>
          <p:nvPr/>
        </p:nvSpPr>
        <p:spPr>
          <a:xfrm>
            <a:off x="6332832" y="4524410"/>
            <a:ext cx="604592" cy="751531"/>
          </a:xfrm>
          <a:prstGeom prst="rect">
            <a:avLst/>
          </a:prstGeom>
        </p:spPr>
        <p:txBody>
          <a:bodyPr vert="horz" lIns="91440" tIns="45720" rIns="91440" bIns="45720" rtlCol="0" anchor="ctr">
            <a:noAutofit/>
          </a:bodyPr>
          <a:lstStyle>
            <a:defPPr>
              <a:defRPr lang="ar-SA"/>
            </a:defPPr>
            <a:lvl1pPr marL="0" marR="0" lvl="0" indent="0" algn="ctr" defTabSz="914400" eaLnBrk="1" fontAlgn="auto" latinLnBrk="0" hangingPunct="1">
              <a:lnSpc>
                <a:spcPct val="120000"/>
              </a:lnSpc>
              <a:spcAft>
                <a:spcPts val="0"/>
              </a:spcAft>
              <a:buClrTx/>
              <a:buSzTx/>
              <a:buFont typeface="Arial" panose="020B0604020202020204" pitchFamily="34" charset="0"/>
              <a:buNone/>
              <a:tabLst/>
              <a:defRPr kumimoji="0" sz="2800" b="1" i="0" u="none" strike="noStrike" cap="none" spc="0" normalizeH="0" baseline="0">
                <a:ln>
                  <a:noFill/>
                </a:ln>
                <a:solidFill>
                  <a:schemeClr val="bg1">
                    <a:lumMod val="65000"/>
                  </a:schemeClr>
                </a:solidFill>
                <a:effectLst/>
                <a:uLnTx/>
                <a:uFillTx/>
                <a:latin typeface="Cocon® Next Arabic"/>
                <a:ea typeface="+mj-ea"/>
                <a:cs typeface="Geeza Pro" panose="02000400000000000000" pitchFamily="2" charset="0"/>
              </a:defRPr>
            </a:lvl1pPr>
          </a:lstStyle>
          <a:p>
            <a:r>
              <a:rPr lang="en-US" dirty="0"/>
              <a:t>5</a:t>
            </a:r>
          </a:p>
        </p:txBody>
      </p:sp>
      <p:sp>
        <p:nvSpPr>
          <p:cNvPr id="82" name="Title 6">
            <a:extLst>
              <a:ext uri="{FF2B5EF4-FFF2-40B4-BE49-F238E27FC236}">
                <a16:creationId xmlns:a16="http://schemas.microsoft.com/office/drawing/2014/main" id="{DEA7AA69-FA80-176C-0E00-287DAF52016D}"/>
              </a:ext>
            </a:extLst>
          </p:cNvPr>
          <p:cNvSpPr txBox="1">
            <a:spLocks/>
          </p:cNvSpPr>
          <p:nvPr/>
        </p:nvSpPr>
        <p:spPr>
          <a:xfrm>
            <a:off x="6313899" y="3155383"/>
            <a:ext cx="604592" cy="751531"/>
          </a:xfrm>
          <a:prstGeom prst="rect">
            <a:avLst/>
          </a:prstGeom>
        </p:spPr>
        <p:txBody>
          <a:bodyPr vert="horz" lIns="91440" tIns="45720" rIns="91440" bIns="45720" rtlCol="0" anchor="ctr">
            <a:noAutofit/>
          </a:bodyPr>
          <a:lstStyle>
            <a:defPPr>
              <a:defRPr lang="ar-SA"/>
            </a:defPPr>
            <a:lvl1pPr marL="0" marR="0" lvl="0" indent="0" algn="ctr" defTabSz="914400" eaLnBrk="1" fontAlgn="auto" latinLnBrk="0" hangingPunct="1">
              <a:lnSpc>
                <a:spcPct val="120000"/>
              </a:lnSpc>
              <a:spcAft>
                <a:spcPts val="0"/>
              </a:spcAft>
              <a:buClrTx/>
              <a:buSzTx/>
              <a:buFont typeface="Arial" panose="020B0604020202020204" pitchFamily="34" charset="0"/>
              <a:buNone/>
              <a:tabLst/>
              <a:defRPr kumimoji="0" sz="2800" b="1" i="0" u="none" strike="noStrike" cap="none" spc="0" normalizeH="0" baseline="0">
                <a:ln>
                  <a:noFill/>
                </a:ln>
                <a:solidFill>
                  <a:schemeClr val="bg1">
                    <a:lumMod val="65000"/>
                  </a:schemeClr>
                </a:solidFill>
                <a:effectLst/>
                <a:uLnTx/>
                <a:uFillTx/>
                <a:latin typeface="Cocon® Next Arabic"/>
                <a:ea typeface="+mj-ea"/>
                <a:cs typeface="Geeza Pro" panose="02000400000000000000" pitchFamily="2" charset="0"/>
              </a:defRPr>
            </a:lvl1pPr>
          </a:lstStyle>
          <a:p>
            <a:r>
              <a:rPr lang="en-US" dirty="0"/>
              <a:t>4</a:t>
            </a:r>
          </a:p>
        </p:txBody>
      </p:sp>
      <p:sp>
        <p:nvSpPr>
          <p:cNvPr id="27" name="Rectangle 31">
            <a:extLst>
              <a:ext uri="{FF2B5EF4-FFF2-40B4-BE49-F238E27FC236}">
                <a16:creationId xmlns:a16="http://schemas.microsoft.com/office/drawing/2014/main" id="{E7050761-C4CB-DD48-931F-9C02875B61C7}"/>
              </a:ext>
            </a:extLst>
          </p:cNvPr>
          <p:cNvSpPr/>
          <p:nvPr/>
        </p:nvSpPr>
        <p:spPr>
          <a:xfrm>
            <a:off x="1973106" y="1178064"/>
            <a:ext cx="7659564" cy="461665"/>
          </a:xfrm>
          <a:prstGeom prst="rect">
            <a:avLst/>
          </a:prstGeom>
        </p:spPr>
        <p:txBody>
          <a:bodyPr wrap="square" anchor="t">
            <a:spAutoFit/>
          </a:bodyPr>
          <a:lstStyle/>
          <a:p>
            <a:pPr algn="ctr">
              <a:defRPr/>
            </a:pPr>
            <a:r>
              <a:rPr lang="en-US" sz="2400" b="1" dirty="0">
                <a:solidFill>
                  <a:srgbClr val="83E9DD"/>
                </a:solidFill>
                <a:latin typeface="El Messiri" panose="00000800000000000000" pitchFamily="50" charset="-78"/>
                <a:cs typeface="El Messiri" panose="00000800000000000000" pitchFamily="50" charset="-78"/>
              </a:rPr>
              <a:t>Advantages of Buying a Business</a:t>
            </a:r>
          </a:p>
        </p:txBody>
      </p:sp>
    </p:spTree>
    <p:extLst>
      <p:ext uri="{BB962C8B-B14F-4D97-AF65-F5344CB8AC3E}">
        <p14:creationId xmlns:p14="http://schemas.microsoft.com/office/powerpoint/2010/main" val="38956290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5" fill="hold" grpId="0" nodeType="after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randombar(vertical)">
                                      <p:cBhvr>
                                        <p:cTn id="7" dur="150"/>
                                        <p:tgtEl>
                                          <p:spTgt spid="48"/>
                                        </p:tgtEl>
                                      </p:cBhvr>
                                    </p:animEffect>
                                  </p:childTnLst>
                                </p:cTn>
                              </p:par>
                            </p:childTnLst>
                          </p:cTn>
                        </p:par>
                        <p:par>
                          <p:cTn id="8" fill="hold">
                            <p:stCondLst>
                              <p:cond delay="150"/>
                            </p:stCondLst>
                            <p:childTnLst>
                              <p:par>
                                <p:cTn id="9" presetID="14" presetClass="entr" presetSubtype="5" fill="hold" grpId="0" nodeType="afterEffect">
                                  <p:stCondLst>
                                    <p:cond delay="0"/>
                                  </p:stCondLst>
                                  <p:childTnLst>
                                    <p:set>
                                      <p:cBhvr>
                                        <p:cTn id="10" dur="1" fill="hold">
                                          <p:stCondLst>
                                            <p:cond delay="0"/>
                                          </p:stCondLst>
                                        </p:cTn>
                                        <p:tgtEl>
                                          <p:spTgt spid="49"/>
                                        </p:tgtEl>
                                        <p:attrNameLst>
                                          <p:attrName>style.visibility</p:attrName>
                                        </p:attrNameLst>
                                      </p:cBhvr>
                                      <p:to>
                                        <p:strVal val="visible"/>
                                      </p:to>
                                    </p:set>
                                    <p:animEffect transition="in" filter="randombar(vertical)">
                                      <p:cBhvr>
                                        <p:cTn id="11" dur="150"/>
                                        <p:tgtEl>
                                          <p:spTgt spid="49"/>
                                        </p:tgtEl>
                                      </p:cBhvr>
                                    </p:animEffect>
                                  </p:childTnLst>
                                </p:cTn>
                              </p:par>
                            </p:childTnLst>
                          </p:cTn>
                        </p:par>
                        <p:par>
                          <p:cTn id="12" fill="hold">
                            <p:stCondLst>
                              <p:cond delay="300"/>
                            </p:stCondLst>
                            <p:childTnLst>
                              <p:par>
                                <p:cTn id="13" presetID="14" presetClass="entr" presetSubtype="5" fill="hold" grpId="0" nodeType="afterEffect">
                                  <p:stCondLst>
                                    <p:cond delay="0"/>
                                  </p:stCondLst>
                                  <p:childTnLst>
                                    <p:set>
                                      <p:cBhvr>
                                        <p:cTn id="14" dur="1" fill="hold">
                                          <p:stCondLst>
                                            <p:cond delay="0"/>
                                          </p:stCondLst>
                                        </p:cTn>
                                        <p:tgtEl>
                                          <p:spTgt spid="50"/>
                                        </p:tgtEl>
                                        <p:attrNameLst>
                                          <p:attrName>style.visibility</p:attrName>
                                        </p:attrNameLst>
                                      </p:cBhvr>
                                      <p:to>
                                        <p:strVal val="visible"/>
                                      </p:to>
                                    </p:set>
                                    <p:animEffect transition="in" filter="randombar(vertical)">
                                      <p:cBhvr>
                                        <p:cTn id="15" dur="150"/>
                                        <p:tgtEl>
                                          <p:spTgt spid="50"/>
                                        </p:tgtEl>
                                      </p:cBhvr>
                                    </p:animEffect>
                                  </p:childTnLst>
                                </p:cTn>
                              </p:par>
                            </p:childTnLst>
                          </p:cTn>
                        </p:par>
                        <p:par>
                          <p:cTn id="16" fill="hold">
                            <p:stCondLst>
                              <p:cond delay="450"/>
                            </p:stCondLst>
                            <p:childTnLst>
                              <p:par>
                                <p:cTn id="17" presetID="14" presetClass="entr" presetSubtype="5" fill="hold" grpId="0" nodeType="afterEffect">
                                  <p:stCondLst>
                                    <p:cond delay="0"/>
                                  </p:stCondLst>
                                  <p:childTnLst>
                                    <p:set>
                                      <p:cBhvr>
                                        <p:cTn id="18" dur="1" fill="hold">
                                          <p:stCondLst>
                                            <p:cond delay="0"/>
                                          </p:stCondLst>
                                        </p:cTn>
                                        <p:tgtEl>
                                          <p:spTgt spid="51"/>
                                        </p:tgtEl>
                                        <p:attrNameLst>
                                          <p:attrName>style.visibility</p:attrName>
                                        </p:attrNameLst>
                                      </p:cBhvr>
                                      <p:to>
                                        <p:strVal val="visible"/>
                                      </p:to>
                                    </p:set>
                                    <p:animEffect transition="in" filter="randombar(vertical)">
                                      <p:cBhvr>
                                        <p:cTn id="19" dur="150"/>
                                        <p:tgtEl>
                                          <p:spTgt spid="51"/>
                                        </p:tgtEl>
                                      </p:cBhvr>
                                    </p:animEffect>
                                  </p:childTnLst>
                                </p:cTn>
                              </p:par>
                            </p:childTnLst>
                          </p:cTn>
                        </p:par>
                        <p:par>
                          <p:cTn id="20" fill="hold">
                            <p:stCondLst>
                              <p:cond delay="600"/>
                            </p:stCondLst>
                            <p:childTnLst>
                              <p:par>
                                <p:cTn id="21" presetID="41" presetClass="entr" presetSubtype="0" fill="hold" grpId="0" nodeType="afterEffect">
                                  <p:stCondLst>
                                    <p:cond delay="0"/>
                                  </p:stCondLst>
                                  <p:iterate type="lt">
                                    <p:tmPct val="10000"/>
                                  </p:iterate>
                                  <p:childTnLst>
                                    <p:set>
                                      <p:cBhvr>
                                        <p:cTn id="22" dur="1" fill="hold">
                                          <p:stCondLst>
                                            <p:cond delay="0"/>
                                          </p:stCondLst>
                                        </p:cTn>
                                        <p:tgtEl>
                                          <p:spTgt spid="36"/>
                                        </p:tgtEl>
                                        <p:attrNameLst>
                                          <p:attrName>style.visibility</p:attrName>
                                        </p:attrNameLst>
                                      </p:cBhvr>
                                      <p:to>
                                        <p:strVal val="visible"/>
                                      </p:to>
                                    </p:set>
                                    <p:anim calcmode="lin" valueType="num">
                                      <p:cBhvr>
                                        <p:cTn id="23" dur="250" fill="hold"/>
                                        <p:tgtEl>
                                          <p:spTgt spid="36"/>
                                        </p:tgtEl>
                                        <p:attrNameLst>
                                          <p:attrName>ppt_x</p:attrName>
                                        </p:attrNameLst>
                                      </p:cBhvr>
                                      <p:tavLst>
                                        <p:tav tm="0">
                                          <p:val>
                                            <p:strVal val="#ppt_x"/>
                                          </p:val>
                                        </p:tav>
                                        <p:tav tm="50000">
                                          <p:val>
                                            <p:strVal val="#ppt_x+.1"/>
                                          </p:val>
                                        </p:tav>
                                        <p:tav tm="100000">
                                          <p:val>
                                            <p:strVal val="#ppt_x"/>
                                          </p:val>
                                        </p:tav>
                                      </p:tavLst>
                                    </p:anim>
                                    <p:anim calcmode="lin" valueType="num">
                                      <p:cBhvr>
                                        <p:cTn id="24" dur="250" fill="hold"/>
                                        <p:tgtEl>
                                          <p:spTgt spid="36"/>
                                        </p:tgtEl>
                                        <p:attrNameLst>
                                          <p:attrName>ppt_y</p:attrName>
                                        </p:attrNameLst>
                                      </p:cBhvr>
                                      <p:tavLst>
                                        <p:tav tm="0">
                                          <p:val>
                                            <p:strVal val="#ppt_y"/>
                                          </p:val>
                                        </p:tav>
                                        <p:tav tm="100000">
                                          <p:val>
                                            <p:strVal val="#ppt_y"/>
                                          </p:val>
                                        </p:tav>
                                      </p:tavLst>
                                    </p:anim>
                                    <p:anim calcmode="lin" valueType="num">
                                      <p:cBhvr>
                                        <p:cTn id="25" dur="250" fill="hold"/>
                                        <p:tgtEl>
                                          <p:spTgt spid="36"/>
                                        </p:tgtEl>
                                        <p:attrNameLst>
                                          <p:attrName>ppt_h</p:attrName>
                                        </p:attrNameLst>
                                      </p:cBhvr>
                                      <p:tavLst>
                                        <p:tav tm="0">
                                          <p:val>
                                            <p:strVal val="#ppt_h/10"/>
                                          </p:val>
                                        </p:tav>
                                        <p:tav tm="50000">
                                          <p:val>
                                            <p:strVal val="#ppt_h+.01"/>
                                          </p:val>
                                        </p:tav>
                                        <p:tav tm="100000">
                                          <p:val>
                                            <p:strVal val="#ppt_h"/>
                                          </p:val>
                                        </p:tav>
                                      </p:tavLst>
                                    </p:anim>
                                    <p:anim calcmode="lin" valueType="num">
                                      <p:cBhvr>
                                        <p:cTn id="26" dur="250" fill="hold"/>
                                        <p:tgtEl>
                                          <p:spTgt spid="36"/>
                                        </p:tgtEl>
                                        <p:attrNameLst>
                                          <p:attrName>ppt_w</p:attrName>
                                        </p:attrNameLst>
                                      </p:cBhvr>
                                      <p:tavLst>
                                        <p:tav tm="0">
                                          <p:val>
                                            <p:strVal val="#ppt_w/10"/>
                                          </p:val>
                                        </p:tav>
                                        <p:tav tm="50000">
                                          <p:val>
                                            <p:strVal val="#ppt_w+.01"/>
                                          </p:val>
                                        </p:tav>
                                        <p:tav tm="100000">
                                          <p:val>
                                            <p:strVal val="#ppt_w"/>
                                          </p:val>
                                        </p:tav>
                                      </p:tavLst>
                                    </p:anim>
                                    <p:animEffect transition="in" filter="fade">
                                      <p:cBhvr>
                                        <p:cTn id="27" dur="250" tmFilter="0,0; .5, 1; 1, 1"/>
                                        <p:tgtEl>
                                          <p:spTgt spid="36"/>
                                        </p:tgtEl>
                                      </p:cBhvr>
                                    </p:animEffect>
                                  </p:childTnLst>
                                </p:cTn>
                              </p:par>
                            </p:childTnLst>
                          </p:cTn>
                        </p:par>
                        <p:par>
                          <p:cTn id="28" fill="hold">
                            <p:stCondLst>
                              <p:cond delay="1350"/>
                            </p:stCondLst>
                            <p:childTnLst>
                              <p:par>
                                <p:cTn id="29" presetID="41" presetClass="entr" presetSubtype="0" fill="hold" grpId="0" nodeType="afterEffect">
                                  <p:stCondLst>
                                    <p:cond delay="0"/>
                                  </p:stCondLst>
                                  <p:iterate type="lt">
                                    <p:tmPct val="10000"/>
                                  </p:iterate>
                                  <p:childTnLst>
                                    <p:set>
                                      <p:cBhvr>
                                        <p:cTn id="30" dur="1" fill="hold">
                                          <p:stCondLst>
                                            <p:cond delay="0"/>
                                          </p:stCondLst>
                                        </p:cTn>
                                        <p:tgtEl>
                                          <p:spTgt spid="27"/>
                                        </p:tgtEl>
                                        <p:attrNameLst>
                                          <p:attrName>style.visibility</p:attrName>
                                        </p:attrNameLst>
                                      </p:cBhvr>
                                      <p:to>
                                        <p:strVal val="visible"/>
                                      </p:to>
                                    </p:set>
                                    <p:anim calcmode="lin" valueType="num">
                                      <p:cBhvr>
                                        <p:cTn id="31" dur="250" fill="hold"/>
                                        <p:tgtEl>
                                          <p:spTgt spid="27"/>
                                        </p:tgtEl>
                                        <p:attrNameLst>
                                          <p:attrName>ppt_x</p:attrName>
                                        </p:attrNameLst>
                                      </p:cBhvr>
                                      <p:tavLst>
                                        <p:tav tm="0">
                                          <p:val>
                                            <p:strVal val="#ppt_x"/>
                                          </p:val>
                                        </p:tav>
                                        <p:tav tm="50000">
                                          <p:val>
                                            <p:strVal val="#ppt_x+.1"/>
                                          </p:val>
                                        </p:tav>
                                        <p:tav tm="100000">
                                          <p:val>
                                            <p:strVal val="#ppt_x"/>
                                          </p:val>
                                        </p:tav>
                                      </p:tavLst>
                                    </p:anim>
                                    <p:anim calcmode="lin" valueType="num">
                                      <p:cBhvr>
                                        <p:cTn id="32" dur="250" fill="hold"/>
                                        <p:tgtEl>
                                          <p:spTgt spid="27"/>
                                        </p:tgtEl>
                                        <p:attrNameLst>
                                          <p:attrName>ppt_y</p:attrName>
                                        </p:attrNameLst>
                                      </p:cBhvr>
                                      <p:tavLst>
                                        <p:tav tm="0">
                                          <p:val>
                                            <p:strVal val="#ppt_y"/>
                                          </p:val>
                                        </p:tav>
                                        <p:tav tm="100000">
                                          <p:val>
                                            <p:strVal val="#ppt_y"/>
                                          </p:val>
                                        </p:tav>
                                      </p:tavLst>
                                    </p:anim>
                                    <p:anim calcmode="lin" valueType="num">
                                      <p:cBhvr>
                                        <p:cTn id="33" dur="250" fill="hold"/>
                                        <p:tgtEl>
                                          <p:spTgt spid="27"/>
                                        </p:tgtEl>
                                        <p:attrNameLst>
                                          <p:attrName>ppt_h</p:attrName>
                                        </p:attrNameLst>
                                      </p:cBhvr>
                                      <p:tavLst>
                                        <p:tav tm="0">
                                          <p:val>
                                            <p:strVal val="#ppt_h/10"/>
                                          </p:val>
                                        </p:tav>
                                        <p:tav tm="50000">
                                          <p:val>
                                            <p:strVal val="#ppt_h+.01"/>
                                          </p:val>
                                        </p:tav>
                                        <p:tav tm="100000">
                                          <p:val>
                                            <p:strVal val="#ppt_h"/>
                                          </p:val>
                                        </p:tav>
                                      </p:tavLst>
                                    </p:anim>
                                    <p:anim calcmode="lin" valueType="num">
                                      <p:cBhvr>
                                        <p:cTn id="34" dur="250" fill="hold"/>
                                        <p:tgtEl>
                                          <p:spTgt spid="27"/>
                                        </p:tgtEl>
                                        <p:attrNameLst>
                                          <p:attrName>ppt_w</p:attrName>
                                        </p:attrNameLst>
                                      </p:cBhvr>
                                      <p:tavLst>
                                        <p:tav tm="0">
                                          <p:val>
                                            <p:strVal val="#ppt_w/10"/>
                                          </p:val>
                                        </p:tav>
                                        <p:tav tm="50000">
                                          <p:val>
                                            <p:strVal val="#ppt_w+.01"/>
                                          </p:val>
                                        </p:tav>
                                        <p:tav tm="100000">
                                          <p:val>
                                            <p:strVal val="#ppt_w"/>
                                          </p:val>
                                        </p:tav>
                                      </p:tavLst>
                                    </p:anim>
                                    <p:animEffect transition="in" filter="fade">
                                      <p:cBhvr>
                                        <p:cTn id="35" dur="250" tmFilter="0,0; .5, 1; 1, 1"/>
                                        <p:tgtEl>
                                          <p:spTgt spid="27"/>
                                        </p:tgtEl>
                                      </p:cBhvr>
                                    </p:animEffect>
                                  </p:childTnLst>
                                </p:cTn>
                              </p:par>
                            </p:childTnLst>
                          </p:cTn>
                        </p:par>
                        <p:par>
                          <p:cTn id="36" fill="hold">
                            <p:stCondLst>
                              <p:cond delay="2250"/>
                            </p:stCondLst>
                            <p:childTnLst>
                              <p:par>
                                <p:cTn id="37" presetID="41" presetClass="entr" presetSubtype="0" fill="hold" grpId="0" nodeType="afterEffect">
                                  <p:stCondLst>
                                    <p:cond delay="0"/>
                                  </p:stCondLst>
                                  <p:iterate type="lt">
                                    <p:tmPct val="10000"/>
                                  </p:iterate>
                                  <p:childTnLst>
                                    <p:set>
                                      <p:cBhvr>
                                        <p:cTn id="38" dur="1" fill="hold">
                                          <p:stCondLst>
                                            <p:cond delay="0"/>
                                          </p:stCondLst>
                                        </p:cTn>
                                        <p:tgtEl>
                                          <p:spTgt spid="65"/>
                                        </p:tgtEl>
                                        <p:attrNameLst>
                                          <p:attrName>style.visibility</p:attrName>
                                        </p:attrNameLst>
                                      </p:cBhvr>
                                      <p:to>
                                        <p:strVal val="visible"/>
                                      </p:to>
                                    </p:set>
                                    <p:anim calcmode="lin" valueType="num">
                                      <p:cBhvr>
                                        <p:cTn id="39" dur="250" fill="hold"/>
                                        <p:tgtEl>
                                          <p:spTgt spid="65"/>
                                        </p:tgtEl>
                                        <p:attrNameLst>
                                          <p:attrName>ppt_x</p:attrName>
                                        </p:attrNameLst>
                                      </p:cBhvr>
                                      <p:tavLst>
                                        <p:tav tm="0">
                                          <p:val>
                                            <p:strVal val="#ppt_x"/>
                                          </p:val>
                                        </p:tav>
                                        <p:tav tm="50000">
                                          <p:val>
                                            <p:strVal val="#ppt_x+.1"/>
                                          </p:val>
                                        </p:tav>
                                        <p:tav tm="100000">
                                          <p:val>
                                            <p:strVal val="#ppt_x"/>
                                          </p:val>
                                        </p:tav>
                                      </p:tavLst>
                                    </p:anim>
                                    <p:anim calcmode="lin" valueType="num">
                                      <p:cBhvr>
                                        <p:cTn id="40" dur="250" fill="hold"/>
                                        <p:tgtEl>
                                          <p:spTgt spid="65"/>
                                        </p:tgtEl>
                                        <p:attrNameLst>
                                          <p:attrName>ppt_y</p:attrName>
                                        </p:attrNameLst>
                                      </p:cBhvr>
                                      <p:tavLst>
                                        <p:tav tm="0">
                                          <p:val>
                                            <p:strVal val="#ppt_y"/>
                                          </p:val>
                                        </p:tav>
                                        <p:tav tm="100000">
                                          <p:val>
                                            <p:strVal val="#ppt_y"/>
                                          </p:val>
                                        </p:tav>
                                      </p:tavLst>
                                    </p:anim>
                                    <p:anim calcmode="lin" valueType="num">
                                      <p:cBhvr>
                                        <p:cTn id="41" dur="250" fill="hold"/>
                                        <p:tgtEl>
                                          <p:spTgt spid="65"/>
                                        </p:tgtEl>
                                        <p:attrNameLst>
                                          <p:attrName>ppt_h</p:attrName>
                                        </p:attrNameLst>
                                      </p:cBhvr>
                                      <p:tavLst>
                                        <p:tav tm="0">
                                          <p:val>
                                            <p:strVal val="#ppt_h/10"/>
                                          </p:val>
                                        </p:tav>
                                        <p:tav tm="50000">
                                          <p:val>
                                            <p:strVal val="#ppt_h+.01"/>
                                          </p:val>
                                        </p:tav>
                                        <p:tav tm="100000">
                                          <p:val>
                                            <p:strVal val="#ppt_h"/>
                                          </p:val>
                                        </p:tav>
                                      </p:tavLst>
                                    </p:anim>
                                    <p:anim calcmode="lin" valueType="num">
                                      <p:cBhvr>
                                        <p:cTn id="42" dur="250" fill="hold"/>
                                        <p:tgtEl>
                                          <p:spTgt spid="65"/>
                                        </p:tgtEl>
                                        <p:attrNameLst>
                                          <p:attrName>ppt_w</p:attrName>
                                        </p:attrNameLst>
                                      </p:cBhvr>
                                      <p:tavLst>
                                        <p:tav tm="0">
                                          <p:val>
                                            <p:strVal val="#ppt_w/10"/>
                                          </p:val>
                                        </p:tav>
                                        <p:tav tm="50000">
                                          <p:val>
                                            <p:strVal val="#ppt_w+.01"/>
                                          </p:val>
                                        </p:tav>
                                        <p:tav tm="100000">
                                          <p:val>
                                            <p:strVal val="#ppt_w"/>
                                          </p:val>
                                        </p:tav>
                                      </p:tavLst>
                                    </p:anim>
                                    <p:animEffect transition="in" filter="fade">
                                      <p:cBhvr>
                                        <p:cTn id="43" dur="250" tmFilter="0,0; .5, 1; 1, 1"/>
                                        <p:tgtEl>
                                          <p:spTgt spid="65"/>
                                        </p:tgtEl>
                                      </p:cBhvr>
                                    </p:animEffect>
                                  </p:childTnLst>
                                </p:cTn>
                              </p:par>
                            </p:childTnLst>
                          </p:cTn>
                        </p:par>
                        <p:par>
                          <p:cTn id="44" fill="hold">
                            <p:stCondLst>
                              <p:cond delay="2500"/>
                            </p:stCondLst>
                            <p:childTnLst>
                              <p:par>
                                <p:cTn id="45" presetID="41" presetClass="entr" presetSubtype="0" fill="hold" grpId="0" nodeType="afterEffect">
                                  <p:stCondLst>
                                    <p:cond delay="0"/>
                                  </p:stCondLst>
                                  <p:iterate type="lt">
                                    <p:tmPct val="10000"/>
                                  </p:iterate>
                                  <p:childTnLst>
                                    <p:set>
                                      <p:cBhvr>
                                        <p:cTn id="46" dur="1" fill="hold">
                                          <p:stCondLst>
                                            <p:cond delay="0"/>
                                          </p:stCondLst>
                                        </p:cTn>
                                        <p:tgtEl>
                                          <p:spTgt spid="68"/>
                                        </p:tgtEl>
                                        <p:attrNameLst>
                                          <p:attrName>style.visibility</p:attrName>
                                        </p:attrNameLst>
                                      </p:cBhvr>
                                      <p:to>
                                        <p:strVal val="visible"/>
                                      </p:to>
                                    </p:set>
                                    <p:anim calcmode="lin" valueType="num">
                                      <p:cBhvr>
                                        <p:cTn id="47" dur="250" fill="hold"/>
                                        <p:tgtEl>
                                          <p:spTgt spid="68"/>
                                        </p:tgtEl>
                                        <p:attrNameLst>
                                          <p:attrName>ppt_x</p:attrName>
                                        </p:attrNameLst>
                                      </p:cBhvr>
                                      <p:tavLst>
                                        <p:tav tm="0">
                                          <p:val>
                                            <p:strVal val="#ppt_x"/>
                                          </p:val>
                                        </p:tav>
                                        <p:tav tm="50000">
                                          <p:val>
                                            <p:strVal val="#ppt_x+.1"/>
                                          </p:val>
                                        </p:tav>
                                        <p:tav tm="100000">
                                          <p:val>
                                            <p:strVal val="#ppt_x"/>
                                          </p:val>
                                        </p:tav>
                                      </p:tavLst>
                                    </p:anim>
                                    <p:anim calcmode="lin" valueType="num">
                                      <p:cBhvr>
                                        <p:cTn id="48" dur="250" fill="hold"/>
                                        <p:tgtEl>
                                          <p:spTgt spid="68"/>
                                        </p:tgtEl>
                                        <p:attrNameLst>
                                          <p:attrName>ppt_y</p:attrName>
                                        </p:attrNameLst>
                                      </p:cBhvr>
                                      <p:tavLst>
                                        <p:tav tm="0">
                                          <p:val>
                                            <p:strVal val="#ppt_y"/>
                                          </p:val>
                                        </p:tav>
                                        <p:tav tm="100000">
                                          <p:val>
                                            <p:strVal val="#ppt_y"/>
                                          </p:val>
                                        </p:tav>
                                      </p:tavLst>
                                    </p:anim>
                                    <p:anim calcmode="lin" valueType="num">
                                      <p:cBhvr>
                                        <p:cTn id="49" dur="250" fill="hold"/>
                                        <p:tgtEl>
                                          <p:spTgt spid="68"/>
                                        </p:tgtEl>
                                        <p:attrNameLst>
                                          <p:attrName>ppt_h</p:attrName>
                                        </p:attrNameLst>
                                      </p:cBhvr>
                                      <p:tavLst>
                                        <p:tav tm="0">
                                          <p:val>
                                            <p:strVal val="#ppt_h/10"/>
                                          </p:val>
                                        </p:tav>
                                        <p:tav tm="50000">
                                          <p:val>
                                            <p:strVal val="#ppt_h+.01"/>
                                          </p:val>
                                        </p:tav>
                                        <p:tav tm="100000">
                                          <p:val>
                                            <p:strVal val="#ppt_h"/>
                                          </p:val>
                                        </p:tav>
                                      </p:tavLst>
                                    </p:anim>
                                    <p:anim calcmode="lin" valueType="num">
                                      <p:cBhvr>
                                        <p:cTn id="50" dur="250" fill="hold"/>
                                        <p:tgtEl>
                                          <p:spTgt spid="68"/>
                                        </p:tgtEl>
                                        <p:attrNameLst>
                                          <p:attrName>ppt_w</p:attrName>
                                        </p:attrNameLst>
                                      </p:cBhvr>
                                      <p:tavLst>
                                        <p:tav tm="0">
                                          <p:val>
                                            <p:strVal val="#ppt_w/10"/>
                                          </p:val>
                                        </p:tav>
                                        <p:tav tm="50000">
                                          <p:val>
                                            <p:strVal val="#ppt_w+.01"/>
                                          </p:val>
                                        </p:tav>
                                        <p:tav tm="100000">
                                          <p:val>
                                            <p:strVal val="#ppt_w"/>
                                          </p:val>
                                        </p:tav>
                                      </p:tavLst>
                                    </p:anim>
                                    <p:animEffect transition="in" filter="fade">
                                      <p:cBhvr>
                                        <p:cTn id="51" dur="250" tmFilter="0,0; .5, 1; 1, 1"/>
                                        <p:tgtEl>
                                          <p:spTgt spid="68"/>
                                        </p:tgtEl>
                                      </p:cBhvr>
                                    </p:animEffect>
                                  </p:childTnLst>
                                </p:cTn>
                              </p:par>
                            </p:childTnLst>
                          </p:cTn>
                        </p:par>
                        <p:par>
                          <p:cTn id="52" fill="hold">
                            <p:stCondLst>
                              <p:cond delay="2750"/>
                            </p:stCondLst>
                            <p:childTnLst>
                              <p:par>
                                <p:cTn id="53" presetID="41" presetClass="entr" presetSubtype="0" fill="hold" grpId="0" nodeType="afterEffect">
                                  <p:stCondLst>
                                    <p:cond delay="0"/>
                                  </p:stCondLst>
                                  <p:iterate type="lt">
                                    <p:tmPct val="10000"/>
                                  </p:iterate>
                                  <p:childTnLst>
                                    <p:set>
                                      <p:cBhvr>
                                        <p:cTn id="54" dur="1" fill="hold">
                                          <p:stCondLst>
                                            <p:cond delay="0"/>
                                          </p:stCondLst>
                                        </p:cTn>
                                        <p:tgtEl>
                                          <p:spTgt spid="69"/>
                                        </p:tgtEl>
                                        <p:attrNameLst>
                                          <p:attrName>style.visibility</p:attrName>
                                        </p:attrNameLst>
                                      </p:cBhvr>
                                      <p:to>
                                        <p:strVal val="visible"/>
                                      </p:to>
                                    </p:set>
                                    <p:anim calcmode="lin" valueType="num">
                                      <p:cBhvr>
                                        <p:cTn id="55" dur="250" fill="hold"/>
                                        <p:tgtEl>
                                          <p:spTgt spid="69"/>
                                        </p:tgtEl>
                                        <p:attrNameLst>
                                          <p:attrName>ppt_x</p:attrName>
                                        </p:attrNameLst>
                                      </p:cBhvr>
                                      <p:tavLst>
                                        <p:tav tm="0">
                                          <p:val>
                                            <p:strVal val="#ppt_x"/>
                                          </p:val>
                                        </p:tav>
                                        <p:tav tm="50000">
                                          <p:val>
                                            <p:strVal val="#ppt_x+.1"/>
                                          </p:val>
                                        </p:tav>
                                        <p:tav tm="100000">
                                          <p:val>
                                            <p:strVal val="#ppt_x"/>
                                          </p:val>
                                        </p:tav>
                                      </p:tavLst>
                                    </p:anim>
                                    <p:anim calcmode="lin" valueType="num">
                                      <p:cBhvr>
                                        <p:cTn id="56" dur="250" fill="hold"/>
                                        <p:tgtEl>
                                          <p:spTgt spid="69"/>
                                        </p:tgtEl>
                                        <p:attrNameLst>
                                          <p:attrName>ppt_y</p:attrName>
                                        </p:attrNameLst>
                                      </p:cBhvr>
                                      <p:tavLst>
                                        <p:tav tm="0">
                                          <p:val>
                                            <p:strVal val="#ppt_y"/>
                                          </p:val>
                                        </p:tav>
                                        <p:tav tm="100000">
                                          <p:val>
                                            <p:strVal val="#ppt_y"/>
                                          </p:val>
                                        </p:tav>
                                      </p:tavLst>
                                    </p:anim>
                                    <p:anim calcmode="lin" valueType="num">
                                      <p:cBhvr>
                                        <p:cTn id="57" dur="250" fill="hold"/>
                                        <p:tgtEl>
                                          <p:spTgt spid="69"/>
                                        </p:tgtEl>
                                        <p:attrNameLst>
                                          <p:attrName>ppt_h</p:attrName>
                                        </p:attrNameLst>
                                      </p:cBhvr>
                                      <p:tavLst>
                                        <p:tav tm="0">
                                          <p:val>
                                            <p:strVal val="#ppt_h/10"/>
                                          </p:val>
                                        </p:tav>
                                        <p:tav tm="50000">
                                          <p:val>
                                            <p:strVal val="#ppt_h+.01"/>
                                          </p:val>
                                        </p:tav>
                                        <p:tav tm="100000">
                                          <p:val>
                                            <p:strVal val="#ppt_h"/>
                                          </p:val>
                                        </p:tav>
                                      </p:tavLst>
                                    </p:anim>
                                    <p:anim calcmode="lin" valueType="num">
                                      <p:cBhvr>
                                        <p:cTn id="58" dur="250" fill="hold"/>
                                        <p:tgtEl>
                                          <p:spTgt spid="69"/>
                                        </p:tgtEl>
                                        <p:attrNameLst>
                                          <p:attrName>ppt_w</p:attrName>
                                        </p:attrNameLst>
                                      </p:cBhvr>
                                      <p:tavLst>
                                        <p:tav tm="0">
                                          <p:val>
                                            <p:strVal val="#ppt_w/10"/>
                                          </p:val>
                                        </p:tav>
                                        <p:tav tm="50000">
                                          <p:val>
                                            <p:strVal val="#ppt_w+.01"/>
                                          </p:val>
                                        </p:tav>
                                        <p:tav tm="100000">
                                          <p:val>
                                            <p:strVal val="#ppt_w"/>
                                          </p:val>
                                        </p:tav>
                                      </p:tavLst>
                                    </p:anim>
                                    <p:animEffect transition="in" filter="fade">
                                      <p:cBhvr>
                                        <p:cTn id="59" dur="250" tmFilter="0,0; .5, 1; 1, 1"/>
                                        <p:tgtEl>
                                          <p:spTgt spid="69"/>
                                        </p:tgtEl>
                                      </p:cBhvr>
                                    </p:animEffect>
                                  </p:childTnLst>
                                </p:cTn>
                              </p:par>
                            </p:childTnLst>
                          </p:cTn>
                        </p:par>
                        <p:par>
                          <p:cTn id="60" fill="hold">
                            <p:stCondLst>
                              <p:cond delay="3000"/>
                            </p:stCondLst>
                            <p:childTnLst>
                              <p:par>
                                <p:cTn id="61" presetID="41" presetClass="entr" presetSubtype="0" fill="hold" grpId="0" nodeType="afterEffect">
                                  <p:stCondLst>
                                    <p:cond delay="0"/>
                                  </p:stCondLst>
                                  <p:iterate type="lt">
                                    <p:tmPct val="10000"/>
                                  </p:iterate>
                                  <p:childTnLst>
                                    <p:set>
                                      <p:cBhvr>
                                        <p:cTn id="62" dur="1" fill="hold">
                                          <p:stCondLst>
                                            <p:cond delay="0"/>
                                          </p:stCondLst>
                                        </p:cTn>
                                        <p:tgtEl>
                                          <p:spTgt spid="82"/>
                                        </p:tgtEl>
                                        <p:attrNameLst>
                                          <p:attrName>style.visibility</p:attrName>
                                        </p:attrNameLst>
                                      </p:cBhvr>
                                      <p:to>
                                        <p:strVal val="visible"/>
                                      </p:to>
                                    </p:set>
                                    <p:anim calcmode="lin" valueType="num">
                                      <p:cBhvr>
                                        <p:cTn id="63" dur="250" fill="hold"/>
                                        <p:tgtEl>
                                          <p:spTgt spid="82"/>
                                        </p:tgtEl>
                                        <p:attrNameLst>
                                          <p:attrName>ppt_x</p:attrName>
                                        </p:attrNameLst>
                                      </p:cBhvr>
                                      <p:tavLst>
                                        <p:tav tm="0">
                                          <p:val>
                                            <p:strVal val="#ppt_x"/>
                                          </p:val>
                                        </p:tav>
                                        <p:tav tm="50000">
                                          <p:val>
                                            <p:strVal val="#ppt_x+.1"/>
                                          </p:val>
                                        </p:tav>
                                        <p:tav tm="100000">
                                          <p:val>
                                            <p:strVal val="#ppt_x"/>
                                          </p:val>
                                        </p:tav>
                                      </p:tavLst>
                                    </p:anim>
                                    <p:anim calcmode="lin" valueType="num">
                                      <p:cBhvr>
                                        <p:cTn id="64" dur="250" fill="hold"/>
                                        <p:tgtEl>
                                          <p:spTgt spid="82"/>
                                        </p:tgtEl>
                                        <p:attrNameLst>
                                          <p:attrName>ppt_y</p:attrName>
                                        </p:attrNameLst>
                                      </p:cBhvr>
                                      <p:tavLst>
                                        <p:tav tm="0">
                                          <p:val>
                                            <p:strVal val="#ppt_y"/>
                                          </p:val>
                                        </p:tav>
                                        <p:tav tm="100000">
                                          <p:val>
                                            <p:strVal val="#ppt_y"/>
                                          </p:val>
                                        </p:tav>
                                      </p:tavLst>
                                    </p:anim>
                                    <p:anim calcmode="lin" valueType="num">
                                      <p:cBhvr>
                                        <p:cTn id="65" dur="250" fill="hold"/>
                                        <p:tgtEl>
                                          <p:spTgt spid="82"/>
                                        </p:tgtEl>
                                        <p:attrNameLst>
                                          <p:attrName>ppt_h</p:attrName>
                                        </p:attrNameLst>
                                      </p:cBhvr>
                                      <p:tavLst>
                                        <p:tav tm="0">
                                          <p:val>
                                            <p:strVal val="#ppt_h/10"/>
                                          </p:val>
                                        </p:tav>
                                        <p:tav tm="50000">
                                          <p:val>
                                            <p:strVal val="#ppt_h+.01"/>
                                          </p:val>
                                        </p:tav>
                                        <p:tav tm="100000">
                                          <p:val>
                                            <p:strVal val="#ppt_h"/>
                                          </p:val>
                                        </p:tav>
                                      </p:tavLst>
                                    </p:anim>
                                    <p:anim calcmode="lin" valueType="num">
                                      <p:cBhvr>
                                        <p:cTn id="66" dur="250" fill="hold"/>
                                        <p:tgtEl>
                                          <p:spTgt spid="82"/>
                                        </p:tgtEl>
                                        <p:attrNameLst>
                                          <p:attrName>ppt_w</p:attrName>
                                        </p:attrNameLst>
                                      </p:cBhvr>
                                      <p:tavLst>
                                        <p:tav tm="0">
                                          <p:val>
                                            <p:strVal val="#ppt_w/10"/>
                                          </p:val>
                                        </p:tav>
                                        <p:tav tm="50000">
                                          <p:val>
                                            <p:strVal val="#ppt_w+.01"/>
                                          </p:val>
                                        </p:tav>
                                        <p:tav tm="100000">
                                          <p:val>
                                            <p:strVal val="#ppt_w"/>
                                          </p:val>
                                        </p:tav>
                                      </p:tavLst>
                                    </p:anim>
                                    <p:animEffect transition="in" filter="fade">
                                      <p:cBhvr>
                                        <p:cTn id="67" dur="250" tmFilter="0,0; .5, 1; 1, 1"/>
                                        <p:tgtEl>
                                          <p:spTgt spid="82"/>
                                        </p:tgtEl>
                                      </p:cBhvr>
                                    </p:animEffect>
                                  </p:childTnLst>
                                </p:cTn>
                              </p:par>
                            </p:childTnLst>
                          </p:cTn>
                        </p:par>
                        <p:par>
                          <p:cTn id="68" fill="hold">
                            <p:stCondLst>
                              <p:cond delay="3250"/>
                            </p:stCondLst>
                            <p:childTnLst>
                              <p:par>
                                <p:cTn id="69" presetID="41" presetClass="entr" presetSubtype="0" fill="hold" grpId="0" nodeType="afterEffect">
                                  <p:stCondLst>
                                    <p:cond delay="0"/>
                                  </p:stCondLst>
                                  <p:iterate type="lt">
                                    <p:tmPct val="10000"/>
                                  </p:iterate>
                                  <p:childTnLst>
                                    <p:set>
                                      <p:cBhvr>
                                        <p:cTn id="70" dur="1" fill="hold">
                                          <p:stCondLst>
                                            <p:cond delay="0"/>
                                          </p:stCondLst>
                                        </p:cTn>
                                        <p:tgtEl>
                                          <p:spTgt spid="81"/>
                                        </p:tgtEl>
                                        <p:attrNameLst>
                                          <p:attrName>style.visibility</p:attrName>
                                        </p:attrNameLst>
                                      </p:cBhvr>
                                      <p:to>
                                        <p:strVal val="visible"/>
                                      </p:to>
                                    </p:set>
                                    <p:anim calcmode="lin" valueType="num">
                                      <p:cBhvr>
                                        <p:cTn id="71" dur="250" fill="hold"/>
                                        <p:tgtEl>
                                          <p:spTgt spid="81"/>
                                        </p:tgtEl>
                                        <p:attrNameLst>
                                          <p:attrName>ppt_x</p:attrName>
                                        </p:attrNameLst>
                                      </p:cBhvr>
                                      <p:tavLst>
                                        <p:tav tm="0">
                                          <p:val>
                                            <p:strVal val="#ppt_x"/>
                                          </p:val>
                                        </p:tav>
                                        <p:tav tm="50000">
                                          <p:val>
                                            <p:strVal val="#ppt_x+.1"/>
                                          </p:val>
                                        </p:tav>
                                        <p:tav tm="100000">
                                          <p:val>
                                            <p:strVal val="#ppt_x"/>
                                          </p:val>
                                        </p:tav>
                                      </p:tavLst>
                                    </p:anim>
                                    <p:anim calcmode="lin" valueType="num">
                                      <p:cBhvr>
                                        <p:cTn id="72" dur="250" fill="hold"/>
                                        <p:tgtEl>
                                          <p:spTgt spid="81"/>
                                        </p:tgtEl>
                                        <p:attrNameLst>
                                          <p:attrName>ppt_y</p:attrName>
                                        </p:attrNameLst>
                                      </p:cBhvr>
                                      <p:tavLst>
                                        <p:tav tm="0">
                                          <p:val>
                                            <p:strVal val="#ppt_y"/>
                                          </p:val>
                                        </p:tav>
                                        <p:tav tm="100000">
                                          <p:val>
                                            <p:strVal val="#ppt_y"/>
                                          </p:val>
                                        </p:tav>
                                      </p:tavLst>
                                    </p:anim>
                                    <p:anim calcmode="lin" valueType="num">
                                      <p:cBhvr>
                                        <p:cTn id="73" dur="250" fill="hold"/>
                                        <p:tgtEl>
                                          <p:spTgt spid="81"/>
                                        </p:tgtEl>
                                        <p:attrNameLst>
                                          <p:attrName>ppt_h</p:attrName>
                                        </p:attrNameLst>
                                      </p:cBhvr>
                                      <p:tavLst>
                                        <p:tav tm="0">
                                          <p:val>
                                            <p:strVal val="#ppt_h/10"/>
                                          </p:val>
                                        </p:tav>
                                        <p:tav tm="50000">
                                          <p:val>
                                            <p:strVal val="#ppt_h+.01"/>
                                          </p:val>
                                        </p:tav>
                                        <p:tav tm="100000">
                                          <p:val>
                                            <p:strVal val="#ppt_h"/>
                                          </p:val>
                                        </p:tav>
                                      </p:tavLst>
                                    </p:anim>
                                    <p:anim calcmode="lin" valueType="num">
                                      <p:cBhvr>
                                        <p:cTn id="74" dur="250" fill="hold"/>
                                        <p:tgtEl>
                                          <p:spTgt spid="81"/>
                                        </p:tgtEl>
                                        <p:attrNameLst>
                                          <p:attrName>ppt_w</p:attrName>
                                        </p:attrNameLst>
                                      </p:cBhvr>
                                      <p:tavLst>
                                        <p:tav tm="0">
                                          <p:val>
                                            <p:strVal val="#ppt_w/10"/>
                                          </p:val>
                                        </p:tav>
                                        <p:tav tm="50000">
                                          <p:val>
                                            <p:strVal val="#ppt_w+.01"/>
                                          </p:val>
                                        </p:tav>
                                        <p:tav tm="100000">
                                          <p:val>
                                            <p:strVal val="#ppt_w"/>
                                          </p:val>
                                        </p:tav>
                                      </p:tavLst>
                                    </p:anim>
                                    <p:animEffect transition="in" filter="fade">
                                      <p:cBhvr>
                                        <p:cTn id="75" dur="250" tmFilter="0,0; .5, 1; 1, 1"/>
                                        <p:tgtEl>
                                          <p:spTgt spid="81"/>
                                        </p:tgtEl>
                                      </p:cBhvr>
                                    </p:animEffect>
                                  </p:childTnLst>
                                </p:cTn>
                              </p:par>
                            </p:childTnLst>
                          </p:cTn>
                        </p:par>
                        <p:par>
                          <p:cTn id="76" fill="hold">
                            <p:stCondLst>
                              <p:cond delay="3500"/>
                            </p:stCondLst>
                            <p:childTnLst>
                              <p:par>
                                <p:cTn id="77" presetID="41" presetClass="entr" presetSubtype="0" fill="hold" grpId="0" nodeType="afterEffect">
                                  <p:stCondLst>
                                    <p:cond delay="0"/>
                                  </p:stCondLst>
                                  <p:iterate type="lt">
                                    <p:tmPct val="10000"/>
                                  </p:iterate>
                                  <p:childTnLst>
                                    <p:set>
                                      <p:cBhvr>
                                        <p:cTn id="78" dur="1" fill="hold">
                                          <p:stCondLst>
                                            <p:cond delay="0"/>
                                          </p:stCondLst>
                                        </p:cTn>
                                        <p:tgtEl>
                                          <p:spTgt spid="43"/>
                                        </p:tgtEl>
                                        <p:attrNameLst>
                                          <p:attrName>style.visibility</p:attrName>
                                        </p:attrNameLst>
                                      </p:cBhvr>
                                      <p:to>
                                        <p:strVal val="visible"/>
                                      </p:to>
                                    </p:set>
                                    <p:anim calcmode="lin" valueType="num">
                                      <p:cBhvr>
                                        <p:cTn id="79" dur="100" fill="hold"/>
                                        <p:tgtEl>
                                          <p:spTgt spid="43"/>
                                        </p:tgtEl>
                                        <p:attrNameLst>
                                          <p:attrName>ppt_x</p:attrName>
                                        </p:attrNameLst>
                                      </p:cBhvr>
                                      <p:tavLst>
                                        <p:tav tm="0">
                                          <p:val>
                                            <p:strVal val="#ppt_x"/>
                                          </p:val>
                                        </p:tav>
                                        <p:tav tm="50000">
                                          <p:val>
                                            <p:strVal val="#ppt_x+.1"/>
                                          </p:val>
                                        </p:tav>
                                        <p:tav tm="100000">
                                          <p:val>
                                            <p:strVal val="#ppt_x"/>
                                          </p:val>
                                        </p:tav>
                                      </p:tavLst>
                                    </p:anim>
                                    <p:anim calcmode="lin" valueType="num">
                                      <p:cBhvr>
                                        <p:cTn id="80" dur="100" fill="hold"/>
                                        <p:tgtEl>
                                          <p:spTgt spid="43"/>
                                        </p:tgtEl>
                                        <p:attrNameLst>
                                          <p:attrName>ppt_y</p:attrName>
                                        </p:attrNameLst>
                                      </p:cBhvr>
                                      <p:tavLst>
                                        <p:tav tm="0">
                                          <p:val>
                                            <p:strVal val="#ppt_y"/>
                                          </p:val>
                                        </p:tav>
                                        <p:tav tm="100000">
                                          <p:val>
                                            <p:strVal val="#ppt_y"/>
                                          </p:val>
                                        </p:tav>
                                      </p:tavLst>
                                    </p:anim>
                                    <p:anim calcmode="lin" valueType="num">
                                      <p:cBhvr>
                                        <p:cTn id="81" dur="100" fill="hold"/>
                                        <p:tgtEl>
                                          <p:spTgt spid="43"/>
                                        </p:tgtEl>
                                        <p:attrNameLst>
                                          <p:attrName>ppt_h</p:attrName>
                                        </p:attrNameLst>
                                      </p:cBhvr>
                                      <p:tavLst>
                                        <p:tav tm="0">
                                          <p:val>
                                            <p:strVal val="#ppt_h/10"/>
                                          </p:val>
                                        </p:tav>
                                        <p:tav tm="50000">
                                          <p:val>
                                            <p:strVal val="#ppt_h+.01"/>
                                          </p:val>
                                        </p:tav>
                                        <p:tav tm="100000">
                                          <p:val>
                                            <p:strVal val="#ppt_h"/>
                                          </p:val>
                                        </p:tav>
                                      </p:tavLst>
                                    </p:anim>
                                    <p:anim calcmode="lin" valueType="num">
                                      <p:cBhvr>
                                        <p:cTn id="82" dur="100" fill="hold"/>
                                        <p:tgtEl>
                                          <p:spTgt spid="43"/>
                                        </p:tgtEl>
                                        <p:attrNameLst>
                                          <p:attrName>ppt_w</p:attrName>
                                        </p:attrNameLst>
                                      </p:cBhvr>
                                      <p:tavLst>
                                        <p:tav tm="0">
                                          <p:val>
                                            <p:strVal val="#ppt_w/10"/>
                                          </p:val>
                                        </p:tav>
                                        <p:tav tm="50000">
                                          <p:val>
                                            <p:strVal val="#ppt_w+.01"/>
                                          </p:val>
                                        </p:tav>
                                        <p:tav tm="100000">
                                          <p:val>
                                            <p:strVal val="#ppt_w"/>
                                          </p:val>
                                        </p:tav>
                                      </p:tavLst>
                                    </p:anim>
                                    <p:animEffect transition="in" filter="fade">
                                      <p:cBhvr>
                                        <p:cTn id="83" dur="100" tmFilter="0,0; .5, 1; 1, 1"/>
                                        <p:tgtEl>
                                          <p:spTgt spid="43"/>
                                        </p:tgtEl>
                                      </p:cBhvr>
                                    </p:animEffect>
                                  </p:childTnLst>
                                </p:cTn>
                              </p:par>
                            </p:childTnLst>
                          </p:cTn>
                        </p:par>
                        <p:par>
                          <p:cTn id="84" fill="hold">
                            <p:stCondLst>
                              <p:cond delay="4130"/>
                            </p:stCondLst>
                            <p:childTnLst>
                              <p:par>
                                <p:cTn id="85" presetID="41" presetClass="entr" presetSubtype="0" fill="hold" grpId="0" nodeType="afterEffect">
                                  <p:stCondLst>
                                    <p:cond delay="0"/>
                                  </p:stCondLst>
                                  <p:iterate type="lt">
                                    <p:tmPct val="10000"/>
                                  </p:iterate>
                                  <p:childTnLst>
                                    <p:set>
                                      <p:cBhvr>
                                        <p:cTn id="86" dur="1" fill="hold">
                                          <p:stCondLst>
                                            <p:cond delay="0"/>
                                          </p:stCondLst>
                                        </p:cTn>
                                        <p:tgtEl>
                                          <p:spTgt spid="52"/>
                                        </p:tgtEl>
                                        <p:attrNameLst>
                                          <p:attrName>style.visibility</p:attrName>
                                        </p:attrNameLst>
                                      </p:cBhvr>
                                      <p:to>
                                        <p:strVal val="visible"/>
                                      </p:to>
                                    </p:set>
                                    <p:anim calcmode="lin" valueType="num">
                                      <p:cBhvr>
                                        <p:cTn id="87" dur="100" fill="hold"/>
                                        <p:tgtEl>
                                          <p:spTgt spid="52"/>
                                        </p:tgtEl>
                                        <p:attrNameLst>
                                          <p:attrName>ppt_x</p:attrName>
                                        </p:attrNameLst>
                                      </p:cBhvr>
                                      <p:tavLst>
                                        <p:tav tm="0">
                                          <p:val>
                                            <p:strVal val="#ppt_x"/>
                                          </p:val>
                                        </p:tav>
                                        <p:tav tm="50000">
                                          <p:val>
                                            <p:strVal val="#ppt_x+.1"/>
                                          </p:val>
                                        </p:tav>
                                        <p:tav tm="100000">
                                          <p:val>
                                            <p:strVal val="#ppt_x"/>
                                          </p:val>
                                        </p:tav>
                                      </p:tavLst>
                                    </p:anim>
                                    <p:anim calcmode="lin" valueType="num">
                                      <p:cBhvr>
                                        <p:cTn id="88" dur="100" fill="hold"/>
                                        <p:tgtEl>
                                          <p:spTgt spid="52"/>
                                        </p:tgtEl>
                                        <p:attrNameLst>
                                          <p:attrName>ppt_y</p:attrName>
                                        </p:attrNameLst>
                                      </p:cBhvr>
                                      <p:tavLst>
                                        <p:tav tm="0">
                                          <p:val>
                                            <p:strVal val="#ppt_y"/>
                                          </p:val>
                                        </p:tav>
                                        <p:tav tm="100000">
                                          <p:val>
                                            <p:strVal val="#ppt_y"/>
                                          </p:val>
                                        </p:tav>
                                      </p:tavLst>
                                    </p:anim>
                                    <p:anim calcmode="lin" valueType="num">
                                      <p:cBhvr>
                                        <p:cTn id="89" dur="100" fill="hold"/>
                                        <p:tgtEl>
                                          <p:spTgt spid="52"/>
                                        </p:tgtEl>
                                        <p:attrNameLst>
                                          <p:attrName>ppt_h</p:attrName>
                                        </p:attrNameLst>
                                      </p:cBhvr>
                                      <p:tavLst>
                                        <p:tav tm="0">
                                          <p:val>
                                            <p:strVal val="#ppt_h/10"/>
                                          </p:val>
                                        </p:tav>
                                        <p:tav tm="50000">
                                          <p:val>
                                            <p:strVal val="#ppt_h+.01"/>
                                          </p:val>
                                        </p:tav>
                                        <p:tav tm="100000">
                                          <p:val>
                                            <p:strVal val="#ppt_h"/>
                                          </p:val>
                                        </p:tav>
                                      </p:tavLst>
                                    </p:anim>
                                    <p:anim calcmode="lin" valueType="num">
                                      <p:cBhvr>
                                        <p:cTn id="90" dur="100" fill="hold"/>
                                        <p:tgtEl>
                                          <p:spTgt spid="52"/>
                                        </p:tgtEl>
                                        <p:attrNameLst>
                                          <p:attrName>ppt_w</p:attrName>
                                        </p:attrNameLst>
                                      </p:cBhvr>
                                      <p:tavLst>
                                        <p:tav tm="0">
                                          <p:val>
                                            <p:strVal val="#ppt_w/10"/>
                                          </p:val>
                                        </p:tav>
                                        <p:tav tm="50000">
                                          <p:val>
                                            <p:strVal val="#ppt_w+.01"/>
                                          </p:val>
                                        </p:tav>
                                        <p:tav tm="100000">
                                          <p:val>
                                            <p:strVal val="#ppt_w"/>
                                          </p:val>
                                        </p:tav>
                                      </p:tavLst>
                                    </p:anim>
                                    <p:animEffect transition="in" filter="fade">
                                      <p:cBhvr>
                                        <p:cTn id="91" dur="100" tmFilter="0,0; .5, 1; 1, 1"/>
                                        <p:tgtEl>
                                          <p:spTgt spid="52"/>
                                        </p:tgtEl>
                                      </p:cBhvr>
                                    </p:animEffect>
                                  </p:childTnLst>
                                </p:cTn>
                              </p:par>
                            </p:childTnLst>
                          </p:cTn>
                        </p:par>
                        <p:par>
                          <p:cTn id="92" fill="hold">
                            <p:stCondLst>
                              <p:cond delay="4570"/>
                            </p:stCondLst>
                            <p:childTnLst>
                              <p:par>
                                <p:cTn id="93" presetID="41" presetClass="entr" presetSubtype="0" fill="hold" grpId="0" nodeType="afterEffect">
                                  <p:stCondLst>
                                    <p:cond delay="0"/>
                                  </p:stCondLst>
                                  <p:iterate type="lt">
                                    <p:tmPct val="10000"/>
                                  </p:iterate>
                                  <p:childTnLst>
                                    <p:set>
                                      <p:cBhvr>
                                        <p:cTn id="94" dur="1" fill="hold">
                                          <p:stCondLst>
                                            <p:cond delay="0"/>
                                          </p:stCondLst>
                                        </p:cTn>
                                        <p:tgtEl>
                                          <p:spTgt spid="64"/>
                                        </p:tgtEl>
                                        <p:attrNameLst>
                                          <p:attrName>style.visibility</p:attrName>
                                        </p:attrNameLst>
                                      </p:cBhvr>
                                      <p:to>
                                        <p:strVal val="visible"/>
                                      </p:to>
                                    </p:set>
                                    <p:anim calcmode="lin" valueType="num">
                                      <p:cBhvr>
                                        <p:cTn id="95" dur="100" fill="hold"/>
                                        <p:tgtEl>
                                          <p:spTgt spid="64"/>
                                        </p:tgtEl>
                                        <p:attrNameLst>
                                          <p:attrName>ppt_x</p:attrName>
                                        </p:attrNameLst>
                                      </p:cBhvr>
                                      <p:tavLst>
                                        <p:tav tm="0">
                                          <p:val>
                                            <p:strVal val="#ppt_x"/>
                                          </p:val>
                                        </p:tav>
                                        <p:tav tm="50000">
                                          <p:val>
                                            <p:strVal val="#ppt_x+.1"/>
                                          </p:val>
                                        </p:tav>
                                        <p:tav tm="100000">
                                          <p:val>
                                            <p:strVal val="#ppt_x"/>
                                          </p:val>
                                        </p:tav>
                                      </p:tavLst>
                                    </p:anim>
                                    <p:anim calcmode="lin" valueType="num">
                                      <p:cBhvr>
                                        <p:cTn id="96" dur="100" fill="hold"/>
                                        <p:tgtEl>
                                          <p:spTgt spid="64"/>
                                        </p:tgtEl>
                                        <p:attrNameLst>
                                          <p:attrName>ppt_y</p:attrName>
                                        </p:attrNameLst>
                                      </p:cBhvr>
                                      <p:tavLst>
                                        <p:tav tm="0">
                                          <p:val>
                                            <p:strVal val="#ppt_y"/>
                                          </p:val>
                                        </p:tav>
                                        <p:tav tm="100000">
                                          <p:val>
                                            <p:strVal val="#ppt_y"/>
                                          </p:val>
                                        </p:tav>
                                      </p:tavLst>
                                    </p:anim>
                                    <p:anim calcmode="lin" valueType="num">
                                      <p:cBhvr>
                                        <p:cTn id="97" dur="100" fill="hold"/>
                                        <p:tgtEl>
                                          <p:spTgt spid="64"/>
                                        </p:tgtEl>
                                        <p:attrNameLst>
                                          <p:attrName>ppt_h</p:attrName>
                                        </p:attrNameLst>
                                      </p:cBhvr>
                                      <p:tavLst>
                                        <p:tav tm="0">
                                          <p:val>
                                            <p:strVal val="#ppt_h/10"/>
                                          </p:val>
                                        </p:tav>
                                        <p:tav tm="50000">
                                          <p:val>
                                            <p:strVal val="#ppt_h+.01"/>
                                          </p:val>
                                        </p:tav>
                                        <p:tav tm="100000">
                                          <p:val>
                                            <p:strVal val="#ppt_h"/>
                                          </p:val>
                                        </p:tav>
                                      </p:tavLst>
                                    </p:anim>
                                    <p:anim calcmode="lin" valueType="num">
                                      <p:cBhvr>
                                        <p:cTn id="98" dur="100" fill="hold"/>
                                        <p:tgtEl>
                                          <p:spTgt spid="64"/>
                                        </p:tgtEl>
                                        <p:attrNameLst>
                                          <p:attrName>ppt_w</p:attrName>
                                        </p:attrNameLst>
                                      </p:cBhvr>
                                      <p:tavLst>
                                        <p:tav tm="0">
                                          <p:val>
                                            <p:strVal val="#ppt_w/10"/>
                                          </p:val>
                                        </p:tav>
                                        <p:tav tm="50000">
                                          <p:val>
                                            <p:strVal val="#ppt_w+.01"/>
                                          </p:val>
                                        </p:tav>
                                        <p:tav tm="100000">
                                          <p:val>
                                            <p:strVal val="#ppt_w"/>
                                          </p:val>
                                        </p:tav>
                                      </p:tavLst>
                                    </p:anim>
                                    <p:animEffect transition="in" filter="fade">
                                      <p:cBhvr>
                                        <p:cTn id="99" dur="100" tmFilter="0,0; .5, 1; 1, 1"/>
                                        <p:tgtEl>
                                          <p:spTgt spid="64"/>
                                        </p:tgtEl>
                                      </p:cBhvr>
                                    </p:animEffect>
                                  </p:childTnLst>
                                </p:cTn>
                              </p:par>
                            </p:childTnLst>
                          </p:cTn>
                        </p:par>
                        <p:par>
                          <p:cTn id="100" fill="hold">
                            <p:stCondLst>
                              <p:cond delay="5600"/>
                            </p:stCondLst>
                            <p:childTnLst>
                              <p:par>
                                <p:cTn id="101" presetID="41" presetClass="entr" presetSubtype="0" fill="hold" grpId="0" nodeType="afterEffect">
                                  <p:stCondLst>
                                    <p:cond delay="0"/>
                                  </p:stCondLst>
                                  <p:iterate type="lt">
                                    <p:tmPct val="10000"/>
                                  </p:iterate>
                                  <p:childTnLst>
                                    <p:set>
                                      <p:cBhvr>
                                        <p:cTn id="102" dur="1" fill="hold">
                                          <p:stCondLst>
                                            <p:cond delay="0"/>
                                          </p:stCondLst>
                                        </p:cTn>
                                        <p:tgtEl>
                                          <p:spTgt spid="77"/>
                                        </p:tgtEl>
                                        <p:attrNameLst>
                                          <p:attrName>style.visibility</p:attrName>
                                        </p:attrNameLst>
                                      </p:cBhvr>
                                      <p:to>
                                        <p:strVal val="visible"/>
                                      </p:to>
                                    </p:set>
                                    <p:anim calcmode="lin" valueType="num">
                                      <p:cBhvr>
                                        <p:cTn id="103" dur="100" fill="hold"/>
                                        <p:tgtEl>
                                          <p:spTgt spid="77"/>
                                        </p:tgtEl>
                                        <p:attrNameLst>
                                          <p:attrName>ppt_x</p:attrName>
                                        </p:attrNameLst>
                                      </p:cBhvr>
                                      <p:tavLst>
                                        <p:tav tm="0">
                                          <p:val>
                                            <p:strVal val="#ppt_x"/>
                                          </p:val>
                                        </p:tav>
                                        <p:tav tm="50000">
                                          <p:val>
                                            <p:strVal val="#ppt_x+.1"/>
                                          </p:val>
                                        </p:tav>
                                        <p:tav tm="100000">
                                          <p:val>
                                            <p:strVal val="#ppt_x"/>
                                          </p:val>
                                        </p:tav>
                                      </p:tavLst>
                                    </p:anim>
                                    <p:anim calcmode="lin" valueType="num">
                                      <p:cBhvr>
                                        <p:cTn id="104" dur="100" fill="hold"/>
                                        <p:tgtEl>
                                          <p:spTgt spid="77"/>
                                        </p:tgtEl>
                                        <p:attrNameLst>
                                          <p:attrName>ppt_y</p:attrName>
                                        </p:attrNameLst>
                                      </p:cBhvr>
                                      <p:tavLst>
                                        <p:tav tm="0">
                                          <p:val>
                                            <p:strVal val="#ppt_y"/>
                                          </p:val>
                                        </p:tav>
                                        <p:tav tm="100000">
                                          <p:val>
                                            <p:strVal val="#ppt_y"/>
                                          </p:val>
                                        </p:tav>
                                      </p:tavLst>
                                    </p:anim>
                                    <p:anim calcmode="lin" valueType="num">
                                      <p:cBhvr>
                                        <p:cTn id="105" dur="100" fill="hold"/>
                                        <p:tgtEl>
                                          <p:spTgt spid="77"/>
                                        </p:tgtEl>
                                        <p:attrNameLst>
                                          <p:attrName>ppt_h</p:attrName>
                                        </p:attrNameLst>
                                      </p:cBhvr>
                                      <p:tavLst>
                                        <p:tav tm="0">
                                          <p:val>
                                            <p:strVal val="#ppt_h/10"/>
                                          </p:val>
                                        </p:tav>
                                        <p:tav tm="50000">
                                          <p:val>
                                            <p:strVal val="#ppt_h+.01"/>
                                          </p:val>
                                        </p:tav>
                                        <p:tav tm="100000">
                                          <p:val>
                                            <p:strVal val="#ppt_h"/>
                                          </p:val>
                                        </p:tav>
                                      </p:tavLst>
                                    </p:anim>
                                    <p:anim calcmode="lin" valueType="num">
                                      <p:cBhvr>
                                        <p:cTn id="106" dur="100" fill="hold"/>
                                        <p:tgtEl>
                                          <p:spTgt spid="77"/>
                                        </p:tgtEl>
                                        <p:attrNameLst>
                                          <p:attrName>ppt_w</p:attrName>
                                        </p:attrNameLst>
                                      </p:cBhvr>
                                      <p:tavLst>
                                        <p:tav tm="0">
                                          <p:val>
                                            <p:strVal val="#ppt_w/10"/>
                                          </p:val>
                                        </p:tav>
                                        <p:tav tm="50000">
                                          <p:val>
                                            <p:strVal val="#ppt_w+.01"/>
                                          </p:val>
                                        </p:tav>
                                        <p:tav tm="100000">
                                          <p:val>
                                            <p:strVal val="#ppt_w"/>
                                          </p:val>
                                        </p:tav>
                                      </p:tavLst>
                                    </p:anim>
                                    <p:animEffect transition="in" filter="fade">
                                      <p:cBhvr>
                                        <p:cTn id="107" dur="100" tmFilter="0,0; .5, 1; 1, 1"/>
                                        <p:tgtEl>
                                          <p:spTgt spid="77"/>
                                        </p:tgtEl>
                                      </p:cBhvr>
                                    </p:animEffect>
                                  </p:childTnLst>
                                </p:cTn>
                              </p:par>
                            </p:childTnLst>
                          </p:cTn>
                        </p:par>
                        <p:par>
                          <p:cTn id="108" fill="hold">
                            <p:stCondLst>
                              <p:cond delay="6030"/>
                            </p:stCondLst>
                            <p:childTnLst>
                              <p:par>
                                <p:cTn id="109" presetID="41" presetClass="entr" presetSubtype="0" fill="hold" grpId="0" nodeType="afterEffect">
                                  <p:stCondLst>
                                    <p:cond delay="0"/>
                                  </p:stCondLst>
                                  <p:iterate type="lt">
                                    <p:tmPct val="10000"/>
                                  </p:iterate>
                                  <p:childTnLst>
                                    <p:set>
                                      <p:cBhvr>
                                        <p:cTn id="110" dur="1" fill="hold">
                                          <p:stCondLst>
                                            <p:cond delay="0"/>
                                          </p:stCondLst>
                                        </p:cTn>
                                        <p:tgtEl>
                                          <p:spTgt spid="74"/>
                                        </p:tgtEl>
                                        <p:attrNameLst>
                                          <p:attrName>style.visibility</p:attrName>
                                        </p:attrNameLst>
                                      </p:cBhvr>
                                      <p:to>
                                        <p:strVal val="visible"/>
                                      </p:to>
                                    </p:set>
                                    <p:anim calcmode="lin" valueType="num">
                                      <p:cBhvr>
                                        <p:cTn id="111" dur="100" fill="hold"/>
                                        <p:tgtEl>
                                          <p:spTgt spid="74"/>
                                        </p:tgtEl>
                                        <p:attrNameLst>
                                          <p:attrName>ppt_x</p:attrName>
                                        </p:attrNameLst>
                                      </p:cBhvr>
                                      <p:tavLst>
                                        <p:tav tm="0">
                                          <p:val>
                                            <p:strVal val="#ppt_x"/>
                                          </p:val>
                                        </p:tav>
                                        <p:tav tm="50000">
                                          <p:val>
                                            <p:strVal val="#ppt_x+.1"/>
                                          </p:val>
                                        </p:tav>
                                        <p:tav tm="100000">
                                          <p:val>
                                            <p:strVal val="#ppt_x"/>
                                          </p:val>
                                        </p:tav>
                                      </p:tavLst>
                                    </p:anim>
                                    <p:anim calcmode="lin" valueType="num">
                                      <p:cBhvr>
                                        <p:cTn id="112" dur="100" fill="hold"/>
                                        <p:tgtEl>
                                          <p:spTgt spid="74"/>
                                        </p:tgtEl>
                                        <p:attrNameLst>
                                          <p:attrName>ppt_y</p:attrName>
                                        </p:attrNameLst>
                                      </p:cBhvr>
                                      <p:tavLst>
                                        <p:tav tm="0">
                                          <p:val>
                                            <p:strVal val="#ppt_y"/>
                                          </p:val>
                                        </p:tav>
                                        <p:tav tm="100000">
                                          <p:val>
                                            <p:strVal val="#ppt_y"/>
                                          </p:val>
                                        </p:tav>
                                      </p:tavLst>
                                    </p:anim>
                                    <p:anim calcmode="lin" valueType="num">
                                      <p:cBhvr>
                                        <p:cTn id="113" dur="100" fill="hold"/>
                                        <p:tgtEl>
                                          <p:spTgt spid="74"/>
                                        </p:tgtEl>
                                        <p:attrNameLst>
                                          <p:attrName>ppt_h</p:attrName>
                                        </p:attrNameLst>
                                      </p:cBhvr>
                                      <p:tavLst>
                                        <p:tav tm="0">
                                          <p:val>
                                            <p:strVal val="#ppt_h/10"/>
                                          </p:val>
                                        </p:tav>
                                        <p:tav tm="50000">
                                          <p:val>
                                            <p:strVal val="#ppt_h+.01"/>
                                          </p:val>
                                        </p:tav>
                                        <p:tav tm="100000">
                                          <p:val>
                                            <p:strVal val="#ppt_h"/>
                                          </p:val>
                                        </p:tav>
                                      </p:tavLst>
                                    </p:anim>
                                    <p:anim calcmode="lin" valueType="num">
                                      <p:cBhvr>
                                        <p:cTn id="114" dur="100" fill="hold"/>
                                        <p:tgtEl>
                                          <p:spTgt spid="74"/>
                                        </p:tgtEl>
                                        <p:attrNameLst>
                                          <p:attrName>ppt_w</p:attrName>
                                        </p:attrNameLst>
                                      </p:cBhvr>
                                      <p:tavLst>
                                        <p:tav tm="0">
                                          <p:val>
                                            <p:strVal val="#ppt_w/10"/>
                                          </p:val>
                                        </p:tav>
                                        <p:tav tm="50000">
                                          <p:val>
                                            <p:strVal val="#ppt_w+.01"/>
                                          </p:val>
                                        </p:tav>
                                        <p:tav tm="100000">
                                          <p:val>
                                            <p:strVal val="#ppt_w"/>
                                          </p:val>
                                        </p:tav>
                                      </p:tavLst>
                                    </p:anim>
                                    <p:animEffect transition="in" filter="fade">
                                      <p:cBhvr>
                                        <p:cTn id="115" dur="100" tmFilter="0,0; .5, 1; 1, 1"/>
                                        <p:tgtEl>
                                          <p:spTgt spid="7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p:bldP spid="48" grpId="0" animBg="1"/>
      <p:bldP spid="49" grpId="0" animBg="1"/>
      <p:bldP spid="50" grpId="0" animBg="1"/>
      <p:bldP spid="51" grpId="0" animBg="1"/>
      <p:bldP spid="43" grpId="0"/>
      <p:bldP spid="52" grpId="0"/>
      <p:bldP spid="64" grpId="0"/>
      <p:bldP spid="65" grpId="0"/>
      <p:bldP spid="68" grpId="0"/>
      <p:bldP spid="69" grpId="0"/>
      <p:bldP spid="74" grpId="0"/>
      <p:bldP spid="77" grpId="0"/>
      <p:bldP spid="81" grpId="0"/>
      <p:bldP spid="82" grpId="0"/>
      <p:bldP spid="27"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gradFill>
          <a:gsLst>
            <a:gs pos="0">
              <a:schemeClr val="bg1"/>
            </a:gs>
            <a:gs pos="81000">
              <a:schemeClr val="bg1"/>
            </a:gs>
            <a:gs pos="92000">
              <a:schemeClr val="bg1">
                <a:lumMod val="95000"/>
              </a:schemeClr>
            </a:gs>
            <a:gs pos="100000">
              <a:schemeClr val="accent1">
                <a:lumMod val="30000"/>
                <a:lumOff val="70000"/>
              </a:schemeClr>
            </a:gs>
          </a:gsLst>
          <a:lin ang="10800000" scaled="0"/>
        </a:gradFill>
        <a:effectLst/>
      </p:bgPr>
    </p:bg>
    <p:spTree>
      <p:nvGrpSpPr>
        <p:cNvPr id="1" name=""/>
        <p:cNvGrpSpPr/>
        <p:nvPr/>
      </p:nvGrpSpPr>
      <p:grpSpPr>
        <a:xfrm>
          <a:off x="0" y="0"/>
          <a:ext cx="0" cy="0"/>
          <a:chOff x="0" y="0"/>
          <a:chExt cx="0" cy="0"/>
        </a:xfrm>
      </p:grpSpPr>
      <p:pic>
        <p:nvPicPr>
          <p:cNvPr id="23" name="صورة 22"/>
          <p:cNvPicPr>
            <a:picLocks noChangeAspect="1"/>
          </p:cNvPicPr>
          <p:nvPr/>
        </p:nvPicPr>
        <p:blipFill rotWithShape="1">
          <a:blip r:embed="rId3" cstate="print">
            <a:alphaModFix amt="5000"/>
            <a:extLst>
              <a:ext uri="{28A0092B-C50C-407E-A947-70E740481C1C}">
                <a14:useLocalDpi xmlns:a14="http://schemas.microsoft.com/office/drawing/2010/main" val="0"/>
              </a:ext>
            </a:extLst>
          </a:blip>
          <a:srcRect l="25586" t="32295" r="25033" b="38551"/>
          <a:stretch/>
        </p:blipFill>
        <p:spPr>
          <a:xfrm>
            <a:off x="154213" y="5010964"/>
            <a:ext cx="3128525" cy="1847036"/>
          </a:xfrm>
          <a:prstGeom prst="rect">
            <a:avLst/>
          </a:prstGeom>
        </p:spPr>
      </p:pic>
      <p:pic>
        <p:nvPicPr>
          <p:cNvPr id="4" name="صورة 3" hidden="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234439" y="642891"/>
            <a:ext cx="2629303" cy="5693317"/>
          </a:xfrm>
          <a:prstGeom prst="rect">
            <a:avLst/>
          </a:prstGeom>
        </p:spPr>
      </p:pic>
      <p:pic>
        <p:nvPicPr>
          <p:cNvPr id="21" name="صورة 20">
            <a:extLst>
              <a:ext uri="{FF2B5EF4-FFF2-40B4-BE49-F238E27FC236}">
                <a16:creationId xmlns:a16="http://schemas.microsoft.com/office/drawing/2014/main" id="{9F210FA8-C448-7495-FA92-BA10970366B7}"/>
              </a:ext>
            </a:extLst>
          </p:cNvPr>
          <p:cNvPicPr>
            <a:picLocks noChangeAspect="1"/>
          </p:cNvPicPr>
          <p:nvPr/>
        </p:nvPicPr>
        <p:blipFill rotWithShape="1">
          <a:blip r:embed="rId5" cstate="print">
            <a:alphaModFix amt="20000"/>
            <a:duotone>
              <a:schemeClr val="accent2">
                <a:shade val="45000"/>
                <a:satMod val="135000"/>
              </a:schemeClr>
              <a:prstClr val="white"/>
            </a:duotone>
            <a:extLst>
              <a:ext uri="{28A0092B-C50C-407E-A947-70E740481C1C}">
                <a14:useLocalDpi xmlns:a14="http://schemas.microsoft.com/office/drawing/2010/main" val="0"/>
              </a:ext>
            </a:extLst>
          </a:blip>
          <a:srcRect l="25586" t="32295" r="25033" b="38551"/>
          <a:stretch/>
        </p:blipFill>
        <p:spPr>
          <a:xfrm>
            <a:off x="499351" y="4900176"/>
            <a:ext cx="1986062" cy="1172542"/>
          </a:xfrm>
          <a:prstGeom prst="rect">
            <a:avLst/>
          </a:prstGeom>
        </p:spPr>
      </p:pic>
      <p:sp>
        <p:nvSpPr>
          <p:cNvPr id="14" name="TextBox 7">
            <a:extLst>
              <a:ext uri="{FF2B5EF4-FFF2-40B4-BE49-F238E27FC236}">
                <a16:creationId xmlns:a16="http://schemas.microsoft.com/office/drawing/2014/main" id="{3D6C4DD3-C232-6B10-058D-E9BCE155CEDB}"/>
              </a:ext>
            </a:extLst>
          </p:cNvPr>
          <p:cNvSpPr txBox="1"/>
          <p:nvPr/>
        </p:nvSpPr>
        <p:spPr>
          <a:xfrm>
            <a:off x="1496723" y="6309700"/>
            <a:ext cx="3300865" cy="338554"/>
          </a:xfrm>
          <a:prstGeom prst="rect">
            <a:avLst/>
          </a:prstGeom>
          <a:noFill/>
        </p:spPr>
        <p:txBody>
          <a:bodyPr wrap="square">
            <a:spAutoFit/>
          </a:bodyPr>
          <a:lstStyle/>
          <a:p>
            <a:r>
              <a:rPr lang="en-US" sz="1600" dirty="0">
                <a:solidFill>
                  <a:schemeClr val="bg1">
                    <a:lumMod val="65000"/>
                  </a:schemeClr>
                </a:solidFill>
              </a:rPr>
              <a:t>Be An Entrepreneur 2022-2023</a:t>
            </a:r>
          </a:p>
        </p:txBody>
      </p:sp>
      <p:cxnSp>
        <p:nvCxnSpPr>
          <p:cNvPr id="61" name="رابط مستقيم 60">
            <a:extLst>
              <a:ext uri="{FF2B5EF4-FFF2-40B4-BE49-F238E27FC236}">
                <a16:creationId xmlns:a16="http://schemas.microsoft.com/office/drawing/2014/main" id="{50FA2C9B-58E4-2815-0A1D-9DC9B3DD7C07}"/>
              </a:ext>
            </a:extLst>
          </p:cNvPr>
          <p:cNvCxnSpPr/>
          <p:nvPr/>
        </p:nvCxnSpPr>
        <p:spPr>
          <a:xfrm flipH="1">
            <a:off x="1272109" y="6256700"/>
            <a:ext cx="4392000" cy="0"/>
          </a:xfrm>
          <a:prstGeom prst="line">
            <a:avLst/>
          </a:prstGeom>
          <a:noFill/>
          <a:ln w="19050" cap="rnd" cmpd="sng" algn="ctr">
            <a:solidFill>
              <a:srgbClr val="4472C4">
                <a:shade val="50000"/>
              </a:srgbClr>
            </a:solidFill>
            <a:prstDash val="lgDash"/>
            <a:miter lim="800000"/>
            <a:headEnd type="oval" w="lg" len="lg"/>
            <a:tailEnd type="oval" w="lg" len="lg"/>
          </a:ln>
          <a:effectLst/>
        </p:spPr>
      </p:cxnSp>
      <p:sp>
        <p:nvSpPr>
          <p:cNvPr id="36" name="Rectangle 31">
            <a:extLst>
              <a:ext uri="{FF2B5EF4-FFF2-40B4-BE49-F238E27FC236}">
                <a16:creationId xmlns:a16="http://schemas.microsoft.com/office/drawing/2014/main" id="{33A86A29-A034-9D0E-A48C-4CD0E9FC1886}"/>
              </a:ext>
            </a:extLst>
          </p:cNvPr>
          <p:cNvSpPr/>
          <p:nvPr/>
        </p:nvSpPr>
        <p:spPr>
          <a:xfrm>
            <a:off x="1224212" y="432885"/>
            <a:ext cx="9548318" cy="646331"/>
          </a:xfrm>
          <a:prstGeom prst="rect">
            <a:avLst/>
          </a:prstGeom>
        </p:spPr>
        <p:txBody>
          <a:bodyPr wrap="square" anchor="t">
            <a:spAutoFit/>
          </a:bodyPr>
          <a:lstStyle/>
          <a:p>
            <a:pPr algn="ctr">
              <a:defRPr/>
            </a:pPr>
            <a:r>
              <a:rPr lang="en-US" sz="3600" b="1" dirty="0">
                <a:solidFill>
                  <a:srgbClr val="4D2643"/>
                </a:solidFill>
                <a:latin typeface="El Messiri" panose="00000800000000000000" pitchFamily="50" charset="-78"/>
                <a:cs typeface="El Messiri" panose="00000800000000000000" pitchFamily="50" charset="-78"/>
              </a:rPr>
              <a:t>Buy an existing business</a:t>
            </a:r>
          </a:p>
        </p:txBody>
      </p:sp>
      <p:sp>
        <p:nvSpPr>
          <p:cNvPr id="48" name="شكل حر 47">
            <a:extLst>
              <a:ext uri="{FF2B5EF4-FFF2-40B4-BE49-F238E27FC236}">
                <a16:creationId xmlns:a16="http://schemas.microsoft.com/office/drawing/2014/main" id="{B83DE556-7759-4E51-953E-6194E8578615}"/>
              </a:ext>
            </a:extLst>
          </p:cNvPr>
          <p:cNvSpPr/>
          <p:nvPr/>
        </p:nvSpPr>
        <p:spPr>
          <a:xfrm flipH="1" flipV="1">
            <a:off x="10629028" y="0"/>
            <a:ext cx="1562972" cy="6889284"/>
          </a:xfrm>
          <a:custGeom>
            <a:avLst/>
            <a:gdLst>
              <a:gd name="connsiteX0" fmla="*/ 38516 w 1562972"/>
              <a:gd name="connsiteY0" fmla="*/ 6889284 h 6889284"/>
              <a:gd name="connsiteX1" fmla="*/ 0 w 1562972"/>
              <a:gd name="connsiteY1" fmla="*/ 6889284 h 6889284"/>
              <a:gd name="connsiteX2" fmla="*/ 0 w 1562972"/>
              <a:gd name="connsiteY2" fmla="*/ 4984890 h 6889284"/>
              <a:gd name="connsiteX3" fmla="*/ 1103053 w 1562972"/>
              <a:gd name="connsiteY3" fmla="*/ 0 h 6889284"/>
              <a:gd name="connsiteX4" fmla="*/ 1562972 w 1562972"/>
              <a:gd name="connsiteY4" fmla="*/ 0 h 68892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62972" h="6889284">
                <a:moveTo>
                  <a:pt x="38516" y="6889284"/>
                </a:moveTo>
                <a:lnTo>
                  <a:pt x="0" y="6889284"/>
                </a:lnTo>
                <a:lnTo>
                  <a:pt x="0" y="4984890"/>
                </a:lnTo>
                <a:lnTo>
                  <a:pt x="1103053" y="0"/>
                </a:lnTo>
                <a:lnTo>
                  <a:pt x="1562972" y="0"/>
                </a:lnTo>
                <a:close/>
              </a:path>
            </a:pathLst>
          </a:custGeom>
          <a:solidFill>
            <a:srgbClr val="5AE2D2">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45720" tIns="22860" rIns="45720" bIns="22860" numCol="1" spcCol="0" rtlCol="0" fromWordArt="0" anchor="ctr" anchorCtr="0" forceAA="0" compatLnSpc="1">
            <a:prstTxWarp prst="textNoShape">
              <a:avLst/>
            </a:prstTxWarp>
            <a:noAutofit/>
          </a:bodyPr>
          <a:lstStyle/>
          <a:p>
            <a:pPr marL="0" marR="0" lvl="0" indent="0" algn="ctr" defTabSz="914400" rtl="1"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9" name="شكل حر 48">
            <a:extLst>
              <a:ext uri="{FF2B5EF4-FFF2-40B4-BE49-F238E27FC236}">
                <a16:creationId xmlns:a16="http://schemas.microsoft.com/office/drawing/2014/main" id="{9A5AC296-F6FE-43A1-9495-3FCD467F015B}"/>
              </a:ext>
            </a:extLst>
          </p:cNvPr>
          <p:cNvSpPr/>
          <p:nvPr/>
        </p:nvSpPr>
        <p:spPr>
          <a:xfrm flipH="1" flipV="1">
            <a:off x="11076210" y="1846834"/>
            <a:ext cx="1115790" cy="5042451"/>
          </a:xfrm>
          <a:custGeom>
            <a:avLst/>
            <a:gdLst>
              <a:gd name="connsiteX0" fmla="*/ 0 w 1115790"/>
              <a:gd name="connsiteY0" fmla="*/ 5042451 h 5042451"/>
              <a:gd name="connsiteX1" fmla="*/ 0 w 1115790"/>
              <a:gd name="connsiteY1" fmla="*/ 2963996 h 5042451"/>
              <a:gd name="connsiteX2" fmla="*/ 655871 w 1115790"/>
              <a:gd name="connsiteY2" fmla="*/ 0 h 5042451"/>
              <a:gd name="connsiteX3" fmla="*/ 1115790 w 1115790"/>
              <a:gd name="connsiteY3" fmla="*/ 0 h 5042451"/>
            </a:gdLst>
            <a:ahLst/>
            <a:cxnLst>
              <a:cxn ang="0">
                <a:pos x="connsiteX0" y="connsiteY0"/>
              </a:cxn>
              <a:cxn ang="0">
                <a:pos x="connsiteX1" y="connsiteY1"/>
              </a:cxn>
              <a:cxn ang="0">
                <a:pos x="connsiteX2" y="connsiteY2"/>
              </a:cxn>
              <a:cxn ang="0">
                <a:pos x="connsiteX3" y="connsiteY3"/>
              </a:cxn>
            </a:cxnLst>
            <a:rect l="l" t="t" r="r" b="b"/>
            <a:pathLst>
              <a:path w="1115790" h="5042451">
                <a:moveTo>
                  <a:pt x="0" y="5042451"/>
                </a:moveTo>
                <a:lnTo>
                  <a:pt x="0" y="2963996"/>
                </a:lnTo>
                <a:lnTo>
                  <a:pt x="655871" y="0"/>
                </a:lnTo>
                <a:lnTo>
                  <a:pt x="1115790" y="0"/>
                </a:lnTo>
                <a:close/>
              </a:path>
            </a:pathLst>
          </a:custGeom>
          <a:solidFill>
            <a:srgbClr val="5AE2D2">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45720" tIns="22860" rIns="45720" bIns="22860" numCol="1" spcCol="0" rtlCol="0" fromWordArt="0" anchor="ctr" anchorCtr="0" forceAA="0" compatLnSpc="1">
            <a:prstTxWarp prst="textNoShape">
              <a:avLst/>
            </a:prstTxWarp>
            <a:noAutofit/>
          </a:bodyPr>
          <a:lstStyle/>
          <a:p>
            <a:pPr marL="0" marR="0" lvl="0" indent="0" algn="ctr" defTabSz="914400" rtl="1"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0" name="شكل حر 49">
            <a:extLst>
              <a:ext uri="{FF2B5EF4-FFF2-40B4-BE49-F238E27FC236}">
                <a16:creationId xmlns:a16="http://schemas.microsoft.com/office/drawing/2014/main" id="{3FD56E2B-6CF9-462A-85E3-6FBE55378828}"/>
              </a:ext>
            </a:extLst>
          </p:cNvPr>
          <p:cNvSpPr/>
          <p:nvPr/>
        </p:nvSpPr>
        <p:spPr>
          <a:xfrm flipH="1" flipV="1">
            <a:off x="11528154" y="3889248"/>
            <a:ext cx="663846" cy="3000037"/>
          </a:xfrm>
          <a:custGeom>
            <a:avLst/>
            <a:gdLst>
              <a:gd name="connsiteX0" fmla="*/ 0 w 663846"/>
              <a:gd name="connsiteY0" fmla="*/ 3000037 h 3000037"/>
              <a:gd name="connsiteX1" fmla="*/ 0 w 663846"/>
              <a:gd name="connsiteY1" fmla="*/ 921582 h 3000037"/>
              <a:gd name="connsiteX2" fmla="*/ 203927 w 663846"/>
              <a:gd name="connsiteY2" fmla="*/ 0 h 3000037"/>
              <a:gd name="connsiteX3" fmla="*/ 663846 w 663846"/>
              <a:gd name="connsiteY3" fmla="*/ 0 h 3000037"/>
            </a:gdLst>
            <a:ahLst/>
            <a:cxnLst>
              <a:cxn ang="0">
                <a:pos x="connsiteX0" y="connsiteY0"/>
              </a:cxn>
              <a:cxn ang="0">
                <a:pos x="connsiteX1" y="connsiteY1"/>
              </a:cxn>
              <a:cxn ang="0">
                <a:pos x="connsiteX2" y="connsiteY2"/>
              </a:cxn>
              <a:cxn ang="0">
                <a:pos x="connsiteX3" y="connsiteY3"/>
              </a:cxn>
            </a:cxnLst>
            <a:rect l="l" t="t" r="r" b="b"/>
            <a:pathLst>
              <a:path w="663846" h="3000037">
                <a:moveTo>
                  <a:pt x="0" y="3000037"/>
                </a:moveTo>
                <a:lnTo>
                  <a:pt x="0" y="921582"/>
                </a:lnTo>
                <a:lnTo>
                  <a:pt x="203927" y="0"/>
                </a:lnTo>
                <a:lnTo>
                  <a:pt x="663846" y="0"/>
                </a:lnTo>
                <a:close/>
              </a:path>
            </a:pathLst>
          </a:custGeom>
          <a:solidFill>
            <a:srgbClr val="5AE2D2">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45720" tIns="22860" rIns="45720" bIns="22860" numCol="1" spcCol="0" rtlCol="0" fromWordArt="0" anchor="ctr" anchorCtr="0" forceAA="0" compatLnSpc="1">
            <a:prstTxWarp prst="textNoShape">
              <a:avLst/>
            </a:prstTxWarp>
            <a:noAutofit/>
          </a:bodyPr>
          <a:lstStyle/>
          <a:p>
            <a:pPr marL="0" marR="0" lvl="0" indent="0" algn="ctr" defTabSz="914400" rtl="1"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1" name="شكل حر 50">
            <a:extLst>
              <a:ext uri="{FF2B5EF4-FFF2-40B4-BE49-F238E27FC236}">
                <a16:creationId xmlns:a16="http://schemas.microsoft.com/office/drawing/2014/main" id="{3FD56E2B-6CF9-462A-85E3-6FBE55378828}"/>
              </a:ext>
            </a:extLst>
          </p:cNvPr>
          <p:cNvSpPr/>
          <p:nvPr/>
        </p:nvSpPr>
        <p:spPr>
          <a:xfrm flipH="1" flipV="1">
            <a:off x="11981248" y="5936858"/>
            <a:ext cx="210752" cy="952426"/>
          </a:xfrm>
          <a:custGeom>
            <a:avLst/>
            <a:gdLst>
              <a:gd name="connsiteX0" fmla="*/ 0 w 210752"/>
              <a:gd name="connsiteY0" fmla="*/ 952426 h 952426"/>
              <a:gd name="connsiteX1" fmla="*/ 0 w 210752"/>
              <a:gd name="connsiteY1" fmla="*/ 0 h 952426"/>
              <a:gd name="connsiteX2" fmla="*/ 210752 w 210752"/>
              <a:gd name="connsiteY2" fmla="*/ 0 h 952426"/>
            </a:gdLst>
            <a:ahLst/>
            <a:cxnLst>
              <a:cxn ang="0">
                <a:pos x="connsiteX0" y="connsiteY0"/>
              </a:cxn>
              <a:cxn ang="0">
                <a:pos x="connsiteX1" y="connsiteY1"/>
              </a:cxn>
              <a:cxn ang="0">
                <a:pos x="connsiteX2" y="connsiteY2"/>
              </a:cxn>
            </a:cxnLst>
            <a:rect l="l" t="t" r="r" b="b"/>
            <a:pathLst>
              <a:path w="210752" h="952426">
                <a:moveTo>
                  <a:pt x="0" y="952426"/>
                </a:moveTo>
                <a:lnTo>
                  <a:pt x="0" y="0"/>
                </a:lnTo>
                <a:lnTo>
                  <a:pt x="210752" y="0"/>
                </a:lnTo>
                <a:close/>
              </a:path>
            </a:pathLst>
          </a:custGeom>
          <a:solidFill>
            <a:srgbClr val="5AE2D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45720" tIns="22860" rIns="45720" bIns="22860" numCol="1" spcCol="0" rtlCol="0" fromWordArt="0" anchor="ctr" anchorCtr="0" forceAA="0" compatLnSpc="1">
            <a:prstTxWarp prst="textNoShape">
              <a:avLst/>
            </a:prstTxWarp>
            <a:noAutofit/>
          </a:bodyPr>
          <a:lstStyle/>
          <a:p>
            <a:pPr marL="0" marR="0" lvl="0" indent="0" algn="ctr" defTabSz="914400" rtl="1"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5" name="خماسي 44">
            <a:extLst>
              <a:ext uri="{FF2B5EF4-FFF2-40B4-BE49-F238E27FC236}">
                <a16:creationId xmlns:a16="http://schemas.microsoft.com/office/drawing/2014/main" id="{D6DC1BB2-BC6F-FC8E-3F0F-217C56165FB6}"/>
              </a:ext>
            </a:extLst>
          </p:cNvPr>
          <p:cNvSpPr/>
          <p:nvPr/>
        </p:nvSpPr>
        <p:spPr>
          <a:xfrm>
            <a:off x="729325" y="2057329"/>
            <a:ext cx="972566" cy="972566"/>
          </a:xfrm>
          <a:prstGeom prst="pentagon">
            <a:avLst/>
          </a:prstGeom>
          <a:noFill/>
          <a:ln w="76200">
            <a:solidFill>
              <a:schemeClr val="tx1"/>
            </a:solidFill>
          </a:ln>
          <a:effectLst>
            <a:outerShdw blurRad="114300" dist="76200" dir="8100000" algn="tr" rotWithShape="0">
              <a:prstClr val="black">
                <a:alpha val="36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1" fromWordArt="0" anchor="ctr" anchorCtr="0" forceAA="0" compatLnSpc="1">
            <a:prstTxWarp prst="textNoShape">
              <a:avLst/>
            </a:prstTxWarp>
            <a:noAutofit/>
          </a:bodyPr>
          <a:lstStyle/>
          <a:p>
            <a:pPr algn="ctr"/>
            <a:endParaRPr lang="LID4096"/>
          </a:p>
        </p:txBody>
      </p:sp>
      <p:sp>
        <p:nvSpPr>
          <p:cNvPr id="52" name="Title 6">
            <a:extLst>
              <a:ext uri="{FF2B5EF4-FFF2-40B4-BE49-F238E27FC236}">
                <a16:creationId xmlns:a16="http://schemas.microsoft.com/office/drawing/2014/main" id="{9D029566-86EB-9D59-8599-7F6807B6CB98}"/>
              </a:ext>
            </a:extLst>
          </p:cNvPr>
          <p:cNvSpPr txBox="1">
            <a:spLocks/>
          </p:cNvSpPr>
          <p:nvPr/>
        </p:nvSpPr>
        <p:spPr>
          <a:xfrm>
            <a:off x="2016314" y="2117304"/>
            <a:ext cx="3879718" cy="844940"/>
          </a:xfrm>
          <a:prstGeom prst="rect">
            <a:avLst/>
          </a:prstGeom>
        </p:spPr>
        <p:txBody>
          <a:bodyPr vert="horz" lIns="91440" tIns="45720" rIns="91440" bIns="45720" rtlCol="0" anchor="ctr">
            <a:noAutofit/>
          </a:bodyPr>
          <a:lstStyle>
            <a:defPPr>
              <a:defRPr lang="ar-SA"/>
            </a:defPPr>
            <a:lvl1pPr marL="342900" marR="0" lvl="0" indent="-342900" algn="r" defTabSz="914400" rtl="1" eaLnBrk="1" fontAlgn="auto" latinLnBrk="0" hangingPunct="1">
              <a:lnSpc>
                <a:spcPct val="120000"/>
              </a:lnSpc>
              <a:spcAft>
                <a:spcPts val="0"/>
              </a:spcAft>
              <a:buClrTx/>
              <a:buSzTx/>
              <a:buFont typeface="Arial" panose="020B0604020202020204" pitchFamily="34" charset="0"/>
              <a:buChar char="•"/>
              <a:tabLst/>
              <a:defRPr kumimoji="0" sz="1600" b="1" i="0" u="none" strike="noStrike" cap="none" spc="0" normalizeH="0" baseline="0">
                <a:ln>
                  <a:noFill/>
                </a:ln>
                <a:solidFill>
                  <a:prstClr val="white">
                    <a:lumMod val="65000"/>
                  </a:prstClr>
                </a:solidFill>
                <a:effectLst/>
                <a:uLnTx/>
                <a:uFillTx/>
                <a:latin typeface="El Messiri" panose="00000800000000000000" pitchFamily="50" charset="-78"/>
                <a:ea typeface="+mj-ea"/>
                <a:cs typeface="El Messiri" panose="00000800000000000000" pitchFamily="50" charset="-78"/>
              </a:defRPr>
            </a:lvl1pPr>
          </a:lstStyle>
          <a:p>
            <a:pPr marL="0" lvl="0" indent="0" algn="ctr" rtl="0">
              <a:buNone/>
            </a:pPr>
            <a:r>
              <a:rPr lang="en-US" b="0" dirty="0">
                <a:solidFill>
                  <a:srgbClr val="343D45">
                    <a:lumMod val="75000"/>
                  </a:srgbClr>
                </a:solidFill>
                <a:latin typeface="Cocon® Next Arabic"/>
                <a:cs typeface="Geeza Pro" panose="02000400000000000000" pitchFamily="2" charset="0"/>
              </a:rPr>
              <a:t>Loan approvals are easier to obtain for an established business. </a:t>
            </a:r>
          </a:p>
        </p:txBody>
      </p:sp>
      <p:sp>
        <p:nvSpPr>
          <p:cNvPr id="54" name="خماسي 53">
            <a:extLst>
              <a:ext uri="{FF2B5EF4-FFF2-40B4-BE49-F238E27FC236}">
                <a16:creationId xmlns:a16="http://schemas.microsoft.com/office/drawing/2014/main" id="{620346E8-183F-1C21-6A70-7F3A6055C1BA}"/>
              </a:ext>
            </a:extLst>
          </p:cNvPr>
          <p:cNvSpPr/>
          <p:nvPr/>
        </p:nvSpPr>
        <p:spPr>
          <a:xfrm>
            <a:off x="729325" y="4002333"/>
            <a:ext cx="972566" cy="972566"/>
          </a:xfrm>
          <a:prstGeom prst="pentagon">
            <a:avLst/>
          </a:prstGeom>
          <a:noFill/>
          <a:ln w="76200">
            <a:solidFill>
              <a:schemeClr val="tx1"/>
            </a:solidFill>
          </a:ln>
          <a:effectLst>
            <a:outerShdw blurRad="114300" dist="76200" dir="8100000" algn="tr" rotWithShape="0">
              <a:prstClr val="black">
                <a:alpha val="36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1" fromWordArt="0" anchor="ctr" anchorCtr="0" forceAA="0" compatLnSpc="1">
            <a:prstTxWarp prst="textNoShape">
              <a:avLst/>
            </a:prstTxWarp>
            <a:noAutofit/>
          </a:bodyPr>
          <a:lstStyle/>
          <a:p>
            <a:pPr algn="ctr"/>
            <a:endParaRPr lang="LID4096"/>
          </a:p>
        </p:txBody>
      </p:sp>
      <p:sp>
        <p:nvSpPr>
          <p:cNvPr id="64" name="Title 6">
            <a:extLst>
              <a:ext uri="{FF2B5EF4-FFF2-40B4-BE49-F238E27FC236}">
                <a16:creationId xmlns:a16="http://schemas.microsoft.com/office/drawing/2014/main" id="{80D7C784-0A3A-802E-7BD8-B770251D8FF6}"/>
              </a:ext>
            </a:extLst>
          </p:cNvPr>
          <p:cNvSpPr txBox="1">
            <a:spLocks/>
          </p:cNvSpPr>
          <p:nvPr/>
        </p:nvSpPr>
        <p:spPr>
          <a:xfrm>
            <a:off x="1805091" y="4066146"/>
            <a:ext cx="3879718" cy="844940"/>
          </a:xfrm>
          <a:prstGeom prst="rect">
            <a:avLst/>
          </a:prstGeom>
        </p:spPr>
        <p:txBody>
          <a:bodyPr vert="horz" lIns="91440" tIns="45720" rIns="91440" bIns="45720" rtlCol="0" anchor="ctr">
            <a:noAutofit/>
          </a:bodyPr>
          <a:lstStyle>
            <a:defPPr>
              <a:defRPr lang="ar-SA"/>
            </a:defPPr>
            <a:lvl1pPr marL="342900" marR="0" lvl="0" indent="-342900" algn="r" defTabSz="914400" rtl="1" eaLnBrk="1" fontAlgn="auto" latinLnBrk="0" hangingPunct="1">
              <a:lnSpc>
                <a:spcPct val="120000"/>
              </a:lnSpc>
              <a:spcAft>
                <a:spcPts val="0"/>
              </a:spcAft>
              <a:buClrTx/>
              <a:buSzTx/>
              <a:buFont typeface="Arial" panose="020B0604020202020204" pitchFamily="34" charset="0"/>
              <a:buChar char="•"/>
              <a:tabLst/>
              <a:defRPr kumimoji="0" sz="1600" b="1" i="0" u="none" strike="noStrike" cap="none" spc="0" normalizeH="0" baseline="0">
                <a:ln>
                  <a:noFill/>
                </a:ln>
                <a:solidFill>
                  <a:prstClr val="white">
                    <a:lumMod val="65000"/>
                  </a:prstClr>
                </a:solidFill>
                <a:effectLst/>
                <a:uLnTx/>
                <a:uFillTx/>
                <a:latin typeface="El Messiri" panose="00000800000000000000" pitchFamily="50" charset="-78"/>
                <a:ea typeface="+mj-ea"/>
                <a:cs typeface="El Messiri" panose="00000800000000000000" pitchFamily="50" charset="-78"/>
              </a:defRPr>
            </a:lvl1pPr>
          </a:lstStyle>
          <a:p>
            <a:pPr marL="0" lvl="0" indent="0" algn="ctr" rtl="0">
              <a:buNone/>
            </a:pPr>
            <a:r>
              <a:rPr lang="en-US" b="0" dirty="0">
                <a:solidFill>
                  <a:srgbClr val="343D45">
                    <a:lumMod val="75000"/>
                  </a:srgbClr>
                </a:solidFill>
                <a:latin typeface="Cocon® Next Arabic"/>
                <a:cs typeface="Geeza Pro" panose="02000400000000000000" pitchFamily="2" charset="0"/>
              </a:rPr>
              <a:t>The existing owner may be willing to finance part of the new business.</a:t>
            </a:r>
          </a:p>
        </p:txBody>
      </p:sp>
      <p:sp>
        <p:nvSpPr>
          <p:cNvPr id="68" name="Title 6">
            <a:extLst>
              <a:ext uri="{FF2B5EF4-FFF2-40B4-BE49-F238E27FC236}">
                <a16:creationId xmlns:a16="http://schemas.microsoft.com/office/drawing/2014/main" id="{011BA951-BBB0-75CB-2A48-0FA302092711}"/>
              </a:ext>
            </a:extLst>
          </p:cNvPr>
          <p:cNvSpPr txBox="1">
            <a:spLocks/>
          </p:cNvSpPr>
          <p:nvPr/>
        </p:nvSpPr>
        <p:spPr>
          <a:xfrm>
            <a:off x="913312" y="2164009"/>
            <a:ext cx="604592" cy="751531"/>
          </a:xfrm>
          <a:prstGeom prst="rect">
            <a:avLst/>
          </a:prstGeom>
        </p:spPr>
        <p:txBody>
          <a:bodyPr vert="horz" lIns="91440" tIns="45720" rIns="91440" bIns="45720" rtlCol="0" anchor="ctr">
            <a:noAutofit/>
          </a:bodyPr>
          <a:lstStyle>
            <a:defPPr>
              <a:defRPr lang="ar-SA"/>
            </a:defPPr>
            <a:lvl1pPr marL="0" marR="0" lvl="0" indent="0" algn="ctr" defTabSz="914400" eaLnBrk="1" fontAlgn="auto" latinLnBrk="0" hangingPunct="1">
              <a:lnSpc>
                <a:spcPct val="120000"/>
              </a:lnSpc>
              <a:spcAft>
                <a:spcPts val="0"/>
              </a:spcAft>
              <a:buClrTx/>
              <a:buSzTx/>
              <a:buFont typeface="Arial" panose="020B0604020202020204" pitchFamily="34" charset="0"/>
              <a:buNone/>
              <a:tabLst/>
              <a:defRPr kumimoji="0" sz="2800" b="1" i="0" u="none" strike="noStrike" cap="none" spc="0" normalizeH="0" baseline="0">
                <a:ln>
                  <a:noFill/>
                </a:ln>
                <a:solidFill>
                  <a:schemeClr val="bg1">
                    <a:lumMod val="65000"/>
                  </a:schemeClr>
                </a:solidFill>
                <a:effectLst/>
                <a:uLnTx/>
                <a:uFillTx/>
                <a:latin typeface="Cocon® Next Arabic"/>
                <a:ea typeface="+mj-ea"/>
                <a:cs typeface="Geeza Pro" panose="02000400000000000000" pitchFamily="2" charset="0"/>
              </a:defRPr>
            </a:lvl1pPr>
          </a:lstStyle>
          <a:p>
            <a:r>
              <a:rPr lang="ar-SA" dirty="0"/>
              <a:t>6</a:t>
            </a:r>
            <a:endParaRPr lang="en-US" dirty="0"/>
          </a:p>
        </p:txBody>
      </p:sp>
      <p:sp>
        <p:nvSpPr>
          <p:cNvPr id="69" name="Title 6">
            <a:extLst>
              <a:ext uri="{FF2B5EF4-FFF2-40B4-BE49-F238E27FC236}">
                <a16:creationId xmlns:a16="http://schemas.microsoft.com/office/drawing/2014/main" id="{0D144971-60C6-334C-5111-5DE05E764B87}"/>
              </a:ext>
            </a:extLst>
          </p:cNvPr>
          <p:cNvSpPr txBox="1">
            <a:spLocks/>
          </p:cNvSpPr>
          <p:nvPr/>
        </p:nvSpPr>
        <p:spPr>
          <a:xfrm>
            <a:off x="913312" y="4091809"/>
            <a:ext cx="604592" cy="751531"/>
          </a:xfrm>
          <a:prstGeom prst="rect">
            <a:avLst/>
          </a:prstGeom>
        </p:spPr>
        <p:txBody>
          <a:bodyPr vert="horz" lIns="91440" tIns="45720" rIns="91440" bIns="45720" rtlCol="0" anchor="ctr">
            <a:noAutofit/>
          </a:bodyPr>
          <a:lstStyle>
            <a:defPPr>
              <a:defRPr lang="ar-SA"/>
            </a:defPPr>
            <a:lvl1pPr marL="0" marR="0" lvl="0" indent="0" algn="ctr" defTabSz="914400" eaLnBrk="1" fontAlgn="auto" latinLnBrk="0" hangingPunct="1">
              <a:lnSpc>
                <a:spcPct val="120000"/>
              </a:lnSpc>
              <a:spcAft>
                <a:spcPts val="0"/>
              </a:spcAft>
              <a:buClrTx/>
              <a:buSzTx/>
              <a:buFont typeface="Arial" panose="020B0604020202020204" pitchFamily="34" charset="0"/>
              <a:buNone/>
              <a:tabLst/>
              <a:defRPr kumimoji="0" sz="2800" b="1" i="0" u="none" strike="noStrike" cap="none" spc="0" normalizeH="0" baseline="0">
                <a:ln>
                  <a:noFill/>
                </a:ln>
                <a:solidFill>
                  <a:schemeClr val="bg1">
                    <a:lumMod val="65000"/>
                  </a:schemeClr>
                </a:solidFill>
                <a:effectLst/>
                <a:uLnTx/>
                <a:uFillTx/>
                <a:latin typeface="Cocon® Next Arabic"/>
                <a:ea typeface="+mj-ea"/>
                <a:cs typeface="Geeza Pro" panose="02000400000000000000" pitchFamily="2" charset="0"/>
              </a:defRPr>
            </a:lvl1pPr>
          </a:lstStyle>
          <a:p>
            <a:r>
              <a:rPr lang="ar-SA" dirty="0"/>
              <a:t>7</a:t>
            </a:r>
            <a:endParaRPr lang="en-US" dirty="0"/>
          </a:p>
        </p:txBody>
      </p:sp>
      <p:sp>
        <p:nvSpPr>
          <p:cNvPr id="75" name="خماسي 74">
            <a:extLst>
              <a:ext uri="{FF2B5EF4-FFF2-40B4-BE49-F238E27FC236}">
                <a16:creationId xmlns:a16="http://schemas.microsoft.com/office/drawing/2014/main" id="{53CE99CC-9406-0729-B990-75060D6EBBD0}"/>
              </a:ext>
            </a:extLst>
          </p:cNvPr>
          <p:cNvSpPr/>
          <p:nvPr/>
        </p:nvSpPr>
        <p:spPr>
          <a:xfrm>
            <a:off x="6254645" y="2686913"/>
            <a:ext cx="972566" cy="972566"/>
          </a:xfrm>
          <a:prstGeom prst="pentagon">
            <a:avLst/>
          </a:prstGeom>
          <a:noFill/>
          <a:ln w="76200">
            <a:solidFill>
              <a:schemeClr val="tx1"/>
            </a:solidFill>
          </a:ln>
          <a:effectLst>
            <a:outerShdw blurRad="114300" dist="76200" dir="8100000" algn="tr" rotWithShape="0">
              <a:prstClr val="black">
                <a:alpha val="36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1" fromWordArt="0" anchor="ctr" anchorCtr="0" forceAA="0" compatLnSpc="1">
            <a:prstTxWarp prst="textNoShape">
              <a:avLst/>
            </a:prstTxWarp>
            <a:noAutofit/>
          </a:bodyPr>
          <a:lstStyle/>
          <a:p>
            <a:pPr algn="ctr"/>
            <a:endParaRPr lang="LID4096"/>
          </a:p>
        </p:txBody>
      </p:sp>
      <p:sp>
        <p:nvSpPr>
          <p:cNvPr id="77" name="Title 6">
            <a:extLst>
              <a:ext uri="{FF2B5EF4-FFF2-40B4-BE49-F238E27FC236}">
                <a16:creationId xmlns:a16="http://schemas.microsoft.com/office/drawing/2014/main" id="{C1D355C0-9541-684C-B5D9-CBCC4D6FEDFA}"/>
              </a:ext>
            </a:extLst>
          </p:cNvPr>
          <p:cNvSpPr txBox="1">
            <a:spLocks/>
          </p:cNvSpPr>
          <p:nvPr/>
        </p:nvSpPr>
        <p:spPr>
          <a:xfrm>
            <a:off x="7486844" y="2750726"/>
            <a:ext cx="4041310" cy="844940"/>
          </a:xfrm>
          <a:prstGeom prst="rect">
            <a:avLst/>
          </a:prstGeom>
        </p:spPr>
        <p:txBody>
          <a:bodyPr vert="horz" lIns="91440" tIns="45720" rIns="91440" bIns="45720" rtlCol="0" anchor="ctr">
            <a:noAutofit/>
          </a:bodyPr>
          <a:lstStyle>
            <a:defPPr>
              <a:defRPr lang="ar-SA"/>
            </a:defPPr>
            <a:lvl1pPr marL="342900" marR="0" lvl="0" indent="-342900" algn="r" defTabSz="914400" rtl="1" eaLnBrk="1" fontAlgn="auto" latinLnBrk="0" hangingPunct="1">
              <a:lnSpc>
                <a:spcPct val="120000"/>
              </a:lnSpc>
              <a:spcAft>
                <a:spcPts val="0"/>
              </a:spcAft>
              <a:buClrTx/>
              <a:buSzTx/>
              <a:buFont typeface="Arial" panose="020B0604020202020204" pitchFamily="34" charset="0"/>
              <a:buChar char="•"/>
              <a:tabLst/>
              <a:defRPr kumimoji="0" sz="1600" b="1" i="0" u="none" strike="noStrike" cap="none" spc="0" normalizeH="0" baseline="0">
                <a:ln>
                  <a:noFill/>
                </a:ln>
                <a:solidFill>
                  <a:prstClr val="white">
                    <a:lumMod val="65000"/>
                  </a:prstClr>
                </a:solidFill>
                <a:effectLst/>
                <a:uLnTx/>
                <a:uFillTx/>
                <a:latin typeface="El Messiri" panose="00000800000000000000" pitchFamily="50" charset="-78"/>
                <a:ea typeface="+mj-ea"/>
                <a:cs typeface="El Messiri" panose="00000800000000000000" pitchFamily="50" charset="-78"/>
              </a:defRPr>
            </a:lvl1pPr>
          </a:lstStyle>
          <a:p>
            <a:pPr marL="0" lvl="0" indent="0" algn="ctr" rtl="0">
              <a:buNone/>
            </a:pPr>
            <a:r>
              <a:rPr lang="en-US" sz="1800" b="0" dirty="0">
                <a:solidFill>
                  <a:srgbClr val="343D45">
                    <a:lumMod val="75000"/>
                  </a:srgbClr>
                </a:solidFill>
                <a:latin typeface="Cocon® Next Arabic"/>
                <a:cs typeface="Geeza Pro" panose="02000400000000000000" pitchFamily="2" charset="0"/>
              </a:rPr>
              <a:t>Record keeping and accounting systems are already installed.</a:t>
            </a:r>
          </a:p>
        </p:txBody>
      </p:sp>
      <p:sp>
        <p:nvSpPr>
          <p:cNvPr id="82" name="Title 6">
            <a:extLst>
              <a:ext uri="{FF2B5EF4-FFF2-40B4-BE49-F238E27FC236}">
                <a16:creationId xmlns:a16="http://schemas.microsoft.com/office/drawing/2014/main" id="{DEA7AA69-FA80-176C-0E00-287DAF52016D}"/>
              </a:ext>
            </a:extLst>
          </p:cNvPr>
          <p:cNvSpPr txBox="1">
            <a:spLocks/>
          </p:cNvSpPr>
          <p:nvPr/>
        </p:nvSpPr>
        <p:spPr>
          <a:xfrm>
            <a:off x="6438632" y="2793593"/>
            <a:ext cx="604592" cy="751531"/>
          </a:xfrm>
          <a:prstGeom prst="rect">
            <a:avLst/>
          </a:prstGeom>
        </p:spPr>
        <p:txBody>
          <a:bodyPr vert="horz" lIns="91440" tIns="45720" rIns="91440" bIns="45720" rtlCol="0" anchor="ctr">
            <a:noAutofit/>
          </a:bodyPr>
          <a:lstStyle>
            <a:defPPr>
              <a:defRPr lang="ar-SA"/>
            </a:defPPr>
            <a:lvl1pPr marL="0" marR="0" lvl="0" indent="0" algn="ctr" defTabSz="914400" eaLnBrk="1" fontAlgn="auto" latinLnBrk="0" hangingPunct="1">
              <a:lnSpc>
                <a:spcPct val="120000"/>
              </a:lnSpc>
              <a:spcAft>
                <a:spcPts val="0"/>
              </a:spcAft>
              <a:buClrTx/>
              <a:buSzTx/>
              <a:buFont typeface="Arial" panose="020B0604020202020204" pitchFamily="34" charset="0"/>
              <a:buNone/>
              <a:tabLst/>
              <a:defRPr kumimoji="0" sz="2800" b="1" i="0" u="none" strike="noStrike" cap="none" spc="0" normalizeH="0" baseline="0">
                <a:ln>
                  <a:noFill/>
                </a:ln>
                <a:solidFill>
                  <a:schemeClr val="bg1">
                    <a:lumMod val="65000"/>
                  </a:schemeClr>
                </a:solidFill>
                <a:effectLst/>
                <a:uLnTx/>
                <a:uFillTx/>
                <a:latin typeface="Cocon® Next Arabic"/>
                <a:ea typeface="+mj-ea"/>
                <a:cs typeface="Geeza Pro" panose="02000400000000000000" pitchFamily="2" charset="0"/>
              </a:defRPr>
            </a:lvl1pPr>
          </a:lstStyle>
          <a:p>
            <a:r>
              <a:rPr lang="ar-SA" dirty="0"/>
              <a:t>8</a:t>
            </a:r>
            <a:endParaRPr lang="en-US" dirty="0"/>
          </a:p>
        </p:txBody>
      </p:sp>
      <p:sp>
        <p:nvSpPr>
          <p:cNvPr id="27" name="Rectangle 31">
            <a:extLst>
              <a:ext uri="{FF2B5EF4-FFF2-40B4-BE49-F238E27FC236}">
                <a16:creationId xmlns:a16="http://schemas.microsoft.com/office/drawing/2014/main" id="{A82E68EA-E347-12F5-5BE5-55598557A040}"/>
              </a:ext>
            </a:extLst>
          </p:cNvPr>
          <p:cNvSpPr/>
          <p:nvPr/>
        </p:nvSpPr>
        <p:spPr>
          <a:xfrm>
            <a:off x="1973106" y="1178064"/>
            <a:ext cx="7659564" cy="461665"/>
          </a:xfrm>
          <a:prstGeom prst="rect">
            <a:avLst/>
          </a:prstGeom>
        </p:spPr>
        <p:txBody>
          <a:bodyPr wrap="square" anchor="t">
            <a:spAutoFit/>
          </a:bodyPr>
          <a:lstStyle/>
          <a:p>
            <a:pPr algn="ctr">
              <a:defRPr/>
            </a:pPr>
            <a:r>
              <a:rPr lang="en-US" sz="2400" b="1" dirty="0">
                <a:solidFill>
                  <a:srgbClr val="83E9DD"/>
                </a:solidFill>
                <a:latin typeface="El Messiri" panose="00000800000000000000" pitchFamily="50" charset="-78"/>
                <a:cs typeface="El Messiri" panose="00000800000000000000" pitchFamily="50" charset="-78"/>
              </a:rPr>
              <a:t>Advantages of Buying a Business</a:t>
            </a:r>
          </a:p>
        </p:txBody>
      </p:sp>
    </p:spTree>
    <p:extLst>
      <p:ext uri="{BB962C8B-B14F-4D97-AF65-F5344CB8AC3E}">
        <p14:creationId xmlns:p14="http://schemas.microsoft.com/office/powerpoint/2010/main" val="32611072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5" fill="hold" grpId="0" nodeType="after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randombar(vertical)">
                                      <p:cBhvr>
                                        <p:cTn id="7" dur="150"/>
                                        <p:tgtEl>
                                          <p:spTgt spid="48"/>
                                        </p:tgtEl>
                                      </p:cBhvr>
                                    </p:animEffect>
                                  </p:childTnLst>
                                </p:cTn>
                              </p:par>
                            </p:childTnLst>
                          </p:cTn>
                        </p:par>
                        <p:par>
                          <p:cTn id="8" fill="hold">
                            <p:stCondLst>
                              <p:cond delay="150"/>
                            </p:stCondLst>
                            <p:childTnLst>
                              <p:par>
                                <p:cTn id="9" presetID="14" presetClass="entr" presetSubtype="5" fill="hold" grpId="0" nodeType="afterEffect">
                                  <p:stCondLst>
                                    <p:cond delay="0"/>
                                  </p:stCondLst>
                                  <p:childTnLst>
                                    <p:set>
                                      <p:cBhvr>
                                        <p:cTn id="10" dur="1" fill="hold">
                                          <p:stCondLst>
                                            <p:cond delay="0"/>
                                          </p:stCondLst>
                                        </p:cTn>
                                        <p:tgtEl>
                                          <p:spTgt spid="49"/>
                                        </p:tgtEl>
                                        <p:attrNameLst>
                                          <p:attrName>style.visibility</p:attrName>
                                        </p:attrNameLst>
                                      </p:cBhvr>
                                      <p:to>
                                        <p:strVal val="visible"/>
                                      </p:to>
                                    </p:set>
                                    <p:animEffect transition="in" filter="randombar(vertical)">
                                      <p:cBhvr>
                                        <p:cTn id="11" dur="150"/>
                                        <p:tgtEl>
                                          <p:spTgt spid="49"/>
                                        </p:tgtEl>
                                      </p:cBhvr>
                                    </p:animEffect>
                                  </p:childTnLst>
                                </p:cTn>
                              </p:par>
                            </p:childTnLst>
                          </p:cTn>
                        </p:par>
                        <p:par>
                          <p:cTn id="12" fill="hold">
                            <p:stCondLst>
                              <p:cond delay="300"/>
                            </p:stCondLst>
                            <p:childTnLst>
                              <p:par>
                                <p:cTn id="13" presetID="14" presetClass="entr" presetSubtype="5" fill="hold" grpId="0" nodeType="afterEffect">
                                  <p:stCondLst>
                                    <p:cond delay="0"/>
                                  </p:stCondLst>
                                  <p:childTnLst>
                                    <p:set>
                                      <p:cBhvr>
                                        <p:cTn id="14" dur="1" fill="hold">
                                          <p:stCondLst>
                                            <p:cond delay="0"/>
                                          </p:stCondLst>
                                        </p:cTn>
                                        <p:tgtEl>
                                          <p:spTgt spid="50"/>
                                        </p:tgtEl>
                                        <p:attrNameLst>
                                          <p:attrName>style.visibility</p:attrName>
                                        </p:attrNameLst>
                                      </p:cBhvr>
                                      <p:to>
                                        <p:strVal val="visible"/>
                                      </p:to>
                                    </p:set>
                                    <p:animEffect transition="in" filter="randombar(vertical)">
                                      <p:cBhvr>
                                        <p:cTn id="15" dur="150"/>
                                        <p:tgtEl>
                                          <p:spTgt spid="50"/>
                                        </p:tgtEl>
                                      </p:cBhvr>
                                    </p:animEffect>
                                  </p:childTnLst>
                                </p:cTn>
                              </p:par>
                            </p:childTnLst>
                          </p:cTn>
                        </p:par>
                        <p:par>
                          <p:cTn id="16" fill="hold">
                            <p:stCondLst>
                              <p:cond delay="450"/>
                            </p:stCondLst>
                            <p:childTnLst>
                              <p:par>
                                <p:cTn id="17" presetID="14" presetClass="entr" presetSubtype="5" fill="hold" grpId="0" nodeType="afterEffect">
                                  <p:stCondLst>
                                    <p:cond delay="0"/>
                                  </p:stCondLst>
                                  <p:childTnLst>
                                    <p:set>
                                      <p:cBhvr>
                                        <p:cTn id="18" dur="1" fill="hold">
                                          <p:stCondLst>
                                            <p:cond delay="0"/>
                                          </p:stCondLst>
                                        </p:cTn>
                                        <p:tgtEl>
                                          <p:spTgt spid="51"/>
                                        </p:tgtEl>
                                        <p:attrNameLst>
                                          <p:attrName>style.visibility</p:attrName>
                                        </p:attrNameLst>
                                      </p:cBhvr>
                                      <p:to>
                                        <p:strVal val="visible"/>
                                      </p:to>
                                    </p:set>
                                    <p:animEffect transition="in" filter="randombar(vertical)">
                                      <p:cBhvr>
                                        <p:cTn id="19" dur="150"/>
                                        <p:tgtEl>
                                          <p:spTgt spid="51"/>
                                        </p:tgtEl>
                                      </p:cBhvr>
                                    </p:animEffect>
                                  </p:childTnLst>
                                </p:cTn>
                              </p:par>
                            </p:childTnLst>
                          </p:cTn>
                        </p:par>
                        <p:par>
                          <p:cTn id="20" fill="hold">
                            <p:stCondLst>
                              <p:cond delay="600"/>
                            </p:stCondLst>
                            <p:childTnLst>
                              <p:par>
                                <p:cTn id="21" presetID="41" presetClass="entr" presetSubtype="0" fill="hold" grpId="0" nodeType="afterEffect">
                                  <p:stCondLst>
                                    <p:cond delay="0"/>
                                  </p:stCondLst>
                                  <p:iterate type="lt">
                                    <p:tmPct val="10000"/>
                                  </p:iterate>
                                  <p:childTnLst>
                                    <p:set>
                                      <p:cBhvr>
                                        <p:cTn id="22" dur="1" fill="hold">
                                          <p:stCondLst>
                                            <p:cond delay="0"/>
                                          </p:stCondLst>
                                        </p:cTn>
                                        <p:tgtEl>
                                          <p:spTgt spid="36"/>
                                        </p:tgtEl>
                                        <p:attrNameLst>
                                          <p:attrName>style.visibility</p:attrName>
                                        </p:attrNameLst>
                                      </p:cBhvr>
                                      <p:to>
                                        <p:strVal val="visible"/>
                                      </p:to>
                                    </p:set>
                                    <p:anim calcmode="lin" valueType="num">
                                      <p:cBhvr>
                                        <p:cTn id="23" dur="250" fill="hold"/>
                                        <p:tgtEl>
                                          <p:spTgt spid="36"/>
                                        </p:tgtEl>
                                        <p:attrNameLst>
                                          <p:attrName>ppt_x</p:attrName>
                                        </p:attrNameLst>
                                      </p:cBhvr>
                                      <p:tavLst>
                                        <p:tav tm="0">
                                          <p:val>
                                            <p:strVal val="#ppt_x"/>
                                          </p:val>
                                        </p:tav>
                                        <p:tav tm="50000">
                                          <p:val>
                                            <p:strVal val="#ppt_x+.1"/>
                                          </p:val>
                                        </p:tav>
                                        <p:tav tm="100000">
                                          <p:val>
                                            <p:strVal val="#ppt_x"/>
                                          </p:val>
                                        </p:tav>
                                      </p:tavLst>
                                    </p:anim>
                                    <p:anim calcmode="lin" valueType="num">
                                      <p:cBhvr>
                                        <p:cTn id="24" dur="250" fill="hold"/>
                                        <p:tgtEl>
                                          <p:spTgt spid="36"/>
                                        </p:tgtEl>
                                        <p:attrNameLst>
                                          <p:attrName>ppt_y</p:attrName>
                                        </p:attrNameLst>
                                      </p:cBhvr>
                                      <p:tavLst>
                                        <p:tav tm="0">
                                          <p:val>
                                            <p:strVal val="#ppt_y"/>
                                          </p:val>
                                        </p:tav>
                                        <p:tav tm="100000">
                                          <p:val>
                                            <p:strVal val="#ppt_y"/>
                                          </p:val>
                                        </p:tav>
                                      </p:tavLst>
                                    </p:anim>
                                    <p:anim calcmode="lin" valueType="num">
                                      <p:cBhvr>
                                        <p:cTn id="25" dur="250" fill="hold"/>
                                        <p:tgtEl>
                                          <p:spTgt spid="36"/>
                                        </p:tgtEl>
                                        <p:attrNameLst>
                                          <p:attrName>ppt_h</p:attrName>
                                        </p:attrNameLst>
                                      </p:cBhvr>
                                      <p:tavLst>
                                        <p:tav tm="0">
                                          <p:val>
                                            <p:strVal val="#ppt_h/10"/>
                                          </p:val>
                                        </p:tav>
                                        <p:tav tm="50000">
                                          <p:val>
                                            <p:strVal val="#ppt_h+.01"/>
                                          </p:val>
                                        </p:tav>
                                        <p:tav tm="100000">
                                          <p:val>
                                            <p:strVal val="#ppt_h"/>
                                          </p:val>
                                        </p:tav>
                                      </p:tavLst>
                                    </p:anim>
                                    <p:anim calcmode="lin" valueType="num">
                                      <p:cBhvr>
                                        <p:cTn id="26" dur="250" fill="hold"/>
                                        <p:tgtEl>
                                          <p:spTgt spid="36"/>
                                        </p:tgtEl>
                                        <p:attrNameLst>
                                          <p:attrName>ppt_w</p:attrName>
                                        </p:attrNameLst>
                                      </p:cBhvr>
                                      <p:tavLst>
                                        <p:tav tm="0">
                                          <p:val>
                                            <p:strVal val="#ppt_w/10"/>
                                          </p:val>
                                        </p:tav>
                                        <p:tav tm="50000">
                                          <p:val>
                                            <p:strVal val="#ppt_w+.01"/>
                                          </p:val>
                                        </p:tav>
                                        <p:tav tm="100000">
                                          <p:val>
                                            <p:strVal val="#ppt_w"/>
                                          </p:val>
                                        </p:tav>
                                      </p:tavLst>
                                    </p:anim>
                                    <p:animEffect transition="in" filter="fade">
                                      <p:cBhvr>
                                        <p:cTn id="27" dur="250" tmFilter="0,0; .5, 1; 1, 1"/>
                                        <p:tgtEl>
                                          <p:spTgt spid="36"/>
                                        </p:tgtEl>
                                      </p:cBhvr>
                                    </p:animEffect>
                                  </p:childTnLst>
                                </p:cTn>
                              </p:par>
                            </p:childTnLst>
                          </p:cTn>
                        </p:par>
                        <p:par>
                          <p:cTn id="28" fill="hold">
                            <p:stCondLst>
                              <p:cond delay="1350"/>
                            </p:stCondLst>
                            <p:childTnLst>
                              <p:par>
                                <p:cTn id="29" presetID="41" presetClass="entr" presetSubtype="0" fill="hold" grpId="0" nodeType="afterEffect">
                                  <p:stCondLst>
                                    <p:cond delay="0"/>
                                  </p:stCondLst>
                                  <p:iterate type="lt">
                                    <p:tmPct val="10000"/>
                                  </p:iterate>
                                  <p:childTnLst>
                                    <p:set>
                                      <p:cBhvr>
                                        <p:cTn id="30" dur="1" fill="hold">
                                          <p:stCondLst>
                                            <p:cond delay="0"/>
                                          </p:stCondLst>
                                        </p:cTn>
                                        <p:tgtEl>
                                          <p:spTgt spid="27"/>
                                        </p:tgtEl>
                                        <p:attrNameLst>
                                          <p:attrName>style.visibility</p:attrName>
                                        </p:attrNameLst>
                                      </p:cBhvr>
                                      <p:to>
                                        <p:strVal val="visible"/>
                                      </p:to>
                                    </p:set>
                                    <p:anim calcmode="lin" valueType="num">
                                      <p:cBhvr>
                                        <p:cTn id="31" dur="250" fill="hold"/>
                                        <p:tgtEl>
                                          <p:spTgt spid="27"/>
                                        </p:tgtEl>
                                        <p:attrNameLst>
                                          <p:attrName>ppt_x</p:attrName>
                                        </p:attrNameLst>
                                      </p:cBhvr>
                                      <p:tavLst>
                                        <p:tav tm="0">
                                          <p:val>
                                            <p:strVal val="#ppt_x"/>
                                          </p:val>
                                        </p:tav>
                                        <p:tav tm="50000">
                                          <p:val>
                                            <p:strVal val="#ppt_x+.1"/>
                                          </p:val>
                                        </p:tav>
                                        <p:tav tm="100000">
                                          <p:val>
                                            <p:strVal val="#ppt_x"/>
                                          </p:val>
                                        </p:tav>
                                      </p:tavLst>
                                    </p:anim>
                                    <p:anim calcmode="lin" valueType="num">
                                      <p:cBhvr>
                                        <p:cTn id="32" dur="250" fill="hold"/>
                                        <p:tgtEl>
                                          <p:spTgt spid="27"/>
                                        </p:tgtEl>
                                        <p:attrNameLst>
                                          <p:attrName>ppt_y</p:attrName>
                                        </p:attrNameLst>
                                      </p:cBhvr>
                                      <p:tavLst>
                                        <p:tav tm="0">
                                          <p:val>
                                            <p:strVal val="#ppt_y"/>
                                          </p:val>
                                        </p:tav>
                                        <p:tav tm="100000">
                                          <p:val>
                                            <p:strVal val="#ppt_y"/>
                                          </p:val>
                                        </p:tav>
                                      </p:tavLst>
                                    </p:anim>
                                    <p:anim calcmode="lin" valueType="num">
                                      <p:cBhvr>
                                        <p:cTn id="33" dur="250" fill="hold"/>
                                        <p:tgtEl>
                                          <p:spTgt spid="27"/>
                                        </p:tgtEl>
                                        <p:attrNameLst>
                                          <p:attrName>ppt_h</p:attrName>
                                        </p:attrNameLst>
                                      </p:cBhvr>
                                      <p:tavLst>
                                        <p:tav tm="0">
                                          <p:val>
                                            <p:strVal val="#ppt_h/10"/>
                                          </p:val>
                                        </p:tav>
                                        <p:tav tm="50000">
                                          <p:val>
                                            <p:strVal val="#ppt_h+.01"/>
                                          </p:val>
                                        </p:tav>
                                        <p:tav tm="100000">
                                          <p:val>
                                            <p:strVal val="#ppt_h"/>
                                          </p:val>
                                        </p:tav>
                                      </p:tavLst>
                                    </p:anim>
                                    <p:anim calcmode="lin" valueType="num">
                                      <p:cBhvr>
                                        <p:cTn id="34" dur="250" fill="hold"/>
                                        <p:tgtEl>
                                          <p:spTgt spid="27"/>
                                        </p:tgtEl>
                                        <p:attrNameLst>
                                          <p:attrName>ppt_w</p:attrName>
                                        </p:attrNameLst>
                                      </p:cBhvr>
                                      <p:tavLst>
                                        <p:tav tm="0">
                                          <p:val>
                                            <p:strVal val="#ppt_w/10"/>
                                          </p:val>
                                        </p:tav>
                                        <p:tav tm="50000">
                                          <p:val>
                                            <p:strVal val="#ppt_w+.01"/>
                                          </p:val>
                                        </p:tav>
                                        <p:tav tm="100000">
                                          <p:val>
                                            <p:strVal val="#ppt_w"/>
                                          </p:val>
                                        </p:tav>
                                      </p:tavLst>
                                    </p:anim>
                                    <p:animEffect transition="in" filter="fade">
                                      <p:cBhvr>
                                        <p:cTn id="35" dur="250" tmFilter="0,0; .5, 1; 1, 1"/>
                                        <p:tgtEl>
                                          <p:spTgt spid="27"/>
                                        </p:tgtEl>
                                      </p:cBhvr>
                                    </p:animEffect>
                                  </p:childTnLst>
                                </p:cTn>
                              </p:par>
                            </p:childTnLst>
                          </p:cTn>
                        </p:par>
                        <p:par>
                          <p:cTn id="36" fill="hold">
                            <p:stCondLst>
                              <p:cond delay="2250"/>
                            </p:stCondLst>
                            <p:childTnLst>
                              <p:par>
                                <p:cTn id="37" presetID="41" presetClass="entr" presetSubtype="0" fill="hold" grpId="0" nodeType="afterEffect">
                                  <p:stCondLst>
                                    <p:cond delay="0"/>
                                  </p:stCondLst>
                                  <p:iterate type="lt">
                                    <p:tmPct val="10000"/>
                                  </p:iterate>
                                  <p:childTnLst>
                                    <p:set>
                                      <p:cBhvr>
                                        <p:cTn id="38" dur="1" fill="hold">
                                          <p:stCondLst>
                                            <p:cond delay="0"/>
                                          </p:stCondLst>
                                        </p:cTn>
                                        <p:tgtEl>
                                          <p:spTgt spid="68"/>
                                        </p:tgtEl>
                                        <p:attrNameLst>
                                          <p:attrName>style.visibility</p:attrName>
                                        </p:attrNameLst>
                                      </p:cBhvr>
                                      <p:to>
                                        <p:strVal val="visible"/>
                                      </p:to>
                                    </p:set>
                                    <p:anim calcmode="lin" valueType="num">
                                      <p:cBhvr>
                                        <p:cTn id="39" dur="250" fill="hold"/>
                                        <p:tgtEl>
                                          <p:spTgt spid="68"/>
                                        </p:tgtEl>
                                        <p:attrNameLst>
                                          <p:attrName>ppt_x</p:attrName>
                                        </p:attrNameLst>
                                      </p:cBhvr>
                                      <p:tavLst>
                                        <p:tav tm="0">
                                          <p:val>
                                            <p:strVal val="#ppt_x"/>
                                          </p:val>
                                        </p:tav>
                                        <p:tav tm="50000">
                                          <p:val>
                                            <p:strVal val="#ppt_x+.1"/>
                                          </p:val>
                                        </p:tav>
                                        <p:tav tm="100000">
                                          <p:val>
                                            <p:strVal val="#ppt_x"/>
                                          </p:val>
                                        </p:tav>
                                      </p:tavLst>
                                    </p:anim>
                                    <p:anim calcmode="lin" valueType="num">
                                      <p:cBhvr>
                                        <p:cTn id="40" dur="250" fill="hold"/>
                                        <p:tgtEl>
                                          <p:spTgt spid="68"/>
                                        </p:tgtEl>
                                        <p:attrNameLst>
                                          <p:attrName>ppt_y</p:attrName>
                                        </p:attrNameLst>
                                      </p:cBhvr>
                                      <p:tavLst>
                                        <p:tav tm="0">
                                          <p:val>
                                            <p:strVal val="#ppt_y"/>
                                          </p:val>
                                        </p:tav>
                                        <p:tav tm="100000">
                                          <p:val>
                                            <p:strVal val="#ppt_y"/>
                                          </p:val>
                                        </p:tav>
                                      </p:tavLst>
                                    </p:anim>
                                    <p:anim calcmode="lin" valueType="num">
                                      <p:cBhvr>
                                        <p:cTn id="41" dur="250" fill="hold"/>
                                        <p:tgtEl>
                                          <p:spTgt spid="68"/>
                                        </p:tgtEl>
                                        <p:attrNameLst>
                                          <p:attrName>ppt_h</p:attrName>
                                        </p:attrNameLst>
                                      </p:cBhvr>
                                      <p:tavLst>
                                        <p:tav tm="0">
                                          <p:val>
                                            <p:strVal val="#ppt_h/10"/>
                                          </p:val>
                                        </p:tav>
                                        <p:tav tm="50000">
                                          <p:val>
                                            <p:strVal val="#ppt_h+.01"/>
                                          </p:val>
                                        </p:tav>
                                        <p:tav tm="100000">
                                          <p:val>
                                            <p:strVal val="#ppt_h"/>
                                          </p:val>
                                        </p:tav>
                                      </p:tavLst>
                                    </p:anim>
                                    <p:anim calcmode="lin" valueType="num">
                                      <p:cBhvr>
                                        <p:cTn id="42" dur="250" fill="hold"/>
                                        <p:tgtEl>
                                          <p:spTgt spid="68"/>
                                        </p:tgtEl>
                                        <p:attrNameLst>
                                          <p:attrName>ppt_w</p:attrName>
                                        </p:attrNameLst>
                                      </p:cBhvr>
                                      <p:tavLst>
                                        <p:tav tm="0">
                                          <p:val>
                                            <p:strVal val="#ppt_w/10"/>
                                          </p:val>
                                        </p:tav>
                                        <p:tav tm="50000">
                                          <p:val>
                                            <p:strVal val="#ppt_w+.01"/>
                                          </p:val>
                                        </p:tav>
                                        <p:tav tm="100000">
                                          <p:val>
                                            <p:strVal val="#ppt_w"/>
                                          </p:val>
                                        </p:tav>
                                      </p:tavLst>
                                    </p:anim>
                                    <p:animEffect transition="in" filter="fade">
                                      <p:cBhvr>
                                        <p:cTn id="43" dur="250" tmFilter="0,0; .5, 1; 1, 1"/>
                                        <p:tgtEl>
                                          <p:spTgt spid="68"/>
                                        </p:tgtEl>
                                      </p:cBhvr>
                                    </p:animEffect>
                                  </p:childTnLst>
                                </p:cTn>
                              </p:par>
                            </p:childTnLst>
                          </p:cTn>
                        </p:par>
                        <p:par>
                          <p:cTn id="44" fill="hold">
                            <p:stCondLst>
                              <p:cond delay="2500"/>
                            </p:stCondLst>
                            <p:childTnLst>
                              <p:par>
                                <p:cTn id="45" presetID="41" presetClass="entr" presetSubtype="0" fill="hold" grpId="0" nodeType="afterEffect">
                                  <p:stCondLst>
                                    <p:cond delay="0"/>
                                  </p:stCondLst>
                                  <p:iterate type="lt">
                                    <p:tmPct val="10000"/>
                                  </p:iterate>
                                  <p:childTnLst>
                                    <p:set>
                                      <p:cBhvr>
                                        <p:cTn id="46" dur="1" fill="hold">
                                          <p:stCondLst>
                                            <p:cond delay="0"/>
                                          </p:stCondLst>
                                        </p:cTn>
                                        <p:tgtEl>
                                          <p:spTgt spid="69"/>
                                        </p:tgtEl>
                                        <p:attrNameLst>
                                          <p:attrName>style.visibility</p:attrName>
                                        </p:attrNameLst>
                                      </p:cBhvr>
                                      <p:to>
                                        <p:strVal val="visible"/>
                                      </p:to>
                                    </p:set>
                                    <p:anim calcmode="lin" valueType="num">
                                      <p:cBhvr>
                                        <p:cTn id="47" dur="250" fill="hold"/>
                                        <p:tgtEl>
                                          <p:spTgt spid="69"/>
                                        </p:tgtEl>
                                        <p:attrNameLst>
                                          <p:attrName>ppt_x</p:attrName>
                                        </p:attrNameLst>
                                      </p:cBhvr>
                                      <p:tavLst>
                                        <p:tav tm="0">
                                          <p:val>
                                            <p:strVal val="#ppt_x"/>
                                          </p:val>
                                        </p:tav>
                                        <p:tav tm="50000">
                                          <p:val>
                                            <p:strVal val="#ppt_x+.1"/>
                                          </p:val>
                                        </p:tav>
                                        <p:tav tm="100000">
                                          <p:val>
                                            <p:strVal val="#ppt_x"/>
                                          </p:val>
                                        </p:tav>
                                      </p:tavLst>
                                    </p:anim>
                                    <p:anim calcmode="lin" valueType="num">
                                      <p:cBhvr>
                                        <p:cTn id="48" dur="250" fill="hold"/>
                                        <p:tgtEl>
                                          <p:spTgt spid="69"/>
                                        </p:tgtEl>
                                        <p:attrNameLst>
                                          <p:attrName>ppt_y</p:attrName>
                                        </p:attrNameLst>
                                      </p:cBhvr>
                                      <p:tavLst>
                                        <p:tav tm="0">
                                          <p:val>
                                            <p:strVal val="#ppt_y"/>
                                          </p:val>
                                        </p:tav>
                                        <p:tav tm="100000">
                                          <p:val>
                                            <p:strVal val="#ppt_y"/>
                                          </p:val>
                                        </p:tav>
                                      </p:tavLst>
                                    </p:anim>
                                    <p:anim calcmode="lin" valueType="num">
                                      <p:cBhvr>
                                        <p:cTn id="49" dur="250" fill="hold"/>
                                        <p:tgtEl>
                                          <p:spTgt spid="69"/>
                                        </p:tgtEl>
                                        <p:attrNameLst>
                                          <p:attrName>ppt_h</p:attrName>
                                        </p:attrNameLst>
                                      </p:cBhvr>
                                      <p:tavLst>
                                        <p:tav tm="0">
                                          <p:val>
                                            <p:strVal val="#ppt_h/10"/>
                                          </p:val>
                                        </p:tav>
                                        <p:tav tm="50000">
                                          <p:val>
                                            <p:strVal val="#ppt_h+.01"/>
                                          </p:val>
                                        </p:tav>
                                        <p:tav tm="100000">
                                          <p:val>
                                            <p:strVal val="#ppt_h"/>
                                          </p:val>
                                        </p:tav>
                                      </p:tavLst>
                                    </p:anim>
                                    <p:anim calcmode="lin" valueType="num">
                                      <p:cBhvr>
                                        <p:cTn id="50" dur="250" fill="hold"/>
                                        <p:tgtEl>
                                          <p:spTgt spid="69"/>
                                        </p:tgtEl>
                                        <p:attrNameLst>
                                          <p:attrName>ppt_w</p:attrName>
                                        </p:attrNameLst>
                                      </p:cBhvr>
                                      <p:tavLst>
                                        <p:tav tm="0">
                                          <p:val>
                                            <p:strVal val="#ppt_w/10"/>
                                          </p:val>
                                        </p:tav>
                                        <p:tav tm="50000">
                                          <p:val>
                                            <p:strVal val="#ppt_w+.01"/>
                                          </p:val>
                                        </p:tav>
                                        <p:tav tm="100000">
                                          <p:val>
                                            <p:strVal val="#ppt_w"/>
                                          </p:val>
                                        </p:tav>
                                      </p:tavLst>
                                    </p:anim>
                                    <p:animEffect transition="in" filter="fade">
                                      <p:cBhvr>
                                        <p:cTn id="51" dur="250" tmFilter="0,0; .5, 1; 1, 1"/>
                                        <p:tgtEl>
                                          <p:spTgt spid="69"/>
                                        </p:tgtEl>
                                      </p:cBhvr>
                                    </p:animEffect>
                                  </p:childTnLst>
                                </p:cTn>
                              </p:par>
                            </p:childTnLst>
                          </p:cTn>
                        </p:par>
                        <p:par>
                          <p:cTn id="52" fill="hold">
                            <p:stCondLst>
                              <p:cond delay="2750"/>
                            </p:stCondLst>
                            <p:childTnLst>
                              <p:par>
                                <p:cTn id="53" presetID="41" presetClass="entr" presetSubtype="0" fill="hold" grpId="0" nodeType="afterEffect">
                                  <p:stCondLst>
                                    <p:cond delay="0"/>
                                  </p:stCondLst>
                                  <p:iterate type="lt">
                                    <p:tmPct val="10000"/>
                                  </p:iterate>
                                  <p:childTnLst>
                                    <p:set>
                                      <p:cBhvr>
                                        <p:cTn id="54" dur="1" fill="hold">
                                          <p:stCondLst>
                                            <p:cond delay="0"/>
                                          </p:stCondLst>
                                        </p:cTn>
                                        <p:tgtEl>
                                          <p:spTgt spid="82"/>
                                        </p:tgtEl>
                                        <p:attrNameLst>
                                          <p:attrName>style.visibility</p:attrName>
                                        </p:attrNameLst>
                                      </p:cBhvr>
                                      <p:to>
                                        <p:strVal val="visible"/>
                                      </p:to>
                                    </p:set>
                                    <p:anim calcmode="lin" valueType="num">
                                      <p:cBhvr>
                                        <p:cTn id="55" dur="250" fill="hold"/>
                                        <p:tgtEl>
                                          <p:spTgt spid="82"/>
                                        </p:tgtEl>
                                        <p:attrNameLst>
                                          <p:attrName>ppt_x</p:attrName>
                                        </p:attrNameLst>
                                      </p:cBhvr>
                                      <p:tavLst>
                                        <p:tav tm="0">
                                          <p:val>
                                            <p:strVal val="#ppt_x"/>
                                          </p:val>
                                        </p:tav>
                                        <p:tav tm="50000">
                                          <p:val>
                                            <p:strVal val="#ppt_x+.1"/>
                                          </p:val>
                                        </p:tav>
                                        <p:tav tm="100000">
                                          <p:val>
                                            <p:strVal val="#ppt_x"/>
                                          </p:val>
                                        </p:tav>
                                      </p:tavLst>
                                    </p:anim>
                                    <p:anim calcmode="lin" valueType="num">
                                      <p:cBhvr>
                                        <p:cTn id="56" dur="250" fill="hold"/>
                                        <p:tgtEl>
                                          <p:spTgt spid="82"/>
                                        </p:tgtEl>
                                        <p:attrNameLst>
                                          <p:attrName>ppt_y</p:attrName>
                                        </p:attrNameLst>
                                      </p:cBhvr>
                                      <p:tavLst>
                                        <p:tav tm="0">
                                          <p:val>
                                            <p:strVal val="#ppt_y"/>
                                          </p:val>
                                        </p:tav>
                                        <p:tav tm="100000">
                                          <p:val>
                                            <p:strVal val="#ppt_y"/>
                                          </p:val>
                                        </p:tav>
                                      </p:tavLst>
                                    </p:anim>
                                    <p:anim calcmode="lin" valueType="num">
                                      <p:cBhvr>
                                        <p:cTn id="57" dur="250" fill="hold"/>
                                        <p:tgtEl>
                                          <p:spTgt spid="82"/>
                                        </p:tgtEl>
                                        <p:attrNameLst>
                                          <p:attrName>ppt_h</p:attrName>
                                        </p:attrNameLst>
                                      </p:cBhvr>
                                      <p:tavLst>
                                        <p:tav tm="0">
                                          <p:val>
                                            <p:strVal val="#ppt_h/10"/>
                                          </p:val>
                                        </p:tav>
                                        <p:tav tm="50000">
                                          <p:val>
                                            <p:strVal val="#ppt_h+.01"/>
                                          </p:val>
                                        </p:tav>
                                        <p:tav tm="100000">
                                          <p:val>
                                            <p:strVal val="#ppt_h"/>
                                          </p:val>
                                        </p:tav>
                                      </p:tavLst>
                                    </p:anim>
                                    <p:anim calcmode="lin" valueType="num">
                                      <p:cBhvr>
                                        <p:cTn id="58" dur="250" fill="hold"/>
                                        <p:tgtEl>
                                          <p:spTgt spid="82"/>
                                        </p:tgtEl>
                                        <p:attrNameLst>
                                          <p:attrName>ppt_w</p:attrName>
                                        </p:attrNameLst>
                                      </p:cBhvr>
                                      <p:tavLst>
                                        <p:tav tm="0">
                                          <p:val>
                                            <p:strVal val="#ppt_w/10"/>
                                          </p:val>
                                        </p:tav>
                                        <p:tav tm="50000">
                                          <p:val>
                                            <p:strVal val="#ppt_w+.01"/>
                                          </p:val>
                                        </p:tav>
                                        <p:tav tm="100000">
                                          <p:val>
                                            <p:strVal val="#ppt_w"/>
                                          </p:val>
                                        </p:tav>
                                      </p:tavLst>
                                    </p:anim>
                                    <p:animEffect transition="in" filter="fade">
                                      <p:cBhvr>
                                        <p:cTn id="59" dur="250" tmFilter="0,0; .5, 1; 1, 1"/>
                                        <p:tgtEl>
                                          <p:spTgt spid="82"/>
                                        </p:tgtEl>
                                      </p:cBhvr>
                                    </p:animEffect>
                                  </p:childTnLst>
                                </p:cTn>
                              </p:par>
                            </p:childTnLst>
                          </p:cTn>
                        </p:par>
                        <p:par>
                          <p:cTn id="60" fill="hold">
                            <p:stCondLst>
                              <p:cond delay="3000"/>
                            </p:stCondLst>
                            <p:childTnLst>
                              <p:par>
                                <p:cTn id="61" presetID="41" presetClass="entr" presetSubtype="0" fill="hold" grpId="0" nodeType="afterEffect">
                                  <p:stCondLst>
                                    <p:cond delay="0"/>
                                  </p:stCondLst>
                                  <p:iterate type="lt">
                                    <p:tmPct val="10000"/>
                                  </p:iterate>
                                  <p:childTnLst>
                                    <p:set>
                                      <p:cBhvr>
                                        <p:cTn id="62" dur="1" fill="hold">
                                          <p:stCondLst>
                                            <p:cond delay="0"/>
                                          </p:stCondLst>
                                        </p:cTn>
                                        <p:tgtEl>
                                          <p:spTgt spid="52"/>
                                        </p:tgtEl>
                                        <p:attrNameLst>
                                          <p:attrName>style.visibility</p:attrName>
                                        </p:attrNameLst>
                                      </p:cBhvr>
                                      <p:to>
                                        <p:strVal val="visible"/>
                                      </p:to>
                                    </p:set>
                                    <p:anim calcmode="lin" valueType="num">
                                      <p:cBhvr>
                                        <p:cTn id="63" dur="100" fill="hold"/>
                                        <p:tgtEl>
                                          <p:spTgt spid="52"/>
                                        </p:tgtEl>
                                        <p:attrNameLst>
                                          <p:attrName>ppt_x</p:attrName>
                                        </p:attrNameLst>
                                      </p:cBhvr>
                                      <p:tavLst>
                                        <p:tav tm="0">
                                          <p:val>
                                            <p:strVal val="#ppt_x"/>
                                          </p:val>
                                        </p:tav>
                                        <p:tav tm="50000">
                                          <p:val>
                                            <p:strVal val="#ppt_x+.1"/>
                                          </p:val>
                                        </p:tav>
                                        <p:tav tm="100000">
                                          <p:val>
                                            <p:strVal val="#ppt_x"/>
                                          </p:val>
                                        </p:tav>
                                      </p:tavLst>
                                    </p:anim>
                                    <p:anim calcmode="lin" valueType="num">
                                      <p:cBhvr>
                                        <p:cTn id="64" dur="100" fill="hold"/>
                                        <p:tgtEl>
                                          <p:spTgt spid="52"/>
                                        </p:tgtEl>
                                        <p:attrNameLst>
                                          <p:attrName>ppt_y</p:attrName>
                                        </p:attrNameLst>
                                      </p:cBhvr>
                                      <p:tavLst>
                                        <p:tav tm="0">
                                          <p:val>
                                            <p:strVal val="#ppt_y"/>
                                          </p:val>
                                        </p:tav>
                                        <p:tav tm="100000">
                                          <p:val>
                                            <p:strVal val="#ppt_y"/>
                                          </p:val>
                                        </p:tav>
                                      </p:tavLst>
                                    </p:anim>
                                    <p:anim calcmode="lin" valueType="num">
                                      <p:cBhvr>
                                        <p:cTn id="65" dur="100" fill="hold"/>
                                        <p:tgtEl>
                                          <p:spTgt spid="52"/>
                                        </p:tgtEl>
                                        <p:attrNameLst>
                                          <p:attrName>ppt_h</p:attrName>
                                        </p:attrNameLst>
                                      </p:cBhvr>
                                      <p:tavLst>
                                        <p:tav tm="0">
                                          <p:val>
                                            <p:strVal val="#ppt_h/10"/>
                                          </p:val>
                                        </p:tav>
                                        <p:tav tm="50000">
                                          <p:val>
                                            <p:strVal val="#ppt_h+.01"/>
                                          </p:val>
                                        </p:tav>
                                        <p:tav tm="100000">
                                          <p:val>
                                            <p:strVal val="#ppt_h"/>
                                          </p:val>
                                        </p:tav>
                                      </p:tavLst>
                                    </p:anim>
                                    <p:anim calcmode="lin" valueType="num">
                                      <p:cBhvr>
                                        <p:cTn id="66" dur="100" fill="hold"/>
                                        <p:tgtEl>
                                          <p:spTgt spid="52"/>
                                        </p:tgtEl>
                                        <p:attrNameLst>
                                          <p:attrName>ppt_w</p:attrName>
                                        </p:attrNameLst>
                                      </p:cBhvr>
                                      <p:tavLst>
                                        <p:tav tm="0">
                                          <p:val>
                                            <p:strVal val="#ppt_w/10"/>
                                          </p:val>
                                        </p:tav>
                                        <p:tav tm="50000">
                                          <p:val>
                                            <p:strVal val="#ppt_w+.01"/>
                                          </p:val>
                                        </p:tav>
                                        <p:tav tm="100000">
                                          <p:val>
                                            <p:strVal val="#ppt_w"/>
                                          </p:val>
                                        </p:tav>
                                      </p:tavLst>
                                    </p:anim>
                                    <p:animEffect transition="in" filter="fade">
                                      <p:cBhvr>
                                        <p:cTn id="67" dur="100" tmFilter="0,0; .5, 1; 1, 1"/>
                                        <p:tgtEl>
                                          <p:spTgt spid="52"/>
                                        </p:tgtEl>
                                      </p:cBhvr>
                                    </p:animEffect>
                                  </p:childTnLst>
                                </p:cTn>
                              </p:par>
                            </p:childTnLst>
                          </p:cTn>
                        </p:par>
                        <p:par>
                          <p:cTn id="68" fill="hold">
                            <p:stCondLst>
                              <p:cond delay="3640"/>
                            </p:stCondLst>
                            <p:childTnLst>
                              <p:par>
                                <p:cTn id="69" presetID="41" presetClass="entr" presetSubtype="0" fill="hold" grpId="0" nodeType="afterEffect">
                                  <p:stCondLst>
                                    <p:cond delay="0"/>
                                  </p:stCondLst>
                                  <p:iterate type="lt">
                                    <p:tmPct val="10000"/>
                                  </p:iterate>
                                  <p:childTnLst>
                                    <p:set>
                                      <p:cBhvr>
                                        <p:cTn id="70" dur="1" fill="hold">
                                          <p:stCondLst>
                                            <p:cond delay="0"/>
                                          </p:stCondLst>
                                        </p:cTn>
                                        <p:tgtEl>
                                          <p:spTgt spid="64"/>
                                        </p:tgtEl>
                                        <p:attrNameLst>
                                          <p:attrName>style.visibility</p:attrName>
                                        </p:attrNameLst>
                                      </p:cBhvr>
                                      <p:to>
                                        <p:strVal val="visible"/>
                                      </p:to>
                                    </p:set>
                                    <p:anim calcmode="lin" valueType="num">
                                      <p:cBhvr>
                                        <p:cTn id="71" dur="100" fill="hold"/>
                                        <p:tgtEl>
                                          <p:spTgt spid="64"/>
                                        </p:tgtEl>
                                        <p:attrNameLst>
                                          <p:attrName>ppt_x</p:attrName>
                                        </p:attrNameLst>
                                      </p:cBhvr>
                                      <p:tavLst>
                                        <p:tav tm="0">
                                          <p:val>
                                            <p:strVal val="#ppt_x"/>
                                          </p:val>
                                        </p:tav>
                                        <p:tav tm="50000">
                                          <p:val>
                                            <p:strVal val="#ppt_x+.1"/>
                                          </p:val>
                                        </p:tav>
                                        <p:tav tm="100000">
                                          <p:val>
                                            <p:strVal val="#ppt_x"/>
                                          </p:val>
                                        </p:tav>
                                      </p:tavLst>
                                    </p:anim>
                                    <p:anim calcmode="lin" valueType="num">
                                      <p:cBhvr>
                                        <p:cTn id="72" dur="100" fill="hold"/>
                                        <p:tgtEl>
                                          <p:spTgt spid="64"/>
                                        </p:tgtEl>
                                        <p:attrNameLst>
                                          <p:attrName>ppt_y</p:attrName>
                                        </p:attrNameLst>
                                      </p:cBhvr>
                                      <p:tavLst>
                                        <p:tav tm="0">
                                          <p:val>
                                            <p:strVal val="#ppt_y"/>
                                          </p:val>
                                        </p:tav>
                                        <p:tav tm="100000">
                                          <p:val>
                                            <p:strVal val="#ppt_y"/>
                                          </p:val>
                                        </p:tav>
                                      </p:tavLst>
                                    </p:anim>
                                    <p:anim calcmode="lin" valueType="num">
                                      <p:cBhvr>
                                        <p:cTn id="73" dur="100" fill="hold"/>
                                        <p:tgtEl>
                                          <p:spTgt spid="64"/>
                                        </p:tgtEl>
                                        <p:attrNameLst>
                                          <p:attrName>ppt_h</p:attrName>
                                        </p:attrNameLst>
                                      </p:cBhvr>
                                      <p:tavLst>
                                        <p:tav tm="0">
                                          <p:val>
                                            <p:strVal val="#ppt_h/10"/>
                                          </p:val>
                                        </p:tav>
                                        <p:tav tm="50000">
                                          <p:val>
                                            <p:strVal val="#ppt_h+.01"/>
                                          </p:val>
                                        </p:tav>
                                        <p:tav tm="100000">
                                          <p:val>
                                            <p:strVal val="#ppt_h"/>
                                          </p:val>
                                        </p:tav>
                                      </p:tavLst>
                                    </p:anim>
                                    <p:anim calcmode="lin" valueType="num">
                                      <p:cBhvr>
                                        <p:cTn id="74" dur="100" fill="hold"/>
                                        <p:tgtEl>
                                          <p:spTgt spid="64"/>
                                        </p:tgtEl>
                                        <p:attrNameLst>
                                          <p:attrName>ppt_w</p:attrName>
                                        </p:attrNameLst>
                                      </p:cBhvr>
                                      <p:tavLst>
                                        <p:tav tm="0">
                                          <p:val>
                                            <p:strVal val="#ppt_w/10"/>
                                          </p:val>
                                        </p:tav>
                                        <p:tav tm="50000">
                                          <p:val>
                                            <p:strVal val="#ppt_w+.01"/>
                                          </p:val>
                                        </p:tav>
                                        <p:tav tm="100000">
                                          <p:val>
                                            <p:strVal val="#ppt_w"/>
                                          </p:val>
                                        </p:tav>
                                      </p:tavLst>
                                    </p:anim>
                                    <p:animEffect transition="in" filter="fade">
                                      <p:cBhvr>
                                        <p:cTn id="75" dur="100" tmFilter="0,0; .5, 1; 1, 1"/>
                                        <p:tgtEl>
                                          <p:spTgt spid="64"/>
                                        </p:tgtEl>
                                      </p:cBhvr>
                                    </p:animEffect>
                                  </p:childTnLst>
                                </p:cTn>
                              </p:par>
                            </p:childTnLst>
                          </p:cTn>
                        </p:par>
                        <p:par>
                          <p:cTn id="76" fill="hold">
                            <p:stCondLst>
                              <p:cond delay="4310"/>
                            </p:stCondLst>
                            <p:childTnLst>
                              <p:par>
                                <p:cTn id="77" presetID="41" presetClass="entr" presetSubtype="0" fill="hold" grpId="0" nodeType="afterEffect">
                                  <p:stCondLst>
                                    <p:cond delay="0"/>
                                  </p:stCondLst>
                                  <p:iterate type="lt">
                                    <p:tmPct val="10000"/>
                                  </p:iterate>
                                  <p:childTnLst>
                                    <p:set>
                                      <p:cBhvr>
                                        <p:cTn id="78" dur="1" fill="hold">
                                          <p:stCondLst>
                                            <p:cond delay="0"/>
                                          </p:stCondLst>
                                        </p:cTn>
                                        <p:tgtEl>
                                          <p:spTgt spid="77"/>
                                        </p:tgtEl>
                                        <p:attrNameLst>
                                          <p:attrName>style.visibility</p:attrName>
                                        </p:attrNameLst>
                                      </p:cBhvr>
                                      <p:to>
                                        <p:strVal val="visible"/>
                                      </p:to>
                                    </p:set>
                                    <p:anim calcmode="lin" valueType="num">
                                      <p:cBhvr>
                                        <p:cTn id="79" dur="100" fill="hold"/>
                                        <p:tgtEl>
                                          <p:spTgt spid="77"/>
                                        </p:tgtEl>
                                        <p:attrNameLst>
                                          <p:attrName>ppt_x</p:attrName>
                                        </p:attrNameLst>
                                      </p:cBhvr>
                                      <p:tavLst>
                                        <p:tav tm="0">
                                          <p:val>
                                            <p:strVal val="#ppt_x"/>
                                          </p:val>
                                        </p:tav>
                                        <p:tav tm="50000">
                                          <p:val>
                                            <p:strVal val="#ppt_x+.1"/>
                                          </p:val>
                                        </p:tav>
                                        <p:tav tm="100000">
                                          <p:val>
                                            <p:strVal val="#ppt_x"/>
                                          </p:val>
                                        </p:tav>
                                      </p:tavLst>
                                    </p:anim>
                                    <p:anim calcmode="lin" valueType="num">
                                      <p:cBhvr>
                                        <p:cTn id="80" dur="100" fill="hold"/>
                                        <p:tgtEl>
                                          <p:spTgt spid="77"/>
                                        </p:tgtEl>
                                        <p:attrNameLst>
                                          <p:attrName>ppt_y</p:attrName>
                                        </p:attrNameLst>
                                      </p:cBhvr>
                                      <p:tavLst>
                                        <p:tav tm="0">
                                          <p:val>
                                            <p:strVal val="#ppt_y"/>
                                          </p:val>
                                        </p:tav>
                                        <p:tav tm="100000">
                                          <p:val>
                                            <p:strVal val="#ppt_y"/>
                                          </p:val>
                                        </p:tav>
                                      </p:tavLst>
                                    </p:anim>
                                    <p:anim calcmode="lin" valueType="num">
                                      <p:cBhvr>
                                        <p:cTn id="81" dur="100" fill="hold"/>
                                        <p:tgtEl>
                                          <p:spTgt spid="77"/>
                                        </p:tgtEl>
                                        <p:attrNameLst>
                                          <p:attrName>ppt_h</p:attrName>
                                        </p:attrNameLst>
                                      </p:cBhvr>
                                      <p:tavLst>
                                        <p:tav tm="0">
                                          <p:val>
                                            <p:strVal val="#ppt_h/10"/>
                                          </p:val>
                                        </p:tav>
                                        <p:tav tm="50000">
                                          <p:val>
                                            <p:strVal val="#ppt_h+.01"/>
                                          </p:val>
                                        </p:tav>
                                        <p:tav tm="100000">
                                          <p:val>
                                            <p:strVal val="#ppt_h"/>
                                          </p:val>
                                        </p:tav>
                                      </p:tavLst>
                                    </p:anim>
                                    <p:anim calcmode="lin" valueType="num">
                                      <p:cBhvr>
                                        <p:cTn id="82" dur="100" fill="hold"/>
                                        <p:tgtEl>
                                          <p:spTgt spid="77"/>
                                        </p:tgtEl>
                                        <p:attrNameLst>
                                          <p:attrName>ppt_w</p:attrName>
                                        </p:attrNameLst>
                                      </p:cBhvr>
                                      <p:tavLst>
                                        <p:tav tm="0">
                                          <p:val>
                                            <p:strVal val="#ppt_w/10"/>
                                          </p:val>
                                        </p:tav>
                                        <p:tav tm="50000">
                                          <p:val>
                                            <p:strVal val="#ppt_w+.01"/>
                                          </p:val>
                                        </p:tav>
                                        <p:tav tm="100000">
                                          <p:val>
                                            <p:strVal val="#ppt_w"/>
                                          </p:val>
                                        </p:tav>
                                      </p:tavLst>
                                    </p:anim>
                                    <p:animEffect transition="in" filter="fade">
                                      <p:cBhvr>
                                        <p:cTn id="83" dur="100" tmFilter="0,0; .5, 1; 1, 1"/>
                                        <p:tgtEl>
                                          <p:spTgt spid="7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p:bldP spid="48" grpId="0" animBg="1"/>
      <p:bldP spid="49" grpId="0" animBg="1"/>
      <p:bldP spid="50" grpId="0" animBg="1"/>
      <p:bldP spid="51" grpId="0" animBg="1"/>
      <p:bldP spid="52" grpId="0"/>
      <p:bldP spid="64" grpId="0"/>
      <p:bldP spid="68" grpId="0"/>
      <p:bldP spid="69" grpId="0"/>
      <p:bldP spid="77" grpId="0"/>
      <p:bldP spid="82" grpId="0"/>
      <p:bldP spid="27"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gradFill>
          <a:gsLst>
            <a:gs pos="0">
              <a:schemeClr val="bg1"/>
            </a:gs>
            <a:gs pos="81000">
              <a:schemeClr val="bg1"/>
            </a:gs>
            <a:gs pos="92000">
              <a:schemeClr val="bg1">
                <a:lumMod val="95000"/>
              </a:schemeClr>
            </a:gs>
            <a:gs pos="100000">
              <a:schemeClr val="accent1">
                <a:lumMod val="30000"/>
                <a:lumOff val="70000"/>
              </a:schemeClr>
            </a:gs>
          </a:gsLst>
          <a:lin ang="10800000" scaled="0"/>
        </a:gradFill>
        <a:effectLst/>
      </p:bgPr>
    </p:bg>
    <p:spTree>
      <p:nvGrpSpPr>
        <p:cNvPr id="1" name=""/>
        <p:cNvGrpSpPr/>
        <p:nvPr/>
      </p:nvGrpSpPr>
      <p:grpSpPr>
        <a:xfrm>
          <a:off x="0" y="0"/>
          <a:ext cx="0" cy="0"/>
          <a:chOff x="0" y="0"/>
          <a:chExt cx="0" cy="0"/>
        </a:xfrm>
      </p:grpSpPr>
      <p:pic>
        <p:nvPicPr>
          <p:cNvPr id="23" name="صورة 22"/>
          <p:cNvPicPr>
            <a:picLocks noChangeAspect="1"/>
          </p:cNvPicPr>
          <p:nvPr/>
        </p:nvPicPr>
        <p:blipFill rotWithShape="1">
          <a:blip r:embed="rId3" cstate="print">
            <a:alphaModFix amt="5000"/>
            <a:extLst>
              <a:ext uri="{28A0092B-C50C-407E-A947-70E740481C1C}">
                <a14:useLocalDpi xmlns:a14="http://schemas.microsoft.com/office/drawing/2010/main" val="0"/>
              </a:ext>
            </a:extLst>
          </a:blip>
          <a:srcRect l="25586" t="32295" r="25033" b="38551"/>
          <a:stretch/>
        </p:blipFill>
        <p:spPr>
          <a:xfrm>
            <a:off x="154213" y="5010964"/>
            <a:ext cx="3128525" cy="1847036"/>
          </a:xfrm>
          <a:prstGeom prst="rect">
            <a:avLst/>
          </a:prstGeom>
        </p:spPr>
      </p:pic>
      <p:pic>
        <p:nvPicPr>
          <p:cNvPr id="4" name="صورة 3" hidden="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234439" y="642891"/>
            <a:ext cx="2629303" cy="5693317"/>
          </a:xfrm>
          <a:prstGeom prst="rect">
            <a:avLst/>
          </a:prstGeom>
        </p:spPr>
      </p:pic>
      <p:pic>
        <p:nvPicPr>
          <p:cNvPr id="21" name="صورة 20">
            <a:extLst>
              <a:ext uri="{FF2B5EF4-FFF2-40B4-BE49-F238E27FC236}">
                <a16:creationId xmlns:a16="http://schemas.microsoft.com/office/drawing/2014/main" id="{9F210FA8-C448-7495-FA92-BA10970366B7}"/>
              </a:ext>
            </a:extLst>
          </p:cNvPr>
          <p:cNvPicPr>
            <a:picLocks noChangeAspect="1"/>
          </p:cNvPicPr>
          <p:nvPr/>
        </p:nvPicPr>
        <p:blipFill rotWithShape="1">
          <a:blip r:embed="rId5" cstate="print">
            <a:alphaModFix amt="20000"/>
            <a:duotone>
              <a:schemeClr val="accent2">
                <a:shade val="45000"/>
                <a:satMod val="135000"/>
              </a:schemeClr>
              <a:prstClr val="white"/>
            </a:duotone>
            <a:extLst>
              <a:ext uri="{28A0092B-C50C-407E-A947-70E740481C1C}">
                <a14:useLocalDpi xmlns:a14="http://schemas.microsoft.com/office/drawing/2010/main" val="0"/>
              </a:ext>
            </a:extLst>
          </a:blip>
          <a:srcRect l="25586" t="32295" r="25033" b="38551"/>
          <a:stretch/>
        </p:blipFill>
        <p:spPr>
          <a:xfrm>
            <a:off x="499351" y="4900176"/>
            <a:ext cx="1986062" cy="1172542"/>
          </a:xfrm>
          <a:prstGeom prst="rect">
            <a:avLst/>
          </a:prstGeom>
        </p:spPr>
      </p:pic>
      <p:sp>
        <p:nvSpPr>
          <p:cNvPr id="14" name="TextBox 7">
            <a:extLst>
              <a:ext uri="{FF2B5EF4-FFF2-40B4-BE49-F238E27FC236}">
                <a16:creationId xmlns:a16="http://schemas.microsoft.com/office/drawing/2014/main" id="{3D6C4DD3-C232-6B10-058D-E9BCE155CEDB}"/>
              </a:ext>
            </a:extLst>
          </p:cNvPr>
          <p:cNvSpPr txBox="1"/>
          <p:nvPr/>
        </p:nvSpPr>
        <p:spPr>
          <a:xfrm>
            <a:off x="1496723" y="6309700"/>
            <a:ext cx="3300865" cy="338554"/>
          </a:xfrm>
          <a:prstGeom prst="rect">
            <a:avLst/>
          </a:prstGeom>
          <a:noFill/>
        </p:spPr>
        <p:txBody>
          <a:bodyPr wrap="square">
            <a:spAutoFit/>
          </a:bodyPr>
          <a:lstStyle/>
          <a:p>
            <a:r>
              <a:rPr lang="en-US" sz="1600" dirty="0">
                <a:solidFill>
                  <a:schemeClr val="bg1">
                    <a:lumMod val="65000"/>
                  </a:schemeClr>
                </a:solidFill>
              </a:rPr>
              <a:t>Be An Entrepreneur 2022-2023</a:t>
            </a:r>
          </a:p>
        </p:txBody>
      </p:sp>
      <p:cxnSp>
        <p:nvCxnSpPr>
          <p:cNvPr id="61" name="رابط مستقيم 60">
            <a:extLst>
              <a:ext uri="{FF2B5EF4-FFF2-40B4-BE49-F238E27FC236}">
                <a16:creationId xmlns:a16="http://schemas.microsoft.com/office/drawing/2014/main" id="{50FA2C9B-58E4-2815-0A1D-9DC9B3DD7C07}"/>
              </a:ext>
            </a:extLst>
          </p:cNvPr>
          <p:cNvCxnSpPr/>
          <p:nvPr/>
        </p:nvCxnSpPr>
        <p:spPr>
          <a:xfrm flipH="1">
            <a:off x="1272109" y="6256700"/>
            <a:ext cx="4392000" cy="0"/>
          </a:xfrm>
          <a:prstGeom prst="line">
            <a:avLst/>
          </a:prstGeom>
          <a:noFill/>
          <a:ln w="19050" cap="rnd" cmpd="sng" algn="ctr">
            <a:solidFill>
              <a:srgbClr val="4472C4">
                <a:shade val="50000"/>
              </a:srgbClr>
            </a:solidFill>
            <a:prstDash val="lgDash"/>
            <a:miter lim="800000"/>
            <a:headEnd type="oval" w="lg" len="lg"/>
            <a:tailEnd type="oval" w="lg" len="lg"/>
          </a:ln>
          <a:effectLst/>
        </p:spPr>
      </p:cxnSp>
      <p:sp>
        <p:nvSpPr>
          <p:cNvPr id="36" name="Rectangle 31">
            <a:extLst>
              <a:ext uri="{FF2B5EF4-FFF2-40B4-BE49-F238E27FC236}">
                <a16:creationId xmlns:a16="http://schemas.microsoft.com/office/drawing/2014/main" id="{33A86A29-A034-9D0E-A48C-4CD0E9FC1886}"/>
              </a:ext>
            </a:extLst>
          </p:cNvPr>
          <p:cNvSpPr/>
          <p:nvPr/>
        </p:nvSpPr>
        <p:spPr>
          <a:xfrm>
            <a:off x="1223063" y="157557"/>
            <a:ext cx="9548318" cy="646331"/>
          </a:xfrm>
          <a:prstGeom prst="rect">
            <a:avLst/>
          </a:prstGeom>
        </p:spPr>
        <p:txBody>
          <a:bodyPr wrap="square" anchor="t">
            <a:spAutoFit/>
          </a:bodyPr>
          <a:lstStyle/>
          <a:p>
            <a:pPr algn="ctr">
              <a:defRPr/>
            </a:pPr>
            <a:r>
              <a:rPr lang="en-US" sz="3600" b="1" dirty="0">
                <a:solidFill>
                  <a:srgbClr val="4D2643"/>
                </a:solidFill>
                <a:latin typeface="El Messiri" panose="00000800000000000000" pitchFamily="50" charset="-78"/>
                <a:cs typeface="El Messiri" panose="00000800000000000000" pitchFamily="50" charset="-78"/>
              </a:rPr>
              <a:t>Buy an existing business</a:t>
            </a:r>
          </a:p>
        </p:txBody>
      </p:sp>
      <p:sp>
        <p:nvSpPr>
          <p:cNvPr id="48" name="شكل حر 47">
            <a:extLst>
              <a:ext uri="{FF2B5EF4-FFF2-40B4-BE49-F238E27FC236}">
                <a16:creationId xmlns:a16="http://schemas.microsoft.com/office/drawing/2014/main" id="{B83DE556-7759-4E51-953E-6194E8578615}"/>
              </a:ext>
            </a:extLst>
          </p:cNvPr>
          <p:cNvSpPr/>
          <p:nvPr/>
        </p:nvSpPr>
        <p:spPr>
          <a:xfrm flipH="1" flipV="1">
            <a:off x="10629028" y="0"/>
            <a:ext cx="1562972" cy="6889284"/>
          </a:xfrm>
          <a:custGeom>
            <a:avLst/>
            <a:gdLst>
              <a:gd name="connsiteX0" fmla="*/ 38516 w 1562972"/>
              <a:gd name="connsiteY0" fmla="*/ 6889284 h 6889284"/>
              <a:gd name="connsiteX1" fmla="*/ 0 w 1562972"/>
              <a:gd name="connsiteY1" fmla="*/ 6889284 h 6889284"/>
              <a:gd name="connsiteX2" fmla="*/ 0 w 1562972"/>
              <a:gd name="connsiteY2" fmla="*/ 4984890 h 6889284"/>
              <a:gd name="connsiteX3" fmla="*/ 1103053 w 1562972"/>
              <a:gd name="connsiteY3" fmla="*/ 0 h 6889284"/>
              <a:gd name="connsiteX4" fmla="*/ 1562972 w 1562972"/>
              <a:gd name="connsiteY4" fmla="*/ 0 h 68892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62972" h="6889284">
                <a:moveTo>
                  <a:pt x="38516" y="6889284"/>
                </a:moveTo>
                <a:lnTo>
                  <a:pt x="0" y="6889284"/>
                </a:lnTo>
                <a:lnTo>
                  <a:pt x="0" y="4984890"/>
                </a:lnTo>
                <a:lnTo>
                  <a:pt x="1103053" y="0"/>
                </a:lnTo>
                <a:lnTo>
                  <a:pt x="1562972" y="0"/>
                </a:lnTo>
                <a:close/>
              </a:path>
            </a:pathLst>
          </a:custGeom>
          <a:solidFill>
            <a:srgbClr val="5AE2D2">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45720" tIns="22860" rIns="45720" bIns="22860" numCol="1" spcCol="0" rtlCol="0" fromWordArt="0" anchor="ctr" anchorCtr="0" forceAA="0" compatLnSpc="1">
            <a:prstTxWarp prst="textNoShape">
              <a:avLst/>
            </a:prstTxWarp>
            <a:noAutofit/>
          </a:bodyPr>
          <a:lstStyle/>
          <a:p>
            <a:pPr marL="0" marR="0" lvl="0" indent="0" algn="ctr" defTabSz="914400" rtl="1"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9" name="شكل حر 48">
            <a:extLst>
              <a:ext uri="{FF2B5EF4-FFF2-40B4-BE49-F238E27FC236}">
                <a16:creationId xmlns:a16="http://schemas.microsoft.com/office/drawing/2014/main" id="{9A5AC296-F6FE-43A1-9495-3FCD467F015B}"/>
              </a:ext>
            </a:extLst>
          </p:cNvPr>
          <p:cNvSpPr/>
          <p:nvPr/>
        </p:nvSpPr>
        <p:spPr>
          <a:xfrm flipH="1" flipV="1">
            <a:off x="11076210" y="1846834"/>
            <a:ext cx="1115790" cy="5042451"/>
          </a:xfrm>
          <a:custGeom>
            <a:avLst/>
            <a:gdLst>
              <a:gd name="connsiteX0" fmla="*/ 0 w 1115790"/>
              <a:gd name="connsiteY0" fmla="*/ 5042451 h 5042451"/>
              <a:gd name="connsiteX1" fmla="*/ 0 w 1115790"/>
              <a:gd name="connsiteY1" fmla="*/ 2963996 h 5042451"/>
              <a:gd name="connsiteX2" fmla="*/ 655871 w 1115790"/>
              <a:gd name="connsiteY2" fmla="*/ 0 h 5042451"/>
              <a:gd name="connsiteX3" fmla="*/ 1115790 w 1115790"/>
              <a:gd name="connsiteY3" fmla="*/ 0 h 5042451"/>
            </a:gdLst>
            <a:ahLst/>
            <a:cxnLst>
              <a:cxn ang="0">
                <a:pos x="connsiteX0" y="connsiteY0"/>
              </a:cxn>
              <a:cxn ang="0">
                <a:pos x="connsiteX1" y="connsiteY1"/>
              </a:cxn>
              <a:cxn ang="0">
                <a:pos x="connsiteX2" y="connsiteY2"/>
              </a:cxn>
              <a:cxn ang="0">
                <a:pos x="connsiteX3" y="connsiteY3"/>
              </a:cxn>
            </a:cxnLst>
            <a:rect l="l" t="t" r="r" b="b"/>
            <a:pathLst>
              <a:path w="1115790" h="5042451">
                <a:moveTo>
                  <a:pt x="0" y="5042451"/>
                </a:moveTo>
                <a:lnTo>
                  <a:pt x="0" y="2963996"/>
                </a:lnTo>
                <a:lnTo>
                  <a:pt x="655871" y="0"/>
                </a:lnTo>
                <a:lnTo>
                  <a:pt x="1115790" y="0"/>
                </a:lnTo>
                <a:close/>
              </a:path>
            </a:pathLst>
          </a:custGeom>
          <a:solidFill>
            <a:srgbClr val="5AE2D2">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45720" tIns="22860" rIns="45720" bIns="22860" numCol="1" spcCol="0" rtlCol="0" fromWordArt="0" anchor="ctr" anchorCtr="0" forceAA="0" compatLnSpc="1">
            <a:prstTxWarp prst="textNoShape">
              <a:avLst/>
            </a:prstTxWarp>
            <a:noAutofit/>
          </a:bodyPr>
          <a:lstStyle/>
          <a:p>
            <a:pPr marL="0" marR="0" lvl="0" indent="0" algn="ctr" defTabSz="914400" rtl="1"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0" name="شكل حر 49">
            <a:extLst>
              <a:ext uri="{FF2B5EF4-FFF2-40B4-BE49-F238E27FC236}">
                <a16:creationId xmlns:a16="http://schemas.microsoft.com/office/drawing/2014/main" id="{3FD56E2B-6CF9-462A-85E3-6FBE55378828}"/>
              </a:ext>
            </a:extLst>
          </p:cNvPr>
          <p:cNvSpPr/>
          <p:nvPr/>
        </p:nvSpPr>
        <p:spPr>
          <a:xfrm flipH="1" flipV="1">
            <a:off x="11528154" y="3889248"/>
            <a:ext cx="663846" cy="3000037"/>
          </a:xfrm>
          <a:custGeom>
            <a:avLst/>
            <a:gdLst>
              <a:gd name="connsiteX0" fmla="*/ 0 w 663846"/>
              <a:gd name="connsiteY0" fmla="*/ 3000037 h 3000037"/>
              <a:gd name="connsiteX1" fmla="*/ 0 w 663846"/>
              <a:gd name="connsiteY1" fmla="*/ 921582 h 3000037"/>
              <a:gd name="connsiteX2" fmla="*/ 203927 w 663846"/>
              <a:gd name="connsiteY2" fmla="*/ 0 h 3000037"/>
              <a:gd name="connsiteX3" fmla="*/ 663846 w 663846"/>
              <a:gd name="connsiteY3" fmla="*/ 0 h 3000037"/>
            </a:gdLst>
            <a:ahLst/>
            <a:cxnLst>
              <a:cxn ang="0">
                <a:pos x="connsiteX0" y="connsiteY0"/>
              </a:cxn>
              <a:cxn ang="0">
                <a:pos x="connsiteX1" y="connsiteY1"/>
              </a:cxn>
              <a:cxn ang="0">
                <a:pos x="connsiteX2" y="connsiteY2"/>
              </a:cxn>
              <a:cxn ang="0">
                <a:pos x="connsiteX3" y="connsiteY3"/>
              </a:cxn>
            </a:cxnLst>
            <a:rect l="l" t="t" r="r" b="b"/>
            <a:pathLst>
              <a:path w="663846" h="3000037">
                <a:moveTo>
                  <a:pt x="0" y="3000037"/>
                </a:moveTo>
                <a:lnTo>
                  <a:pt x="0" y="921582"/>
                </a:lnTo>
                <a:lnTo>
                  <a:pt x="203927" y="0"/>
                </a:lnTo>
                <a:lnTo>
                  <a:pt x="663846" y="0"/>
                </a:lnTo>
                <a:close/>
              </a:path>
            </a:pathLst>
          </a:custGeom>
          <a:solidFill>
            <a:srgbClr val="5AE2D2">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45720" tIns="22860" rIns="45720" bIns="22860" numCol="1" spcCol="0" rtlCol="0" fromWordArt="0" anchor="ctr" anchorCtr="0" forceAA="0" compatLnSpc="1">
            <a:prstTxWarp prst="textNoShape">
              <a:avLst/>
            </a:prstTxWarp>
            <a:noAutofit/>
          </a:bodyPr>
          <a:lstStyle/>
          <a:p>
            <a:pPr marL="0" marR="0" lvl="0" indent="0" algn="ctr" defTabSz="914400" rtl="1"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1" name="شكل حر 50">
            <a:extLst>
              <a:ext uri="{FF2B5EF4-FFF2-40B4-BE49-F238E27FC236}">
                <a16:creationId xmlns:a16="http://schemas.microsoft.com/office/drawing/2014/main" id="{3FD56E2B-6CF9-462A-85E3-6FBE55378828}"/>
              </a:ext>
            </a:extLst>
          </p:cNvPr>
          <p:cNvSpPr/>
          <p:nvPr/>
        </p:nvSpPr>
        <p:spPr>
          <a:xfrm flipH="1" flipV="1">
            <a:off x="11981248" y="5936858"/>
            <a:ext cx="210752" cy="952426"/>
          </a:xfrm>
          <a:custGeom>
            <a:avLst/>
            <a:gdLst>
              <a:gd name="connsiteX0" fmla="*/ 0 w 210752"/>
              <a:gd name="connsiteY0" fmla="*/ 952426 h 952426"/>
              <a:gd name="connsiteX1" fmla="*/ 0 w 210752"/>
              <a:gd name="connsiteY1" fmla="*/ 0 h 952426"/>
              <a:gd name="connsiteX2" fmla="*/ 210752 w 210752"/>
              <a:gd name="connsiteY2" fmla="*/ 0 h 952426"/>
            </a:gdLst>
            <a:ahLst/>
            <a:cxnLst>
              <a:cxn ang="0">
                <a:pos x="connsiteX0" y="connsiteY0"/>
              </a:cxn>
              <a:cxn ang="0">
                <a:pos x="connsiteX1" y="connsiteY1"/>
              </a:cxn>
              <a:cxn ang="0">
                <a:pos x="connsiteX2" y="connsiteY2"/>
              </a:cxn>
            </a:cxnLst>
            <a:rect l="l" t="t" r="r" b="b"/>
            <a:pathLst>
              <a:path w="210752" h="952426">
                <a:moveTo>
                  <a:pt x="0" y="952426"/>
                </a:moveTo>
                <a:lnTo>
                  <a:pt x="0" y="0"/>
                </a:lnTo>
                <a:lnTo>
                  <a:pt x="210752" y="0"/>
                </a:lnTo>
                <a:close/>
              </a:path>
            </a:pathLst>
          </a:custGeom>
          <a:solidFill>
            <a:srgbClr val="5AE2D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45720" tIns="22860" rIns="45720" bIns="22860" numCol="1" spcCol="0" rtlCol="0" fromWordArt="0" anchor="ctr" anchorCtr="0" forceAA="0" compatLnSpc="1">
            <a:prstTxWarp prst="textNoShape">
              <a:avLst/>
            </a:prstTxWarp>
            <a:noAutofit/>
          </a:bodyPr>
          <a:lstStyle/>
          <a:p>
            <a:pPr marL="0" marR="0" lvl="0" indent="0" algn="ctr" defTabSz="914400" rtl="1"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3" name="Title 6">
            <a:extLst>
              <a:ext uri="{FF2B5EF4-FFF2-40B4-BE49-F238E27FC236}">
                <a16:creationId xmlns:a16="http://schemas.microsoft.com/office/drawing/2014/main" id="{31B6C596-3807-DE04-B9C7-D7C7F2431D7D}"/>
              </a:ext>
            </a:extLst>
          </p:cNvPr>
          <p:cNvSpPr txBox="1">
            <a:spLocks/>
          </p:cNvSpPr>
          <p:nvPr/>
        </p:nvSpPr>
        <p:spPr>
          <a:xfrm>
            <a:off x="1731410" y="1785458"/>
            <a:ext cx="5389005" cy="732403"/>
          </a:xfrm>
          <a:prstGeom prst="rect">
            <a:avLst/>
          </a:prstGeom>
        </p:spPr>
        <p:txBody>
          <a:bodyPr vert="horz" lIns="91440" tIns="45720" rIns="91440" bIns="45720" rtlCol="0" anchor="ctr">
            <a:noAutofit/>
          </a:bodyPr>
          <a:lstStyle>
            <a:defPPr>
              <a:defRPr lang="ar-SA"/>
            </a:defPPr>
            <a:lvl1pPr marL="342900" marR="0" lvl="0" indent="-342900" algn="r" defTabSz="914400" rtl="1" eaLnBrk="1" fontAlgn="auto" latinLnBrk="0" hangingPunct="1">
              <a:lnSpc>
                <a:spcPct val="120000"/>
              </a:lnSpc>
              <a:spcAft>
                <a:spcPts val="0"/>
              </a:spcAft>
              <a:buClrTx/>
              <a:buSzTx/>
              <a:buFont typeface="Arial" panose="020B0604020202020204" pitchFamily="34" charset="0"/>
              <a:buChar char="•"/>
              <a:tabLst/>
              <a:defRPr kumimoji="0" sz="1600" b="1" i="0" u="none" strike="noStrike" cap="none" spc="0" normalizeH="0" baseline="0">
                <a:ln>
                  <a:noFill/>
                </a:ln>
                <a:solidFill>
                  <a:prstClr val="white">
                    <a:lumMod val="65000"/>
                  </a:prstClr>
                </a:solidFill>
                <a:effectLst/>
                <a:uLnTx/>
                <a:uFillTx/>
                <a:latin typeface="El Messiri" panose="00000800000000000000" pitchFamily="50" charset="-78"/>
                <a:ea typeface="+mj-ea"/>
                <a:cs typeface="El Messiri" panose="00000800000000000000" pitchFamily="50" charset="-78"/>
              </a:defRPr>
            </a:lvl1pPr>
          </a:lstStyle>
          <a:p>
            <a:pPr marL="0" lvl="0" indent="0" algn="ctr" rtl="0">
              <a:buNone/>
            </a:pPr>
            <a:r>
              <a:rPr lang="en-US" sz="1800" b="0" dirty="0">
                <a:solidFill>
                  <a:srgbClr val="343D45">
                    <a:lumMod val="75000"/>
                  </a:srgbClr>
                </a:solidFill>
                <a:latin typeface="Cocon® Next Arabic"/>
                <a:cs typeface="Geeza Pro" panose="02000400000000000000" pitchFamily="2" charset="0"/>
              </a:rPr>
              <a:t>The cost is generally more than that 0f a start-up.</a:t>
            </a:r>
          </a:p>
        </p:txBody>
      </p:sp>
      <p:sp>
        <p:nvSpPr>
          <p:cNvPr id="52" name="Title 6">
            <a:extLst>
              <a:ext uri="{FF2B5EF4-FFF2-40B4-BE49-F238E27FC236}">
                <a16:creationId xmlns:a16="http://schemas.microsoft.com/office/drawing/2014/main" id="{9D029566-86EB-9D59-8599-7F6807B6CB98}"/>
              </a:ext>
            </a:extLst>
          </p:cNvPr>
          <p:cNvSpPr txBox="1">
            <a:spLocks/>
          </p:cNvSpPr>
          <p:nvPr/>
        </p:nvSpPr>
        <p:spPr>
          <a:xfrm>
            <a:off x="1536276" y="3112516"/>
            <a:ext cx="3879718" cy="844940"/>
          </a:xfrm>
          <a:prstGeom prst="rect">
            <a:avLst/>
          </a:prstGeom>
        </p:spPr>
        <p:txBody>
          <a:bodyPr vert="horz" lIns="91440" tIns="45720" rIns="91440" bIns="45720" rtlCol="0" anchor="ctr">
            <a:noAutofit/>
          </a:bodyPr>
          <a:lstStyle>
            <a:defPPr>
              <a:defRPr lang="ar-SA"/>
            </a:defPPr>
            <a:lvl1pPr marL="342900" marR="0" lvl="0" indent="-342900" algn="r" defTabSz="914400" rtl="1" eaLnBrk="1" fontAlgn="auto" latinLnBrk="0" hangingPunct="1">
              <a:lnSpc>
                <a:spcPct val="120000"/>
              </a:lnSpc>
              <a:spcAft>
                <a:spcPts val="0"/>
              </a:spcAft>
              <a:buClrTx/>
              <a:buSzTx/>
              <a:buFont typeface="Arial" panose="020B0604020202020204" pitchFamily="34" charset="0"/>
              <a:buChar char="•"/>
              <a:tabLst/>
              <a:defRPr kumimoji="0" sz="1600" b="1" i="0" u="none" strike="noStrike" cap="none" spc="0" normalizeH="0" baseline="0">
                <a:ln>
                  <a:noFill/>
                </a:ln>
                <a:solidFill>
                  <a:prstClr val="white">
                    <a:lumMod val="65000"/>
                  </a:prstClr>
                </a:solidFill>
                <a:effectLst/>
                <a:uLnTx/>
                <a:uFillTx/>
                <a:latin typeface="El Messiri" panose="00000800000000000000" pitchFamily="50" charset="-78"/>
                <a:ea typeface="+mj-ea"/>
                <a:cs typeface="El Messiri" panose="00000800000000000000" pitchFamily="50" charset="-78"/>
              </a:defRPr>
            </a:lvl1pPr>
          </a:lstStyle>
          <a:p>
            <a:pPr marL="0" lvl="0" indent="0" algn="ctr" rtl="0">
              <a:buNone/>
            </a:pPr>
            <a:r>
              <a:rPr lang="en-US" b="0" dirty="0">
                <a:solidFill>
                  <a:srgbClr val="343D45">
                    <a:lumMod val="75000"/>
                  </a:srgbClr>
                </a:solidFill>
                <a:latin typeface="Cocon® Next Arabic"/>
                <a:cs typeface="Geeza Pro" panose="02000400000000000000" pitchFamily="2" charset="0"/>
              </a:rPr>
              <a:t>The owners’ real reason for selling may be kept from you.</a:t>
            </a:r>
          </a:p>
        </p:txBody>
      </p:sp>
      <p:sp>
        <p:nvSpPr>
          <p:cNvPr id="64" name="Title 6">
            <a:extLst>
              <a:ext uri="{FF2B5EF4-FFF2-40B4-BE49-F238E27FC236}">
                <a16:creationId xmlns:a16="http://schemas.microsoft.com/office/drawing/2014/main" id="{80D7C784-0A3A-802E-7BD8-B770251D8FF6}"/>
              </a:ext>
            </a:extLst>
          </p:cNvPr>
          <p:cNvSpPr txBox="1">
            <a:spLocks/>
          </p:cNvSpPr>
          <p:nvPr/>
        </p:nvSpPr>
        <p:spPr>
          <a:xfrm>
            <a:off x="1680358" y="4547857"/>
            <a:ext cx="3879718" cy="844940"/>
          </a:xfrm>
          <a:prstGeom prst="rect">
            <a:avLst/>
          </a:prstGeom>
        </p:spPr>
        <p:txBody>
          <a:bodyPr vert="horz" lIns="91440" tIns="45720" rIns="91440" bIns="45720" rtlCol="0" anchor="ctr">
            <a:noAutofit/>
          </a:bodyPr>
          <a:lstStyle>
            <a:defPPr>
              <a:defRPr lang="ar-SA"/>
            </a:defPPr>
            <a:lvl1pPr marL="342900" marR="0" lvl="0" indent="-342900" algn="r" defTabSz="914400" rtl="1" eaLnBrk="1" fontAlgn="auto" latinLnBrk="0" hangingPunct="1">
              <a:lnSpc>
                <a:spcPct val="120000"/>
              </a:lnSpc>
              <a:spcAft>
                <a:spcPts val="0"/>
              </a:spcAft>
              <a:buClrTx/>
              <a:buSzTx/>
              <a:buFont typeface="Arial" panose="020B0604020202020204" pitchFamily="34" charset="0"/>
              <a:buChar char="•"/>
              <a:tabLst/>
              <a:defRPr kumimoji="0" sz="1600" b="1" i="0" u="none" strike="noStrike" cap="none" spc="0" normalizeH="0" baseline="0">
                <a:ln>
                  <a:noFill/>
                </a:ln>
                <a:solidFill>
                  <a:prstClr val="white">
                    <a:lumMod val="65000"/>
                  </a:prstClr>
                </a:solidFill>
                <a:effectLst/>
                <a:uLnTx/>
                <a:uFillTx/>
                <a:latin typeface="El Messiri" panose="00000800000000000000" pitchFamily="50" charset="-78"/>
                <a:ea typeface="+mj-ea"/>
                <a:cs typeface="El Messiri" panose="00000800000000000000" pitchFamily="50" charset="-78"/>
              </a:defRPr>
            </a:lvl1pPr>
          </a:lstStyle>
          <a:p>
            <a:pPr marL="0" lvl="0" indent="0" algn="ctr" rtl="0">
              <a:buNone/>
            </a:pPr>
            <a:r>
              <a:rPr lang="en-US" b="0" dirty="0">
                <a:solidFill>
                  <a:srgbClr val="343D45">
                    <a:lumMod val="75000"/>
                  </a:srgbClr>
                </a:solidFill>
                <a:latin typeface="Cocon® Next Arabic"/>
                <a:cs typeface="Geeza Pro" panose="02000400000000000000" pitchFamily="2" charset="0"/>
              </a:rPr>
              <a:t>The validity of financial statements may be questioned. </a:t>
            </a:r>
          </a:p>
        </p:txBody>
      </p:sp>
      <p:sp>
        <p:nvSpPr>
          <p:cNvPr id="65" name="Title 6">
            <a:extLst>
              <a:ext uri="{FF2B5EF4-FFF2-40B4-BE49-F238E27FC236}">
                <a16:creationId xmlns:a16="http://schemas.microsoft.com/office/drawing/2014/main" id="{577E869C-AE05-5039-52AC-8A32BB46C061}"/>
              </a:ext>
            </a:extLst>
          </p:cNvPr>
          <p:cNvSpPr txBox="1">
            <a:spLocks/>
          </p:cNvSpPr>
          <p:nvPr/>
        </p:nvSpPr>
        <p:spPr>
          <a:xfrm>
            <a:off x="801698" y="1783385"/>
            <a:ext cx="604592" cy="751531"/>
          </a:xfrm>
          <a:prstGeom prst="rect">
            <a:avLst/>
          </a:prstGeom>
        </p:spPr>
        <p:txBody>
          <a:bodyPr vert="horz" lIns="91440" tIns="45720" rIns="91440" bIns="45720" rtlCol="0" anchor="ctr">
            <a:noAutofit/>
          </a:bodyPr>
          <a:lstStyle>
            <a:defPPr>
              <a:defRPr lang="ar-SA"/>
            </a:defPPr>
            <a:lvl1pPr marL="342900" marR="0" lvl="0" indent="-342900" algn="r" defTabSz="914400" rtl="1" eaLnBrk="1" fontAlgn="auto" latinLnBrk="0" hangingPunct="1">
              <a:lnSpc>
                <a:spcPct val="120000"/>
              </a:lnSpc>
              <a:spcAft>
                <a:spcPts val="0"/>
              </a:spcAft>
              <a:buClrTx/>
              <a:buSzTx/>
              <a:buFont typeface="Arial" panose="020B0604020202020204" pitchFamily="34" charset="0"/>
              <a:buChar char="•"/>
              <a:tabLst/>
              <a:defRPr kumimoji="0" sz="1600" b="1" i="0" u="none" strike="noStrike" cap="none" spc="0" normalizeH="0" baseline="0">
                <a:ln>
                  <a:noFill/>
                </a:ln>
                <a:solidFill>
                  <a:prstClr val="white">
                    <a:lumMod val="65000"/>
                  </a:prstClr>
                </a:solidFill>
                <a:effectLst/>
                <a:uLnTx/>
                <a:uFillTx/>
                <a:latin typeface="El Messiri" panose="00000800000000000000" pitchFamily="50" charset="-78"/>
                <a:ea typeface="+mj-ea"/>
                <a:cs typeface="El Messiri" panose="00000800000000000000" pitchFamily="50" charset="-78"/>
              </a:defRPr>
            </a:lvl1pPr>
          </a:lstStyle>
          <a:p>
            <a:pPr marL="0" lvl="0" indent="0" algn="ctr" rtl="0">
              <a:buNone/>
            </a:pPr>
            <a:r>
              <a:rPr lang="en-US" sz="2400" dirty="0">
                <a:solidFill>
                  <a:schemeClr val="tx1">
                    <a:lumMod val="75000"/>
                  </a:schemeClr>
                </a:solidFill>
                <a:latin typeface="Cocon® Next Arabic"/>
                <a:cs typeface="Geeza Pro" panose="02000400000000000000" pitchFamily="2" charset="0"/>
              </a:rPr>
              <a:t>1</a:t>
            </a:r>
          </a:p>
        </p:txBody>
      </p:sp>
      <p:sp>
        <p:nvSpPr>
          <p:cNvPr id="68" name="Title 6">
            <a:extLst>
              <a:ext uri="{FF2B5EF4-FFF2-40B4-BE49-F238E27FC236}">
                <a16:creationId xmlns:a16="http://schemas.microsoft.com/office/drawing/2014/main" id="{011BA951-BBB0-75CB-2A48-0FA302092711}"/>
              </a:ext>
            </a:extLst>
          </p:cNvPr>
          <p:cNvSpPr txBox="1">
            <a:spLocks/>
          </p:cNvSpPr>
          <p:nvPr/>
        </p:nvSpPr>
        <p:spPr>
          <a:xfrm>
            <a:off x="773589" y="3193483"/>
            <a:ext cx="604592" cy="751531"/>
          </a:xfrm>
          <a:prstGeom prst="rect">
            <a:avLst/>
          </a:prstGeom>
        </p:spPr>
        <p:txBody>
          <a:bodyPr vert="horz" lIns="91440" tIns="45720" rIns="91440" bIns="45720" rtlCol="0" anchor="ctr">
            <a:noAutofit/>
          </a:bodyPr>
          <a:lstStyle>
            <a:defPPr>
              <a:defRPr lang="ar-SA"/>
            </a:defPPr>
            <a:lvl1pPr marL="0" marR="0" lvl="0" indent="0" algn="ctr" defTabSz="914400" eaLnBrk="1" fontAlgn="auto" latinLnBrk="0" hangingPunct="1">
              <a:lnSpc>
                <a:spcPct val="120000"/>
              </a:lnSpc>
              <a:spcAft>
                <a:spcPts val="0"/>
              </a:spcAft>
              <a:buClrTx/>
              <a:buSzTx/>
              <a:buFont typeface="Arial" panose="020B0604020202020204" pitchFamily="34" charset="0"/>
              <a:buNone/>
              <a:tabLst/>
              <a:defRPr kumimoji="0" sz="2800" b="1" i="0" u="none" strike="noStrike" cap="none" spc="0" normalizeH="0" baseline="0">
                <a:ln>
                  <a:noFill/>
                </a:ln>
                <a:solidFill>
                  <a:schemeClr val="bg1">
                    <a:lumMod val="65000"/>
                  </a:schemeClr>
                </a:solidFill>
                <a:effectLst/>
                <a:uLnTx/>
                <a:uFillTx/>
                <a:latin typeface="Cocon® Next Arabic"/>
                <a:ea typeface="+mj-ea"/>
                <a:cs typeface="Geeza Pro" panose="02000400000000000000" pitchFamily="2" charset="0"/>
              </a:defRPr>
            </a:lvl1pPr>
          </a:lstStyle>
          <a:p>
            <a:r>
              <a:rPr lang="en-US" sz="2400" dirty="0">
                <a:solidFill>
                  <a:schemeClr val="tx1">
                    <a:lumMod val="75000"/>
                  </a:schemeClr>
                </a:solidFill>
              </a:rPr>
              <a:t>2</a:t>
            </a:r>
          </a:p>
        </p:txBody>
      </p:sp>
      <p:sp>
        <p:nvSpPr>
          <p:cNvPr id="69" name="Title 6">
            <a:extLst>
              <a:ext uri="{FF2B5EF4-FFF2-40B4-BE49-F238E27FC236}">
                <a16:creationId xmlns:a16="http://schemas.microsoft.com/office/drawing/2014/main" id="{0D144971-60C6-334C-5111-5DE05E764B87}"/>
              </a:ext>
            </a:extLst>
          </p:cNvPr>
          <p:cNvSpPr txBox="1">
            <a:spLocks/>
          </p:cNvSpPr>
          <p:nvPr/>
        </p:nvSpPr>
        <p:spPr>
          <a:xfrm>
            <a:off x="773589" y="4497320"/>
            <a:ext cx="604592" cy="751531"/>
          </a:xfrm>
          <a:prstGeom prst="rect">
            <a:avLst/>
          </a:prstGeom>
        </p:spPr>
        <p:txBody>
          <a:bodyPr vert="horz" lIns="91440" tIns="45720" rIns="91440" bIns="45720" rtlCol="0" anchor="ctr">
            <a:noAutofit/>
          </a:bodyPr>
          <a:lstStyle>
            <a:defPPr>
              <a:defRPr lang="ar-SA"/>
            </a:defPPr>
            <a:lvl1pPr marL="0" marR="0" lvl="0" indent="0" algn="ctr" defTabSz="914400" eaLnBrk="1" fontAlgn="auto" latinLnBrk="0" hangingPunct="1">
              <a:lnSpc>
                <a:spcPct val="120000"/>
              </a:lnSpc>
              <a:spcAft>
                <a:spcPts val="0"/>
              </a:spcAft>
              <a:buClrTx/>
              <a:buSzTx/>
              <a:buFont typeface="Arial" panose="020B0604020202020204" pitchFamily="34" charset="0"/>
              <a:buNone/>
              <a:tabLst/>
              <a:defRPr kumimoji="0" sz="2800" b="1" i="0" u="none" strike="noStrike" cap="none" spc="0" normalizeH="0" baseline="0">
                <a:ln>
                  <a:noFill/>
                </a:ln>
                <a:solidFill>
                  <a:schemeClr val="bg1">
                    <a:lumMod val="65000"/>
                  </a:schemeClr>
                </a:solidFill>
                <a:effectLst/>
                <a:uLnTx/>
                <a:uFillTx/>
                <a:latin typeface="Cocon® Next Arabic"/>
                <a:ea typeface="+mj-ea"/>
                <a:cs typeface="Geeza Pro" panose="02000400000000000000" pitchFamily="2" charset="0"/>
              </a:defRPr>
            </a:lvl1pPr>
          </a:lstStyle>
          <a:p>
            <a:r>
              <a:rPr lang="en-US" sz="2400" dirty="0">
                <a:solidFill>
                  <a:schemeClr val="tx1">
                    <a:lumMod val="75000"/>
                  </a:schemeClr>
                </a:solidFill>
              </a:rPr>
              <a:t>3</a:t>
            </a:r>
          </a:p>
        </p:txBody>
      </p:sp>
      <p:sp>
        <p:nvSpPr>
          <p:cNvPr id="70" name="سهم: بشكل رتبة عسكرية 69">
            <a:extLst>
              <a:ext uri="{FF2B5EF4-FFF2-40B4-BE49-F238E27FC236}">
                <a16:creationId xmlns:a16="http://schemas.microsoft.com/office/drawing/2014/main" id="{43278C28-3717-2688-2F68-1DFE653FAB2D}"/>
              </a:ext>
            </a:extLst>
          </p:cNvPr>
          <p:cNvSpPr/>
          <p:nvPr/>
        </p:nvSpPr>
        <p:spPr>
          <a:xfrm>
            <a:off x="6258048" y="4404480"/>
            <a:ext cx="660443" cy="972566"/>
          </a:xfrm>
          <a:prstGeom prst="chevron">
            <a:avLst>
              <a:gd name="adj" fmla="val 29809"/>
            </a:avLst>
          </a:prstGeom>
          <a:noFill/>
          <a:ln w="76200">
            <a:solidFill>
              <a:schemeClr val="bg2">
                <a:lumMod val="75000"/>
              </a:schemeClr>
            </a:solidFill>
          </a:ln>
          <a:effectLst>
            <a:outerShdw blurRad="114300" dist="76200" dir="8100000" algn="tr" rotWithShape="0">
              <a:prstClr val="black">
                <a:alpha val="36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1" fromWordArt="0" anchor="ctr" anchorCtr="0" forceAA="0" compatLnSpc="1">
            <a:prstTxWarp prst="textNoShape">
              <a:avLst/>
            </a:prstTxWarp>
            <a:noAutofit/>
          </a:bodyPr>
          <a:lstStyle/>
          <a:p>
            <a:pPr algn="ctr"/>
            <a:endParaRPr lang="LID4096"/>
          </a:p>
        </p:txBody>
      </p:sp>
      <p:sp>
        <p:nvSpPr>
          <p:cNvPr id="74" name="Title 6">
            <a:extLst>
              <a:ext uri="{FF2B5EF4-FFF2-40B4-BE49-F238E27FC236}">
                <a16:creationId xmlns:a16="http://schemas.microsoft.com/office/drawing/2014/main" id="{08227E98-6071-73CA-062A-00997F6B0C70}"/>
              </a:ext>
            </a:extLst>
          </p:cNvPr>
          <p:cNvSpPr txBox="1">
            <a:spLocks/>
          </p:cNvSpPr>
          <p:nvPr/>
        </p:nvSpPr>
        <p:spPr>
          <a:xfrm>
            <a:off x="7224611" y="4532106"/>
            <a:ext cx="3851599" cy="844940"/>
          </a:xfrm>
          <a:prstGeom prst="rect">
            <a:avLst/>
          </a:prstGeom>
        </p:spPr>
        <p:txBody>
          <a:bodyPr vert="horz" lIns="91440" tIns="45720" rIns="91440" bIns="45720" rtlCol="0" anchor="ctr">
            <a:noAutofit/>
          </a:bodyPr>
          <a:lstStyle>
            <a:defPPr>
              <a:defRPr lang="ar-SA"/>
            </a:defPPr>
            <a:lvl1pPr marL="342900" marR="0" lvl="0" indent="-342900" algn="r" defTabSz="914400" rtl="1" eaLnBrk="1" fontAlgn="auto" latinLnBrk="0" hangingPunct="1">
              <a:lnSpc>
                <a:spcPct val="120000"/>
              </a:lnSpc>
              <a:spcAft>
                <a:spcPts val="0"/>
              </a:spcAft>
              <a:buClrTx/>
              <a:buSzTx/>
              <a:buFont typeface="Arial" panose="020B0604020202020204" pitchFamily="34" charset="0"/>
              <a:buChar char="•"/>
              <a:tabLst/>
              <a:defRPr kumimoji="0" sz="1600" b="1" i="0" u="none" strike="noStrike" cap="none" spc="0" normalizeH="0" baseline="0">
                <a:ln>
                  <a:noFill/>
                </a:ln>
                <a:solidFill>
                  <a:prstClr val="white">
                    <a:lumMod val="65000"/>
                  </a:prstClr>
                </a:solidFill>
                <a:effectLst/>
                <a:uLnTx/>
                <a:uFillTx/>
                <a:latin typeface="El Messiri" panose="00000800000000000000" pitchFamily="50" charset="-78"/>
                <a:ea typeface="+mj-ea"/>
                <a:cs typeface="El Messiri" panose="00000800000000000000" pitchFamily="50" charset="-78"/>
              </a:defRPr>
            </a:lvl1pPr>
          </a:lstStyle>
          <a:p>
            <a:pPr marL="0" lvl="0" indent="0" algn="ctr" rtl="0">
              <a:buNone/>
            </a:pPr>
            <a:r>
              <a:rPr lang="en-US" sz="1800" b="0" dirty="0">
                <a:solidFill>
                  <a:srgbClr val="343D45">
                    <a:lumMod val="75000"/>
                  </a:srgbClr>
                </a:solidFill>
                <a:latin typeface="Cocon® Next Arabic"/>
                <a:cs typeface="Geeza Pro" panose="02000400000000000000" pitchFamily="2" charset="0"/>
              </a:rPr>
              <a:t>Condition of assets may be worse than it appears. </a:t>
            </a:r>
          </a:p>
        </p:txBody>
      </p:sp>
      <p:sp>
        <p:nvSpPr>
          <p:cNvPr id="77" name="Title 6">
            <a:extLst>
              <a:ext uri="{FF2B5EF4-FFF2-40B4-BE49-F238E27FC236}">
                <a16:creationId xmlns:a16="http://schemas.microsoft.com/office/drawing/2014/main" id="{C1D355C0-9541-684C-B5D9-CBCC4D6FEDFA}"/>
              </a:ext>
            </a:extLst>
          </p:cNvPr>
          <p:cNvSpPr txBox="1">
            <a:spLocks/>
          </p:cNvSpPr>
          <p:nvPr/>
        </p:nvSpPr>
        <p:spPr>
          <a:xfrm>
            <a:off x="7362111" y="3112516"/>
            <a:ext cx="4041310" cy="844940"/>
          </a:xfrm>
          <a:prstGeom prst="rect">
            <a:avLst/>
          </a:prstGeom>
        </p:spPr>
        <p:txBody>
          <a:bodyPr vert="horz" lIns="91440" tIns="45720" rIns="91440" bIns="45720" rtlCol="0" anchor="ctr">
            <a:noAutofit/>
          </a:bodyPr>
          <a:lstStyle>
            <a:defPPr>
              <a:defRPr lang="ar-SA"/>
            </a:defPPr>
            <a:lvl1pPr marL="342900" marR="0" lvl="0" indent="-342900" algn="r" defTabSz="914400" rtl="1" eaLnBrk="1" fontAlgn="auto" latinLnBrk="0" hangingPunct="1">
              <a:lnSpc>
                <a:spcPct val="120000"/>
              </a:lnSpc>
              <a:spcAft>
                <a:spcPts val="0"/>
              </a:spcAft>
              <a:buClrTx/>
              <a:buSzTx/>
              <a:buFont typeface="Arial" panose="020B0604020202020204" pitchFamily="34" charset="0"/>
              <a:buChar char="•"/>
              <a:tabLst/>
              <a:defRPr kumimoji="0" sz="1600" b="1" i="0" u="none" strike="noStrike" cap="none" spc="0" normalizeH="0" baseline="0">
                <a:ln>
                  <a:noFill/>
                </a:ln>
                <a:solidFill>
                  <a:prstClr val="white">
                    <a:lumMod val="65000"/>
                  </a:prstClr>
                </a:solidFill>
                <a:effectLst/>
                <a:uLnTx/>
                <a:uFillTx/>
                <a:latin typeface="El Messiri" panose="00000800000000000000" pitchFamily="50" charset="-78"/>
                <a:ea typeface="+mj-ea"/>
                <a:cs typeface="El Messiri" panose="00000800000000000000" pitchFamily="50" charset="-78"/>
              </a:defRPr>
            </a:lvl1pPr>
          </a:lstStyle>
          <a:p>
            <a:pPr marL="0" lvl="0" indent="0" algn="ctr" rtl="0">
              <a:buNone/>
            </a:pPr>
            <a:r>
              <a:rPr lang="en-US" sz="1800" b="0" dirty="0">
                <a:solidFill>
                  <a:srgbClr val="343D45">
                    <a:lumMod val="75000"/>
                  </a:srgbClr>
                </a:solidFill>
                <a:latin typeface="Cocon® Next Arabic"/>
                <a:cs typeface="Geeza Pro" panose="02000400000000000000" pitchFamily="2" charset="0"/>
              </a:rPr>
              <a:t>Customer satisfaction levels may be below what you are led to believe. </a:t>
            </a:r>
          </a:p>
        </p:txBody>
      </p:sp>
      <p:sp>
        <p:nvSpPr>
          <p:cNvPr id="81" name="Title 6">
            <a:extLst>
              <a:ext uri="{FF2B5EF4-FFF2-40B4-BE49-F238E27FC236}">
                <a16:creationId xmlns:a16="http://schemas.microsoft.com/office/drawing/2014/main" id="{DD8FCB08-FF33-2BC5-29B3-6B36AEF269C3}"/>
              </a:ext>
            </a:extLst>
          </p:cNvPr>
          <p:cNvSpPr txBox="1">
            <a:spLocks/>
          </p:cNvSpPr>
          <p:nvPr/>
        </p:nvSpPr>
        <p:spPr>
          <a:xfrm>
            <a:off x="6336892" y="4524410"/>
            <a:ext cx="604592" cy="751531"/>
          </a:xfrm>
          <a:prstGeom prst="rect">
            <a:avLst/>
          </a:prstGeom>
        </p:spPr>
        <p:txBody>
          <a:bodyPr vert="horz" lIns="91440" tIns="45720" rIns="91440" bIns="45720" rtlCol="0" anchor="ctr">
            <a:noAutofit/>
          </a:bodyPr>
          <a:lstStyle>
            <a:defPPr>
              <a:defRPr lang="ar-SA"/>
            </a:defPPr>
            <a:lvl1pPr marL="0" marR="0" lvl="0" indent="0" algn="ctr" defTabSz="914400" eaLnBrk="1" fontAlgn="auto" latinLnBrk="0" hangingPunct="1">
              <a:lnSpc>
                <a:spcPct val="120000"/>
              </a:lnSpc>
              <a:spcAft>
                <a:spcPts val="0"/>
              </a:spcAft>
              <a:buClrTx/>
              <a:buSzTx/>
              <a:buFont typeface="Arial" panose="020B0604020202020204" pitchFamily="34" charset="0"/>
              <a:buNone/>
              <a:tabLst/>
              <a:defRPr kumimoji="0" sz="2800" b="1" i="0" u="none" strike="noStrike" cap="none" spc="0" normalizeH="0" baseline="0">
                <a:ln>
                  <a:noFill/>
                </a:ln>
                <a:solidFill>
                  <a:schemeClr val="bg1">
                    <a:lumMod val="65000"/>
                  </a:schemeClr>
                </a:solidFill>
                <a:effectLst/>
                <a:uLnTx/>
                <a:uFillTx/>
                <a:latin typeface="Cocon® Next Arabic"/>
                <a:ea typeface="+mj-ea"/>
                <a:cs typeface="Geeza Pro" panose="02000400000000000000" pitchFamily="2" charset="0"/>
              </a:defRPr>
            </a:lvl1pPr>
          </a:lstStyle>
          <a:p>
            <a:r>
              <a:rPr lang="en-US" sz="2400" dirty="0">
                <a:solidFill>
                  <a:schemeClr val="tx1">
                    <a:lumMod val="75000"/>
                  </a:schemeClr>
                </a:solidFill>
              </a:rPr>
              <a:t>5</a:t>
            </a:r>
          </a:p>
        </p:txBody>
      </p:sp>
      <p:sp>
        <p:nvSpPr>
          <p:cNvPr id="82" name="Title 6">
            <a:extLst>
              <a:ext uri="{FF2B5EF4-FFF2-40B4-BE49-F238E27FC236}">
                <a16:creationId xmlns:a16="http://schemas.microsoft.com/office/drawing/2014/main" id="{DEA7AA69-FA80-176C-0E00-287DAF52016D}"/>
              </a:ext>
            </a:extLst>
          </p:cNvPr>
          <p:cNvSpPr txBox="1">
            <a:spLocks/>
          </p:cNvSpPr>
          <p:nvPr/>
        </p:nvSpPr>
        <p:spPr>
          <a:xfrm>
            <a:off x="6317959" y="3155383"/>
            <a:ext cx="604592" cy="751531"/>
          </a:xfrm>
          <a:prstGeom prst="rect">
            <a:avLst/>
          </a:prstGeom>
        </p:spPr>
        <p:txBody>
          <a:bodyPr vert="horz" lIns="91440" tIns="45720" rIns="91440" bIns="45720" rtlCol="0" anchor="ctr">
            <a:noAutofit/>
          </a:bodyPr>
          <a:lstStyle>
            <a:defPPr>
              <a:defRPr lang="ar-SA"/>
            </a:defPPr>
            <a:lvl1pPr marL="0" marR="0" lvl="0" indent="0" algn="ctr" defTabSz="914400" eaLnBrk="1" fontAlgn="auto" latinLnBrk="0" hangingPunct="1">
              <a:lnSpc>
                <a:spcPct val="120000"/>
              </a:lnSpc>
              <a:spcAft>
                <a:spcPts val="0"/>
              </a:spcAft>
              <a:buClrTx/>
              <a:buSzTx/>
              <a:buFont typeface="Arial" panose="020B0604020202020204" pitchFamily="34" charset="0"/>
              <a:buNone/>
              <a:tabLst/>
              <a:defRPr kumimoji="0" sz="2800" b="1" i="0" u="none" strike="noStrike" cap="none" spc="0" normalizeH="0" baseline="0">
                <a:ln>
                  <a:noFill/>
                </a:ln>
                <a:solidFill>
                  <a:schemeClr val="bg1">
                    <a:lumMod val="65000"/>
                  </a:schemeClr>
                </a:solidFill>
                <a:effectLst/>
                <a:uLnTx/>
                <a:uFillTx/>
                <a:latin typeface="Cocon® Next Arabic"/>
                <a:ea typeface="+mj-ea"/>
                <a:cs typeface="Geeza Pro" panose="02000400000000000000" pitchFamily="2" charset="0"/>
              </a:defRPr>
            </a:lvl1pPr>
          </a:lstStyle>
          <a:p>
            <a:r>
              <a:rPr lang="en-US" sz="2400" dirty="0">
                <a:solidFill>
                  <a:schemeClr val="tx1">
                    <a:lumMod val="75000"/>
                  </a:schemeClr>
                </a:solidFill>
              </a:rPr>
              <a:t>4</a:t>
            </a:r>
          </a:p>
        </p:txBody>
      </p:sp>
      <p:sp>
        <p:nvSpPr>
          <p:cNvPr id="27" name="سهم: بشكل رتبة عسكرية 26">
            <a:extLst>
              <a:ext uri="{FF2B5EF4-FFF2-40B4-BE49-F238E27FC236}">
                <a16:creationId xmlns:a16="http://schemas.microsoft.com/office/drawing/2014/main" id="{11551807-15F0-9DA6-0049-D4B27EA769D4}"/>
              </a:ext>
            </a:extLst>
          </p:cNvPr>
          <p:cNvSpPr/>
          <p:nvPr/>
        </p:nvSpPr>
        <p:spPr>
          <a:xfrm>
            <a:off x="6258048" y="3073634"/>
            <a:ext cx="660443" cy="972566"/>
          </a:xfrm>
          <a:prstGeom prst="chevron">
            <a:avLst>
              <a:gd name="adj" fmla="val 29809"/>
            </a:avLst>
          </a:prstGeom>
          <a:noFill/>
          <a:ln w="76200">
            <a:solidFill>
              <a:schemeClr val="bg2">
                <a:lumMod val="75000"/>
              </a:schemeClr>
            </a:solidFill>
          </a:ln>
          <a:effectLst>
            <a:outerShdw blurRad="114300" dist="76200" dir="8100000" algn="tr" rotWithShape="0">
              <a:prstClr val="black">
                <a:alpha val="36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1" fromWordArt="0" anchor="ctr" anchorCtr="0" forceAA="0" compatLnSpc="1">
            <a:prstTxWarp prst="textNoShape">
              <a:avLst/>
            </a:prstTxWarp>
            <a:noAutofit/>
          </a:bodyPr>
          <a:lstStyle/>
          <a:p>
            <a:pPr algn="ctr"/>
            <a:endParaRPr lang="LID4096"/>
          </a:p>
        </p:txBody>
      </p:sp>
      <p:sp>
        <p:nvSpPr>
          <p:cNvPr id="28" name="سهم: بشكل رتبة عسكرية 27">
            <a:extLst>
              <a:ext uri="{FF2B5EF4-FFF2-40B4-BE49-F238E27FC236}">
                <a16:creationId xmlns:a16="http://schemas.microsoft.com/office/drawing/2014/main" id="{78840CC9-87EE-5912-9075-367CC96F9F74}"/>
              </a:ext>
            </a:extLst>
          </p:cNvPr>
          <p:cNvSpPr/>
          <p:nvPr/>
        </p:nvSpPr>
        <p:spPr>
          <a:xfrm>
            <a:off x="704973" y="4420231"/>
            <a:ext cx="660443" cy="972566"/>
          </a:xfrm>
          <a:prstGeom prst="chevron">
            <a:avLst>
              <a:gd name="adj" fmla="val 29809"/>
            </a:avLst>
          </a:prstGeom>
          <a:noFill/>
          <a:ln w="76200">
            <a:solidFill>
              <a:schemeClr val="bg2">
                <a:lumMod val="75000"/>
              </a:schemeClr>
            </a:solidFill>
          </a:ln>
          <a:effectLst>
            <a:outerShdw blurRad="114300" dist="76200" dir="8100000" algn="tr" rotWithShape="0">
              <a:prstClr val="black">
                <a:alpha val="36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1" fromWordArt="0" anchor="ctr" anchorCtr="0" forceAA="0" compatLnSpc="1">
            <a:prstTxWarp prst="textNoShape">
              <a:avLst/>
            </a:prstTxWarp>
            <a:noAutofit/>
          </a:bodyPr>
          <a:lstStyle/>
          <a:p>
            <a:pPr algn="ctr"/>
            <a:endParaRPr lang="LID4096"/>
          </a:p>
        </p:txBody>
      </p:sp>
      <p:sp>
        <p:nvSpPr>
          <p:cNvPr id="29" name="سهم: بشكل رتبة عسكرية 28">
            <a:extLst>
              <a:ext uri="{FF2B5EF4-FFF2-40B4-BE49-F238E27FC236}">
                <a16:creationId xmlns:a16="http://schemas.microsoft.com/office/drawing/2014/main" id="{9CFD71AC-3E7A-4533-D926-B8D0102B9692}"/>
              </a:ext>
            </a:extLst>
          </p:cNvPr>
          <p:cNvSpPr/>
          <p:nvPr/>
        </p:nvSpPr>
        <p:spPr>
          <a:xfrm>
            <a:off x="704973" y="3089385"/>
            <a:ext cx="660443" cy="972566"/>
          </a:xfrm>
          <a:prstGeom prst="chevron">
            <a:avLst>
              <a:gd name="adj" fmla="val 29809"/>
            </a:avLst>
          </a:prstGeom>
          <a:noFill/>
          <a:ln w="76200">
            <a:solidFill>
              <a:schemeClr val="bg2">
                <a:lumMod val="75000"/>
              </a:schemeClr>
            </a:solidFill>
          </a:ln>
          <a:effectLst>
            <a:outerShdw blurRad="114300" dist="76200" dir="8100000" algn="tr" rotWithShape="0">
              <a:prstClr val="black">
                <a:alpha val="36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1" fromWordArt="0" anchor="ctr" anchorCtr="0" forceAA="0" compatLnSpc="1">
            <a:prstTxWarp prst="textNoShape">
              <a:avLst/>
            </a:prstTxWarp>
            <a:noAutofit/>
          </a:bodyPr>
          <a:lstStyle/>
          <a:p>
            <a:pPr algn="ctr"/>
            <a:endParaRPr lang="LID4096"/>
          </a:p>
        </p:txBody>
      </p:sp>
      <p:sp>
        <p:nvSpPr>
          <p:cNvPr id="30" name="سهم: بشكل رتبة عسكرية 29">
            <a:extLst>
              <a:ext uri="{FF2B5EF4-FFF2-40B4-BE49-F238E27FC236}">
                <a16:creationId xmlns:a16="http://schemas.microsoft.com/office/drawing/2014/main" id="{0B3EE6C6-25F3-F944-44AA-FF95F78E479A}"/>
              </a:ext>
            </a:extLst>
          </p:cNvPr>
          <p:cNvSpPr/>
          <p:nvPr/>
        </p:nvSpPr>
        <p:spPr>
          <a:xfrm>
            <a:off x="704973" y="1697817"/>
            <a:ext cx="660443" cy="972566"/>
          </a:xfrm>
          <a:prstGeom prst="chevron">
            <a:avLst>
              <a:gd name="adj" fmla="val 29809"/>
            </a:avLst>
          </a:prstGeom>
          <a:noFill/>
          <a:ln w="76200">
            <a:solidFill>
              <a:schemeClr val="bg2">
                <a:lumMod val="75000"/>
              </a:schemeClr>
            </a:solidFill>
          </a:ln>
          <a:effectLst>
            <a:outerShdw blurRad="114300" dist="76200" dir="8100000" algn="tr" rotWithShape="0">
              <a:prstClr val="black">
                <a:alpha val="36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1" fromWordArt="0" anchor="ctr" anchorCtr="0" forceAA="0" compatLnSpc="1">
            <a:prstTxWarp prst="textNoShape">
              <a:avLst/>
            </a:prstTxWarp>
            <a:noAutofit/>
          </a:bodyPr>
          <a:lstStyle/>
          <a:p>
            <a:pPr algn="ctr"/>
            <a:endParaRPr lang="LID4096"/>
          </a:p>
        </p:txBody>
      </p:sp>
      <p:sp>
        <p:nvSpPr>
          <p:cNvPr id="31" name="Rectangle 31">
            <a:extLst>
              <a:ext uri="{FF2B5EF4-FFF2-40B4-BE49-F238E27FC236}">
                <a16:creationId xmlns:a16="http://schemas.microsoft.com/office/drawing/2014/main" id="{915DDF1C-B53D-6BF2-109C-E31B026CD0BA}"/>
              </a:ext>
            </a:extLst>
          </p:cNvPr>
          <p:cNvSpPr/>
          <p:nvPr/>
        </p:nvSpPr>
        <p:spPr>
          <a:xfrm>
            <a:off x="1237945" y="815711"/>
            <a:ext cx="9548318" cy="400110"/>
          </a:xfrm>
          <a:prstGeom prst="rect">
            <a:avLst/>
          </a:prstGeom>
        </p:spPr>
        <p:txBody>
          <a:bodyPr wrap="square" anchor="t">
            <a:spAutoFit/>
          </a:bodyPr>
          <a:lstStyle/>
          <a:p>
            <a:pPr algn="ctr">
              <a:defRPr/>
            </a:pPr>
            <a:r>
              <a:rPr lang="en-US" sz="2000" b="1" dirty="0">
                <a:solidFill>
                  <a:schemeClr val="bg1">
                    <a:lumMod val="50000"/>
                  </a:schemeClr>
                </a:solidFill>
                <a:latin typeface="El Messiri" panose="00000800000000000000" pitchFamily="50" charset="-78"/>
                <a:cs typeface="El Messiri" panose="00000800000000000000" pitchFamily="50" charset="-78"/>
              </a:rPr>
              <a:t>Disadvantages of buying business. </a:t>
            </a:r>
          </a:p>
        </p:txBody>
      </p:sp>
    </p:spTree>
    <p:extLst>
      <p:ext uri="{BB962C8B-B14F-4D97-AF65-F5344CB8AC3E}">
        <p14:creationId xmlns:p14="http://schemas.microsoft.com/office/powerpoint/2010/main" val="24017453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5" fill="hold" grpId="0" nodeType="after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randombar(vertical)">
                                      <p:cBhvr>
                                        <p:cTn id="7" dur="150"/>
                                        <p:tgtEl>
                                          <p:spTgt spid="48"/>
                                        </p:tgtEl>
                                      </p:cBhvr>
                                    </p:animEffect>
                                  </p:childTnLst>
                                </p:cTn>
                              </p:par>
                            </p:childTnLst>
                          </p:cTn>
                        </p:par>
                        <p:par>
                          <p:cTn id="8" fill="hold">
                            <p:stCondLst>
                              <p:cond delay="150"/>
                            </p:stCondLst>
                            <p:childTnLst>
                              <p:par>
                                <p:cTn id="9" presetID="14" presetClass="entr" presetSubtype="5" fill="hold" grpId="0" nodeType="afterEffect">
                                  <p:stCondLst>
                                    <p:cond delay="0"/>
                                  </p:stCondLst>
                                  <p:childTnLst>
                                    <p:set>
                                      <p:cBhvr>
                                        <p:cTn id="10" dur="1" fill="hold">
                                          <p:stCondLst>
                                            <p:cond delay="0"/>
                                          </p:stCondLst>
                                        </p:cTn>
                                        <p:tgtEl>
                                          <p:spTgt spid="49"/>
                                        </p:tgtEl>
                                        <p:attrNameLst>
                                          <p:attrName>style.visibility</p:attrName>
                                        </p:attrNameLst>
                                      </p:cBhvr>
                                      <p:to>
                                        <p:strVal val="visible"/>
                                      </p:to>
                                    </p:set>
                                    <p:animEffect transition="in" filter="randombar(vertical)">
                                      <p:cBhvr>
                                        <p:cTn id="11" dur="150"/>
                                        <p:tgtEl>
                                          <p:spTgt spid="49"/>
                                        </p:tgtEl>
                                      </p:cBhvr>
                                    </p:animEffect>
                                  </p:childTnLst>
                                </p:cTn>
                              </p:par>
                            </p:childTnLst>
                          </p:cTn>
                        </p:par>
                        <p:par>
                          <p:cTn id="12" fill="hold">
                            <p:stCondLst>
                              <p:cond delay="300"/>
                            </p:stCondLst>
                            <p:childTnLst>
                              <p:par>
                                <p:cTn id="13" presetID="14" presetClass="entr" presetSubtype="5" fill="hold" grpId="0" nodeType="afterEffect">
                                  <p:stCondLst>
                                    <p:cond delay="0"/>
                                  </p:stCondLst>
                                  <p:childTnLst>
                                    <p:set>
                                      <p:cBhvr>
                                        <p:cTn id="14" dur="1" fill="hold">
                                          <p:stCondLst>
                                            <p:cond delay="0"/>
                                          </p:stCondLst>
                                        </p:cTn>
                                        <p:tgtEl>
                                          <p:spTgt spid="50"/>
                                        </p:tgtEl>
                                        <p:attrNameLst>
                                          <p:attrName>style.visibility</p:attrName>
                                        </p:attrNameLst>
                                      </p:cBhvr>
                                      <p:to>
                                        <p:strVal val="visible"/>
                                      </p:to>
                                    </p:set>
                                    <p:animEffect transition="in" filter="randombar(vertical)">
                                      <p:cBhvr>
                                        <p:cTn id="15" dur="150"/>
                                        <p:tgtEl>
                                          <p:spTgt spid="50"/>
                                        </p:tgtEl>
                                      </p:cBhvr>
                                    </p:animEffect>
                                  </p:childTnLst>
                                </p:cTn>
                              </p:par>
                            </p:childTnLst>
                          </p:cTn>
                        </p:par>
                        <p:par>
                          <p:cTn id="16" fill="hold">
                            <p:stCondLst>
                              <p:cond delay="450"/>
                            </p:stCondLst>
                            <p:childTnLst>
                              <p:par>
                                <p:cTn id="17" presetID="14" presetClass="entr" presetSubtype="5" fill="hold" grpId="0" nodeType="afterEffect">
                                  <p:stCondLst>
                                    <p:cond delay="0"/>
                                  </p:stCondLst>
                                  <p:childTnLst>
                                    <p:set>
                                      <p:cBhvr>
                                        <p:cTn id="18" dur="1" fill="hold">
                                          <p:stCondLst>
                                            <p:cond delay="0"/>
                                          </p:stCondLst>
                                        </p:cTn>
                                        <p:tgtEl>
                                          <p:spTgt spid="51"/>
                                        </p:tgtEl>
                                        <p:attrNameLst>
                                          <p:attrName>style.visibility</p:attrName>
                                        </p:attrNameLst>
                                      </p:cBhvr>
                                      <p:to>
                                        <p:strVal val="visible"/>
                                      </p:to>
                                    </p:set>
                                    <p:animEffect transition="in" filter="randombar(vertical)">
                                      <p:cBhvr>
                                        <p:cTn id="19" dur="150"/>
                                        <p:tgtEl>
                                          <p:spTgt spid="51"/>
                                        </p:tgtEl>
                                      </p:cBhvr>
                                    </p:animEffect>
                                  </p:childTnLst>
                                </p:cTn>
                              </p:par>
                            </p:childTnLst>
                          </p:cTn>
                        </p:par>
                        <p:par>
                          <p:cTn id="20" fill="hold">
                            <p:stCondLst>
                              <p:cond delay="600"/>
                            </p:stCondLst>
                            <p:childTnLst>
                              <p:par>
                                <p:cTn id="21" presetID="41" presetClass="entr" presetSubtype="0" fill="hold" grpId="0" nodeType="afterEffect">
                                  <p:stCondLst>
                                    <p:cond delay="0"/>
                                  </p:stCondLst>
                                  <p:iterate type="lt">
                                    <p:tmPct val="10000"/>
                                  </p:iterate>
                                  <p:childTnLst>
                                    <p:set>
                                      <p:cBhvr>
                                        <p:cTn id="22" dur="1" fill="hold">
                                          <p:stCondLst>
                                            <p:cond delay="0"/>
                                          </p:stCondLst>
                                        </p:cTn>
                                        <p:tgtEl>
                                          <p:spTgt spid="36"/>
                                        </p:tgtEl>
                                        <p:attrNameLst>
                                          <p:attrName>style.visibility</p:attrName>
                                        </p:attrNameLst>
                                      </p:cBhvr>
                                      <p:to>
                                        <p:strVal val="visible"/>
                                      </p:to>
                                    </p:set>
                                    <p:anim calcmode="lin" valueType="num">
                                      <p:cBhvr>
                                        <p:cTn id="23" dur="250" fill="hold"/>
                                        <p:tgtEl>
                                          <p:spTgt spid="36"/>
                                        </p:tgtEl>
                                        <p:attrNameLst>
                                          <p:attrName>ppt_x</p:attrName>
                                        </p:attrNameLst>
                                      </p:cBhvr>
                                      <p:tavLst>
                                        <p:tav tm="0">
                                          <p:val>
                                            <p:strVal val="#ppt_x"/>
                                          </p:val>
                                        </p:tav>
                                        <p:tav tm="50000">
                                          <p:val>
                                            <p:strVal val="#ppt_x+.1"/>
                                          </p:val>
                                        </p:tav>
                                        <p:tav tm="100000">
                                          <p:val>
                                            <p:strVal val="#ppt_x"/>
                                          </p:val>
                                        </p:tav>
                                      </p:tavLst>
                                    </p:anim>
                                    <p:anim calcmode="lin" valueType="num">
                                      <p:cBhvr>
                                        <p:cTn id="24" dur="250" fill="hold"/>
                                        <p:tgtEl>
                                          <p:spTgt spid="36"/>
                                        </p:tgtEl>
                                        <p:attrNameLst>
                                          <p:attrName>ppt_y</p:attrName>
                                        </p:attrNameLst>
                                      </p:cBhvr>
                                      <p:tavLst>
                                        <p:tav tm="0">
                                          <p:val>
                                            <p:strVal val="#ppt_y"/>
                                          </p:val>
                                        </p:tav>
                                        <p:tav tm="100000">
                                          <p:val>
                                            <p:strVal val="#ppt_y"/>
                                          </p:val>
                                        </p:tav>
                                      </p:tavLst>
                                    </p:anim>
                                    <p:anim calcmode="lin" valueType="num">
                                      <p:cBhvr>
                                        <p:cTn id="25" dur="250" fill="hold"/>
                                        <p:tgtEl>
                                          <p:spTgt spid="36"/>
                                        </p:tgtEl>
                                        <p:attrNameLst>
                                          <p:attrName>ppt_h</p:attrName>
                                        </p:attrNameLst>
                                      </p:cBhvr>
                                      <p:tavLst>
                                        <p:tav tm="0">
                                          <p:val>
                                            <p:strVal val="#ppt_h/10"/>
                                          </p:val>
                                        </p:tav>
                                        <p:tav tm="50000">
                                          <p:val>
                                            <p:strVal val="#ppt_h+.01"/>
                                          </p:val>
                                        </p:tav>
                                        <p:tav tm="100000">
                                          <p:val>
                                            <p:strVal val="#ppt_h"/>
                                          </p:val>
                                        </p:tav>
                                      </p:tavLst>
                                    </p:anim>
                                    <p:anim calcmode="lin" valueType="num">
                                      <p:cBhvr>
                                        <p:cTn id="26" dur="250" fill="hold"/>
                                        <p:tgtEl>
                                          <p:spTgt spid="36"/>
                                        </p:tgtEl>
                                        <p:attrNameLst>
                                          <p:attrName>ppt_w</p:attrName>
                                        </p:attrNameLst>
                                      </p:cBhvr>
                                      <p:tavLst>
                                        <p:tav tm="0">
                                          <p:val>
                                            <p:strVal val="#ppt_w/10"/>
                                          </p:val>
                                        </p:tav>
                                        <p:tav tm="50000">
                                          <p:val>
                                            <p:strVal val="#ppt_w+.01"/>
                                          </p:val>
                                        </p:tav>
                                        <p:tav tm="100000">
                                          <p:val>
                                            <p:strVal val="#ppt_w"/>
                                          </p:val>
                                        </p:tav>
                                      </p:tavLst>
                                    </p:anim>
                                    <p:animEffect transition="in" filter="fade">
                                      <p:cBhvr>
                                        <p:cTn id="27" dur="250" tmFilter="0,0; .5, 1; 1, 1"/>
                                        <p:tgtEl>
                                          <p:spTgt spid="36"/>
                                        </p:tgtEl>
                                      </p:cBhvr>
                                    </p:animEffect>
                                  </p:childTnLst>
                                </p:cTn>
                              </p:par>
                            </p:childTnLst>
                          </p:cTn>
                        </p:par>
                        <p:par>
                          <p:cTn id="28" fill="hold">
                            <p:stCondLst>
                              <p:cond delay="1350"/>
                            </p:stCondLst>
                            <p:childTnLst>
                              <p:par>
                                <p:cTn id="29" presetID="41" presetClass="entr" presetSubtype="0" fill="hold" grpId="0" nodeType="afterEffect">
                                  <p:stCondLst>
                                    <p:cond delay="0"/>
                                  </p:stCondLst>
                                  <p:iterate type="lt">
                                    <p:tmPct val="10000"/>
                                  </p:iterate>
                                  <p:childTnLst>
                                    <p:set>
                                      <p:cBhvr>
                                        <p:cTn id="30" dur="1" fill="hold">
                                          <p:stCondLst>
                                            <p:cond delay="0"/>
                                          </p:stCondLst>
                                        </p:cTn>
                                        <p:tgtEl>
                                          <p:spTgt spid="65"/>
                                        </p:tgtEl>
                                        <p:attrNameLst>
                                          <p:attrName>style.visibility</p:attrName>
                                        </p:attrNameLst>
                                      </p:cBhvr>
                                      <p:to>
                                        <p:strVal val="visible"/>
                                      </p:to>
                                    </p:set>
                                    <p:anim calcmode="lin" valueType="num">
                                      <p:cBhvr>
                                        <p:cTn id="31" dur="250" fill="hold"/>
                                        <p:tgtEl>
                                          <p:spTgt spid="65"/>
                                        </p:tgtEl>
                                        <p:attrNameLst>
                                          <p:attrName>ppt_x</p:attrName>
                                        </p:attrNameLst>
                                      </p:cBhvr>
                                      <p:tavLst>
                                        <p:tav tm="0">
                                          <p:val>
                                            <p:strVal val="#ppt_x"/>
                                          </p:val>
                                        </p:tav>
                                        <p:tav tm="50000">
                                          <p:val>
                                            <p:strVal val="#ppt_x+.1"/>
                                          </p:val>
                                        </p:tav>
                                        <p:tav tm="100000">
                                          <p:val>
                                            <p:strVal val="#ppt_x"/>
                                          </p:val>
                                        </p:tav>
                                      </p:tavLst>
                                    </p:anim>
                                    <p:anim calcmode="lin" valueType="num">
                                      <p:cBhvr>
                                        <p:cTn id="32" dur="250" fill="hold"/>
                                        <p:tgtEl>
                                          <p:spTgt spid="65"/>
                                        </p:tgtEl>
                                        <p:attrNameLst>
                                          <p:attrName>ppt_y</p:attrName>
                                        </p:attrNameLst>
                                      </p:cBhvr>
                                      <p:tavLst>
                                        <p:tav tm="0">
                                          <p:val>
                                            <p:strVal val="#ppt_y"/>
                                          </p:val>
                                        </p:tav>
                                        <p:tav tm="100000">
                                          <p:val>
                                            <p:strVal val="#ppt_y"/>
                                          </p:val>
                                        </p:tav>
                                      </p:tavLst>
                                    </p:anim>
                                    <p:anim calcmode="lin" valueType="num">
                                      <p:cBhvr>
                                        <p:cTn id="33" dur="250" fill="hold"/>
                                        <p:tgtEl>
                                          <p:spTgt spid="65"/>
                                        </p:tgtEl>
                                        <p:attrNameLst>
                                          <p:attrName>ppt_h</p:attrName>
                                        </p:attrNameLst>
                                      </p:cBhvr>
                                      <p:tavLst>
                                        <p:tav tm="0">
                                          <p:val>
                                            <p:strVal val="#ppt_h/10"/>
                                          </p:val>
                                        </p:tav>
                                        <p:tav tm="50000">
                                          <p:val>
                                            <p:strVal val="#ppt_h+.01"/>
                                          </p:val>
                                        </p:tav>
                                        <p:tav tm="100000">
                                          <p:val>
                                            <p:strVal val="#ppt_h"/>
                                          </p:val>
                                        </p:tav>
                                      </p:tavLst>
                                    </p:anim>
                                    <p:anim calcmode="lin" valueType="num">
                                      <p:cBhvr>
                                        <p:cTn id="34" dur="250" fill="hold"/>
                                        <p:tgtEl>
                                          <p:spTgt spid="65"/>
                                        </p:tgtEl>
                                        <p:attrNameLst>
                                          <p:attrName>ppt_w</p:attrName>
                                        </p:attrNameLst>
                                      </p:cBhvr>
                                      <p:tavLst>
                                        <p:tav tm="0">
                                          <p:val>
                                            <p:strVal val="#ppt_w/10"/>
                                          </p:val>
                                        </p:tav>
                                        <p:tav tm="50000">
                                          <p:val>
                                            <p:strVal val="#ppt_w+.01"/>
                                          </p:val>
                                        </p:tav>
                                        <p:tav tm="100000">
                                          <p:val>
                                            <p:strVal val="#ppt_w"/>
                                          </p:val>
                                        </p:tav>
                                      </p:tavLst>
                                    </p:anim>
                                    <p:animEffect transition="in" filter="fade">
                                      <p:cBhvr>
                                        <p:cTn id="35" dur="250" tmFilter="0,0; .5, 1; 1, 1"/>
                                        <p:tgtEl>
                                          <p:spTgt spid="65"/>
                                        </p:tgtEl>
                                      </p:cBhvr>
                                    </p:animEffect>
                                  </p:childTnLst>
                                </p:cTn>
                              </p:par>
                            </p:childTnLst>
                          </p:cTn>
                        </p:par>
                        <p:par>
                          <p:cTn id="36" fill="hold">
                            <p:stCondLst>
                              <p:cond delay="1600"/>
                            </p:stCondLst>
                            <p:childTnLst>
                              <p:par>
                                <p:cTn id="37" presetID="41" presetClass="entr" presetSubtype="0" fill="hold" grpId="0" nodeType="afterEffect">
                                  <p:stCondLst>
                                    <p:cond delay="0"/>
                                  </p:stCondLst>
                                  <p:iterate type="lt">
                                    <p:tmPct val="10000"/>
                                  </p:iterate>
                                  <p:childTnLst>
                                    <p:set>
                                      <p:cBhvr>
                                        <p:cTn id="38" dur="1" fill="hold">
                                          <p:stCondLst>
                                            <p:cond delay="0"/>
                                          </p:stCondLst>
                                        </p:cTn>
                                        <p:tgtEl>
                                          <p:spTgt spid="68"/>
                                        </p:tgtEl>
                                        <p:attrNameLst>
                                          <p:attrName>style.visibility</p:attrName>
                                        </p:attrNameLst>
                                      </p:cBhvr>
                                      <p:to>
                                        <p:strVal val="visible"/>
                                      </p:to>
                                    </p:set>
                                    <p:anim calcmode="lin" valueType="num">
                                      <p:cBhvr>
                                        <p:cTn id="39" dur="250" fill="hold"/>
                                        <p:tgtEl>
                                          <p:spTgt spid="68"/>
                                        </p:tgtEl>
                                        <p:attrNameLst>
                                          <p:attrName>ppt_x</p:attrName>
                                        </p:attrNameLst>
                                      </p:cBhvr>
                                      <p:tavLst>
                                        <p:tav tm="0">
                                          <p:val>
                                            <p:strVal val="#ppt_x"/>
                                          </p:val>
                                        </p:tav>
                                        <p:tav tm="50000">
                                          <p:val>
                                            <p:strVal val="#ppt_x+.1"/>
                                          </p:val>
                                        </p:tav>
                                        <p:tav tm="100000">
                                          <p:val>
                                            <p:strVal val="#ppt_x"/>
                                          </p:val>
                                        </p:tav>
                                      </p:tavLst>
                                    </p:anim>
                                    <p:anim calcmode="lin" valueType="num">
                                      <p:cBhvr>
                                        <p:cTn id="40" dur="250" fill="hold"/>
                                        <p:tgtEl>
                                          <p:spTgt spid="68"/>
                                        </p:tgtEl>
                                        <p:attrNameLst>
                                          <p:attrName>ppt_y</p:attrName>
                                        </p:attrNameLst>
                                      </p:cBhvr>
                                      <p:tavLst>
                                        <p:tav tm="0">
                                          <p:val>
                                            <p:strVal val="#ppt_y"/>
                                          </p:val>
                                        </p:tav>
                                        <p:tav tm="100000">
                                          <p:val>
                                            <p:strVal val="#ppt_y"/>
                                          </p:val>
                                        </p:tav>
                                      </p:tavLst>
                                    </p:anim>
                                    <p:anim calcmode="lin" valueType="num">
                                      <p:cBhvr>
                                        <p:cTn id="41" dur="250" fill="hold"/>
                                        <p:tgtEl>
                                          <p:spTgt spid="68"/>
                                        </p:tgtEl>
                                        <p:attrNameLst>
                                          <p:attrName>ppt_h</p:attrName>
                                        </p:attrNameLst>
                                      </p:cBhvr>
                                      <p:tavLst>
                                        <p:tav tm="0">
                                          <p:val>
                                            <p:strVal val="#ppt_h/10"/>
                                          </p:val>
                                        </p:tav>
                                        <p:tav tm="50000">
                                          <p:val>
                                            <p:strVal val="#ppt_h+.01"/>
                                          </p:val>
                                        </p:tav>
                                        <p:tav tm="100000">
                                          <p:val>
                                            <p:strVal val="#ppt_h"/>
                                          </p:val>
                                        </p:tav>
                                      </p:tavLst>
                                    </p:anim>
                                    <p:anim calcmode="lin" valueType="num">
                                      <p:cBhvr>
                                        <p:cTn id="42" dur="250" fill="hold"/>
                                        <p:tgtEl>
                                          <p:spTgt spid="68"/>
                                        </p:tgtEl>
                                        <p:attrNameLst>
                                          <p:attrName>ppt_w</p:attrName>
                                        </p:attrNameLst>
                                      </p:cBhvr>
                                      <p:tavLst>
                                        <p:tav tm="0">
                                          <p:val>
                                            <p:strVal val="#ppt_w/10"/>
                                          </p:val>
                                        </p:tav>
                                        <p:tav tm="50000">
                                          <p:val>
                                            <p:strVal val="#ppt_w+.01"/>
                                          </p:val>
                                        </p:tav>
                                        <p:tav tm="100000">
                                          <p:val>
                                            <p:strVal val="#ppt_w"/>
                                          </p:val>
                                        </p:tav>
                                      </p:tavLst>
                                    </p:anim>
                                    <p:animEffect transition="in" filter="fade">
                                      <p:cBhvr>
                                        <p:cTn id="43" dur="250" tmFilter="0,0; .5, 1; 1, 1"/>
                                        <p:tgtEl>
                                          <p:spTgt spid="68"/>
                                        </p:tgtEl>
                                      </p:cBhvr>
                                    </p:animEffect>
                                  </p:childTnLst>
                                </p:cTn>
                              </p:par>
                            </p:childTnLst>
                          </p:cTn>
                        </p:par>
                        <p:par>
                          <p:cTn id="44" fill="hold">
                            <p:stCondLst>
                              <p:cond delay="1850"/>
                            </p:stCondLst>
                            <p:childTnLst>
                              <p:par>
                                <p:cTn id="45" presetID="41" presetClass="entr" presetSubtype="0" fill="hold" grpId="0" nodeType="afterEffect">
                                  <p:stCondLst>
                                    <p:cond delay="0"/>
                                  </p:stCondLst>
                                  <p:iterate type="lt">
                                    <p:tmPct val="10000"/>
                                  </p:iterate>
                                  <p:childTnLst>
                                    <p:set>
                                      <p:cBhvr>
                                        <p:cTn id="46" dur="1" fill="hold">
                                          <p:stCondLst>
                                            <p:cond delay="0"/>
                                          </p:stCondLst>
                                        </p:cTn>
                                        <p:tgtEl>
                                          <p:spTgt spid="69"/>
                                        </p:tgtEl>
                                        <p:attrNameLst>
                                          <p:attrName>style.visibility</p:attrName>
                                        </p:attrNameLst>
                                      </p:cBhvr>
                                      <p:to>
                                        <p:strVal val="visible"/>
                                      </p:to>
                                    </p:set>
                                    <p:anim calcmode="lin" valueType="num">
                                      <p:cBhvr>
                                        <p:cTn id="47" dur="250" fill="hold"/>
                                        <p:tgtEl>
                                          <p:spTgt spid="69"/>
                                        </p:tgtEl>
                                        <p:attrNameLst>
                                          <p:attrName>ppt_x</p:attrName>
                                        </p:attrNameLst>
                                      </p:cBhvr>
                                      <p:tavLst>
                                        <p:tav tm="0">
                                          <p:val>
                                            <p:strVal val="#ppt_x"/>
                                          </p:val>
                                        </p:tav>
                                        <p:tav tm="50000">
                                          <p:val>
                                            <p:strVal val="#ppt_x+.1"/>
                                          </p:val>
                                        </p:tav>
                                        <p:tav tm="100000">
                                          <p:val>
                                            <p:strVal val="#ppt_x"/>
                                          </p:val>
                                        </p:tav>
                                      </p:tavLst>
                                    </p:anim>
                                    <p:anim calcmode="lin" valueType="num">
                                      <p:cBhvr>
                                        <p:cTn id="48" dur="250" fill="hold"/>
                                        <p:tgtEl>
                                          <p:spTgt spid="69"/>
                                        </p:tgtEl>
                                        <p:attrNameLst>
                                          <p:attrName>ppt_y</p:attrName>
                                        </p:attrNameLst>
                                      </p:cBhvr>
                                      <p:tavLst>
                                        <p:tav tm="0">
                                          <p:val>
                                            <p:strVal val="#ppt_y"/>
                                          </p:val>
                                        </p:tav>
                                        <p:tav tm="100000">
                                          <p:val>
                                            <p:strVal val="#ppt_y"/>
                                          </p:val>
                                        </p:tav>
                                      </p:tavLst>
                                    </p:anim>
                                    <p:anim calcmode="lin" valueType="num">
                                      <p:cBhvr>
                                        <p:cTn id="49" dur="250" fill="hold"/>
                                        <p:tgtEl>
                                          <p:spTgt spid="69"/>
                                        </p:tgtEl>
                                        <p:attrNameLst>
                                          <p:attrName>ppt_h</p:attrName>
                                        </p:attrNameLst>
                                      </p:cBhvr>
                                      <p:tavLst>
                                        <p:tav tm="0">
                                          <p:val>
                                            <p:strVal val="#ppt_h/10"/>
                                          </p:val>
                                        </p:tav>
                                        <p:tav tm="50000">
                                          <p:val>
                                            <p:strVal val="#ppt_h+.01"/>
                                          </p:val>
                                        </p:tav>
                                        <p:tav tm="100000">
                                          <p:val>
                                            <p:strVal val="#ppt_h"/>
                                          </p:val>
                                        </p:tav>
                                      </p:tavLst>
                                    </p:anim>
                                    <p:anim calcmode="lin" valueType="num">
                                      <p:cBhvr>
                                        <p:cTn id="50" dur="250" fill="hold"/>
                                        <p:tgtEl>
                                          <p:spTgt spid="69"/>
                                        </p:tgtEl>
                                        <p:attrNameLst>
                                          <p:attrName>ppt_w</p:attrName>
                                        </p:attrNameLst>
                                      </p:cBhvr>
                                      <p:tavLst>
                                        <p:tav tm="0">
                                          <p:val>
                                            <p:strVal val="#ppt_w/10"/>
                                          </p:val>
                                        </p:tav>
                                        <p:tav tm="50000">
                                          <p:val>
                                            <p:strVal val="#ppt_w+.01"/>
                                          </p:val>
                                        </p:tav>
                                        <p:tav tm="100000">
                                          <p:val>
                                            <p:strVal val="#ppt_w"/>
                                          </p:val>
                                        </p:tav>
                                      </p:tavLst>
                                    </p:anim>
                                    <p:animEffect transition="in" filter="fade">
                                      <p:cBhvr>
                                        <p:cTn id="51" dur="250" tmFilter="0,0; .5, 1; 1, 1"/>
                                        <p:tgtEl>
                                          <p:spTgt spid="69"/>
                                        </p:tgtEl>
                                      </p:cBhvr>
                                    </p:animEffect>
                                  </p:childTnLst>
                                </p:cTn>
                              </p:par>
                            </p:childTnLst>
                          </p:cTn>
                        </p:par>
                        <p:par>
                          <p:cTn id="52" fill="hold">
                            <p:stCondLst>
                              <p:cond delay="2100"/>
                            </p:stCondLst>
                            <p:childTnLst>
                              <p:par>
                                <p:cTn id="53" presetID="41" presetClass="entr" presetSubtype="0" fill="hold" grpId="0" nodeType="afterEffect">
                                  <p:stCondLst>
                                    <p:cond delay="0"/>
                                  </p:stCondLst>
                                  <p:iterate type="lt">
                                    <p:tmPct val="10000"/>
                                  </p:iterate>
                                  <p:childTnLst>
                                    <p:set>
                                      <p:cBhvr>
                                        <p:cTn id="54" dur="1" fill="hold">
                                          <p:stCondLst>
                                            <p:cond delay="0"/>
                                          </p:stCondLst>
                                        </p:cTn>
                                        <p:tgtEl>
                                          <p:spTgt spid="82"/>
                                        </p:tgtEl>
                                        <p:attrNameLst>
                                          <p:attrName>style.visibility</p:attrName>
                                        </p:attrNameLst>
                                      </p:cBhvr>
                                      <p:to>
                                        <p:strVal val="visible"/>
                                      </p:to>
                                    </p:set>
                                    <p:anim calcmode="lin" valueType="num">
                                      <p:cBhvr>
                                        <p:cTn id="55" dur="250" fill="hold"/>
                                        <p:tgtEl>
                                          <p:spTgt spid="82"/>
                                        </p:tgtEl>
                                        <p:attrNameLst>
                                          <p:attrName>ppt_x</p:attrName>
                                        </p:attrNameLst>
                                      </p:cBhvr>
                                      <p:tavLst>
                                        <p:tav tm="0">
                                          <p:val>
                                            <p:strVal val="#ppt_x"/>
                                          </p:val>
                                        </p:tav>
                                        <p:tav tm="50000">
                                          <p:val>
                                            <p:strVal val="#ppt_x+.1"/>
                                          </p:val>
                                        </p:tav>
                                        <p:tav tm="100000">
                                          <p:val>
                                            <p:strVal val="#ppt_x"/>
                                          </p:val>
                                        </p:tav>
                                      </p:tavLst>
                                    </p:anim>
                                    <p:anim calcmode="lin" valueType="num">
                                      <p:cBhvr>
                                        <p:cTn id="56" dur="250" fill="hold"/>
                                        <p:tgtEl>
                                          <p:spTgt spid="82"/>
                                        </p:tgtEl>
                                        <p:attrNameLst>
                                          <p:attrName>ppt_y</p:attrName>
                                        </p:attrNameLst>
                                      </p:cBhvr>
                                      <p:tavLst>
                                        <p:tav tm="0">
                                          <p:val>
                                            <p:strVal val="#ppt_y"/>
                                          </p:val>
                                        </p:tav>
                                        <p:tav tm="100000">
                                          <p:val>
                                            <p:strVal val="#ppt_y"/>
                                          </p:val>
                                        </p:tav>
                                      </p:tavLst>
                                    </p:anim>
                                    <p:anim calcmode="lin" valueType="num">
                                      <p:cBhvr>
                                        <p:cTn id="57" dur="250" fill="hold"/>
                                        <p:tgtEl>
                                          <p:spTgt spid="82"/>
                                        </p:tgtEl>
                                        <p:attrNameLst>
                                          <p:attrName>ppt_h</p:attrName>
                                        </p:attrNameLst>
                                      </p:cBhvr>
                                      <p:tavLst>
                                        <p:tav tm="0">
                                          <p:val>
                                            <p:strVal val="#ppt_h/10"/>
                                          </p:val>
                                        </p:tav>
                                        <p:tav tm="50000">
                                          <p:val>
                                            <p:strVal val="#ppt_h+.01"/>
                                          </p:val>
                                        </p:tav>
                                        <p:tav tm="100000">
                                          <p:val>
                                            <p:strVal val="#ppt_h"/>
                                          </p:val>
                                        </p:tav>
                                      </p:tavLst>
                                    </p:anim>
                                    <p:anim calcmode="lin" valueType="num">
                                      <p:cBhvr>
                                        <p:cTn id="58" dur="250" fill="hold"/>
                                        <p:tgtEl>
                                          <p:spTgt spid="82"/>
                                        </p:tgtEl>
                                        <p:attrNameLst>
                                          <p:attrName>ppt_w</p:attrName>
                                        </p:attrNameLst>
                                      </p:cBhvr>
                                      <p:tavLst>
                                        <p:tav tm="0">
                                          <p:val>
                                            <p:strVal val="#ppt_w/10"/>
                                          </p:val>
                                        </p:tav>
                                        <p:tav tm="50000">
                                          <p:val>
                                            <p:strVal val="#ppt_w+.01"/>
                                          </p:val>
                                        </p:tav>
                                        <p:tav tm="100000">
                                          <p:val>
                                            <p:strVal val="#ppt_w"/>
                                          </p:val>
                                        </p:tav>
                                      </p:tavLst>
                                    </p:anim>
                                    <p:animEffect transition="in" filter="fade">
                                      <p:cBhvr>
                                        <p:cTn id="59" dur="250" tmFilter="0,0; .5, 1; 1, 1"/>
                                        <p:tgtEl>
                                          <p:spTgt spid="82"/>
                                        </p:tgtEl>
                                      </p:cBhvr>
                                    </p:animEffect>
                                  </p:childTnLst>
                                </p:cTn>
                              </p:par>
                            </p:childTnLst>
                          </p:cTn>
                        </p:par>
                        <p:par>
                          <p:cTn id="60" fill="hold">
                            <p:stCondLst>
                              <p:cond delay="2350"/>
                            </p:stCondLst>
                            <p:childTnLst>
                              <p:par>
                                <p:cTn id="61" presetID="41" presetClass="entr" presetSubtype="0" fill="hold" grpId="0" nodeType="afterEffect">
                                  <p:stCondLst>
                                    <p:cond delay="0"/>
                                  </p:stCondLst>
                                  <p:iterate type="lt">
                                    <p:tmPct val="10000"/>
                                  </p:iterate>
                                  <p:childTnLst>
                                    <p:set>
                                      <p:cBhvr>
                                        <p:cTn id="62" dur="1" fill="hold">
                                          <p:stCondLst>
                                            <p:cond delay="0"/>
                                          </p:stCondLst>
                                        </p:cTn>
                                        <p:tgtEl>
                                          <p:spTgt spid="81"/>
                                        </p:tgtEl>
                                        <p:attrNameLst>
                                          <p:attrName>style.visibility</p:attrName>
                                        </p:attrNameLst>
                                      </p:cBhvr>
                                      <p:to>
                                        <p:strVal val="visible"/>
                                      </p:to>
                                    </p:set>
                                    <p:anim calcmode="lin" valueType="num">
                                      <p:cBhvr>
                                        <p:cTn id="63" dur="250" fill="hold"/>
                                        <p:tgtEl>
                                          <p:spTgt spid="81"/>
                                        </p:tgtEl>
                                        <p:attrNameLst>
                                          <p:attrName>ppt_x</p:attrName>
                                        </p:attrNameLst>
                                      </p:cBhvr>
                                      <p:tavLst>
                                        <p:tav tm="0">
                                          <p:val>
                                            <p:strVal val="#ppt_x"/>
                                          </p:val>
                                        </p:tav>
                                        <p:tav tm="50000">
                                          <p:val>
                                            <p:strVal val="#ppt_x+.1"/>
                                          </p:val>
                                        </p:tav>
                                        <p:tav tm="100000">
                                          <p:val>
                                            <p:strVal val="#ppt_x"/>
                                          </p:val>
                                        </p:tav>
                                      </p:tavLst>
                                    </p:anim>
                                    <p:anim calcmode="lin" valueType="num">
                                      <p:cBhvr>
                                        <p:cTn id="64" dur="250" fill="hold"/>
                                        <p:tgtEl>
                                          <p:spTgt spid="81"/>
                                        </p:tgtEl>
                                        <p:attrNameLst>
                                          <p:attrName>ppt_y</p:attrName>
                                        </p:attrNameLst>
                                      </p:cBhvr>
                                      <p:tavLst>
                                        <p:tav tm="0">
                                          <p:val>
                                            <p:strVal val="#ppt_y"/>
                                          </p:val>
                                        </p:tav>
                                        <p:tav tm="100000">
                                          <p:val>
                                            <p:strVal val="#ppt_y"/>
                                          </p:val>
                                        </p:tav>
                                      </p:tavLst>
                                    </p:anim>
                                    <p:anim calcmode="lin" valueType="num">
                                      <p:cBhvr>
                                        <p:cTn id="65" dur="250" fill="hold"/>
                                        <p:tgtEl>
                                          <p:spTgt spid="81"/>
                                        </p:tgtEl>
                                        <p:attrNameLst>
                                          <p:attrName>ppt_h</p:attrName>
                                        </p:attrNameLst>
                                      </p:cBhvr>
                                      <p:tavLst>
                                        <p:tav tm="0">
                                          <p:val>
                                            <p:strVal val="#ppt_h/10"/>
                                          </p:val>
                                        </p:tav>
                                        <p:tav tm="50000">
                                          <p:val>
                                            <p:strVal val="#ppt_h+.01"/>
                                          </p:val>
                                        </p:tav>
                                        <p:tav tm="100000">
                                          <p:val>
                                            <p:strVal val="#ppt_h"/>
                                          </p:val>
                                        </p:tav>
                                      </p:tavLst>
                                    </p:anim>
                                    <p:anim calcmode="lin" valueType="num">
                                      <p:cBhvr>
                                        <p:cTn id="66" dur="250" fill="hold"/>
                                        <p:tgtEl>
                                          <p:spTgt spid="81"/>
                                        </p:tgtEl>
                                        <p:attrNameLst>
                                          <p:attrName>ppt_w</p:attrName>
                                        </p:attrNameLst>
                                      </p:cBhvr>
                                      <p:tavLst>
                                        <p:tav tm="0">
                                          <p:val>
                                            <p:strVal val="#ppt_w/10"/>
                                          </p:val>
                                        </p:tav>
                                        <p:tav tm="50000">
                                          <p:val>
                                            <p:strVal val="#ppt_w+.01"/>
                                          </p:val>
                                        </p:tav>
                                        <p:tav tm="100000">
                                          <p:val>
                                            <p:strVal val="#ppt_w"/>
                                          </p:val>
                                        </p:tav>
                                      </p:tavLst>
                                    </p:anim>
                                    <p:animEffect transition="in" filter="fade">
                                      <p:cBhvr>
                                        <p:cTn id="67" dur="250" tmFilter="0,0; .5, 1; 1, 1"/>
                                        <p:tgtEl>
                                          <p:spTgt spid="81"/>
                                        </p:tgtEl>
                                      </p:cBhvr>
                                    </p:animEffect>
                                  </p:childTnLst>
                                </p:cTn>
                              </p:par>
                            </p:childTnLst>
                          </p:cTn>
                        </p:par>
                        <p:par>
                          <p:cTn id="68" fill="hold">
                            <p:stCondLst>
                              <p:cond delay="2600"/>
                            </p:stCondLst>
                            <p:childTnLst>
                              <p:par>
                                <p:cTn id="69" presetID="41" presetClass="entr" presetSubtype="0" fill="hold" grpId="0" nodeType="afterEffect">
                                  <p:stCondLst>
                                    <p:cond delay="0"/>
                                  </p:stCondLst>
                                  <p:iterate type="lt">
                                    <p:tmPct val="10000"/>
                                  </p:iterate>
                                  <p:childTnLst>
                                    <p:set>
                                      <p:cBhvr>
                                        <p:cTn id="70" dur="1" fill="hold">
                                          <p:stCondLst>
                                            <p:cond delay="0"/>
                                          </p:stCondLst>
                                        </p:cTn>
                                        <p:tgtEl>
                                          <p:spTgt spid="43"/>
                                        </p:tgtEl>
                                        <p:attrNameLst>
                                          <p:attrName>style.visibility</p:attrName>
                                        </p:attrNameLst>
                                      </p:cBhvr>
                                      <p:to>
                                        <p:strVal val="visible"/>
                                      </p:to>
                                    </p:set>
                                    <p:anim calcmode="lin" valueType="num">
                                      <p:cBhvr>
                                        <p:cTn id="71" dur="100" fill="hold"/>
                                        <p:tgtEl>
                                          <p:spTgt spid="43"/>
                                        </p:tgtEl>
                                        <p:attrNameLst>
                                          <p:attrName>ppt_x</p:attrName>
                                        </p:attrNameLst>
                                      </p:cBhvr>
                                      <p:tavLst>
                                        <p:tav tm="0">
                                          <p:val>
                                            <p:strVal val="#ppt_x"/>
                                          </p:val>
                                        </p:tav>
                                        <p:tav tm="50000">
                                          <p:val>
                                            <p:strVal val="#ppt_x+.1"/>
                                          </p:val>
                                        </p:tav>
                                        <p:tav tm="100000">
                                          <p:val>
                                            <p:strVal val="#ppt_x"/>
                                          </p:val>
                                        </p:tav>
                                      </p:tavLst>
                                    </p:anim>
                                    <p:anim calcmode="lin" valueType="num">
                                      <p:cBhvr>
                                        <p:cTn id="72" dur="100" fill="hold"/>
                                        <p:tgtEl>
                                          <p:spTgt spid="43"/>
                                        </p:tgtEl>
                                        <p:attrNameLst>
                                          <p:attrName>ppt_y</p:attrName>
                                        </p:attrNameLst>
                                      </p:cBhvr>
                                      <p:tavLst>
                                        <p:tav tm="0">
                                          <p:val>
                                            <p:strVal val="#ppt_y"/>
                                          </p:val>
                                        </p:tav>
                                        <p:tav tm="100000">
                                          <p:val>
                                            <p:strVal val="#ppt_y"/>
                                          </p:val>
                                        </p:tav>
                                      </p:tavLst>
                                    </p:anim>
                                    <p:anim calcmode="lin" valueType="num">
                                      <p:cBhvr>
                                        <p:cTn id="73" dur="100" fill="hold"/>
                                        <p:tgtEl>
                                          <p:spTgt spid="43"/>
                                        </p:tgtEl>
                                        <p:attrNameLst>
                                          <p:attrName>ppt_h</p:attrName>
                                        </p:attrNameLst>
                                      </p:cBhvr>
                                      <p:tavLst>
                                        <p:tav tm="0">
                                          <p:val>
                                            <p:strVal val="#ppt_h/10"/>
                                          </p:val>
                                        </p:tav>
                                        <p:tav tm="50000">
                                          <p:val>
                                            <p:strVal val="#ppt_h+.01"/>
                                          </p:val>
                                        </p:tav>
                                        <p:tav tm="100000">
                                          <p:val>
                                            <p:strVal val="#ppt_h"/>
                                          </p:val>
                                        </p:tav>
                                      </p:tavLst>
                                    </p:anim>
                                    <p:anim calcmode="lin" valueType="num">
                                      <p:cBhvr>
                                        <p:cTn id="74" dur="100" fill="hold"/>
                                        <p:tgtEl>
                                          <p:spTgt spid="43"/>
                                        </p:tgtEl>
                                        <p:attrNameLst>
                                          <p:attrName>ppt_w</p:attrName>
                                        </p:attrNameLst>
                                      </p:cBhvr>
                                      <p:tavLst>
                                        <p:tav tm="0">
                                          <p:val>
                                            <p:strVal val="#ppt_w/10"/>
                                          </p:val>
                                        </p:tav>
                                        <p:tav tm="50000">
                                          <p:val>
                                            <p:strVal val="#ppt_w+.01"/>
                                          </p:val>
                                        </p:tav>
                                        <p:tav tm="100000">
                                          <p:val>
                                            <p:strVal val="#ppt_w"/>
                                          </p:val>
                                        </p:tav>
                                      </p:tavLst>
                                    </p:anim>
                                    <p:animEffect transition="in" filter="fade">
                                      <p:cBhvr>
                                        <p:cTn id="75" dur="100" tmFilter="0,0; .5, 1; 1, 1"/>
                                        <p:tgtEl>
                                          <p:spTgt spid="43"/>
                                        </p:tgtEl>
                                      </p:cBhvr>
                                    </p:animEffect>
                                  </p:childTnLst>
                                </p:cTn>
                              </p:par>
                            </p:childTnLst>
                          </p:cTn>
                        </p:par>
                        <p:par>
                          <p:cTn id="76" fill="hold">
                            <p:stCondLst>
                              <p:cond delay="3110"/>
                            </p:stCondLst>
                            <p:childTnLst>
                              <p:par>
                                <p:cTn id="77" presetID="41" presetClass="entr" presetSubtype="0" fill="hold" grpId="0" nodeType="afterEffect">
                                  <p:stCondLst>
                                    <p:cond delay="0"/>
                                  </p:stCondLst>
                                  <p:iterate type="lt">
                                    <p:tmPct val="10000"/>
                                  </p:iterate>
                                  <p:childTnLst>
                                    <p:set>
                                      <p:cBhvr>
                                        <p:cTn id="78" dur="1" fill="hold">
                                          <p:stCondLst>
                                            <p:cond delay="0"/>
                                          </p:stCondLst>
                                        </p:cTn>
                                        <p:tgtEl>
                                          <p:spTgt spid="52"/>
                                        </p:tgtEl>
                                        <p:attrNameLst>
                                          <p:attrName>style.visibility</p:attrName>
                                        </p:attrNameLst>
                                      </p:cBhvr>
                                      <p:to>
                                        <p:strVal val="visible"/>
                                      </p:to>
                                    </p:set>
                                    <p:anim calcmode="lin" valueType="num">
                                      <p:cBhvr>
                                        <p:cTn id="79" dur="100" fill="hold"/>
                                        <p:tgtEl>
                                          <p:spTgt spid="52"/>
                                        </p:tgtEl>
                                        <p:attrNameLst>
                                          <p:attrName>ppt_x</p:attrName>
                                        </p:attrNameLst>
                                      </p:cBhvr>
                                      <p:tavLst>
                                        <p:tav tm="0">
                                          <p:val>
                                            <p:strVal val="#ppt_x"/>
                                          </p:val>
                                        </p:tav>
                                        <p:tav tm="50000">
                                          <p:val>
                                            <p:strVal val="#ppt_x+.1"/>
                                          </p:val>
                                        </p:tav>
                                        <p:tav tm="100000">
                                          <p:val>
                                            <p:strVal val="#ppt_x"/>
                                          </p:val>
                                        </p:tav>
                                      </p:tavLst>
                                    </p:anim>
                                    <p:anim calcmode="lin" valueType="num">
                                      <p:cBhvr>
                                        <p:cTn id="80" dur="100" fill="hold"/>
                                        <p:tgtEl>
                                          <p:spTgt spid="52"/>
                                        </p:tgtEl>
                                        <p:attrNameLst>
                                          <p:attrName>ppt_y</p:attrName>
                                        </p:attrNameLst>
                                      </p:cBhvr>
                                      <p:tavLst>
                                        <p:tav tm="0">
                                          <p:val>
                                            <p:strVal val="#ppt_y"/>
                                          </p:val>
                                        </p:tav>
                                        <p:tav tm="100000">
                                          <p:val>
                                            <p:strVal val="#ppt_y"/>
                                          </p:val>
                                        </p:tav>
                                      </p:tavLst>
                                    </p:anim>
                                    <p:anim calcmode="lin" valueType="num">
                                      <p:cBhvr>
                                        <p:cTn id="81" dur="100" fill="hold"/>
                                        <p:tgtEl>
                                          <p:spTgt spid="52"/>
                                        </p:tgtEl>
                                        <p:attrNameLst>
                                          <p:attrName>ppt_h</p:attrName>
                                        </p:attrNameLst>
                                      </p:cBhvr>
                                      <p:tavLst>
                                        <p:tav tm="0">
                                          <p:val>
                                            <p:strVal val="#ppt_h/10"/>
                                          </p:val>
                                        </p:tav>
                                        <p:tav tm="50000">
                                          <p:val>
                                            <p:strVal val="#ppt_h+.01"/>
                                          </p:val>
                                        </p:tav>
                                        <p:tav tm="100000">
                                          <p:val>
                                            <p:strVal val="#ppt_h"/>
                                          </p:val>
                                        </p:tav>
                                      </p:tavLst>
                                    </p:anim>
                                    <p:anim calcmode="lin" valueType="num">
                                      <p:cBhvr>
                                        <p:cTn id="82" dur="100" fill="hold"/>
                                        <p:tgtEl>
                                          <p:spTgt spid="52"/>
                                        </p:tgtEl>
                                        <p:attrNameLst>
                                          <p:attrName>ppt_w</p:attrName>
                                        </p:attrNameLst>
                                      </p:cBhvr>
                                      <p:tavLst>
                                        <p:tav tm="0">
                                          <p:val>
                                            <p:strVal val="#ppt_w/10"/>
                                          </p:val>
                                        </p:tav>
                                        <p:tav tm="50000">
                                          <p:val>
                                            <p:strVal val="#ppt_w+.01"/>
                                          </p:val>
                                        </p:tav>
                                        <p:tav tm="100000">
                                          <p:val>
                                            <p:strVal val="#ppt_w"/>
                                          </p:val>
                                        </p:tav>
                                      </p:tavLst>
                                    </p:anim>
                                    <p:animEffect transition="in" filter="fade">
                                      <p:cBhvr>
                                        <p:cTn id="83" dur="100" tmFilter="0,0; .5, 1; 1, 1"/>
                                        <p:tgtEl>
                                          <p:spTgt spid="52"/>
                                        </p:tgtEl>
                                      </p:cBhvr>
                                    </p:animEffect>
                                  </p:childTnLst>
                                </p:cTn>
                              </p:par>
                            </p:childTnLst>
                          </p:cTn>
                        </p:par>
                        <p:par>
                          <p:cTn id="84" fill="hold">
                            <p:stCondLst>
                              <p:cond delay="3670"/>
                            </p:stCondLst>
                            <p:childTnLst>
                              <p:par>
                                <p:cTn id="85" presetID="41" presetClass="entr" presetSubtype="0" fill="hold" grpId="0" nodeType="afterEffect">
                                  <p:stCondLst>
                                    <p:cond delay="0"/>
                                  </p:stCondLst>
                                  <p:iterate type="lt">
                                    <p:tmPct val="10000"/>
                                  </p:iterate>
                                  <p:childTnLst>
                                    <p:set>
                                      <p:cBhvr>
                                        <p:cTn id="86" dur="1" fill="hold">
                                          <p:stCondLst>
                                            <p:cond delay="0"/>
                                          </p:stCondLst>
                                        </p:cTn>
                                        <p:tgtEl>
                                          <p:spTgt spid="64"/>
                                        </p:tgtEl>
                                        <p:attrNameLst>
                                          <p:attrName>style.visibility</p:attrName>
                                        </p:attrNameLst>
                                      </p:cBhvr>
                                      <p:to>
                                        <p:strVal val="visible"/>
                                      </p:to>
                                    </p:set>
                                    <p:anim calcmode="lin" valueType="num">
                                      <p:cBhvr>
                                        <p:cTn id="87" dur="100" fill="hold"/>
                                        <p:tgtEl>
                                          <p:spTgt spid="64"/>
                                        </p:tgtEl>
                                        <p:attrNameLst>
                                          <p:attrName>ppt_x</p:attrName>
                                        </p:attrNameLst>
                                      </p:cBhvr>
                                      <p:tavLst>
                                        <p:tav tm="0">
                                          <p:val>
                                            <p:strVal val="#ppt_x"/>
                                          </p:val>
                                        </p:tav>
                                        <p:tav tm="50000">
                                          <p:val>
                                            <p:strVal val="#ppt_x+.1"/>
                                          </p:val>
                                        </p:tav>
                                        <p:tav tm="100000">
                                          <p:val>
                                            <p:strVal val="#ppt_x"/>
                                          </p:val>
                                        </p:tav>
                                      </p:tavLst>
                                    </p:anim>
                                    <p:anim calcmode="lin" valueType="num">
                                      <p:cBhvr>
                                        <p:cTn id="88" dur="100" fill="hold"/>
                                        <p:tgtEl>
                                          <p:spTgt spid="64"/>
                                        </p:tgtEl>
                                        <p:attrNameLst>
                                          <p:attrName>ppt_y</p:attrName>
                                        </p:attrNameLst>
                                      </p:cBhvr>
                                      <p:tavLst>
                                        <p:tav tm="0">
                                          <p:val>
                                            <p:strVal val="#ppt_y"/>
                                          </p:val>
                                        </p:tav>
                                        <p:tav tm="100000">
                                          <p:val>
                                            <p:strVal val="#ppt_y"/>
                                          </p:val>
                                        </p:tav>
                                      </p:tavLst>
                                    </p:anim>
                                    <p:anim calcmode="lin" valueType="num">
                                      <p:cBhvr>
                                        <p:cTn id="89" dur="100" fill="hold"/>
                                        <p:tgtEl>
                                          <p:spTgt spid="64"/>
                                        </p:tgtEl>
                                        <p:attrNameLst>
                                          <p:attrName>ppt_h</p:attrName>
                                        </p:attrNameLst>
                                      </p:cBhvr>
                                      <p:tavLst>
                                        <p:tav tm="0">
                                          <p:val>
                                            <p:strVal val="#ppt_h/10"/>
                                          </p:val>
                                        </p:tav>
                                        <p:tav tm="50000">
                                          <p:val>
                                            <p:strVal val="#ppt_h+.01"/>
                                          </p:val>
                                        </p:tav>
                                        <p:tav tm="100000">
                                          <p:val>
                                            <p:strVal val="#ppt_h"/>
                                          </p:val>
                                        </p:tav>
                                      </p:tavLst>
                                    </p:anim>
                                    <p:anim calcmode="lin" valueType="num">
                                      <p:cBhvr>
                                        <p:cTn id="90" dur="100" fill="hold"/>
                                        <p:tgtEl>
                                          <p:spTgt spid="64"/>
                                        </p:tgtEl>
                                        <p:attrNameLst>
                                          <p:attrName>ppt_w</p:attrName>
                                        </p:attrNameLst>
                                      </p:cBhvr>
                                      <p:tavLst>
                                        <p:tav tm="0">
                                          <p:val>
                                            <p:strVal val="#ppt_w/10"/>
                                          </p:val>
                                        </p:tav>
                                        <p:tav tm="50000">
                                          <p:val>
                                            <p:strVal val="#ppt_w+.01"/>
                                          </p:val>
                                        </p:tav>
                                        <p:tav tm="100000">
                                          <p:val>
                                            <p:strVal val="#ppt_w"/>
                                          </p:val>
                                        </p:tav>
                                      </p:tavLst>
                                    </p:anim>
                                    <p:animEffect transition="in" filter="fade">
                                      <p:cBhvr>
                                        <p:cTn id="91" dur="100" tmFilter="0,0; .5, 1; 1, 1"/>
                                        <p:tgtEl>
                                          <p:spTgt spid="64"/>
                                        </p:tgtEl>
                                      </p:cBhvr>
                                    </p:animEffect>
                                  </p:childTnLst>
                                </p:cTn>
                              </p:par>
                            </p:childTnLst>
                          </p:cTn>
                        </p:par>
                        <p:par>
                          <p:cTn id="92" fill="hold">
                            <p:stCondLst>
                              <p:cond delay="4240"/>
                            </p:stCondLst>
                            <p:childTnLst>
                              <p:par>
                                <p:cTn id="93" presetID="41" presetClass="entr" presetSubtype="0" fill="hold" grpId="0" nodeType="afterEffect">
                                  <p:stCondLst>
                                    <p:cond delay="0"/>
                                  </p:stCondLst>
                                  <p:iterate type="lt">
                                    <p:tmPct val="10000"/>
                                  </p:iterate>
                                  <p:childTnLst>
                                    <p:set>
                                      <p:cBhvr>
                                        <p:cTn id="94" dur="1" fill="hold">
                                          <p:stCondLst>
                                            <p:cond delay="0"/>
                                          </p:stCondLst>
                                        </p:cTn>
                                        <p:tgtEl>
                                          <p:spTgt spid="77"/>
                                        </p:tgtEl>
                                        <p:attrNameLst>
                                          <p:attrName>style.visibility</p:attrName>
                                        </p:attrNameLst>
                                      </p:cBhvr>
                                      <p:to>
                                        <p:strVal val="visible"/>
                                      </p:to>
                                    </p:set>
                                    <p:anim calcmode="lin" valueType="num">
                                      <p:cBhvr>
                                        <p:cTn id="95" dur="100" fill="hold"/>
                                        <p:tgtEl>
                                          <p:spTgt spid="77"/>
                                        </p:tgtEl>
                                        <p:attrNameLst>
                                          <p:attrName>ppt_x</p:attrName>
                                        </p:attrNameLst>
                                      </p:cBhvr>
                                      <p:tavLst>
                                        <p:tav tm="0">
                                          <p:val>
                                            <p:strVal val="#ppt_x"/>
                                          </p:val>
                                        </p:tav>
                                        <p:tav tm="50000">
                                          <p:val>
                                            <p:strVal val="#ppt_x+.1"/>
                                          </p:val>
                                        </p:tav>
                                        <p:tav tm="100000">
                                          <p:val>
                                            <p:strVal val="#ppt_x"/>
                                          </p:val>
                                        </p:tav>
                                      </p:tavLst>
                                    </p:anim>
                                    <p:anim calcmode="lin" valueType="num">
                                      <p:cBhvr>
                                        <p:cTn id="96" dur="100" fill="hold"/>
                                        <p:tgtEl>
                                          <p:spTgt spid="77"/>
                                        </p:tgtEl>
                                        <p:attrNameLst>
                                          <p:attrName>ppt_y</p:attrName>
                                        </p:attrNameLst>
                                      </p:cBhvr>
                                      <p:tavLst>
                                        <p:tav tm="0">
                                          <p:val>
                                            <p:strVal val="#ppt_y"/>
                                          </p:val>
                                        </p:tav>
                                        <p:tav tm="100000">
                                          <p:val>
                                            <p:strVal val="#ppt_y"/>
                                          </p:val>
                                        </p:tav>
                                      </p:tavLst>
                                    </p:anim>
                                    <p:anim calcmode="lin" valueType="num">
                                      <p:cBhvr>
                                        <p:cTn id="97" dur="100" fill="hold"/>
                                        <p:tgtEl>
                                          <p:spTgt spid="77"/>
                                        </p:tgtEl>
                                        <p:attrNameLst>
                                          <p:attrName>ppt_h</p:attrName>
                                        </p:attrNameLst>
                                      </p:cBhvr>
                                      <p:tavLst>
                                        <p:tav tm="0">
                                          <p:val>
                                            <p:strVal val="#ppt_h/10"/>
                                          </p:val>
                                        </p:tav>
                                        <p:tav tm="50000">
                                          <p:val>
                                            <p:strVal val="#ppt_h+.01"/>
                                          </p:val>
                                        </p:tav>
                                        <p:tav tm="100000">
                                          <p:val>
                                            <p:strVal val="#ppt_h"/>
                                          </p:val>
                                        </p:tav>
                                      </p:tavLst>
                                    </p:anim>
                                    <p:anim calcmode="lin" valueType="num">
                                      <p:cBhvr>
                                        <p:cTn id="98" dur="100" fill="hold"/>
                                        <p:tgtEl>
                                          <p:spTgt spid="77"/>
                                        </p:tgtEl>
                                        <p:attrNameLst>
                                          <p:attrName>ppt_w</p:attrName>
                                        </p:attrNameLst>
                                      </p:cBhvr>
                                      <p:tavLst>
                                        <p:tav tm="0">
                                          <p:val>
                                            <p:strVal val="#ppt_w/10"/>
                                          </p:val>
                                        </p:tav>
                                        <p:tav tm="50000">
                                          <p:val>
                                            <p:strVal val="#ppt_w+.01"/>
                                          </p:val>
                                        </p:tav>
                                        <p:tav tm="100000">
                                          <p:val>
                                            <p:strVal val="#ppt_w"/>
                                          </p:val>
                                        </p:tav>
                                      </p:tavLst>
                                    </p:anim>
                                    <p:animEffect transition="in" filter="fade">
                                      <p:cBhvr>
                                        <p:cTn id="99" dur="100" tmFilter="0,0; .5, 1; 1, 1"/>
                                        <p:tgtEl>
                                          <p:spTgt spid="77"/>
                                        </p:tgtEl>
                                      </p:cBhvr>
                                    </p:animEffect>
                                  </p:childTnLst>
                                </p:cTn>
                              </p:par>
                            </p:childTnLst>
                          </p:cTn>
                        </p:par>
                        <p:par>
                          <p:cTn id="100" fill="hold">
                            <p:stCondLst>
                              <p:cond delay="4920"/>
                            </p:stCondLst>
                            <p:childTnLst>
                              <p:par>
                                <p:cTn id="101" presetID="41" presetClass="entr" presetSubtype="0" fill="hold" grpId="0" nodeType="afterEffect">
                                  <p:stCondLst>
                                    <p:cond delay="0"/>
                                  </p:stCondLst>
                                  <p:iterate type="lt">
                                    <p:tmPct val="10000"/>
                                  </p:iterate>
                                  <p:childTnLst>
                                    <p:set>
                                      <p:cBhvr>
                                        <p:cTn id="102" dur="1" fill="hold">
                                          <p:stCondLst>
                                            <p:cond delay="0"/>
                                          </p:stCondLst>
                                        </p:cTn>
                                        <p:tgtEl>
                                          <p:spTgt spid="74"/>
                                        </p:tgtEl>
                                        <p:attrNameLst>
                                          <p:attrName>style.visibility</p:attrName>
                                        </p:attrNameLst>
                                      </p:cBhvr>
                                      <p:to>
                                        <p:strVal val="visible"/>
                                      </p:to>
                                    </p:set>
                                    <p:anim calcmode="lin" valueType="num">
                                      <p:cBhvr>
                                        <p:cTn id="103" dur="100" fill="hold"/>
                                        <p:tgtEl>
                                          <p:spTgt spid="74"/>
                                        </p:tgtEl>
                                        <p:attrNameLst>
                                          <p:attrName>ppt_x</p:attrName>
                                        </p:attrNameLst>
                                      </p:cBhvr>
                                      <p:tavLst>
                                        <p:tav tm="0">
                                          <p:val>
                                            <p:strVal val="#ppt_x"/>
                                          </p:val>
                                        </p:tav>
                                        <p:tav tm="50000">
                                          <p:val>
                                            <p:strVal val="#ppt_x+.1"/>
                                          </p:val>
                                        </p:tav>
                                        <p:tav tm="100000">
                                          <p:val>
                                            <p:strVal val="#ppt_x"/>
                                          </p:val>
                                        </p:tav>
                                      </p:tavLst>
                                    </p:anim>
                                    <p:anim calcmode="lin" valueType="num">
                                      <p:cBhvr>
                                        <p:cTn id="104" dur="100" fill="hold"/>
                                        <p:tgtEl>
                                          <p:spTgt spid="74"/>
                                        </p:tgtEl>
                                        <p:attrNameLst>
                                          <p:attrName>ppt_y</p:attrName>
                                        </p:attrNameLst>
                                      </p:cBhvr>
                                      <p:tavLst>
                                        <p:tav tm="0">
                                          <p:val>
                                            <p:strVal val="#ppt_y"/>
                                          </p:val>
                                        </p:tav>
                                        <p:tav tm="100000">
                                          <p:val>
                                            <p:strVal val="#ppt_y"/>
                                          </p:val>
                                        </p:tav>
                                      </p:tavLst>
                                    </p:anim>
                                    <p:anim calcmode="lin" valueType="num">
                                      <p:cBhvr>
                                        <p:cTn id="105" dur="100" fill="hold"/>
                                        <p:tgtEl>
                                          <p:spTgt spid="74"/>
                                        </p:tgtEl>
                                        <p:attrNameLst>
                                          <p:attrName>ppt_h</p:attrName>
                                        </p:attrNameLst>
                                      </p:cBhvr>
                                      <p:tavLst>
                                        <p:tav tm="0">
                                          <p:val>
                                            <p:strVal val="#ppt_h/10"/>
                                          </p:val>
                                        </p:tav>
                                        <p:tav tm="50000">
                                          <p:val>
                                            <p:strVal val="#ppt_h+.01"/>
                                          </p:val>
                                        </p:tav>
                                        <p:tav tm="100000">
                                          <p:val>
                                            <p:strVal val="#ppt_h"/>
                                          </p:val>
                                        </p:tav>
                                      </p:tavLst>
                                    </p:anim>
                                    <p:anim calcmode="lin" valueType="num">
                                      <p:cBhvr>
                                        <p:cTn id="106" dur="100" fill="hold"/>
                                        <p:tgtEl>
                                          <p:spTgt spid="74"/>
                                        </p:tgtEl>
                                        <p:attrNameLst>
                                          <p:attrName>ppt_w</p:attrName>
                                        </p:attrNameLst>
                                      </p:cBhvr>
                                      <p:tavLst>
                                        <p:tav tm="0">
                                          <p:val>
                                            <p:strVal val="#ppt_w/10"/>
                                          </p:val>
                                        </p:tav>
                                        <p:tav tm="50000">
                                          <p:val>
                                            <p:strVal val="#ppt_w+.01"/>
                                          </p:val>
                                        </p:tav>
                                        <p:tav tm="100000">
                                          <p:val>
                                            <p:strVal val="#ppt_w"/>
                                          </p:val>
                                        </p:tav>
                                      </p:tavLst>
                                    </p:anim>
                                    <p:animEffect transition="in" filter="fade">
                                      <p:cBhvr>
                                        <p:cTn id="107" dur="100" tmFilter="0,0; .5, 1; 1, 1"/>
                                        <p:tgtEl>
                                          <p:spTgt spid="74"/>
                                        </p:tgtEl>
                                      </p:cBhvr>
                                    </p:animEffect>
                                  </p:childTnLst>
                                </p:cTn>
                              </p:par>
                            </p:childTnLst>
                          </p:cTn>
                        </p:par>
                        <p:par>
                          <p:cTn id="108" fill="hold">
                            <p:stCondLst>
                              <p:cond delay="5420"/>
                            </p:stCondLst>
                            <p:childTnLst>
                              <p:par>
                                <p:cTn id="109" presetID="41" presetClass="entr" presetSubtype="0" fill="hold" grpId="0" nodeType="afterEffect">
                                  <p:stCondLst>
                                    <p:cond delay="0"/>
                                  </p:stCondLst>
                                  <p:iterate type="lt">
                                    <p:tmPct val="10000"/>
                                  </p:iterate>
                                  <p:childTnLst>
                                    <p:set>
                                      <p:cBhvr>
                                        <p:cTn id="110" dur="1" fill="hold">
                                          <p:stCondLst>
                                            <p:cond delay="0"/>
                                          </p:stCondLst>
                                        </p:cTn>
                                        <p:tgtEl>
                                          <p:spTgt spid="31"/>
                                        </p:tgtEl>
                                        <p:attrNameLst>
                                          <p:attrName>style.visibility</p:attrName>
                                        </p:attrNameLst>
                                      </p:cBhvr>
                                      <p:to>
                                        <p:strVal val="visible"/>
                                      </p:to>
                                    </p:set>
                                    <p:anim calcmode="lin" valueType="num">
                                      <p:cBhvr>
                                        <p:cTn id="111" dur="250" fill="hold"/>
                                        <p:tgtEl>
                                          <p:spTgt spid="31"/>
                                        </p:tgtEl>
                                        <p:attrNameLst>
                                          <p:attrName>ppt_x</p:attrName>
                                        </p:attrNameLst>
                                      </p:cBhvr>
                                      <p:tavLst>
                                        <p:tav tm="0">
                                          <p:val>
                                            <p:strVal val="#ppt_x"/>
                                          </p:val>
                                        </p:tav>
                                        <p:tav tm="50000">
                                          <p:val>
                                            <p:strVal val="#ppt_x+.1"/>
                                          </p:val>
                                        </p:tav>
                                        <p:tav tm="100000">
                                          <p:val>
                                            <p:strVal val="#ppt_x"/>
                                          </p:val>
                                        </p:tav>
                                      </p:tavLst>
                                    </p:anim>
                                    <p:anim calcmode="lin" valueType="num">
                                      <p:cBhvr>
                                        <p:cTn id="112" dur="250" fill="hold"/>
                                        <p:tgtEl>
                                          <p:spTgt spid="31"/>
                                        </p:tgtEl>
                                        <p:attrNameLst>
                                          <p:attrName>ppt_y</p:attrName>
                                        </p:attrNameLst>
                                      </p:cBhvr>
                                      <p:tavLst>
                                        <p:tav tm="0">
                                          <p:val>
                                            <p:strVal val="#ppt_y"/>
                                          </p:val>
                                        </p:tav>
                                        <p:tav tm="100000">
                                          <p:val>
                                            <p:strVal val="#ppt_y"/>
                                          </p:val>
                                        </p:tav>
                                      </p:tavLst>
                                    </p:anim>
                                    <p:anim calcmode="lin" valueType="num">
                                      <p:cBhvr>
                                        <p:cTn id="113" dur="250" fill="hold"/>
                                        <p:tgtEl>
                                          <p:spTgt spid="31"/>
                                        </p:tgtEl>
                                        <p:attrNameLst>
                                          <p:attrName>ppt_h</p:attrName>
                                        </p:attrNameLst>
                                      </p:cBhvr>
                                      <p:tavLst>
                                        <p:tav tm="0">
                                          <p:val>
                                            <p:strVal val="#ppt_h/10"/>
                                          </p:val>
                                        </p:tav>
                                        <p:tav tm="50000">
                                          <p:val>
                                            <p:strVal val="#ppt_h+.01"/>
                                          </p:val>
                                        </p:tav>
                                        <p:tav tm="100000">
                                          <p:val>
                                            <p:strVal val="#ppt_h"/>
                                          </p:val>
                                        </p:tav>
                                      </p:tavLst>
                                    </p:anim>
                                    <p:anim calcmode="lin" valueType="num">
                                      <p:cBhvr>
                                        <p:cTn id="114" dur="250" fill="hold"/>
                                        <p:tgtEl>
                                          <p:spTgt spid="31"/>
                                        </p:tgtEl>
                                        <p:attrNameLst>
                                          <p:attrName>ppt_w</p:attrName>
                                        </p:attrNameLst>
                                      </p:cBhvr>
                                      <p:tavLst>
                                        <p:tav tm="0">
                                          <p:val>
                                            <p:strVal val="#ppt_w/10"/>
                                          </p:val>
                                        </p:tav>
                                        <p:tav tm="50000">
                                          <p:val>
                                            <p:strVal val="#ppt_w+.01"/>
                                          </p:val>
                                        </p:tav>
                                        <p:tav tm="100000">
                                          <p:val>
                                            <p:strVal val="#ppt_w"/>
                                          </p:val>
                                        </p:tav>
                                      </p:tavLst>
                                    </p:anim>
                                    <p:animEffect transition="in" filter="fade">
                                      <p:cBhvr>
                                        <p:cTn id="115" dur="250" tmFilter="0,0; .5, 1; 1, 1"/>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p:bldP spid="48" grpId="0" animBg="1"/>
      <p:bldP spid="49" grpId="0" animBg="1"/>
      <p:bldP spid="50" grpId="0" animBg="1"/>
      <p:bldP spid="51" grpId="0" animBg="1"/>
      <p:bldP spid="43" grpId="0"/>
      <p:bldP spid="52" grpId="0"/>
      <p:bldP spid="64" grpId="0"/>
      <p:bldP spid="65" grpId="0"/>
      <p:bldP spid="68" grpId="0"/>
      <p:bldP spid="69" grpId="0"/>
      <p:bldP spid="74" grpId="0"/>
      <p:bldP spid="77" grpId="0"/>
      <p:bldP spid="81" grpId="0"/>
      <p:bldP spid="82" grpId="0"/>
      <p:bldP spid="31"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gradFill>
          <a:gsLst>
            <a:gs pos="0">
              <a:schemeClr val="bg1"/>
            </a:gs>
            <a:gs pos="81000">
              <a:schemeClr val="bg1"/>
            </a:gs>
            <a:gs pos="92000">
              <a:schemeClr val="bg1">
                <a:lumMod val="95000"/>
              </a:schemeClr>
            </a:gs>
            <a:gs pos="100000">
              <a:schemeClr val="accent1">
                <a:lumMod val="30000"/>
                <a:lumOff val="70000"/>
              </a:schemeClr>
            </a:gs>
          </a:gsLst>
          <a:lin ang="10800000" scaled="0"/>
        </a:gradFill>
        <a:effectLst/>
      </p:bgPr>
    </p:bg>
    <p:spTree>
      <p:nvGrpSpPr>
        <p:cNvPr id="1" name=""/>
        <p:cNvGrpSpPr/>
        <p:nvPr/>
      </p:nvGrpSpPr>
      <p:grpSpPr>
        <a:xfrm>
          <a:off x="0" y="0"/>
          <a:ext cx="0" cy="0"/>
          <a:chOff x="0" y="0"/>
          <a:chExt cx="0" cy="0"/>
        </a:xfrm>
      </p:grpSpPr>
      <p:pic>
        <p:nvPicPr>
          <p:cNvPr id="23" name="صورة 22"/>
          <p:cNvPicPr>
            <a:picLocks noChangeAspect="1"/>
          </p:cNvPicPr>
          <p:nvPr/>
        </p:nvPicPr>
        <p:blipFill rotWithShape="1">
          <a:blip r:embed="rId3" cstate="print">
            <a:alphaModFix amt="5000"/>
            <a:extLst>
              <a:ext uri="{28A0092B-C50C-407E-A947-70E740481C1C}">
                <a14:useLocalDpi xmlns:a14="http://schemas.microsoft.com/office/drawing/2010/main" val="0"/>
              </a:ext>
            </a:extLst>
          </a:blip>
          <a:srcRect l="25586" t="32295" r="25033" b="38551"/>
          <a:stretch/>
        </p:blipFill>
        <p:spPr>
          <a:xfrm>
            <a:off x="154213" y="5010964"/>
            <a:ext cx="3128525" cy="1847036"/>
          </a:xfrm>
          <a:prstGeom prst="rect">
            <a:avLst/>
          </a:prstGeom>
        </p:spPr>
      </p:pic>
      <p:pic>
        <p:nvPicPr>
          <p:cNvPr id="4" name="صورة 3" hidden="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234439" y="642891"/>
            <a:ext cx="2629303" cy="5693317"/>
          </a:xfrm>
          <a:prstGeom prst="rect">
            <a:avLst/>
          </a:prstGeom>
        </p:spPr>
      </p:pic>
      <p:pic>
        <p:nvPicPr>
          <p:cNvPr id="21" name="صورة 20">
            <a:extLst>
              <a:ext uri="{FF2B5EF4-FFF2-40B4-BE49-F238E27FC236}">
                <a16:creationId xmlns:a16="http://schemas.microsoft.com/office/drawing/2014/main" id="{9F210FA8-C448-7495-FA92-BA10970366B7}"/>
              </a:ext>
            </a:extLst>
          </p:cNvPr>
          <p:cNvPicPr>
            <a:picLocks noChangeAspect="1"/>
          </p:cNvPicPr>
          <p:nvPr/>
        </p:nvPicPr>
        <p:blipFill rotWithShape="1">
          <a:blip r:embed="rId5" cstate="print">
            <a:alphaModFix amt="20000"/>
            <a:duotone>
              <a:schemeClr val="accent2">
                <a:shade val="45000"/>
                <a:satMod val="135000"/>
              </a:schemeClr>
              <a:prstClr val="white"/>
            </a:duotone>
            <a:extLst>
              <a:ext uri="{28A0092B-C50C-407E-A947-70E740481C1C}">
                <a14:useLocalDpi xmlns:a14="http://schemas.microsoft.com/office/drawing/2010/main" val="0"/>
              </a:ext>
            </a:extLst>
          </a:blip>
          <a:srcRect l="25586" t="32295" r="25033" b="38551"/>
          <a:stretch/>
        </p:blipFill>
        <p:spPr>
          <a:xfrm>
            <a:off x="499351" y="4900176"/>
            <a:ext cx="1986062" cy="1172542"/>
          </a:xfrm>
          <a:prstGeom prst="rect">
            <a:avLst/>
          </a:prstGeom>
        </p:spPr>
      </p:pic>
      <p:sp>
        <p:nvSpPr>
          <p:cNvPr id="14" name="TextBox 7">
            <a:extLst>
              <a:ext uri="{FF2B5EF4-FFF2-40B4-BE49-F238E27FC236}">
                <a16:creationId xmlns:a16="http://schemas.microsoft.com/office/drawing/2014/main" id="{3D6C4DD3-C232-6B10-058D-E9BCE155CEDB}"/>
              </a:ext>
            </a:extLst>
          </p:cNvPr>
          <p:cNvSpPr txBox="1"/>
          <p:nvPr/>
        </p:nvSpPr>
        <p:spPr>
          <a:xfrm>
            <a:off x="1496723" y="6309700"/>
            <a:ext cx="3300865" cy="338554"/>
          </a:xfrm>
          <a:prstGeom prst="rect">
            <a:avLst/>
          </a:prstGeom>
          <a:noFill/>
        </p:spPr>
        <p:txBody>
          <a:bodyPr wrap="square">
            <a:spAutoFit/>
          </a:bodyPr>
          <a:lstStyle/>
          <a:p>
            <a:r>
              <a:rPr lang="en-US" sz="1600" dirty="0">
                <a:solidFill>
                  <a:schemeClr val="bg1">
                    <a:lumMod val="65000"/>
                  </a:schemeClr>
                </a:solidFill>
              </a:rPr>
              <a:t>Be An Entrepreneur 2022-2023</a:t>
            </a:r>
          </a:p>
        </p:txBody>
      </p:sp>
      <p:cxnSp>
        <p:nvCxnSpPr>
          <p:cNvPr id="61" name="رابط مستقيم 60">
            <a:extLst>
              <a:ext uri="{FF2B5EF4-FFF2-40B4-BE49-F238E27FC236}">
                <a16:creationId xmlns:a16="http://schemas.microsoft.com/office/drawing/2014/main" id="{50FA2C9B-58E4-2815-0A1D-9DC9B3DD7C07}"/>
              </a:ext>
            </a:extLst>
          </p:cNvPr>
          <p:cNvCxnSpPr/>
          <p:nvPr/>
        </p:nvCxnSpPr>
        <p:spPr>
          <a:xfrm flipH="1">
            <a:off x="1272109" y="6256700"/>
            <a:ext cx="4392000" cy="0"/>
          </a:xfrm>
          <a:prstGeom prst="line">
            <a:avLst/>
          </a:prstGeom>
          <a:noFill/>
          <a:ln w="19050" cap="rnd" cmpd="sng" algn="ctr">
            <a:solidFill>
              <a:srgbClr val="4472C4">
                <a:shade val="50000"/>
              </a:srgbClr>
            </a:solidFill>
            <a:prstDash val="lgDash"/>
            <a:miter lim="800000"/>
            <a:headEnd type="oval" w="lg" len="lg"/>
            <a:tailEnd type="oval" w="lg" len="lg"/>
          </a:ln>
          <a:effectLst/>
        </p:spPr>
      </p:cxnSp>
      <p:sp>
        <p:nvSpPr>
          <p:cNvPr id="36" name="Rectangle 31">
            <a:extLst>
              <a:ext uri="{FF2B5EF4-FFF2-40B4-BE49-F238E27FC236}">
                <a16:creationId xmlns:a16="http://schemas.microsoft.com/office/drawing/2014/main" id="{33A86A29-A034-9D0E-A48C-4CD0E9FC1886}"/>
              </a:ext>
            </a:extLst>
          </p:cNvPr>
          <p:cNvSpPr/>
          <p:nvPr/>
        </p:nvSpPr>
        <p:spPr>
          <a:xfrm>
            <a:off x="1223063" y="157557"/>
            <a:ext cx="9548318" cy="646331"/>
          </a:xfrm>
          <a:prstGeom prst="rect">
            <a:avLst/>
          </a:prstGeom>
        </p:spPr>
        <p:txBody>
          <a:bodyPr wrap="square" anchor="t">
            <a:spAutoFit/>
          </a:bodyPr>
          <a:lstStyle/>
          <a:p>
            <a:pPr algn="ctr">
              <a:defRPr/>
            </a:pPr>
            <a:r>
              <a:rPr lang="en-US" sz="3600" b="1" dirty="0">
                <a:solidFill>
                  <a:srgbClr val="4D2643"/>
                </a:solidFill>
                <a:latin typeface="El Messiri" panose="00000800000000000000" pitchFamily="50" charset="-78"/>
                <a:cs typeface="El Messiri" panose="00000800000000000000" pitchFamily="50" charset="-78"/>
              </a:rPr>
              <a:t>Buy an existing business</a:t>
            </a:r>
          </a:p>
        </p:txBody>
      </p:sp>
      <p:sp>
        <p:nvSpPr>
          <p:cNvPr id="48" name="شكل حر 47">
            <a:extLst>
              <a:ext uri="{FF2B5EF4-FFF2-40B4-BE49-F238E27FC236}">
                <a16:creationId xmlns:a16="http://schemas.microsoft.com/office/drawing/2014/main" id="{B83DE556-7759-4E51-953E-6194E8578615}"/>
              </a:ext>
            </a:extLst>
          </p:cNvPr>
          <p:cNvSpPr/>
          <p:nvPr/>
        </p:nvSpPr>
        <p:spPr>
          <a:xfrm flipH="1" flipV="1">
            <a:off x="10629028" y="0"/>
            <a:ext cx="1562972" cy="6889284"/>
          </a:xfrm>
          <a:custGeom>
            <a:avLst/>
            <a:gdLst>
              <a:gd name="connsiteX0" fmla="*/ 38516 w 1562972"/>
              <a:gd name="connsiteY0" fmla="*/ 6889284 h 6889284"/>
              <a:gd name="connsiteX1" fmla="*/ 0 w 1562972"/>
              <a:gd name="connsiteY1" fmla="*/ 6889284 h 6889284"/>
              <a:gd name="connsiteX2" fmla="*/ 0 w 1562972"/>
              <a:gd name="connsiteY2" fmla="*/ 4984890 h 6889284"/>
              <a:gd name="connsiteX3" fmla="*/ 1103053 w 1562972"/>
              <a:gd name="connsiteY3" fmla="*/ 0 h 6889284"/>
              <a:gd name="connsiteX4" fmla="*/ 1562972 w 1562972"/>
              <a:gd name="connsiteY4" fmla="*/ 0 h 68892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62972" h="6889284">
                <a:moveTo>
                  <a:pt x="38516" y="6889284"/>
                </a:moveTo>
                <a:lnTo>
                  <a:pt x="0" y="6889284"/>
                </a:lnTo>
                <a:lnTo>
                  <a:pt x="0" y="4984890"/>
                </a:lnTo>
                <a:lnTo>
                  <a:pt x="1103053" y="0"/>
                </a:lnTo>
                <a:lnTo>
                  <a:pt x="1562972" y="0"/>
                </a:lnTo>
                <a:close/>
              </a:path>
            </a:pathLst>
          </a:custGeom>
          <a:solidFill>
            <a:srgbClr val="5AE2D2">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45720" tIns="22860" rIns="45720" bIns="22860" numCol="1" spcCol="0" rtlCol="0" fromWordArt="0" anchor="ctr" anchorCtr="0" forceAA="0" compatLnSpc="1">
            <a:prstTxWarp prst="textNoShape">
              <a:avLst/>
            </a:prstTxWarp>
            <a:noAutofit/>
          </a:bodyPr>
          <a:lstStyle/>
          <a:p>
            <a:pPr marL="0" marR="0" lvl="0" indent="0" algn="ctr" defTabSz="914400" rtl="1"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9" name="شكل حر 48">
            <a:extLst>
              <a:ext uri="{FF2B5EF4-FFF2-40B4-BE49-F238E27FC236}">
                <a16:creationId xmlns:a16="http://schemas.microsoft.com/office/drawing/2014/main" id="{9A5AC296-F6FE-43A1-9495-3FCD467F015B}"/>
              </a:ext>
            </a:extLst>
          </p:cNvPr>
          <p:cNvSpPr/>
          <p:nvPr/>
        </p:nvSpPr>
        <p:spPr>
          <a:xfrm flipH="1" flipV="1">
            <a:off x="11076210" y="1846834"/>
            <a:ext cx="1115790" cy="5042451"/>
          </a:xfrm>
          <a:custGeom>
            <a:avLst/>
            <a:gdLst>
              <a:gd name="connsiteX0" fmla="*/ 0 w 1115790"/>
              <a:gd name="connsiteY0" fmla="*/ 5042451 h 5042451"/>
              <a:gd name="connsiteX1" fmla="*/ 0 w 1115790"/>
              <a:gd name="connsiteY1" fmla="*/ 2963996 h 5042451"/>
              <a:gd name="connsiteX2" fmla="*/ 655871 w 1115790"/>
              <a:gd name="connsiteY2" fmla="*/ 0 h 5042451"/>
              <a:gd name="connsiteX3" fmla="*/ 1115790 w 1115790"/>
              <a:gd name="connsiteY3" fmla="*/ 0 h 5042451"/>
            </a:gdLst>
            <a:ahLst/>
            <a:cxnLst>
              <a:cxn ang="0">
                <a:pos x="connsiteX0" y="connsiteY0"/>
              </a:cxn>
              <a:cxn ang="0">
                <a:pos x="connsiteX1" y="connsiteY1"/>
              </a:cxn>
              <a:cxn ang="0">
                <a:pos x="connsiteX2" y="connsiteY2"/>
              </a:cxn>
              <a:cxn ang="0">
                <a:pos x="connsiteX3" y="connsiteY3"/>
              </a:cxn>
            </a:cxnLst>
            <a:rect l="l" t="t" r="r" b="b"/>
            <a:pathLst>
              <a:path w="1115790" h="5042451">
                <a:moveTo>
                  <a:pt x="0" y="5042451"/>
                </a:moveTo>
                <a:lnTo>
                  <a:pt x="0" y="2963996"/>
                </a:lnTo>
                <a:lnTo>
                  <a:pt x="655871" y="0"/>
                </a:lnTo>
                <a:lnTo>
                  <a:pt x="1115790" y="0"/>
                </a:lnTo>
                <a:close/>
              </a:path>
            </a:pathLst>
          </a:custGeom>
          <a:solidFill>
            <a:srgbClr val="5AE2D2">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45720" tIns="22860" rIns="45720" bIns="22860" numCol="1" spcCol="0" rtlCol="0" fromWordArt="0" anchor="ctr" anchorCtr="0" forceAA="0" compatLnSpc="1">
            <a:prstTxWarp prst="textNoShape">
              <a:avLst/>
            </a:prstTxWarp>
            <a:noAutofit/>
          </a:bodyPr>
          <a:lstStyle/>
          <a:p>
            <a:pPr marL="0" marR="0" lvl="0" indent="0" algn="ctr" defTabSz="914400" rtl="1"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0" name="شكل حر 49">
            <a:extLst>
              <a:ext uri="{FF2B5EF4-FFF2-40B4-BE49-F238E27FC236}">
                <a16:creationId xmlns:a16="http://schemas.microsoft.com/office/drawing/2014/main" id="{3FD56E2B-6CF9-462A-85E3-6FBE55378828}"/>
              </a:ext>
            </a:extLst>
          </p:cNvPr>
          <p:cNvSpPr/>
          <p:nvPr/>
        </p:nvSpPr>
        <p:spPr>
          <a:xfrm flipH="1" flipV="1">
            <a:off x="11528154" y="3889248"/>
            <a:ext cx="663846" cy="3000037"/>
          </a:xfrm>
          <a:custGeom>
            <a:avLst/>
            <a:gdLst>
              <a:gd name="connsiteX0" fmla="*/ 0 w 663846"/>
              <a:gd name="connsiteY0" fmla="*/ 3000037 h 3000037"/>
              <a:gd name="connsiteX1" fmla="*/ 0 w 663846"/>
              <a:gd name="connsiteY1" fmla="*/ 921582 h 3000037"/>
              <a:gd name="connsiteX2" fmla="*/ 203927 w 663846"/>
              <a:gd name="connsiteY2" fmla="*/ 0 h 3000037"/>
              <a:gd name="connsiteX3" fmla="*/ 663846 w 663846"/>
              <a:gd name="connsiteY3" fmla="*/ 0 h 3000037"/>
            </a:gdLst>
            <a:ahLst/>
            <a:cxnLst>
              <a:cxn ang="0">
                <a:pos x="connsiteX0" y="connsiteY0"/>
              </a:cxn>
              <a:cxn ang="0">
                <a:pos x="connsiteX1" y="connsiteY1"/>
              </a:cxn>
              <a:cxn ang="0">
                <a:pos x="connsiteX2" y="connsiteY2"/>
              </a:cxn>
              <a:cxn ang="0">
                <a:pos x="connsiteX3" y="connsiteY3"/>
              </a:cxn>
            </a:cxnLst>
            <a:rect l="l" t="t" r="r" b="b"/>
            <a:pathLst>
              <a:path w="663846" h="3000037">
                <a:moveTo>
                  <a:pt x="0" y="3000037"/>
                </a:moveTo>
                <a:lnTo>
                  <a:pt x="0" y="921582"/>
                </a:lnTo>
                <a:lnTo>
                  <a:pt x="203927" y="0"/>
                </a:lnTo>
                <a:lnTo>
                  <a:pt x="663846" y="0"/>
                </a:lnTo>
                <a:close/>
              </a:path>
            </a:pathLst>
          </a:custGeom>
          <a:solidFill>
            <a:srgbClr val="5AE2D2">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45720" tIns="22860" rIns="45720" bIns="22860" numCol="1" spcCol="0" rtlCol="0" fromWordArt="0" anchor="ctr" anchorCtr="0" forceAA="0" compatLnSpc="1">
            <a:prstTxWarp prst="textNoShape">
              <a:avLst/>
            </a:prstTxWarp>
            <a:noAutofit/>
          </a:bodyPr>
          <a:lstStyle/>
          <a:p>
            <a:pPr marL="0" marR="0" lvl="0" indent="0" algn="ctr" defTabSz="914400" rtl="1"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1" name="شكل حر 50">
            <a:extLst>
              <a:ext uri="{FF2B5EF4-FFF2-40B4-BE49-F238E27FC236}">
                <a16:creationId xmlns:a16="http://schemas.microsoft.com/office/drawing/2014/main" id="{3FD56E2B-6CF9-462A-85E3-6FBE55378828}"/>
              </a:ext>
            </a:extLst>
          </p:cNvPr>
          <p:cNvSpPr/>
          <p:nvPr/>
        </p:nvSpPr>
        <p:spPr>
          <a:xfrm flipH="1" flipV="1">
            <a:off x="11981248" y="5936858"/>
            <a:ext cx="210752" cy="952426"/>
          </a:xfrm>
          <a:custGeom>
            <a:avLst/>
            <a:gdLst>
              <a:gd name="connsiteX0" fmla="*/ 0 w 210752"/>
              <a:gd name="connsiteY0" fmla="*/ 952426 h 952426"/>
              <a:gd name="connsiteX1" fmla="*/ 0 w 210752"/>
              <a:gd name="connsiteY1" fmla="*/ 0 h 952426"/>
              <a:gd name="connsiteX2" fmla="*/ 210752 w 210752"/>
              <a:gd name="connsiteY2" fmla="*/ 0 h 952426"/>
            </a:gdLst>
            <a:ahLst/>
            <a:cxnLst>
              <a:cxn ang="0">
                <a:pos x="connsiteX0" y="connsiteY0"/>
              </a:cxn>
              <a:cxn ang="0">
                <a:pos x="connsiteX1" y="connsiteY1"/>
              </a:cxn>
              <a:cxn ang="0">
                <a:pos x="connsiteX2" y="connsiteY2"/>
              </a:cxn>
            </a:cxnLst>
            <a:rect l="l" t="t" r="r" b="b"/>
            <a:pathLst>
              <a:path w="210752" h="952426">
                <a:moveTo>
                  <a:pt x="0" y="952426"/>
                </a:moveTo>
                <a:lnTo>
                  <a:pt x="0" y="0"/>
                </a:lnTo>
                <a:lnTo>
                  <a:pt x="210752" y="0"/>
                </a:lnTo>
                <a:close/>
              </a:path>
            </a:pathLst>
          </a:custGeom>
          <a:solidFill>
            <a:srgbClr val="5AE2D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45720" tIns="22860" rIns="45720" bIns="22860" numCol="1" spcCol="0" rtlCol="0" fromWordArt="0" anchor="ctr" anchorCtr="0" forceAA="0" compatLnSpc="1">
            <a:prstTxWarp prst="textNoShape">
              <a:avLst/>
            </a:prstTxWarp>
            <a:noAutofit/>
          </a:bodyPr>
          <a:lstStyle/>
          <a:p>
            <a:pPr marL="0" marR="0" lvl="0" indent="0" algn="ctr" defTabSz="914400" rtl="1"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3" name="Title 6">
            <a:extLst>
              <a:ext uri="{FF2B5EF4-FFF2-40B4-BE49-F238E27FC236}">
                <a16:creationId xmlns:a16="http://schemas.microsoft.com/office/drawing/2014/main" id="{31B6C596-3807-DE04-B9C7-D7C7F2431D7D}"/>
              </a:ext>
            </a:extLst>
          </p:cNvPr>
          <p:cNvSpPr txBox="1">
            <a:spLocks/>
          </p:cNvSpPr>
          <p:nvPr/>
        </p:nvSpPr>
        <p:spPr>
          <a:xfrm>
            <a:off x="1731411" y="1785458"/>
            <a:ext cx="4481456" cy="732403"/>
          </a:xfrm>
          <a:prstGeom prst="rect">
            <a:avLst/>
          </a:prstGeom>
        </p:spPr>
        <p:txBody>
          <a:bodyPr vert="horz" lIns="91440" tIns="45720" rIns="91440" bIns="45720" rtlCol="0" anchor="ctr">
            <a:noAutofit/>
          </a:bodyPr>
          <a:lstStyle>
            <a:defPPr>
              <a:defRPr lang="ar-SA"/>
            </a:defPPr>
            <a:lvl1pPr marL="342900" marR="0" lvl="0" indent="-342900" algn="r" defTabSz="914400" rtl="1" eaLnBrk="1" fontAlgn="auto" latinLnBrk="0" hangingPunct="1">
              <a:lnSpc>
                <a:spcPct val="120000"/>
              </a:lnSpc>
              <a:spcAft>
                <a:spcPts val="0"/>
              </a:spcAft>
              <a:buClrTx/>
              <a:buSzTx/>
              <a:buFont typeface="Arial" panose="020B0604020202020204" pitchFamily="34" charset="0"/>
              <a:buChar char="•"/>
              <a:tabLst/>
              <a:defRPr kumimoji="0" sz="1600" b="1" i="0" u="none" strike="noStrike" cap="none" spc="0" normalizeH="0" baseline="0">
                <a:ln>
                  <a:noFill/>
                </a:ln>
                <a:solidFill>
                  <a:prstClr val="white">
                    <a:lumMod val="65000"/>
                  </a:prstClr>
                </a:solidFill>
                <a:effectLst/>
                <a:uLnTx/>
                <a:uFillTx/>
                <a:latin typeface="El Messiri" panose="00000800000000000000" pitchFamily="50" charset="-78"/>
                <a:ea typeface="+mj-ea"/>
                <a:cs typeface="El Messiri" panose="00000800000000000000" pitchFamily="50" charset="-78"/>
              </a:defRPr>
            </a:lvl1pPr>
          </a:lstStyle>
          <a:p>
            <a:pPr marL="0" lvl="0" indent="0" algn="ctr" rtl="0">
              <a:buNone/>
            </a:pPr>
            <a:r>
              <a:rPr lang="en-US" sz="1800" b="0" dirty="0">
                <a:solidFill>
                  <a:srgbClr val="343D45">
                    <a:lumMod val="75000"/>
                  </a:srgbClr>
                </a:solidFill>
                <a:latin typeface="Cocon® Next Arabic"/>
                <a:cs typeface="Geeza Pro" panose="02000400000000000000" pitchFamily="2" charset="0"/>
              </a:rPr>
              <a:t>Existing employees may not be suitable.</a:t>
            </a:r>
          </a:p>
        </p:txBody>
      </p:sp>
      <p:sp>
        <p:nvSpPr>
          <p:cNvPr id="52" name="Title 6">
            <a:extLst>
              <a:ext uri="{FF2B5EF4-FFF2-40B4-BE49-F238E27FC236}">
                <a16:creationId xmlns:a16="http://schemas.microsoft.com/office/drawing/2014/main" id="{9D029566-86EB-9D59-8599-7F6807B6CB98}"/>
              </a:ext>
            </a:extLst>
          </p:cNvPr>
          <p:cNvSpPr txBox="1">
            <a:spLocks/>
          </p:cNvSpPr>
          <p:nvPr/>
        </p:nvSpPr>
        <p:spPr>
          <a:xfrm>
            <a:off x="1874120" y="3112990"/>
            <a:ext cx="3605350" cy="844940"/>
          </a:xfrm>
          <a:prstGeom prst="rect">
            <a:avLst/>
          </a:prstGeom>
        </p:spPr>
        <p:txBody>
          <a:bodyPr vert="horz" lIns="91440" tIns="45720" rIns="91440" bIns="45720" rtlCol="0" anchor="ctr">
            <a:noAutofit/>
          </a:bodyPr>
          <a:lstStyle>
            <a:defPPr>
              <a:defRPr lang="ar-SA"/>
            </a:defPPr>
            <a:lvl1pPr marL="342900" marR="0" lvl="0" indent="-342900" algn="r" defTabSz="914400" rtl="1" eaLnBrk="1" fontAlgn="auto" latinLnBrk="0" hangingPunct="1">
              <a:lnSpc>
                <a:spcPct val="120000"/>
              </a:lnSpc>
              <a:spcAft>
                <a:spcPts val="0"/>
              </a:spcAft>
              <a:buClrTx/>
              <a:buSzTx/>
              <a:buFont typeface="Arial" panose="020B0604020202020204" pitchFamily="34" charset="0"/>
              <a:buChar char="•"/>
              <a:tabLst/>
              <a:defRPr kumimoji="0" sz="1600" b="1" i="0" u="none" strike="noStrike" cap="none" spc="0" normalizeH="0" baseline="0">
                <a:ln>
                  <a:noFill/>
                </a:ln>
                <a:solidFill>
                  <a:prstClr val="white">
                    <a:lumMod val="65000"/>
                  </a:prstClr>
                </a:solidFill>
                <a:effectLst/>
                <a:uLnTx/>
                <a:uFillTx/>
                <a:latin typeface="El Messiri" panose="00000800000000000000" pitchFamily="50" charset="-78"/>
                <a:ea typeface="+mj-ea"/>
                <a:cs typeface="El Messiri" panose="00000800000000000000" pitchFamily="50" charset="-78"/>
              </a:defRPr>
            </a:lvl1pPr>
          </a:lstStyle>
          <a:p>
            <a:pPr marL="0" lvl="0" indent="0" algn="ctr" rtl="0">
              <a:buNone/>
            </a:pPr>
            <a:r>
              <a:rPr lang="en-US" b="0" dirty="0">
                <a:solidFill>
                  <a:srgbClr val="343D45">
                    <a:lumMod val="75000"/>
                  </a:srgbClr>
                </a:solidFill>
                <a:latin typeface="Cocon® Next Arabic"/>
                <a:cs typeface="Geeza Pro" panose="02000400000000000000" pitchFamily="2" charset="0"/>
              </a:rPr>
              <a:t>Equipment and facilities may be obsolete or in need of repair.</a:t>
            </a:r>
          </a:p>
        </p:txBody>
      </p:sp>
      <p:sp>
        <p:nvSpPr>
          <p:cNvPr id="64" name="Title 6">
            <a:extLst>
              <a:ext uri="{FF2B5EF4-FFF2-40B4-BE49-F238E27FC236}">
                <a16:creationId xmlns:a16="http://schemas.microsoft.com/office/drawing/2014/main" id="{80D7C784-0A3A-802E-7BD8-B770251D8FF6}"/>
              </a:ext>
            </a:extLst>
          </p:cNvPr>
          <p:cNvSpPr txBox="1">
            <a:spLocks/>
          </p:cNvSpPr>
          <p:nvPr/>
        </p:nvSpPr>
        <p:spPr>
          <a:xfrm>
            <a:off x="1680358" y="4547857"/>
            <a:ext cx="3879718" cy="844940"/>
          </a:xfrm>
          <a:prstGeom prst="rect">
            <a:avLst/>
          </a:prstGeom>
        </p:spPr>
        <p:txBody>
          <a:bodyPr vert="horz" lIns="91440" tIns="45720" rIns="91440" bIns="45720" rtlCol="0" anchor="ctr">
            <a:noAutofit/>
          </a:bodyPr>
          <a:lstStyle>
            <a:defPPr>
              <a:defRPr lang="ar-SA"/>
            </a:defPPr>
            <a:lvl1pPr marL="342900" marR="0" lvl="0" indent="-342900" algn="r" defTabSz="914400" rtl="1" eaLnBrk="1" fontAlgn="auto" latinLnBrk="0" hangingPunct="1">
              <a:lnSpc>
                <a:spcPct val="120000"/>
              </a:lnSpc>
              <a:spcAft>
                <a:spcPts val="0"/>
              </a:spcAft>
              <a:buClrTx/>
              <a:buSzTx/>
              <a:buFont typeface="Arial" panose="020B0604020202020204" pitchFamily="34" charset="0"/>
              <a:buChar char="•"/>
              <a:tabLst/>
              <a:defRPr kumimoji="0" sz="1600" b="1" i="0" u="none" strike="noStrike" cap="none" spc="0" normalizeH="0" baseline="0">
                <a:ln>
                  <a:noFill/>
                </a:ln>
                <a:solidFill>
                  <a:prstClr val="white">
                    <a:lumMod val="65000"/>
                  </a:prstClr>
                </a:solidFill>
                <a:effectLst/>
                <a:uLnTx/>
                <a:uFillTx/>
                <a:latin typeface="El Messiri" panose="00000800000000000000" pitchFamily="50" charset="-78"/>
                <a:ea typeface="+mj-ea"/>
                <a:cs typeface="El Messiri" panose="00000800000000000000" pitchFamily="50" charset="-78"/>
              </a:defRPr>
            </a:lvl1pPr>
          </a:lstStyle>
          <a:p>
            <a:pPr marL="0" lvl="0" indent="0" algn="ctr" rtl="0">
              <a:buNone/>
            </a:pPr>
            <a:r>
              <a:rPr lang="en-US" b="0" dirty="0">
                <a:solidFill>
                  <a:srgbClr val="343D45">
                    <a:lumMod val="75000"/>
                  </a:srgbClr>
                </a:solidFill>
                <a:latin typeface="Cocon® Next Arabic"/>
                <a:cs typeface="Geeza Pro" panose="02000400000000000000" pitchFamily="2" charset="0"/>
              </a:rPr>
              <a:t>The inventory may be outdated. </a:t>
            </a:r>
          </a:p>
        </p:txBody>
      </p:sp>
      <p:sp>
        <p:nvSpPr>
          <p:cNvPr id="65" name="Title 6">
            <a:extLst>
              <a:ext uri="{FF2B5EF4-FFF2-40B4-BE49-F238E27FC236}">
                <a16:creationId xmlns:a16="http://schemas.microsoft.com/office/drawing/2014/main" id="{577E869C-AE05-5039-52AC-8A32BB46C061}"/>
              </a:ext>
            </a:extLst>
          </p:cNvPr>
          <p:cNvSpPr txBox="1">
            <a:spLocks/>
          </p:cNvSpPr>
          <p:nvPr/>
        </p:nvSpPr>
        <p:spPr>
          <a:xfrm>
            <a:off x="801698" y="1783385"/>
            <a:ext cx="604592" cy="751531"/>
          </a:xfrm>
          <a:prstGeom prst="rect">
            <a:avLst/>
          </a:prstGeom>
        </p:spPr>
        <p:txBody>
          <a:bodyPr vert="horz" lIns="91440" tIns="45720" rIns="91440" bIns="45720" rtlCol="0" anchor="ctr">
            <a:noAutofit/>
          </a:bodyPr>
          <a:lstStyle>
            <a:defPPr>
              <a:defRPr lang="ar-SA"/>
            </a:defPPr>
            <a:lvl1pPr marL="342900" marR="0" lvl="0" indent="-342900" algn="r" defTabSz="914400" rtl="1" eaLnBrk="1" fontAlgn="auto" latinLnBrk="0" hangingPunct="1">
              <a:lnSpc>
                <a:spcPct val="120000"/>
              </a:lnSpc>
              <a:spcAft>
                <a:spcPts val="0"/>
              </a:spcAft>
              <a:buClrTx/>
              <a:buSzTx/>
              <a:buFont typeface="Arial" panose="020B0604020202020204" pitchFamily="34" charset="0"/>
              <a:buChar char="•"/>
              <a:tabLst/>
              <a:defRPr kumimoji="0" sz="1600" b="1" i="0" u="none" strike="noStrike" cap="none" spc="0" normalizeH="0" baseline="0">
                <a:ln>
                  <a:noFill/>
                </a:ln>
                <a:solidFill>
                  <a:prstClr val="white">
                    <a:lumMod val="65000"/>
                  </a:prstClr>
                </a:solidFill>
                <a:effectLst/>
                <a:uLnTx/>
                <a:uFillTx/>
                <a:latin typeface="El Messiri" panose="00000800000000000000" pitchFamily="50" charset="-78"/>
                <a:ea typeface="+mj-ea"/>
                <a:cs typeface="El Messiri" panose="00000800000000000000" pitchFamily="50" charset="-78"/>
              </a:defRPr>
            </a:lvl1pPr>
          </a:lstStyle>
          <a:p>
            <a:pPr marL="0" lvl="0" indent="0" algn="ctr" rtl="0">
              <a:buNone/>
            </a:pPr>
            <a:r>
              <a:rPr lang="ar-SA" sz="2400" dirty="0">
                <a:solidFill>
                  <a:schemeClr val="tx1">
                    <a:lumMod val="75000"/>
                  </a:schemeClr>
                </a:solidFill>
                <a:latin typeface="Cocon® Next Arabic"/>
                <a:cs typeface="Geeza Pro" panose="02000400000000000000" pitchFamily="2" charset="0"/>
              </a:rPr>
              <a:t>6</a:t>
            </a:r>
            <a:endParaRPr lang="en-US" sz="2400" dirty="0">
              <a:solidFill>
                <a:schemeClr val="tx1">
                  <a:lumMod val="75000"/>
                </a:schemeClr>
              </a:solidFill>
              <a:latin typeface="Cocon® Next Arabic"/>
              <a:cs typeface="Geeza Pro" panose="02000400000000000000" pitchFamily="2" charset="0"/>
            </a:endParaRPr>
          </a:p>
        </p:txBody>
      </p:sp>
      <p:sp>
        <p:nvSpPr>
          <p:cNvPr id="68" name="Title 6">
            <a:extLst>
              <a:ext uri="{FF2B5EF4-FFF2-40B4-BE49-F238E27FC236}">
                <a16:creationId xmlns:a16="http://schemas.microsoft.com/office/drawing/2014/main" id="{011BA951-BBB0-75CB-2A48-0FA302092711}"/>
              </a:ext>
            </a:extLst>
          </p:cNvPr>
          <p:cNvSpPr txBox="1">
            <a:spLocks/>
          </p:cNvSpPr>
          <p:nvPr/>
        </p:nvSpPr>
        <p:spPr>
          <a:xfrm>
            <a:off x="773589" y="3193483"/>
            <a:ext cx="604592" cy="751531"/>
          </a:xfrm>
          <a:prstGeom prst="rect">
            <a:avLst/>
          </a:prstGeom>
        </p:spPr>
        <p:txBody>
          <a:bodyPr vert="horz" lIns="91440" tIns="45720" rIns="91440" bIns="45720" rtlCol="0" anchor="ctr">
            <a:noAutofit/>
          </a:bodyPr>
          <a:lstStyle>
            <a:defPPr>
              <a:defRPr lang="ar-SA"/>
            </a:defPPr>
            <a:lvl1pPr marL="0" marR="0" lvl="0" indent="0" algn="ctr" defTabSz="914400" eaLnBrk="1" fontAlgn="auto" latinLnBrk="0" hangingPunct="1">
              <a:lnSpc>
                <a:spcPct val="120000"/>
              </a:lnSpc>
              <a:spcAft>
                <a:spcPts val="0"/>
              </a:spcAft>
              <a:buClrTx/>
              <a:buSzTx/>
              <a:buFont typeface="Arial" panose="020B0604020202020204" pitchFamily="34" charset="0"/>
              <a:buNone/>
              <a:tabLst/>
              <a:defRPr kumimoji="0" sz="2800" b="1" i="0" u="none" strike="noStrike" cap="none" spc="0" normalizeH="0" baseline="0">
                <a:ln>
                  <a:noFill/>
                </a:ln>
                <a:solidFill>
                  <a:schemeClr val="bg1">
                    <a:lumMod val="65000"/>
                  </a:schemeClr>
                </a:solidFill>
                <a:effectLst/>
                <a:uLnTx/>
                <a:uFillTx/>
                <a:latin typeface="Cocon® Next Arabic"/>
                <a:ea typeface="+mj-ea"/>
                <a:cs typeface="Geeza Pro" panose="02000400000000000000" pitchFamily="2" charset="0"/>
              </a:defRPr>
            </a:lvl1pPr>
          </a:lstStyle>
          <a:p>
            <a:r>
              <a:rPr lang="ar-SA" sz="2400" dirty="0">
                <a:solidFill>
                  <a:schemeClr val="tx1">
                    <a:lumMod val="75000"/>
                  </a:schemeClr>
                </a:solidFill>
              </a:rPr>
              <a:t>7</a:t>
            </a:r>
            <a:endParaRPr lang="en-US" sz="2400" dirty="0">
              <a:solidFill>
                <a:schemeClr val="tx1">
                  <a:lumMod val="75000"/>
                </a:schemeClr>
              </a:solidFill>
            </a:endParaRPr>
          </a:p>
        </p:txBody>
      </p:sp>
      <p:sp>
        <p:nvSpPr>
          <p:cNvPr id="69" name="Title 6">
            <a:extLst>
              <a:ext uri="{FF2B5EF4-FFF2-40B4-BE49-F238E27FC236}">
                <a16:creationId xmlns:a16="http://schemas.microsoft.com/office/drawing/2014/main" id="{0D144971-60C6-334C-5111-5DE05E764B87}"/>
              </a:ext>
            </a:extLst>
          </p:cNvPr>
          <p:cNvSpPr txBox="1">
            <a:spLocks/>
          </p:cNvSpPr>
          <p:nvPr/>
        </p:nvSpPr>
        <p:spPr>
          <a:xfrm>
            <a:off x="773589" y="4497320"/>
            <a:ext cx="604592" cy="751531"/>
          </a:xfrm>
          <a:prstGeom prst="rect">
            <a:avLst/>
          </a:prstGeom>
        </p:spPr>
        <p:txBody>
          <a:bodyPr vert="horz" lIns="91440" tIns="45720" rIns="91440" bIns="45720" rtlCol="0" anchor="ctr">
            <a:noAutofit/>
          </a:bodyPr>
          <a:lstStyle>
            <a:defPPr>
              <a:defRPr lang="ar-SA"/>
            </a:defPPr>
            <a:lvl1pPr marL="0" marR="0" lvl="0" indent="0" algn="ctr" defTabSz="914400" eaLnBrk="1" fontAlgn="auto" latinLnBrk="0" hangingPunct="1">
              <a:lnSpc>
                <a:spcPct val="120000"/>
              </a:lnSpc>
              <a:spcAft>
                <a:spcPts val="0"/>
              </a:spcAft>
              <a:buClrTx/>
              <a:buSzTx/>
              <a:buFont typeface="Arial" panose="020B0604020202020204" pitchFamily="34" charset="0"/>
              <a:buNone/>
              <a:tabLst/>
              <a:defRPr kumimoji="0" sz="2800" b="1" i="0" u="none" strike="noStrike" cap="none" spc="0" normalizeH="0" baseline="0">
                <a:ln>
                  <a:noFill/>
                </a:ln>
                <a:solidFill>
                  <a:schemeClr val="bg1">
                    <a:lumMod val="65000"/>
                  </a:schemeClr>
                </a:solidFill>
                <a:effectLst/>
                <a:uLnTx/>
                <a:uFillTx/>
                <a:latin typeface="Cocon® Next Arabic"/>
                <a:ea typeface="+mj-ea"/>
                <a:cs typeface="Geeza Pro" panose="02000400000000000000" pitchFamily="2" charset="0"/>
              </a:defRPr>
            </a:lvl1pPr>
          </a:lstStyle>
          <a:p>
            <a:r>
              <a:rPr lang="ar-SA" sz="2400" dirty="0">
                <a:solidFill>
                  <a:schemeClr val="tx1">
                    <a:lumMod val="75000"/>
                  </a:schemeClr>
                </a:solidFill>
              </a:rPr>
              <a:t>8</a:t>
            </a:r>
            <a:endParaRPr lang="en-US" sz="2400" dirty="0">
              <a:solidFill>
                <a:schemeClr val="tx1">
                  <a:lumMod val="75000"/>
                </a:schemeClr>
              </a:solidFill>
            </a:endParaRPr>
          </a:p>
        </p:txBody>
      </p:sp>
      <p:sp>
        <p:nvSpPr>
          <p:cNvPr id="70" name="سهم: بشكل رتبة عسكرية 69">
            <a:extLst>
              <a:ext uri="{FF2B5EF4-FFF2-40B4-BE49-F238E27FC236}">
                <a16:creationId xmlns:a16="http://schemas.microsoft.com/office/drawing/2014/main" id="{43278C28-3717-2688-2F68-1DFE653FAB2D}"/>
              </a:ext>
            </a:extLst>
          </p:cNvPr>
          <p:cNvSpPr/>
          <p:nvPr/>
        </p:nvSpPr>
        <p:spPr>
          <a:xfrm>
            <a:off x="6592515" y="3009774"/>
            <a:ext cx="660443" cy="972566"/>
          </a:xfrm>
          <a:prstGeom prst="chevron">
            <a:avLst>
              <a:gd name="adj" fmla="val 29809"/>
            </a:avLst>
          </a:prstGeom>
          <a:noFill/>
          <a:ln w="76200">
            <a:solidFill>
              <a:schemeClr val="bg2">
                <a:lumMod val="75000"/>
              </a:schemeClr>
            </a:solidFill>
          </a:ln>
          <a:effectLst>
            <a:outerShdw blurRad="114300" dist="76200" dir="8100000" algn="tr" rotWithShape="0">
              <a:prstClr val="black">
                <a:alpha val="36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1" fromWordArt="0" anchor="ctr" anchorCtr="0" forceAA="0" compatLnSpc="1">
            <a:prstTxWarp prst="textNoShape">
              <a:avLst/>
            </a:prstTxWarp>
            <a:noAutofit/>
          </a:bodyPr>
          <a:lstStyle/>
          <a:p>
            <a:pPr algn="ctr"/>
            <a:endParaRPr lang="LID4096"/>
          </a:p>
        </p:txBody>
      </p:sp>
      <p:sp>
        <p:nvSpPr>
          <p:cNvPr id="74" name="Title 6">
            <a:extLst>
              <a:ext uri="{FF2B5EF4-FFF2-40B4-BE49-F238E27FC236}">
                <a16:creationId xmlns:a16="http://schemas.microsoft.com/office/drawing/2014/main" id="{08227E98-6071-73CA-062A-00997F6B0C70}"/>
              </a:ext>
            </a:extLst>
          </p:cNvPr>
          <p:cNvSpPr txBox="1">
            <a:spLocks/>
          </p:cNvSpPr>
          <p:nvPr/>
        </p:nvSpPr>
        <p:spPr>
          <a:xfrm>
            <a:off x="7559078" y="3137400"/>
            <a:ext cx="3851599" cy="844940"/>
          </a:xfrm>
          <a:prstGeom prst="rect">
            <a:avLst/>
          </a:prstGeom>
        </p:spPr>
        <p:txBody>
          <a:bodyPr vert="horz" lIns="91440" tIns="45720" rIns="91440" bIns="45720" rtlCol="0" anchor="ctr">
            <a:noAutofit/>
          </a:bodyPr>
          <a:lstStyle>
            <a:defPPr>
              <a:defRPr lang="ar-SA"/>
            </a:defPPr>
            <a:lvl1pPr marL="342900" marR="0" lvl="0" indent="-342900" algn="r" defTabSz="914400" rtl="1" eaLnBrk="1" fontAlgn="auto" latinLnBrk="0" hangingPunct="1">
              <a:lnSpc>
                <a:spcPct val="120000"/>
              </a:lnSpc>
              <a:spcAft>
                <a:spcPts val="0"/>
              </a:spcAft>
              <a:buClrTx/>
              <a:buSzTx/>
              <a:buFont typeface="Arial" panose="020B0604020202020204" pitchFamily="34" charset="0"/>
              <a:buChar char="•"/>
              <a:tabLst/>
              <a:defRPr kumimoji="0" sz="1600" b="1" i="0" u="none" strike="noStrike" cap="none" spc="0" normalizeH="0" baseline="0">
                <a:ln>
                  <a:noFill/>
                </a:ln>
                <a:solidFill>
                  <a:prstClr val="white">
                    <a:lumMod val="65000"/>
                  </a:prstClr>
                </a:solidFill>
                <a:effectLst/>
                <a:uLnTx/>
                <a:uFillTx/>
                <a:latin typeface="El Messiri" panose="00000800000000000000" pitchFamily="50" charset="-78"/>
                <a:ea typeface="+mj-ea"/>
                <a:cs typeface="El Messiri" panose="00000800000000000000" pitchFamily="50" charset="-78"/>
              </a:defRPr>
            </a:lvl1pPr>
          </a:lstStyle>
          <a:p>
            <a:pPr marL="0" lvl="0" indent="0" algn="ctr" rtl="0">
              <a:buNone/>
            </a:pPr>
            <a:r>
              <a:rPr lang="en-US" sz="1800" b="0" dirty="0">
                <a:solidFill>
                  <a:srgbClr val="343D45">
                    <a:lumMod val="75000"/>
                  </a:srgbClr>
                </a:solidFill>
                <a:latin typeface="Cocon® Next Arabic"/>
                <a:cs typeface="Geeza Pro" panose="02000400000000000000" pitchFamily="2" charset="0"/>
              </a:rPr>
              <a:t>Receivables may be worth less than face value. </a:t>
            </a:r>
          </a:p>
        </p:txBody>
      </p:sp>
      <p:sp>
        <p:nvSpPr>
          <p:cNvPr id="77" name="Title 6">
            <a:extLst>
              <a:ext uri="{FF2B5EF4-FFF2-40B4-BE49-F238E27FC236}">
                <a16:creationId xmlns:a16="http://schemas.microsoft.com/office/drawing/2014/main" id="{C1D355C0-9541-684C-B5D9-CBCC4D6FEDFA}"/>
              </a:ext>
            </a:extLst>
          </p:cNvPr>
          <p:cNvSpPr txBox="1">
            <a:spLocks/>
          </p:cNvSpPr>
          <p:nvPr/>
        </p:nvSpPr>
        <p:spPr>
          <a:xfrm>
            <a:off x="7696578" y="1717810"/>
            <a:ext cx="4041310" cy="844940"/>
          </a:xfrm>
          <a:prstGeom prst="rect">
            <a:avLst/>
          </a:prstGeom>
        </p:spPr>
        <p:txBody>
          <a:bodyPr vert="horz" lIns="91440" tIns="45720" rIns="91440" bIns="45720" rtlCol="0" anchor="ctr">
            <a:noAutofit/>
          </a:bodyPr>
          <a:lstStyle>
            <a:defPPr>
              <a:defRPr lang="ar-SA"/>
            </a:defPPr>
            <a:lvl1pPr marL="342900" marR="0" lvl="0" indent="-342900" algn="r" defTabSz="914400" rtl="1" eaLnBrk="1" fontAlgn="auto" latinLnBrk="0" hangingPunct="1">
              <a:lnSpc>
                <a:spcPct val="120000"/>
              </a:lnSpc>
              <a:spcAft>
                <a:spcPts val="0"/>
              </a:spcAft>
              <a:buClrTx/>
              <a:buSzTx/>
              <a:buFont typeface="Arial" panose="020B0604020202020204" pitchFamily="34" charset="0"/>
              <a:buChar char="•"/>
              <a:tabLst/>
              <a:defRPr kumimoji="0" sz="1600" b="1" i="0" u="none" strike="noStrike" cap="none" spc="0" normalizeH="0" baseline="0">
                <a:ln>
                  <a:noFill/>
                </a:ln>
                <a:solidFill>
                  <a:prstClr val="white">
                    <a:lumMod val="65000"/>
                  </a:prstClr>
                </a:solidFill>
                <a:effectLst/>
                <a:uLnTx/>
                <a:uFillTx/>
                <a:latin typeface="El Messiri" panose="00000800000000000000" pitchFamily="50" charset="-78"/>
                <a:ea typeface="+mj-ea"/>
                <a:cs typeface="El Messiri" panose="00000800000000000000" pitchFamily="50" charset="-78"/>
              </a:defRPr>
            </a:lvl1pPr>
          </a:lstStyle>
          <a:p>
            <a:pPr marL="0" lvl="0" indent="0" algn="ctr" rtl="0">
              <a:buNone/>
            </a:pPr>
            <a:r>
              <a:rPr lang="en-US" sz="1800" b="0" dirty="0">
                <a:solidFill>
                  <a:srgbClr val="343D45">
                    <a:lumMod val="75000"/>
                  </a:srgbClr>
                </a:solidFill>
                <a:latin typeface="Cocon® Next Arabic"/>
                <a:cs typeface="Geeza Pro" panose="02000400000000000000" pitchFamily="2" charset="0"/>
              </a:rPr>
              <a:t>Change and innovation may be difficult to bring about. </a:t>
            </a:r>
          </a:p>
        </p:txBody>
      </p:sp>
      <p:sp>
        <p:nvSpPr>
          <p:cNvPr id="81" name="Title 6">
            <a:extLst>
              <a:ext uri="{FF2B5EF4-FFF2-40B4-BE49-F238E27FC236}">
                <a16:creationId xmlns:a16="http://schemas.microsoft.com/office/drawing/2014/main" id="{DD8FCB08-FF33-2BC5-29B3-6B36AEF269C3}"/>
              </a:ext>
            </a:extLst>
          </p:cNvPr>
          <p:cNvSpPr txBox="1">
            <a:spLocks/>
          </p:cNvSpPr>
          <p:nvPr/>
        </p:nvSpPr>
        <p:spPr>
          <a:xfrm>
            <a:off x="6671359" y="3129704"/>
            <a:ext cx="604592" cy="751531"/>
          </a:xfrm>
          <a:prstGeom prst="rect">
            <a:avLst/>
          </a:prstGeom>
        </p:spPr>
        <p:txBody>
          <a:bodyPr vert="horz" lIns="91440" tIns="45720" rIns="91440" bIns="45720" rtlCol="0" anchor="ctr">
            <a:noAutofit/>
          </a:bodyPr>
          <a:lstStyle>
            <a:defPPr>
              <a:defRPr lang="ar-SA"/>
            </a:defPPr>
            <a:lvl1pPr marL="0" marR="0" lvl="0" indent="0" algn="ctr" defTabSz="914400" eaLnBrk="1" fontAlgn="auto" latinLnBrk="0" hangingPunct="1">
              <a:lnSpc>
                <a:spcPct val="120000"/>
              </a:lnSpc>
              <a:spcAft>
                <a:spcPts val="0"/>
              </a:spcAft>
              <a:buClrTx/>
              <a:buSzTx/>
              <a:buFont typeface="Arial" panose="020B0604020202020204" pitchFamily="34" charset="0"/>
              <a:buNone/>
              <a:tabLst/>
              <a:defRPr kumimoji="0" sz="2800" b="1" i="0" u="none" strike="noStrike" cap="none" spc="0" normalizeH="0" baseline="0">
                <a:ln>
                  <a:noFill/>
                </a:ln>
                <a:solidFill>
                  <a:schemeClr val="bg1">
                    <a:lumMod val="65000"/>
                  </a:schemeClr>
                </a:solidFill>
                <a:effectLst/>
                <a:uLnTx/>
                <a:uFillTx/>
                <a:latin typeface="Cocon® Next Arabic"/>
                <a:ea typeface="+mj-ea"/>
                <a:cs typeface="Geeza Pro" panose="02000400000000000000" pitchFamily="2" charset="0"/>
              </a:defRPr>
            </a:lvl1pPr>
          </a:lstStyle>
          <a:p>
            <a:r>
              <a:rPr lang="ar-SA" sz="1800" dirty="0">
                <a:solidFill>
                  <a:schemeClr val="tx1">
                    <a:lumMod val="75000"/>
                  </a:schemeClr>
                </a:solidFill>
              </a:rPr>
              <a:t>10</a:t>
            </a:r>
            <a:endParaRPr lang="en-US" sz="1800" dirty="0">
              <a:solidFill>
                <a:schemeClr val="tx1">
                  <a:lumMod val="75000"/>
                </a:schemeClr>
              </a:solidFill>
            </a:endParaRPr>
          </a:p>
        </p:txBody>
      </p:sp>
      <p:sp>
        <p:nvSpPr>
          <p:cNvPr id="82" name="Title 6">
            <a:extLst>
              <a:ext uri="{FF2B5EF4-FFF2-40B4-BE49-F238E27FC236}">
                <a16:creationId xmlns:a16="http://schemas.microsoft.com/office/drawing/2014/main" id="{DEA7AA69-FA80-176C-0E00-287DAF52016D}"/>
              </a:ext>
            </a:extLst>
          </p:cNvPr>
          <p:cNvSpPr txBox="1">
            <a:spLocks/>
          </p:cNvSpPr>
          <p:nvPr/>
        </p:nvSpPr>
        <p:spPr>
          <a:xfrm>
            <a:off x="6652426" y="1760677"/>
            <a:ext cx="604592" cy="751531"/>
          </a:xfrm>
          <a:prstGeom prst="rect">
            <a:avLst/>
          </a:prstGeom>
        </p:spPr>
        <p:txBody>
          <a:bodyPr vert="horz" lIns="91440" tIns="45720" rIns="91440" bIns="45720" rtlCol="0" anchor="ctr">
            <a:noAutofit/>
          </a:bodyPr>
          <a:lstStyle>
            <a:defPPr>
              <a:defRPr lang="ar-SA"/>
            </a:defPPr>
            <a:lvl1pPr marL="0" marR="0" lvl="0" indent="0" algn="ctr" defTabSz="914400" eaLnBrk="1" fontAlgn="auto" latinLnBrk="0" hangingPunct="1">
              <a:lnSpc>
                <a:spcPct val="120000"/>
              </a:lnSpc>
              <a:spcAft>
                <a:spcPts val="0"/>
              </a:spcAft>
              <a:buClrTx/>
              <a:buSzTx/>
              <a:buFont typeface="Arial" panose="020B0604020202020204" pitchFamily="34" charset="0"/>
              <a:buNone/>
              <a:tabLst/>
              <a:defRPr kumimoji="0" sz="2800" b="1" i="0" u="none" strike="noStrike" cap="none" spc="0" normalizeH="0" baseline="0">
                <a:ln>
                  <a:noFill/>
                </a:ln>
                <a:solidFill>
                  <a:schemeClr val="bg1">
                    <a:lumMod val="65000"/>
                  </a:schemeClr>
                </a:solidFill>
                <a:effectLst/>
                <a:uLnTx/>
                <a:uFillTx/>
                <a:latin typeface="Cocon® Next Arabic"/>
                <a:ea typeface="+mj-ea"/>
                <a:cs typeface="Geeza Pro" panose="02000400000000000000" pitchFamily="2" charset="0"/>
              </a:defRPr>
            </a:lvl1pPr>
          </a:lstStyle>
          <a:p>
            <a:r>
              <a:rPr lang="ar-SA" sz="2400" dirty="0">
                <a:solidFill>
                  <a:schemeClr val="tx1">
                    <a:lumMod val="75000"/>
                  </a:schemeClr>
                </a:solidFill>
              </a:rPr>
              <a:t>9</a:t>
            </a:r>
            <a:endParaRPr lang="en-US" sz="2400" dirty="0">
              <a:solidFill>
                <a:schemeClr val="tx1">
                  <a:lumMod val="75000"/>
                </a:schemeClr>
              </a:solidFill>
            </a:endParaRPr>
          </a:p>
        </p:txBody>
      </p:sp>
      <p:sp>
        <p:nvSpPr>
          <p:cNvPr id="27" name="سهم: بشكل رتبة عسكرية 26">
            <a:extLst>
              <a:ext uri="{FF2B5EF4-FFF2-40B4-BE49-F238E27FC236}">
                <a16:creationId xmlns:a16="http://schemas.microsoft.com/office/drawing/2014/main" id="{11551807-15F0-9DA6-0049-D4B27EA769D4}"/>
              </a:ext>
            </a:extLst>
          </p:cNvPr>
          <p:cNvSpPr/>
          <p:nvPr/>
        </p:nvSpPr>
        <p:spPr>
          <a:xfrm>
            <a:off x="6592515" y="1678928"/>
            <a:ext cx="660443" cy="972566"/>
          </a:xfrm>
          <a:prstGeom prst="chevron">
            <a:avLst>
              <a:gd name="adj" fmla="val 29809"/>
            </a:avLst>
          </a:prstGeom>
          <a:noFill/>
          <a:ln w="76200">
            <a:solidFill>
              <a:schemeClr val="bg2">
                <a:lumMod val="75000"/>
              </a:schemeClr>
            </a:solidFill>
          </a:ln>
          <a:effectLst>
            <a:outerShdw blurRad="114300" dist="76200" dir="8100000" algn="tr" rotWithShape="0">
              <a:prstClr val="black">
                <a:alpha val="36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1" fromWordArt="0" anchor="ctr" anchorCtr="0" forceAA="0" compatLnSpc="1">
            <a:prstTxWarp prst="textNoShape">
              <a:avLst/>
            </a:prstTxWarp>
            <a:noAutofit/>
          </a:bodyPr>
          <a:lstStyle/>
          <a:p>
            <a:pPr algn="ctr"/>
            <a:endParaRPr lang="LID4096"/>
          </a:p>
        </p:txBody>
      </p:sp>
      <p:sp>
        <p:nvSpPr>
          <p:cNvPr id="28" name="سهم: بشكل رتبة عسكرية 27">
            <a:extLst>
              <a:ext uri="{FF2B5EF4-FFF2-40B4-BE49-F238E27FC236}">
                <a16:creationId xmlns:a16="http://schemas.microsoft.com/office/drawing/2014/main" id="{78840CC9-87EE-5912-9075-367CC96F9F74}"/>
              </a:ext>
            </a:extLst>
          </p:cNvPr>
          <p:cNvSpPr/>
          <p:nvPr/>
        </p:nvSpPr>
        <p:spPr>
          <a:xfrm>
            <a:off x="704973" y="4420231"/>
            <a:ext cx="660443" cy="972566"/>
          </a:xfrm>
          <a:prstGeom prst="chevron">
            <a:avLst>
              <a:gd name="adj" fmla="val 29809"/>
            </a:avLst>
          </a:prstGeom>
          <a:noFill/>
          <a:ln w="76200">
            <a:solidFill>
              <a:schemeClr val="bg2">
                <a:lumMod val="75000"/>
              </a:schemeClr>
            </a:solidFill>
          </a:ln>
          <a:effectLst>
            <a:outerShdw blurRad="114300" dist="76200" dir="8100000" algn="tr" rotWithShape="0">
              <a:prstClr val="black">
                <a:alpha val="36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1" fromWordArt="0" anchor="ctr" anchorCtr="0" forceAA="0" compatLnSpc="1">
            <a:prstTxWarp prst="textNoShape">
              <a:avLst/>
            </a:prstTxWarp>
            <a:noAutofit/>
          </a:bodyPr>
          <a:lstStyle/>
          <a:p>
            <a:pPr algn="ctr"/>
            <a:endParaRPr lang="LID4096"/>
          </a:p>
        </p:txBody>
      </p:sp>
      <p:sp>
        <p:nvSpPr>
          <p:cNvPr id="29" name="سهم: بشكل رتبة عسكرية 28">
            <a:extLst>
              <a:ext uri="{FF2B5EF4-FFF2-40B4-BE49-F238E27FC236}">
                <a16:creationId xmlns:a16="http://schemas.microsoft.com/office/drawing/2014/main" id="{9CFD71AC-3E7A-4533-D926-B8D0102B9692}"/>
              </a:ext>
            </a:extLst>
          </p:cNvPr>
          <p:cNvSpPr/>
          <p:nvPr/>
        </p:nvSpPr>
        <p:spPr>
          <a:xfrm>
            <a:off x="704973" y="3089385"/>
            <a:ext cx="660443" cy="972566"/>
          </a:xfrm>
          <a:prstGeom prst="chevron">
            <a:avLst>
              <a:gd name="adj" fmla="val 29809"/>
            </a:avLst>
          </a:prstGeom>
          <a:noFill/>
          <a:ln w="76200">
            <a:solidFill>
              <a:schemeClr val="bg2">
                <a:lumMod val="75000"/>
              </a:schemeClr>
            </a:solidFill>
          </a:ln>
          <a:effectLst>
            <a:outerShdw blurRad="114300" dist="76200" dir="8100000" algn="tr" rotWithShape="0">
              <a:prstClr val="black">
                <a:alpha val="36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1" fromWordArt="0" anchor="ctr" anchorCtr="0" forceAA="0" compatLnSpc="1">
            <a:prstTxWarp prst="textNoShape">
              <a:avLst/>
            </a:prstTxWarp>
            <a:noAutofit/>
          </a:bodyPr>
          <a:lstStyle/>
          <a:p>
            <a:pPr algn="ctr"/>
            <a:endParaRPr lang="LID4096"/>
          </a:p>
        </p:txBody>
      </p:sp>
      <p:sp>
        <p:nvSpPr>
          <p:cNvPr id="30" name="سهم: بشكل رتبة عسكرية 29">
            <a:extLst>
              <a:ext uri="{FF2B5EF4-FFF2-40B4-BE49-F238E27FC236}">
                <a16:creationId xmlns:a16="http://schemas.microsoft.com/office/drawing/2014/main" id="{0B3EE6C6-25F3-F944-44AA-FF95F78E479A}"/>
              </a:ext>
            </a:extLst>
          </p:cNvPr>
          <p:cNvSpPr/>
          <p:nvPr/>
        </p:nvSpPr>
        <p:spPr>
          <a:xfrm>
            <a:off x="704973" y="1697817"/>
            <a:ext cx="660443" cy="972566"/>
          </a:xfrm>
          <a:prstGeom prst="chevron">
            <a:avLst>
              <a:gd name="adj" fmla="val 29809"/>
            </a:avLst>
          </a:prstGeom>
          <a:noFill/>
          <a:ln w="76200">
            <a:solidFill>
              <a:schemeClr val="bg2">
                <a:lumMod val="75000"/>
              </a:schemeClr>
            </a:solidFill>
          </a:ln>
          <a:effectLst>
            <a:outerShdw blurRad="114300" dist="76200" dir="8100000" algn="tr" rotWithShape="0">
              <a:prstClr val="black">
                <a:alpha val="36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1" fromWordArt="0" anchor="ctr" anchorCtr="0" forceAA="0" compatLnSpc="1">
            <a:prstTxWarp prst="textNoShape">
              <a:avLst/>
            </a:prstTxWarp>
            <a:noAutofit/>
          </a:bodyPr>
          <a:lstStyle/>
          <a:p>
            <a:pPr algn="ctr"/>
            <a:endParaRPr lang="LID4096"/>
          </a:p>
        </p:txBody>
      </p:sp>
      <p:sp>
        <p:nvSpPr>
          <p:cNvPr id="31" name="Rectangle 31">
            <a:extLst>
              <a:ext uri="{FF2B5EF4-FFF2-40B4-BE49-F238E27FC236}">
                <a16:creationId xmlns:a16="http://schemas.microsoft.com/office/drawing/2014/main" id="{915DDF1C-B53D-6BF2-109C-E31B026CD0BA}"/>
              </a:ext>
            </a:extLst>
          </p:cNvPr>
          <p:cNvSpPr/>
          <p:nvPr/>
        </p:nvSpPr>
        <p:spPr>
          <a:xfrm>
            <a:off x="1237945" y="815711"/>
            <a:ext cx="9548318" cy="400110"/>
          </a:xfrm>
          <a:prstGeom prst="rect">
            <a:avLst/>
          </a:prstGeom>
        </p:spPr>
        <p:txBody>
          <a:bodyPr wrap="square" anchor="t">
            <a:spAutoFit/>
          </a:bodyPr>
          <a:lstStyle/>
          <a:p>
            <a:pPr algn="ctr">
              <a:defRPr/>
            </a:pPr>
            <a:r>
              <a:rPr lang="en-US" sz="2000" b="1" dirty="0">
                <a:solidFill>
                  <a:schemeClr val="bg1">
                    <a:lumMod val="50000"/>
                  </a:schemeClr>
                </a:solidFill>
                <a:latin typeface="El Messiri" panose="00000800000000000000" pitchFamily="50" charset="-78"/>
                <a:cs typeface="El Messiri" panose="00000800000000000000" pitchFamily="50" charset="-78"/>
              </a:rPr>
              <a:t>Disadvantages of buying business. </a:t>
            </a:r>
          </a:p>
        </p:txBody>
      </p:sp>
      <p:sp>
        <p:nvSpPr>
          <p:cNvPr id="32" name="سهم: بشكل رتبة عسكرية 31">
            <a:extLst>
              <a:ext uri="{FF2B5EF4-FFF2-40B4-BE49-F238E27FC236}">
                <a16:creationId xmlns:a16="http://schemas.microsoft.com/office/drawing/2014/main" id="{D813E296-F716-EA43-E7E8-05CC712619AE}"/>
              </a:ext>
            </a:extLst>
          </p:cNvPr>
          <p:cNvSpPr/>
          <p:nvPr/>
        </p:nvSpPr>
        <p:spPr>
          <a:xfrm>
            <a:off x="6547909" y="4420231"/>
            <a:ext cx="660443" cy="972566"/>
          </a:xfrm>
          <a:prstGeom prst="chevron">
            <a:avLst>
              <a:gd name="adj" fmla="val 29809"/>
            </a:avLst>
          </a:prstGeom>
          <a:noFill/>
          <a:ln w="76200">
            <a:solidFill>
              <a:schemeClr val="bg2">
                <a:lumMod val="75000"/>
              </a:schemeClr>
            </a:solidFill>
          </a:ln>
          <a:effectLst>
            <a:outerShdw blurRad="114300" dist="76200" dir="8100000" algn="tr" rotWithShape="0">
              <a:prstClr val="black">
                <a:alpha val="36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1" fromWordArt="0" anchor="ctr" anchorCtr="0" forceAA="0" compatLnSpc="1">
            <a:prstTxWarp prst="textNoShape">
              <a:avLst/>
            </a:prstTxWarp>
            <a:noAutofit/>
          </a:bodyPr>
          <a:lstStyle/>
          <a:p>
            <a:pPr algn="ctr"/>
            <a:endParaRPr lang="LID4096"/>
          </a:p>
        </p:txBody>
      </p:sp>
      <p:sp>
        <p:nvSpPr>
          <p:cNvPr id="33" name="Title 6">
            <a:extLst>
              <a:ext uri="{FF2B5EF4-FFF2-40B4-BE49-F238E27FC236}">
                <a16:creationId xmlns:a16="http://schemas.microsoft.com/office/drawing/2014/main" id="{19488D45-0B5C-9AC0-7B34-2B9FE61B7826}"/>
              </a:ext>
            </a:extLst>
          </p:cNvPr>
          <p:cNvSpPr txBox="1">
            <a:spLocks/>
          </p:cNvSpPr>
          <p:nvPr/>
        </p:nvSpPr>
        <p:spPr>
          <a:xfrm>
            <a:off x="7514472" y="4547857"/>
            <a:ext cx="3851599" cy="844940"/>
          </a:xfrm>
          <a:prstGeom prst="rect">
            <a:avLst/>
          </a:prstGeom>
        </p:spPr>
        <p:txBody>
          <a:bodyPr vert="horz" lIns="91440" tIns="45720" rIns="91440" bIns="45720" rtlCol="0" anchor="ctr">
            <a:noAutofit/>
          </a:bodyPr>
          <a:lstStyle>
            <a:defPPr>
              <a:defRPr lang="ar-SA"/>
            </a:defPPr>
            <a:lvl1pPr marL="342900" marR="0" lvl="0" indent="-342900" algn="r" defTabSz="914400" rtl="1" eaLnBrk="1" fontAlgn="auto" latinLnBrk="0" hangingPunct="1">
              <a:lnSpc>
                <a:spcPct val="120000"/>
              </a:lnSpc>
              <a:spcAft>
                <a:spcPts val="0"/>
              </a:spcAft>
              <a:buClrTx/>
              <a:buSzTx/>
              <a:buFont typeface="Arial" panose="020B0604020202020204" pitchFamily="34" charset="0"/>
              <a:buChar char="•"/>
              <a:tabLst/>
              <a:defRPr kumimoji="0" sz="1600" b="1" i="0" u="none" strike="noStrike" cap="none" spc="0" normalizeH="0" baseline="0">
                <a:ln>
                  <a:noFill/>
                </a:ln>
                <a:solidFill>
                  <a:prstClr val="white">
                    <a:lumMod val="65000"/>
                  </a:prstClr>
                </a:solidFill>
                <a:effectLst/>
                <a:uLnTx/>
                <a:uFillTx/>
                <a:latin typeface="El Messiri" panose="00000800000000000000" pitchFamily="50" charset="-78"/>
                <a:ea typeface="+mj-ea"/>
                <a:cs typeface="El Messiri" panose="00000800000000000000" pitchFamily="50" charset="-78"/>
              </a:defRPr>
            </a:lvl1pPr>
          </a:lstStyle>
          <a:p>
            <a:pPr marL="0" lvl="0" indent="0" algn="ctr" rtl="0">
              <a:buNone/>
            </a:pPr>
            <a:r>
              <a:rPr lang="en-US" sz="1800" b="0" dirty="0">
                <a:solidFill>
                  <a:srgbClr val="343D45">
                    <a:lumMod val="75000"/>
                  </a:srgbClr>
                </a:solidFill>
                <a:latin typeface="Cocon® Next Arabic"/>
                <a:cs typeface="Geeza Pro" panose="02000400000000000000" pitchFamily="2" charset="0"/>
              </a:rPr>
              <a:t>The business may be overpriced</a:t>
            </a:r>
          </a:p>
        </p:txBody>
      </p:sp>
      <p:sp>
        <p:nvSpPr>
          <p:cNvPr id="34" name="Title 6">
            <a:extLst>
              <a:ext uri="{FF2B5EF4-FFF2-40B4-BE49-F238E27FC236}">
                <a16:creationId xmlns:a16="http://schemas.microsoft.com/office/drawing/2014/main" id="{EF83C735-BAFF-E90E-DA22-6A0713160EA4}"/>
              </a:ext>
            </a:extLst>
          </p:cNvPr>
          <p:cNvSpPr txBox="1">
            <a:spLocks/>
          </p:cNvSpPr>
          <p:nvPr/>
        </p:nvSpPr>
        <p:spPr>
          <a:xfrm>
            <a:off x="6626753" y="4540161"/>
            <a:ext cx="604592" cy="751531"/>
          </a:xfrm>
          <a:prstGeom prst="rect">
            <a:avLst/>
          </a:prstGeom>
        </p:spPr>
        <p:txBody>
          <a:bodyPr vert="horz" lIns="91440" tIns="45720" rIns="91440" bIns="45720" rtlCol="0" anchor="ctr">
            <a:noAutofit/>
          </a:bodyPr>
          <a:lstStyle>
            <a:defPPr>
              <a:defRPr lang="ar-SA"/>
            </a:defPPr>
            <a:lvl1pPr marL="0" marR="0" lvl="0" indent="0" algn="ctr" defTabSz="914400" eaLnBrk="1" fontAlgn="auto" latinLnBrk="0" hangingPunct="1">
              <a:lnSpc>
                <a:spcPct val="120000"/>
              </a:lnSpc>
              <a:spcAft>
                <a:spcPts val="0"/>
              </a:spcAft>
              <a:buClrTx/>
              <a:buSzTx/>
              <a:buFont typeface="Arial" panose="020B0604020202020204" pitchFamily="34" charset="0"/>
              <a:buNone/>
              <a:tabLst/>
              <a:defRPr kumimoji="0" sz="2800" b="1" i="0" u="none" strike="noStrike" cap="none" spc="0" normalizeH="0" baseline="0">
                <a:ln>
                  <a:noFill/>
                </a:ln>
                <a:solidFill>
                  <a:schemeClr val="bg1">
                    <a:lumMod val="65000"/>
                  </a:schemeClr>
                </a:solidFill>
                <a:effectLst/>
                <a:uLnTx/>
                <a:uFillTx/>
                <a:latin typeface="Cocon® Next Arabic"/>
                <a:ea typeface="+mj-ea"/>
                <a:cs typeface="Geeza Pro" panose="02000400000000000000" pitchFamily="2" charset="0"/>
              </a:defRPr>
            </a:lvl1pPr>
          </a:lstStyle>
          <a:p>
            <a:r>
              <a:rPr lang="ar-SA" sz="1800" dirty="0">
                <a:solidFill>
                  <a:schemeClr val="tx1">
                    <a:lumMod val="75000"/>
                  </a:schemeClr>
                </a:solidFill>
              </a:rPr>
              <a:t>11</a:t>
            </a:r>
            <a:endParaRPr lang="en-US" sz="1800" dirty="0">
              <a:solidFill>
                <a:schemeClr val="tx1">
                  <a:lumMod val="75000"/>
                </a:schemeClr>
              </a:solidFill>
            </a:endParaRPr>
          </a:p>
        </p:txBody>
      </p:sp>
    </p:spTree>
    <p:extLst>
      <p:ext uri="{BB962C8B-B14F-4D97-AF65-F5344CB8AC3E}">
        <p14:creationId xmlns:p14="http://schemas.microsoft.com/office/powerpoint/2010/main" val="1098375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5" fill="hold" grpId="0" nodeType="after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randombar(vertical)">
                                      <p:cBhvr>
                                        <p:cTn id="7" dur="150"/>
                                        <p:tgtEl>
                                          <p:spTgt spid="48"/>
                                        </p:tgtEl>
                                      </p:cBhvr>
                                    </p:animEffect>
                                  </p:childTnLst>
                                </p:cTn>
                              </p:par>
                            </p:childTnLst>
                          </p:cTn>
                        </p:par>
                        <p:par>
                          <p:cTn id="8" fill="hold">
                            <p:stCondLst>
                              <p:cond delay="150"/>
                            </p:stCondLst>
                            <p:childTnLst>
                              <p:par>
                                <p:cTn id="9" presetID="14" presetClass="entr" presetSubtype="5" fill="hold" grpId="0" nodeType="afterEffect">
                                  <p:stCondLst>
                                    <p:cond delay="0"/>
                                  </p:stCondLst>
                                  <p:childTnLst>
                                    <p:set>
                                      <p:cBhvr>
                                        <p:cTn id="10" dur="1" fill="hold">
                                          <p:stCondLst>
                                            <p:cond delay="0"/>
                                          </p:stCondLst>
                                        </p:cTn>
                                        <p:tgtEl>
                                          <p:spTgt spid="49"/>
                                        </p:tgtEl>
                                        <p:attrNameLst>
                                          <p:attrName>style.visibility</p:attrName>
                                        </p:attrNameLst>
                                      </p:cBhvr>
                                      <p:to>
                                        <p:strVal val="visible"/>
                                      </p:to>
                                    </p:set>
                                    <p:animEffect transition="in" filter="randombar(vertical)">
                                      <p:cBhvr>
                                        <p:cTn id="11" dur="150"/>
                                        <p:tgtEl>
                                          <p:spTgt spid="49"/>
                                        </p:tgtEl>
                                      </p:cBhvr>
                                    </p:animEffect>
                                  </p:childTnLst>
                                </p:cTn>
                              </p:par>
                            </p:childTnLst>
                          </p:cTn>
                        </p:par>
                        <p:par>
                          <p:cTn id="12" fill="hold">
                            <p:stCondLst>
                              <p:cond delay="300"/>
                            </p:stCondLst>
                            <p:childTnLst>
                              <p:par>
                                <p:cTn id="13" presetID="14" presetClass="entr" presetSubtype="5" fill="hold" grpId="0" nodeType="afterEffect">
                                  <p:stCondLst>
                                    <p:cond delay="0"/>
                                  </p:stCondLst>
                                  <p:childTnLst>
                                    <p:set>
                                      <p:cBhvr>
                                        <p:cTn id="14" dur="1" fill="hold">
                                          <p:stCondLst>
                                            <p:cond delay="0"/>
                                          </p:stCondLst>
                                        </p:cTn>
                                        <p:tgtEl>
                                          <p:spTgt spid="50"/>
                                        </p:tgtEl>
                                        <p:attrNameLst>
                                          <p:attrName>style.visibility</p:attrName>
                                        </p:attrNameLst>
                                      </p:cBhvr>
                                      <p:to>
                                        <p:strVal val="visible"/>
                                      </p:to>
                                    </p:set>
                                    <p:animEffect transition="in" filter="randombar(vertical)">
                                      <p:cBhvr>
                                        <p:cTn id="15" dur="150"/>
                                        <p:tgtEl>
                                          <p:spTgt spid="50"/>
                                        </p:tgtEl>
                                      </p:cBhvr>
                                    </p:animEffect>
                                  </p:childTnLst>
                                </p:cTn>
                              </p:par>
                            </p:childTnLst>
                          </p:cTn>
                        </p:par>
                        <p:par>
                          <p:cTn id="16" fill="hold">
                            <p:stCondLst>
                              <p:cond delay="450"/>
                            </p:stCondLst>
                            <p:childTnLst>
                              <p:par>
                                <p:cTn id="17" presetID="14" presetClass="entr" presetSubtype="5" fill="hold" grpId="0" nodeType="afterEffect">
                                  <p:stCondLst>
                                    <p:cond delay="0"/>
                                  </p:stCondLst>
                                  <p:childTnLst>
                                    <p:set>
                                      <p:cBhvr>
                                        <p:cTn id="18" dur="1" fill="hold">
                                          <p:stCondLst>
                                            <p:cond delay="0"/>
                                          </p:stCondLst>
                                        </p:cTn>
                                        <p:tgtEl>
                                          <p:spTgt spid="51"/>
                                        </p:tgtEl>
                                        <p:attrNameLst>
                                          <p:attrName>style.visibility</p:attrName>
                                        </p:attrNameLst>
                                      </p:cBhvr>
                                      <p:to>
                                        <p:strVal val="visible"/>
                                      </p:to>
                                    </p:set>
                                    <p:animEffect transition="in" filter="randombar(vertical)">
                                      <p:cBhvr>
                                        <p:cTn id="19" dur="150"/>
                                        <p:tgtEl>
                                          <p:spTgt spid="51"/>
                                        </p:tgtEl>
                                      </p:cBhvr>
                                    </p:animEffect>
                                  </p:childTnLst>
                                </p:cTn>
                              </p:par>
                            </p:childTnLst>
                          </p:cTn>
                        </p:par>
                        <p:par>
                          <p:cTn id="20" fill="hold">
                            <p:stCondLst>
                              <p:cond delay="600"/>
                            </p:stCondLst>
                            <p:childTnLst>
                              <p:par>
                                <p:cTn id="21" presetID="41" presetClass="entr" presetSubtype="0" fill="hold" grpId="0" nodeType="afterEffect">
                                  <p:stCondLst>
                                    <p:cond delay="0"/>
                                  </p:stCondLst>
                                  <p:iterate type="lt">
                                    <p:tmPct val="10000"/>
                                  </p:iterate>
                                  <p:childTnLst>
                                    <p:set>
                                      <p:cBhvr>
                                        <p:cTn id="22" dur="1" fill="hold">
                                          <p:stCondLst>
                                            <p:cond delay="0"/>
                                          </p:stCondLst>
                                        </p:cTn>
                                        <p:tgtEl>
                                          <p:spTgt spid="36"/>
                                        </p:tgtEl>
                                        <p:attrNameLst>
                                          <p:attrName>style.visibility</p:attrName>
                                        </p:attrNameLst>
                                      </p:cBhvr>
                                      <p:to>
                                        <p:strVal val="visible"/>
                                      </p:to>
                                    </p:set>
                                    <p:anim calcmode="lin" valueType="num">
                                      <p:cBhvr>
                                        <p:cTn id="23" dur="250" fill="hold"/>
                                        <p:tgtEl>
                                          <p:spTgt spid="36"/>
                                        </p:tgtEl>
                                        <p:attrNameLst>
                                          <p:attrName>ppt_x</p:attrName>
                                        </p:attrNameLst>
                                      </p:cBhvr>
                                      <p:tavLst>
                                        <p:tav tm="0">
                                          <p:val>
                                            <p:strVal val="#ppt_x"/>
                                          </p:val>
                                        </p:tav>
                                        <p:tav tm="50000">
                                          <p:val>
                                            <p:strVal val="#ppt_x+.1"/>
                                          </p:val>
                                        </p:tav>
                                        <p:tav tm="100000">
                                          <p:val>
                                            <p:strVal val="#ppt_x"/>
                                          </p:val>
                                        </p:tav>
                                      </p:tavLst>
                                    </p:anim>
                                    <p:anim calcmode="lin" valueType="num">
                                      <p:cBhvr>
                                        <p:cTn id="24" dur="250" fill="hold"/>
                                        <p:tgtEl>
                                          <p:spTgt spid="36"/>
                                        </p:tgtEl>
                                        <p:attrNameLst>
                                          <p:attrName>ppt_y</p:attrName>
                                        </p:attrNameLst>
                                      </p:cBhvr>
                                      <p:tavLst>
                                        <p:tav tm="0">
                                          <p:val>
                                            <p:strVal val="#ppt_y"/>
                                          </p:val>
                                        </p:tav>
                                        <p:tav tm="100000">
                                          <p:val>
                                            <p:strVal val="#ppt_y"/>
                                          </p:val>
                                        </p:tav>
                                      </p:tavLst>
                                    </p:anim>
                                    <p:anim calcmode="lin" valueType="num">
                                      <p:cBhvr>
                                        <p:cTn id="25" dur="250" fill="hold"/>
                                        <p:tgtEl>
                                          <p:spTgt spid="36"/>
                                        </p:tgtEl>
                                        <p:attrNameLst>
                                          <p:attrName>ppt_h</p:attrName>
                                        </p:attrNameLst>
                                      </p:cBhvr>
                                      <p:tavLst>
                                        <p:tav tm="0">
                                          <p:val>
                                            <p:strVal val="#ppt_h/10"/>
                                          </p:val>
                                        </p:tav>
                                        <p:tav tm="50000">
                                          <p:val>
                                            <p:strVal val="#ppt_h+.01"/>
                                          </p:val>
                                        </p:tav>
                                        <p:tav tm="100000">
                                          <p:val>
                                            <p:strVal val="#ppt_h"/>
                                          </p:val>
                                        </p:tav>
                                      </p:tavLst>
                                    </p:anim>
                                    <p:anim calcmode="lin" valueType="num">
                                      <p:cBhvr>
                                        <p:cTn id="26" dur="250" fill="hold"/>
                                        <p:tgtEl>
                                          <p:spTgt spid="36"/>
                                        </p:tgtEl>
                                        <p:attrNameLst>
                                          <p:attrName>ppt_w</p:attrName>
                                        </p:attrNameLst>
                                      </p:cBhvr>
                                      <p:tavLst>
                                        <p:tav tm="0">
                                          <p:val>
                                            <p:strVal val="#ppt_w/10"/>
                                          </p:val>
                                        </p:tav>
                                        <p:tav tm="50000">
                                          <p:val>
                                            <p:strVal val="#ppt_w+.01"/>
                                          </p:val>
                                        </p:tav>
                                        <p:tav tm="100000">
                                          <p:val>
                                            <p:strVal val="#ppt_w"/>
                                          </p:val>
                                        </p:tav>
                                      </p:tavLst>
                                    </p:anim>
                                    <p:animEffect transition="in" filter="fade">
                                      <p:cBhvr>
                                        <p:cTn id="27" dur="250" tmFilter="0,0; .5, 1; 1, 1"/>
                                        <p:tgtEl>
                                          <p:spTgt spid="36"/>
                                        </p:tgtEl>
                                      </p:cBhvr>
                                    </p:animEffect>
                                  </p:childTnLst>
                                </p:cTn>
                              </p:par>
                            </p:childTnLst>
                          </p:cTn>
                        </p:par>
                        <p:par>
                          <p:cTn id="28" fill="hold">
                            <p:stCondLst>
                              <p:cond delay="1350"/>
                            </p:stCondLst>
                            <p:childTnLst>
                              <p:par>
                                <p:cTn id="29" presetID="41" presetClass="entr" presetSubtype="0" fill="hold" grpId="0" nodeType="afterEffect">
                                  <p:stCondLst>
                                    <p:cond delay="0"/>
                                  </p:stCondLst>
                                  <p:iterate type="lt">
                                    <p:tmPct val="10000"/>
                                  </p:iterate>
                                  <p:childTnLst>
                                    <p:set>
                                      <p:cBhvr>
                                        <p:cTn id="30" dur="1" fill="hold">
                                          <p:stCondLst>
                                            <p:cond delay="0"/>
                                          </p:stCondLst>
                                        </p:cTn>
                                        <p:tgtEl>
                                          <p:spTgt spid="65"/>
                                        </p:tgtEl>
                                        <p:attrNameLst>
                                          <p:attrName>style.visibility</p:attrName>
                                        </p:attrNameLst>
                                      </p:cBhvr>
                                      <p:to>
                                        <p:strVal val="visible"/>
                                      </p:to>
                                    </p:set>
                                    <p:anim calcmode="lin" valueType="num">
                                      <p:cBhvr>
                                        <p:cTn id="31" dur="250" fill="hold"/>
                                        <p:tgtEl>
                                          <p:spTgt spid="65"/>
                                        </p:tgtEl>
                                        <p:attrNameLst>
                                          <p:attrName>ppt_x</p:attrName>
                                        </p:attrNameLst>
                                      </p:cBhvr>
                                      <p:tavLst>
                                        <p:tav tm="0">
                                          <p:val>
                                            <p:strVal val="#ppt_x"/>
                                          </p:val>
                                        </p:tav>
                                        <p:tav tm="50000">
                                          <p:val>
                                            <p:strVal val="#ppt_x+.1"/>
                                          </p:val>
                                        </p:tav>
                                        <p:tav tm="100000">
                                          <p:val>
                                            <p:strVal val="#ppt_x"/>
                                          </p:val>
                                        </p:tav>
                                      </p:tavLst>
                                    </p:anim>
                                    <p:anim calcmode="lin" valueType="num">
                                      <p:cBhvr>
                                        <p:cTn id="32" dur="250" fill="hold"/>
                                        <p:tgtEl>
                                          <p:spTgt spid="65"/>
                                        </p:tgtEl>
                                        <p:attrNameLst>
                                          <p:attrName>ppt_y</p:attrName>
                                        </p:attrNameLst>
                                      </p:cBhvr>
                                      <p:tavLst>
                                        <p:tav tm="0">
                                          <p:val>
                                            <p:strVal val="#ppt_y"/>
                                          </p:val>
                                        </p:tav>
                                        <p:tav tm="100000">
                                          <p:val>
                                            <p:strVal val="#ppt_y"/>
                                          </p:val>
                                        </p:tav>
                                      </p:tavLst>
                                    </p:anim>
                                    <p:anim calcmode="lin" valueType="num">
                                      <p:cBhvr>
                                        <p:cTn id="33" dur="250" fill="hold"/>
                                        <p:tgtEl>
                                          <p:spTgt spid="65"/>
                                        </p:tgtEl>
                                        <p:attrNameLst>
                                          <p:attrName>ppt_h</p:attrName>
                                        </p:attrNameLst>
                                      </p:cBhvr>
                                      <p:tavLst>
                                        <p:tav tm="0">
                                          <p:val>
                                            <p:strVal val="#ppt_h/10"/>
                                          </p:val>
                                        </p:tav>
                                        <p:tav tm="50000">
                                          <p:val>
                                            <p:strVal val="#ppt_h+.01"/>
                                          </p:val>
                                        </p:tav>
                                        <p:tav tm="100000">
                                          <p:val>
                                            <p:strVal val="#ppt_h"/>
                                          </p:val>
                                        </p:tav>
                                      </p:tavLst>
                                    </p:anim>
                                    <p:anim calcmode="lin" valueType="num">
                                      <p:cBhvr>
                                        <p:cTn id="34" dur="250" fill="hold"/>
                                        <p:tgtEl>
                                          <p:spTgt spid="65"/>
                                        </p:tgtEl>
                                        <p:attrNameLst>
                                          <p:attrName>ppt_w</p:attrName>
                                        </p:attrNameLst>
                                      </p:cBhvr>
                                      <p:tavLst>
                                        <p:tav tm="0">
                                          <p:val>
                                            <p:strVal val="#ppt_w/10"/>
                                          </p:val>
                                        </p:tav>
                                        <p:tav tm="50000">
                                          <p:val>
                                            <p:strVal val="#ppt_w+.01"/>
                                          </p:val>
                                        </p:tav>
                                        <p:tav tm="100000">
                                          <p:val>
                                            <p:strVal val="#ppt_w"/>
                                          </p:val>
                                        </p:tav>
                                      </p:tavLst>
                                    </p:anim>
                                    <p:animEffect transition="in" filter="fade">
                                      <p:cBhvr>
                                        <p:cTn id="35" dur="250" tmFilter="0,0; .5, 1; 1, 1"/>
                                        <p:tgtEl>
                                          <p:spTgt spid="65"/>
                                        </p:tgtEl>
                                      </p:cBhvr>
                                    </p:animEffect>
                                  </p:childTnLst>
                                </p:cTn>
                              </p:par>
                            </p:childTnLst>
                          </p:cTn>
                        </p:par>
                        <p:par>
                          <p:cTn id="36" fill="hold">
                            <p:stCondLst>
                              <p:cond delay="1600"/>
                            </p:stCondLst>
                            <p:childTnLst>
                              <p:par>
                                <p:cTn id="37" presetID="41" presetClass="entr" presetSubtype="0" fill="hold" grpId="0" nodeType="afterEffect">
                                  <p:stCondLst>
                                    <p:cond delay="0"/>
                                  </p:stCondLst>
                                  <p:iterate type="lt">
                                    <p:tmPct val="10000"/>
                                  </p:iterate>
                                  <p:childTnLst>
                                    <p:set>
                                      <p:cBhvr>
                                        <p:cTn id="38" dur="1" fill="hold">
                                          <p:stCondLst>
                                            <p:cond delay="0"/>
                                          </p:stCondLst>
                                        </p:cTn>
                                        <p:tgtEl>
                                          <p:spTgt spid="68"/>
                                        </p:tgtEl>
                                        <p:attrNameLst>
                                          <p:attrName>style.visibility</p:attrName>
                                        </p:attrNameLst>
                                      </p:cBhvr>
                                      <p:to>
                                        <p:strVal val="visible"/>
                                      </p:to>
                                    </p:set>
                                    <p:anim calcmode="lin" valueType="num">
                                      <p:cBhvr>
                                        <p:cTn id="39" dur="250" fill="hold"/>
                                        <p:tgtEl>
                                          <p:spTgt spid="68"/>
                                        </p:tgtEl>
                                        <p:attrNameLst>
                                          <p:attrName>ppt_x</p:attrName>
                                        </p:attrNameLst>
                                      </p:cBhvr>
                                      <p:tavLst>
                                        <p:tav tm="0">
                                          <p:val>
                                            <p:strVal val="#ppt_x"/>
                                          </p:val>
                                        </p:tav>
                                        <p:tav tm="50000">
                                          <p:val>
                                            <p:strVal val="#ppt_x+.1"/>
                                          </p:val>
                                        </p:tav>
                                        <p:tav tm="100000">
                                          <p:val>
                                            <p:strVal val="#ppt_x"/>
                                          </p:val>
                                        </p:tav>
                                      </p:tavLst>
                                    </p:anim>
                                    <p:anim calcmode="lin" valueType="num">
                                      <p:cBhvr>
                                        <p:cTn id="40" dur="250" fill="hold"/>
                                        <p:tgtEl>
                                          <p:spTgt spid="68"/>
                                        </p:tgtEl>
                                        <p:attrNameLst>
                                          <p:attrName>ppt_y</p:attrName>
                                        </p:attrNameLst>
                                      </p:cBhvr>
                                      <p:tavLst>
                                        <p:tav tm="0">
                                          <p:val>
                                            <p:strVal val="#ppt_y"/>
                                          </p:val>
                                        </p:tav>
                                        <p:tav tm="100000">
                                          <p:val>
                                            <p:strVal val="#ppt_y"/>
                                          </p:val>
                                        </p:tav>
                                      </p:tavLst>
                                    </p:anim>
                                    <p:anim calcmode="lin" valueType="num">
                                      <p:cBhvr>
                                        <p:cTn id="41" dur="250" fill="hold"/>
                                        <p:tgtEl>
                                          <p:spTgt spid="68"/>
                                        </p:tgtEl>
                                        <p:attrNameLst>
                                          <p:attrName>ppt_h</p:attrName>
                                        </p:attrNameLst>
                                      </p:cBhvr>
                                      <p:tavLst>
                                        <p:tav tm="0">
                                          <p:val>
                                            <p:strVal val="#ppt_h/10"/>
                                          </p:val>
                                        </p:tav>
                                        <p:tav tm="50000">
                                          <p:val>
                                            <p:strVal val="#ppt_h+.01"/>
                                          </p:val>
                                        </p:tav>
                                        <p:tav tm="100000">
                                          <p:val>
                                            <p:strVal val="#ppt_h"/>
                                          </p:val>
                                        </p:tav>
                                      </p:tavLst>
                                    </p:anim>
                                    <p:anim calcmode="lin" valueType="num">
                                      <p:cBhvr>
                                        <p:cTn id="42" dur="250" fill="hold"/>
                                        <p:tgtEl>
                                          <p:spTgt spid="68"/>
                                        </p:tgtEl>
                                        <p:attrNameLst>
                                          <p:attrName>ppt_w</p:attrName>
                                        </p:attrNameLst>
                                      </p:cBhvr>
                                      <p:tavLst>
                                        <p:tav tm="0">
                                          <p:val>
                                            <p:strVal val="#ppt_w/10"/>
                                          </p:val>
                                        </p:tav>
                                        <p:tav tm="50000">
                                          <p:val>
                                            <p:strVal val="#ppt_w+.01"/>
                                          </p:val>
                                        </p:tav>
                                        <p:tav tm="100000">
                                          <p:val>
                                            <p:strVal val="#ppt_w"/>
                                          </p:val>
                                        </p:tav>
                                      </p:tavLst>
                                    </p:anim>
                                    <p:animEffect transition="in" filter="fade">
                                      <p:cBhvr>
                                        <p:cTn id="43" dur="250" tmFilter="0,0; .5, 1; 1, 1"/>
                                        <p:tgtEl>
                                          <p:spTgt spid="68"/>
                                        </p:tgtEl>
                                      </p:cBhvr>
                                    </p:animEffect>
                                  </p:childTnLst>
                                </p:cTn>
                              </p:par>
                            </p:childTnLst>
                          </p:cTn>
                        </p:par>
                        <p:par>
                          <p:cTn id="44" fill="hold">
                            <p:stCondLst>
                              <p:cond delay="1850"/>
                            </p:stCondLst>
                            <p:childTnLst>
                              <p:par>
                                <p:cTn id="45" presetID="41" presetClass="entr" presetSubtype="0" fill="hold" grpId="0" nodeType="afterEffect">
                                  <p:stCondLst>
                                    <p:cond delay="0"/>
                                  </p:stCondLst>
                                  <p:iterate type="lt">
                                    <p:tmPct val="10000"/>
                                  </p:iterate>
                                  <p:childTnLst>
                                    <p:set>
                                      <p:cBhvr>
                                        <p:cTn id="46" dur="1" fill="hold">
                                          <p:stCondLst>
                                            <p:cond delay="0"/>
                                          </p:stCondLst>
                                        </p:cTn>
                                        <p:tgtEl>
                                          <p:spTgt spid="69"/>
                                        </p:tgtEl>
                                        <p:attrNameLst>
                                          <p:attrName>style.visibility</p:attrName>
                                        </p:attrNameLst>
                                      </p:cBhvr>
                                      <p:to>
                                        <p:strVal val="visible"/>
                                      </p:to>
                                    </p:set>
                                    <p:anim calcmode="lin" valueType="num">
                                      <p:cBhvr>
                                        <p:cTn id="47" dur="250" fill="hold"/>
                                        <p:tgtEl>
                                          <p:spTgt spid="69"/>
                                        </p:tgtEl>
                                        <p:attrNameLst>
                                          <p:attrName>ppt_x</p:attrName>
                                        </p:attrNameLst>
                                      </p:cBhvr>
                                      <p:tavLst>
                                        <p:tav tm="0">
                                          <p:val>
                                            <p:strVal val="#ppt_x"/>
                                          </p:val>
                                        </p:tav>
                                        <p:tav tm="50000">
                                          <p:val>
                                            <p:strVal val="#ppt_x+.1"/>
                                          </p:val>
                                        </p:tav>
                                        <p:tav tm="100000">
                                          <p:val>
                                            <p:strVal val="#ppt_x"/>
                                          </p:val>
                                        </p:tav>
                                      </p:tavLst>
                                    </p:anim>
                                    <p:anim calcmode="lin" valueType="num">
                                      <p:cBhvr>
                                        <p:cTn id="48" dur="250" fill="hold"/>
                                        <p:tgtEl>
                                          <p:spTgt spid="69"/>
                                        </p:tgtEl>
                                        <p:attrNameLst>
                                          <p:attrName>ppt_y</p:attrName>
                                        </p:attrNameLst>
                                      </p:cBhvr>
                                      <p:tavLst>
                                        <p:tav tm="0">
                                          <p:val>
                                            <p:strVal val="#ppt_y"/>
                                          </p:val>
                                        </p:tav>
                                        <p:tav tm="100000">
                                          <p:val>
                                            <p:strVal val="#ppt_y"/>
                                          </p:val>
                                        </p:tav>
                                      </p:tavLst>
                                    </p:anim>
                                    <p:anim calcmode="lin" valueType="num">
                                      <p:cBhvr>
                                        <p:cTn id="49" dur="250" fill="hold"/>
                                        <p:tgtEl>
                                          <p:spTgt spid="69"/>
                                        </p:tgtEl>
                                        <p:attrNameLst>
                                          <p:attrName>ppt_h</p:attrName>
                                        </p:attrNameLst>
                                      </p:cBhvr>
                                      <p:tavLst>
                                        <p:tav tm="0">
                                          <p:val>
                                            <p:strVal val="#ppt_h/10"/>
                                          </p:val>
                                        </p:tav>
                                        <p:tav tm="50000">
                                          <p:val>
                                            <p:strVal val="#ppt_h+.01"/>
                                          </p:val>
                                        </p:tav>
                                        <p:tav tm="100000">
                                          <p:val>
                                            <p:strVal val="#ppt_h"/>
                                          </p:val>
                                        </p:tav>
                                      </p:tavLst>
                                    </p:anim>
                                    <p:anim calcmode="lin" valueType="num">
                                      <p:cBhvr>
                                        <p:cTn id="50" dur="250" fill="hold"/>
                                        <p:tgtEl>
                                          <p:spTgt spid="69"/>
                                        </p:tgtEl>
                                        <p:attrNameLst>
                                          <p:attrName>ppt_w</p:attrName>
                                        </p:attrNameLst>
                                      </p:cBhvr>
                                      <p:tavLst>
                                        <p:tav tm="0">
                                          <p:val>
                                            <p:strVal val="#ppt_w/10"/>
                                          </p:val>
                                        </p:tav>
                                        <p:tav tm="50000">
                                          <p:val>
                                            <p:strVal val="#ppt_w+.01"/>
                                          </p:val>
                                        </p:tav>
                                        <p:tav tm="100000">
                                          <p:val>
                                            <p:strVal val="#ppt_w"/>
                                          </p:val>
                                        </p:tav>
                                      </p:tavLst>
                                    </p:anim>
                                    <p:animEffect transition="in" filter="fade">
                                      <p:cBhvr>
                                        <p:cTn id="51" dur="250" tmFilter="0,0; .5, 1; 1, 1"/>
                                        <p:tgtEl>
                                          <p:spTgt spid="69"/>
                                        </p:tgtEl>
                                      </p:cBhvr>
                                    </p:animEffect>
                                  </p:childTnLst>
                                </p:cTn>
                              </p:par>
                            </p:childTnLst>
                          </p:cTn>
                        </p:par>
                        <p:par>
                          <p:cTn id="52" fill="hold">
                            <p:stCondLst>
                              <p:cond delay="2100"/>
                            </p:stCondLst>
                            <p:childTnLst>
                              <p:par>
                                <p:cTn id="53" presetID="41" presetClass="entr" presetSubtype="0" fill="hold" grpId="0" nodeType="afterEffect">
                                  <p:stCondLst>
                                    <p:cond delay="0"/>
                                  </p:stCondLst>
                                  <p:iterate type="lt">
                                    <p:tmPct val="10000"/>
                                  </p:iterate>
                                  <p:childTnLst>
                                    <p:set>
                                      <p:cBhvr>
                                        <p:cTn id="54" dur="1" fill="hold">
                                          <p:stCondLst>
                                            <p:cond delay="0"/>
                                          </p:stCondLst>
                                        </p:cTn>
                                        <p:tgtEl>
                                          <p:spTgt spid="82"/>
                                        </p:tgtEl>
                                        <p:attrNameLst>
                                          <p:attrName>style.visibility</p:attrName>
                                        </p:attrNameLst>
                                      </p:cBhvr>
                                      <p:to>
                                        <p:strVal val="visible"/>
                                      </p:to>
                                    </p:set>
                                    <p:anim calcmode="lin" valueType="num">
                                      <p:cBhvr>
                                        <p:cTn id="55" dur="250" fill="hold"/>
                                        <p:tgtEl>
                                          <p:spTgt spid="82"/>
                                        </p:tgtEl>
                                        <p:attrNameLst>
                                          <p:attrName>ppt_x</p:attrName>
                                        </p:attrNameLst>
                                      </p:cBhvr>
                                      <p:tavLst>
                                        <p:tav tm="0">
                                          <p:val>
                                            <p:strVal val="#ppt_x"/>
                                          </p:val>
                                        </p:tav>
                                        <p:tav tm="50000">
                                          <p:val>
                                            <p:strVal val="#ppt_x+.1"/>
                                          </p:val>
                                        </p:tav>
                                        <p:tav tm="100000">
                                          <p:val>
                                            <p:strVal val="#ppt_x"/>
                                          </p:val>
                                        </p:tav>
                                      </p:tavLst>
                                    </p:anim>
                                    <p:anim calcmode="lin" valueType="num">
                                      <p:cBhvr>
                                        <p:cTn id="56" dur="250" fill="hold"/>
                                        <p:tgtEl>
                                          <p:spTgt spid="82"/>
                                        </p:tgtEl>
                                        <p:attrNameLst>
                                          <p:attrName>ppt_y</p:attrName>
                                        </p:attrNameLst>
                                      </p:cBhvr>
                                      <p:tavLst>
                                        <p:tav tm="0">
                                          <p:val>
                                            <p:strVal val="#ppt_y"/>
                                          </p:val>
                                        </p:tav>
                                        <p:tav tm="100000">
                                          <p:val>
                                            <p:strVal val="#ppt_y"/>
                                          </p:val>
                                        </p:tav>
                                      </p:tavLst>
                                    </p:anim>
                                    <p:anim calcmode="lin" valueType="num">
                                      <p:cBhvr>
                                        <p:cTn id="57" dur="250" fill="hold"/>
                                        <p:tgtEl>
                                          <p:spTgt spid="82"/>
                                        </p:tgtEl>
                                        <p:attrNameLst>
                                          <p:attrName>ppt_h</p:attrName>
                                        </p:attrNameLst>
                                      </p:cBhvr>
                                      <p:tavLst>
                                        <p:tav tm="0">
                                          <p:val>
                                            <p:strVal val="#ppt_h/10"/>
                                          </p:val>
                                        </p:tav>
                                        <p:tav tm="50000">
                                          <p:val>
                                            <p:strVal val="#ppt_h+.01"/>
                                          </p:val>
                                        </p:tav>
                                        <p:tav tm="100000">
                                          <p:val>
                                            <p:strVal val="#ppt_h"/>
                                          </p:val>
                                        </p:tav>
                                      </p:tavLst>
                                    </p:anim>
                                    <p:anim calcmode="lin" valueType="num">
                                      <p:cBhvr>
                                        <p:cTn id="58" dur="250" fill="hold"/>
                                        <p:tgtEl>
                                          <p:spTgt spid="82"/>
                                        </p:tgtEl>
                                        <p:attrNameLst>
                                          <p:attrName>ppt_w</p:attrName>
                                        </p:attrNameLst>
                                      </p:cBhvr>
                                      <p:tavLst>
                                        <p:tav tm="0">
                                          <p:val>
                                            <p:strVal val="#ppt_w/10"/>
                                          </p:val>
                                        </p:tav>
                                        <p:tav tm="50000">
                                          <p:val>
                                            <p:strVal val="#ppt_w+.01"/>
                                          </p:val>
                                        </p:tav>
                                        <p:tav tm="100000">
                                          <p:val>
                                            <p:strVal val="#ppt_w"/>
                                          </p:val>
                                        </p:tav>
                                      </p:tavLst>
                                    </p:anim>
                                    <p:animEffect transition="in" filter="fade">
                                      <p:cBhvr>
                                        <p:cTn id="59" dur="250" tmFilter="0,0; .5, 1; 1, 1"/>
                                        <p:tgtEl>
                                          <p:spTgt spid="82"/>
                                        </p:tgtEl>
                                      </p:cBhvr>
                                    </p:animEffect>
                                  </p:childTnLst>
                                </p:cTn>
                              </p:par>
                            </p:childTnLst>
                          </p:cTn>
                        </p:par>
                        <p:par>
                          <p:cTn id="60" fill="hold">
                            <p:stCondLst>
                              <p:cond delay="2350"/>
                            </p:stCondLst>
                            <p:childTnLst>
                              <p:par>
                                <p:cTn id="61" presetID="41" presetClass="entr" presetSubtype="0" fill="hold" grpId="0" nodeType="afterEffect">
                                  <p:stCondLst>
                                    <p:cond delay="0"/>
                                  </p:stCondLst>
                                  <p:iterate type="lt">
                                    <p:tmPct val="10000"/>
                                  </p:iterate>
                                  <p:childTnLst>
                                    <p:set>
                                      <p:cBhvr>
                                        <p:cTn id="62" dur="1" fill="hold">
                                          <p:stCondLst>
                                            <p:cond delay="0"/>
                                          </p:stCondLst>
                                        </p:cTn>
                                        <p:tgtEl>
                                          <p:spTgt spid="81"/>
                                        </p:tgtEl>
                                        <p:attrNameLst>
                                          <p:attrName>style.visibility</p:attrName>
                                        </p:attrNameLst>
                                      </p:cBhvr>
                                      <p:to>
                                        <p:strVal val="visible"/>
                                      </p:to>
                                    </p:set>
                                    <p:anim calcmode="lin" valueType="num">
                                      <p:cBhvr>
                                        <p:cTn id="63" dur="250" fill="hold"/>
                                        <p:tgtEl>
                                          <p:spTgt spid="81"/>
                                        </p:tgtEl>
                                        <p:attrNameLst>
                                          <p:attrName>ppt_x</p:attrName>
                                        </p:attrNameLst>
                                      </p:cBhvr>
                                      <p:tavLst>
                                        <p:tav tm="0">
                                          <p:val>
                                            <p:strVal val="#ppt_x"/>
                                          </p:val>
                                        </p:tav>
                                        <p:tav tm="50000">
                                          <p:val>
                                            <p:strVal val="#ppt_x+.1"/>
                                          </p:val>
                                        </p:tav>
                                        <p:tav tm="100000">
                                          <p:val>
                                            <p:strVal val="#ppt_x"/>
                                          </p:val>
                                        </p:tav>
                                      </p:tavLst>
                                    </p:anim>
                                    <p:anim calcmode="lin" valueType="num">
                                      <p:cBhvr>
                                        <p:cTn id="64" dur="250" fill="hold"/>
                                        <p:tgtEl>
                                          <p:spTgt spid="81"/>
                                        </p:tgtEl>
                                        <p:attrNameLst>
                                          <p:attrName>ppt_y</p:attrName>
                                        </p:attrNameLst>
                                      </p:cBhvr>
                                      <p:tavLst>
                                        <p:tav tm="0">
                                          <p:val>
                                            <p:strVal val="#ppt_y"/>
                                          </p:val>
                                        </p:tav>
                                        <p:tav tm="100000">
                                          <p:val>
                                            <p:strVal val="#ppt_y"/>
                                          </p:val>
                                        </p:tav>
                                      </p:tavLst>
                                    </p:anim>
                                    <p:anim calcmode="lin" valueType="num">
                                      <p:cBhvr>
                                        <p:cTn id="65" dur="250" fill="hold"/>
                                        <p:tgtEl>
                                          <p:spTgt spid="81"/>
                                        </p:tgtEl>
                                        <p:attrNameLst>
                                          <p:attrName>ppt_h</p:attrName>
                                        </p:attrNameLst>
                                      </p:cBhvr>
                                      <p:tavLst>
                                        <p:tav tm="0">
                                          <p:val>
                                            <p:strVal val="#ppt_h/10"/>
                                          </p:val>
                                        </p:tav>
                                        <p:tav tm="50000">
                                          <p:val>
                                            <p:strVal val="#ppt_h+.01"/>
                                          </p:val>
                                        </p:tav>
                                        <p:tav tm="100000">
                                          <p:val>
                                            <p:strVal val="#ppt_h"/>
                                          </p:val>
                                        </p:tav>
                                      </p:tavLst>
                                    </p:anim>
                                    <p:anim calcmode="lin" valueType="num">
                                      <p:cBhvr>
                                        <p:cTn id="66" dur="250" fill="hold"/>
                                        <p:tgtEl>
                                          <p:spTgt spid="81"/>
                                        </p:tgtEl>
                                        <p:attrNameLst>
                                          <p:attrName>ppt_w</p:attrName>
                                        </p:attrNameLst>
                                      </p:cBhvr>
                                      <p:tavLst>
                                        <p:tav tm="0">
                                          <p:val>
                                            <p:strVal val="#ppt_w/10"/>
                                          </p:val>
                                        </p:tav>
                                        <p:tav tm="50000">
                                          <p:val>
                                            <p:strVal val="#ppt_w+.01"/>
                                          </p:val>
                                        </p:tav>
                                        <p:tav tm="100000">
                                          <p:val>
                                            <p:strVal val="#ppt_w"/>
                                          </p:val>
                                        </p:tav>
                                      </p:tavLst>
                                    </p:anim>
                                    <p:animEffect transition="in" filter="fade">
                                      <p:cBhvr>
                                        <p:cTn id="67" dur="250" tmFilter="0,0; .5, 1; 1, 1"/>
                                        <p:tgtEl>
                                          <p:spTgt spid="81"/>
                                        </p:tgtEl>
                                      </p:cBhvr>
                                    </p:animEffect>
                                  </p:childTnLst>
                                </p:cTn>
                              </p:par>
                            </p:childTnLst>
                          </p:cTn>
                        </p:par>
                        <p:par>
                          <p:cTn id="68" fill="hold">
                            <p:stCondLst>
                              <p:cond delay="2625"/>
                            </p:stCondLst>
                            <p:childTnLst>
                              <p:par>
                                <p:cTn id="69" presetID="41" presetClass="entr" presetSubtype="0" fill="hold" grpId="0" nodeType="afterEffect">
                                  <p:stCondLst>
                                    <p:cond delay="0"/>
                                  </p:stCondLst>
                                  <p:iterate type="lt">
                                    <p:tmPct val="10000"/>
                                  </p:iterate>
                                  <p:childTnLst>
                                    <p:set>
                                      <p:cBhvr>
                                        <p:cTn id="70" dur="1" fill="hold">
                                          <p:stCondLst>
                                            <p:cond delay="0"/>
                                          </p:stCondLst>
                                        </p:cTn>
                                        <p:tgtEl>
                                          <p:spTgt spid="43"/>
                                        </p:tgtEl>
                                        <p:attrNameLst>
                                          <p:attrName>style.visibility</p:attrName>
                                        </p:attrNameLst>
                                      </p:cBhvr>
                                      <p:to>
                                        <p:strVal val="visible"/>
                                      </p:to>
                                    </p:set>
                                    <p:anim calcmode="lin" valueType="num">
                                      <p:cBhvr>
                                        <p:cTn id="71" dur="100" fill="hold"/>
                                        <p:tgtEl>
                                          <p:spTgt spid="43"/>
                                        </p:tgtEl>
                                        <p:attrNameLst>
                                          <p:attrName>ppt_x</p:attrName>
                                        </p:attrNameLst>
                                      </p:cBhvr>
                                      <p:tavLst>
                                        <p:tav tm="0">
                                          <p:val>
                                            <p:strVal val="#ppt_x"/>
                                          </p:val>
                                        </p:tav>
                                        <p:tav tm="50000">
                                          <p:val>
                                            <p:strVal val="#ppt_x+.1"/>
                                          </p:val>
                                        </p:tav>
                                        <p:tav tm="100000">
                                          <p:val>
                                            <p:strVal val="#ppt_x"/>
                                          </p:val>
                                        </p:tav>
                                      </p:tavLst>
                                    </p:anim>
                                    <p:anim calcmode="lin" valueType="num">
                                      <p:cBhvr>
                                        <p:cTn id="72" dur="100" fill="hold"/>
                                        <p:tgtEl>
                                          <p:spTgt spid="43"/>
                                        </p:tgtEl>
                                        <p:attrNameLst>
                                          <p:attrName>ppt_y</p:attrName>
                                        </p:attrNameLst>
                                      </p:cBhvr>
                                      <p:tavLst>
                                        <p:tav tm="0">
                                          <p:val>
                                            <p:strVal val="#ppt_y"/>
                                          </p:val>
                                        </p:tav>
                                        <p:tav tm="100000">
                                          <p:val>
                                            <p:strVal val="#ppt_y"/>
                                          </p:val>
                                        </p:tav>
                                      </p:tavLst>
                                    </p:anim>
                                    <p:anim calcmode="lin" valueType="num">
                                      <p:cBhvr>
                                        <p:cTn id="73" dur="100" fill="hold"/>
                                        <p:tgtEl>
                                          <p:spTgt spid="43"/>
                                        </p:tgtEl>
                                        <p:attrNameLst>
                                          <p:attrName>ppt_h</p:attrName>
                                        </p:attrNameLst>
                                      </p:cBhvr>
                                      <p:tavLst>
                                        <p:tav tm="0">
                                          <p:val>
                                            <p:strVal val="#ppt_h/10"/>
                                          </p:val>
                                        </p:tav>
                                        <p:tav tm="50000">
                                          <p:val>
                                            <p:strVal val="#ppt_h+.01"/>
                                          </p:val>
                                        </p:tav>
                                        <p:tav tm="100000">
                                          <p:val>
                                            <p:strVal val="#ppt_h"/>
                                          </p:val>
                                        </p:tav>
                                      </p:tavLst>
                                    </p:anim>
                                    <p:anim calcmode="lin" valueType="num">
                                      <p:cBhvr>
                                        <p:cTn id="74" dur="100" fill="hold"/>
                                        <p:tgtEl>
                                          <p:spTgt spid="43"/>
                                        </p:tgtEl>
                                        <p:attrNameLst>
                                          <p:attrName>ppt_w</p:attrName>
                                        </p:attrNameLst>
                                      </p:cBhvr>
                                      <p:tavLst>
                                        <p:tav tm="0">
                                          <p:val>
                                            <p:strVal val="#ppt_w/10"/>
                                          </p:val>
                                        </p:tav>
                                        <p:tav tm="50000">
                                          <p:val>
                                            <p:strVal val="#ppt_w+.01"/>
                                          </p:val>
                                        </p:tav>
                                        <p:tav tm="100000">
                                          <p:val>
                                            <p:strVal val="#ppt_w"/>
                                          </p:val>
                                        </p:tav>
                                      </p:tavLst>
                                    </p:anim>
                                    <p:animEffect transition="in" filter="fade">
                                      <p:cBhvr>
                                        <p:cTn id="75" dur="100" tmFilter="0,0; .5, 1; 1, 1"/>
                                        <p:tgtEl>
                                          <p:spTgt spid="43"/>
                                        </p:tgtEl>
                                      </p:cBhvr>
                                    </p:animEffect>
                                  </p:childTnLst>
                                </p:cTn>
                              </p:par>
                            </p:childTnLst>
                          </p:cTn>
                        </p:par>
                        <p:par>
                          <p:cTn id="76" fill="hold">
                            <p:stCondLst>
                              <p:cond delay="3055"/>
                            </p:stCondLst>
                            <p:childTnLst>
                              <p:par>
                                <p:cTn id="77" presetID="41" presetClass="entr" presetSubtype="0" fill="hold" grpId="0" nodeType="afterEffect">
                                  <p:stCondLst>
                                    <p:cond delay="0"/>
                                  </p:stCondLst>
                                  <p:iterate type="lt">
                                    <p:tmPct val="10000"/>
                                  </p:iterate>
                                  <p:childTnLst>
                                    <p:set>
                                      <p:cBhvr>
                                        <p:cTn id="78" dur="1" fill="hold">
                                          <p:stCondLst>
                                            <p:cond delay="0"/>
                                          </p:stCondLst>
                                        </p:cTn>
                                        <p:tgtEl>
                                          <p:spTgt spid="52"/>
                                        </p:tgtEl>
                                        <p:attrNameLst>
                                          <p:attrName>style.visibility</p:attrName>
                                        </p:attrNameLst>
                                      </p:cBhvr>
                                      <p:to>
                                        <p:strVal val="visible"/>
                                      </p:to>
                                    </p:set>
                                    <p:anim calcmode="lin" valueType="num">
                                      <p:cBhvr>
                                        <p:cTn id="79" dur="100" fill="hold"/>
                                        <p:tgtEl>
                                          <p:spTgt spid="52"/>
                                        </p:tgtEl>
                                        <p:attrNameLst>
                                          <p:attrName>ppt_x</p:attrName>
                                        </p:attrNameLst>
                                      </p:cBhvr>
                                      <p:tavLst>
                                        <p:tav tm="0">
                                          <p:val>
                                            <p:strVal val="#ppt_x"/>
                                          </p:val>
                                        </p:tav>
                                        <p:tav tm="50000">
                                          <p:val>
                                            <p:strVal val="#ppt_x+.1"/>
                                          </p:val>
                                        </p:tav>
                                        <p:tav tm="100000">
                                          <p:val>
                                            <p:strVal val="#ppt_x"/>
                                          </p:val>
                                        </p:tav>
                                      </p:tavLst>
                                    </p:anim>
                                    <p:anim calcmode="lin" valueType="num">
                                      <p:cBhvr>
                                        <p:cTn id="80" dur="100" fill="hold"/>
                                        <p:tgtEl>
                                          <p:spTgt spid="52"/>
                                        </p:tgtEl>
                                        <p:attrNameLst>
                                          <p:attrName>ppt_y</p:attrName>
                                        </p:attrNameLst>
                                      </p:cBhvr>
                                      <p:tavLst>
                                        <p:tav tm="0">
                                          <p:val>
                                            <p:strVal val="#ppt_y"/>
                                          </p:val>
                                        </p:tav>
                                        <p:tav tm="100000">
                                          <p:val>
                                            <p:strVal val="#ppt_y"/>
                                          </p:val>
                                        </p:tav>
                                      </p:tavLst>
                                    </p:anim>
                                    <p:anim calcmode="lin" valueType="num">
                                      <p:cBhvr>
                                        <p:cTn id="81" dur="100" fill="hold"/>
                                        <p:tgtEl>
                                          <p:spTgt spid="52"/>
                                        </p:tgtEl>
                                        <p:attrNameLst>
                                          <p:attrName>ppt_h</p:attrName>
                                        </p:attrNameLst>
                                      </p:cBhvr>
                                      <p:tavLst>
                                        <p:tav tm="0">
                                          <p:val>
                                            <p:strVal val="#ppt_h/10"/>
                                          </p:val>
                                        </p:tav>
                                        <p:tav tm="50000">
                                          <p:val>
                                            <p:strVal val="#ppt_h+.01"/>
                                          </p:val>
                                        </p:tav>
                                        <p:tav tm="100000">
                                          <p:val>
                                            <p:strVal val="#ppt_h"/>
                                          </p:val>
                                        </p:tav>
                                      </p:tavLst>
                                    </p:anim>
                                    <p:anim calcmode="lin" valueType="num">
                                      <p:cBhvr>
                                        <p:cTn id="82" dur="100" fill="hold"/>
                                        <p:tgtEl>
                                          <p:spTgt spid="52"/>
                                        </p:tgtEl>
                                        <p:attrNameLst>
                                          <p:attrName>ppt_w</p:attrName>
                                        </p:attrNameLst>
                                      </p:cBhvr>
                                      <p:tavLst>
                                        <p:tav tm="0">
                                          <p:val>
                                            <p:strVal val="#ppt_w/10"/>
                                          </p:val>
                                        </p:tav>
                                        <p:tav tm="50000">
                                          <p:val>
                                            <p:strVal val="#ppt_w+.01"/>
                                          </p:val>
                                        </p:tav>
                                        <p:tav tm="100000">
                                          <p:val>
                                            <p:strVal val="#ppt_w"/>
                                          </p:val>
                                        </p:tav>
                                      </p:tavLst>
                                    </p:anim>
                                    <p:animEffect transition="in" filter="fade">
                                      <p:cBhvr>
                                        <p:cTn id="83" dur="100" tmFilter="0,0; .5, 1; 1, 1"/>
                                        <p:tgtEl>
                                          <p:spTgt spid="52"/>
                                        </p:tgtEl>
                                      </p:cBhvr>
                                    </p:animEffect>
                                  </p:childTnLst>
                                </p:cTn>
                              </p:par>
                            </p:childTnLst>
                          </p:cTn>
                        </p:par>
                        <p:par>
                          <p:cTn id="84" fill="hold">
                            <p:stCondLst>
                              <p:cond delay="3665"/>
                            </p:stCondLst>
                            <p:childTnLst>
                              <p:par>
                                <p:cTn id="85" presetID="41" presetClass="entr" presetSubtype="0" fill="hold" grpId="0" nodeType="afterEffect">
                                  <p:stCondLst>
                                    <p:cond delay="0"/>
                                  </p:stCondLst>
                                  <p:iterate type="lt">
                                    <p:tmPct val="10000"/>
                                  </p:iterate>
                                  <p:childTnLst>
                                    <p:set>
                                      <p:cBhvr>
                                        <p:cTn id="86" dur="1" fill="hold">
                                          <p:stCondLst>
                                            <p:cond delay="0"/>
                                          </p:stCondLst>
                                        </p:cTn>
                                        <p:tgtEl>
                                          <p:spTgt spid="64"/>
                                        </p:tgtEl>
                                        <p:attrNameLst>
                                          <p:attrName>style.visibility</p:attrName>
                                        </p:attrNameLst>
                                      </p:cBhvr>
                                      <p:to>
                                        <p:strVal val="visible"/>
                                      </p:to>
                                    </p:set>
                                    <p:anim calcmode="lin" valueType="num">
                                      <p:cBhvr>
                                        <p:cTn id="87" dur="100" fill="hold"/>
                                        <p:tgtEl>
                                          <p:spTgt spid="64"/>
                                        </p:tgtEl>
                                        <p:attrNameLst>
                                          <p:attrName>ppt_x</p:attrName>
                                        </p:attrNameLst>
                                      </p:cBhvr>
                                      <p:tavLst>
                                        <p:tav tm="0">
                                          <p:val>
                                            <p:strVal val="#ppt_x"/>
                                          </p:val>
                                        </p:tav>
                                        <p:tav tm="50000">
                                          <p:val>
                                            <p:strVal val="#ppt_x+.1"/>
                                          </p:val>
                                        </p:tav>
                                        <p:tav tm="100000">
                                          <p:val>
                                            <p:strVal val="#ppt_x"/>
                                          </p:val>
                                        </p:tav>
                                      </p:tavLst>
                                    </p:anim>
                                    <p:anim calcmode="lin" valueType="num">
                                      <p:cBhvr>
                                        <p:cTn id="88" dur="100" fill="hold"/>
                                        <p:tgtEl>
                                          <p:spTgt spid="64"/>
                                        </p:tgtEl>
                                        <p:attrNameLst>
                                          <p:attrName>ppt_y</p:attrName>
                                        </p:attrNameLst>
                                      </p:cBhvr>
                                      <p:tavLst>
                                        <p:tav tm="0">
                                          <p:val>
                                            <p:strVal val="#ppt_y"/>
                                          </p:val>
                                        </p:tav>
                                        <p:tav tm="100000">
                                          <p:val>
                                            <p:strVal val="#ppt_y"/>
                                          </p:val>
                                        </p:tav>
                                      </p:tavLst>
                                    </p:anim>
                                    <p:anim calcmode="lin" valueType="num">
                                      <p:cBhvr>
                                        <p:cTn id="89" dur="100" fill="hold"/>
                                        <p:tgtEl>
                                          <p:spTgt spid="64"/>
                                        </p:tgtEl>
                                        <p:attrNameLst>
                                          <p:attrName>ppt_h</p:attrName>
                                        </p:attrNameLst>
                                      </p:cBhvr>
                                      <p:tavLst>
                                        <p:tav tm="0">
                                          <p:val>
                                            <p:strVal val="#ppt_h/10"/>
                                          </p:val>
                                        </p:tav>
                                        <p:tav tm="50000">
                                          <p:val>
                                            <p:strVal val="#ppt_h+.01"/>
                                          </p:val>
                                        </p:tav>
                                        <p:tav tm="100000">
                                          <p:val>
                                            <p:strVal val="#ppt_h"/>
                                          </p:val>
                                        </p:tav>
                                      </p:tavLst>
                                    </p:anim>
                                    <p:anim calcmode="lin" valueType="num">
                                      <p:cBhvr>
                                        <p:cTn id="90" dur="100" fill="hold"/>
                                        <p:tgtEl>
                                          <p:spTgt spid="64"/>
                                        </p:tgtEl>
                                        <p:attrNameLst>
                                          <p:attrName>ppt_w</p:attrName>
                                        </p:attrNameLst>
                                      </p:cBhvr>
                                      <p:tavLst>
                                        <p:tav tm="0">
                                          <p:val>
                                            <p:strVal val="#ppt_w/10"/>
                                          </p:val>
                                        </p:tav>
                                        <p:tav tm="50000">
                                          <p:val>
                                            <p:strVal val="#ppt_w+.01"/>
                                          </p:val>
                                        </p:tav>
                                        <p:tav tm="100000">
                                          <p:val>
                                            <p:strVal val="#ppt_w"/>
                                          </p:val>
                                        </p:tav>
                                      </p:tavLst>
                                    </p:anim>
                                    <p:animEffect transition="in" filter="fade">
                                      <p:cBhvr>
                                        <p:cTn id="91" dur="100" tmFilter="0,0; .5, 1; 1, 1"/>
                                        <p:tgtEl>
                                          <p:spTgt spid="64"/>
                                        </p:tgtEl>
                                      </p:cBhvr>
                                    </p:animEffect>
                                  </p:childTnLst>
                                </p:cTn>
                              </p:par>
                            </p:childTnLst>
                          </p:cTn>
                        </p:par>
                        <p:par>
                          <p:cTn id="92" fill="hold">
                            <p:stCondLst>
                              <p:cond delay="4015"/>
                            </p:stCondLst>
                            <p:childTnLst>
                              <p:par>
                                <p:cTn id="93" presetID="41" presetClass="entr" presetSubtype="0" fill="hold" grpId="0" nodeType="afterEffect">
                                  <p:stCondLst>
                                    <p:cond delay="0"/>
                                  </p:stCondLst>
                                  <p:iterate type="lt">
                                    <p:tmPct val="10000"/>
                                  </p:iterate>
                                  <p:childTnLst>
                                    <p:set>
                                      <p:cBhvr>
                                        <p:cTn id="94" dur="1" fill="hold">
                                          <p:stCondLst>
                                            <p:cond delay="0"/>
                                          </p:stCondLst>
                                        </p:cTn>
                                        <p:tgtEl>
                                          <p:spTgt spid="77"/>
                                        </p:tgtEl>
                                        <p:attrNameLst>
                                          <p:attrName>style.visibility</p:attrName>
                                        </p:attrNameLst>
                                      </p:cBhvr>
                                      <p:to>
                                        <p:strVal val="visible"/>
                                      </p:to>
                                    </p:set>
                                    <p:anim calcmode="lin" valueType="num">
                                      <p:cBhvr>
                                        <p:cTn id="95" dur="100" fill="hold"/>
                                        <p:tgtEl>
                                          <p:spTgt spid="77"/>
                                        </p:tgtEl>
                                        <p:attrNameLst>
                                          <p:attrName>ppt_x</p:attrName>
                                        </p:attrNameLst>
                                      </p:cBhvr>
                                      <p:tavLst>
                                        <p:tav tm="0">
                                          <p:val>
                                            <p:strVal val="#ppt_x"/>
                                          </p:val>
                                        </p:tav>
                                        <p:tav tm="50000">
                                          <p:val>
                                            <p:strVal val="#ppt_x+.1"/>
                                          </p:val>
                                        </p:tav>
                                        <p:tav tm="100000">
                                          <p:val>
                                            <p:strVal val="#ppt_x"/>
                                          </p:val>
                                        </p:tav>
                                      </p:tavLst>
                                    </p:anim>
                                    <p:anim calcmode="lin" valueType="num">
                                      <p:cBhvr>
                                        <p:cTn id="96" dur="100" fill="hold"/>
                                        <p:tgtEl>
                                          <p:spTgt spid="77"/>
                                        </p:tgtEl>
                                        <p:attrNameLst>
                                          <p:attrName>ppt_y</p:attrName>
                                        </p:attrNameLst>
                                      </p:cBhvr>
                                      <p:tavLst>
                                        <p:tav tm="0">
                                          <p:val>
                                            <p:strVal val="#ppt_y"/>
                                          </p:val>
                                        </p:tav>
                                        <p:tav tm="100000">
                                          <p:val>
                                            <p:strVal val="#ppt_y"/>
                                          </p:val>
                                        </p:tav>
                                      </p:tavLst>
                                    </p:anim>
                                    <p:anim calcmode="lin" valueType="num">
                                      <p:cBhvr>
                                        <p:cTn id="97" dur="100" fill="hold"/>
                                        <p:tgtEl>
                                          <p:spTgt spid="77"/>
                                        </p:tgtEl>
                                        <p:attrNameLst>
                                          <p:attrName>ppt_h</p:attrName>
                                        </p:attrNameLst>
                                      </p:cBhvr>
                                      <p:tavLst>
                                        <p:tav tm="0">
                                          <p:val>
                                            <p:strVal val="#ppt_h/10"/>
                                          </p:val>
                                        </p:tav>
                                        <p:tav tm="50000">
                                          <p:val>
                                            <p:strVal val="#ppt_h+.01"/>
                                          </p:val>
                                        </p:tav>
                                        <p:tav tm="100000">
                                          <p:val>
                                            <p:strVal val="#ppt_h"/>
                                          </p:val>
                                        </p:tav>
                                      </p:tavLst>
                                    </p:anim>
                                    <p:anim calcmode="lin" valueType="num">
                                      <p:cBhvr>
                                        <p:cTn id="98" dur="100" fill="hold"/>
                                        <p:tgtEl>
                                          <p:spTgt spid="77"/>
                                        </p:tgtEl>
                                        <p:attrNameLst>
                                          <p:attrName>ppt_w</p:attrName>
                                        </p:attrNameLst>
                                      </p:cBhvr>
                                      <p:tavLst>
                                        <p:tav tm="0">
                                          <p:val>
                                            <p:strVal val="#ppt_w/10"/>
                                          </p:val>
                                        </p:tav>
                                        <p:tav tm="50000">
                                          <p:val>
                                            <p:strVal val="#ppt_w+.01"/>
                                          </p:val>
                                        </p:tav>
                                        <p:tav tm="100000">
                                          <p:val>
                                            <p:strVal val="#ppt_w"/>
                                          </p:val>
                                        </p:tav>
                                      </p:tavLst>
                                    </p:anim>
                                    <p:animEffect transition="in" filter="fade">
                                      <p:cBhvr>
                                        <p:cTn id="99" dur="100" tmFilter="0,0; .5, 1; 1, 1"/>
                                        <p:tgtEl>
                                          <p:spTgt spid="77"/>
                                        </p:tgtEl>
                                      </p:cBhvr>
                                    </p:animEffect>
                                  </p:childTnLst>
                                </p:cTn>
                              </p:par>
                            </p:childTnLst>
                          </p:cTn>
                        </p:par>
                        <p:par>
                          <p:cTn id="100" fill="hold">
                            <p:stCondLst>
                              <p:cond delay="4565"/>
                            </p:stCondLst>
                            <p:childTnLst>
                              <p:par>
                                <p:cTn id="101" presetID="41" presetClass="entr" presetSubtype="0" fill="hold" grpId="0" nodeType="afterEffect">
                                  <p:stCondLst>
                                    <p:cond delay="0"/>
                                  </p:stCondLst>
                                  <p:iterate type="lt">
                                    <p:tmPct val="10000"/>
                                  </p:iterate>
                                  <p:childTnLst>
                                    <p:set>
                                      <p:cBhvr>
                                        <p:cTn id="102" dur="1" fill="hold">
                                          <p:stCondLst>
                                            <p:cond delay="0"/>
                                          </p:stCondLst>
                                        </p:cTn>
                                        <p:tgtEl>
                                          <p:spTgt spid="74"/>
                                        </p:tgtEl>
                                        <p:attrNameLst>
                                          <p:attrName>style.visibility</p:attrName>
                                        </p:attrNameLst>
                                      </p:cBhvr>
                                      <p:to>
                                        <p:strVal val="visible"/>
                                      </p:to>
                                    </p:set>
                                    <p:anim calcmode="lin" valueType="num">
                                      <p:cBhvr>
                                        <p:cTn id="103" dur="100" fill="hold"/>
                                        <p:tgtEl>
                                          <p:spTgt spid="74"/>
                                        </p:tgtEl>
                                        <p:attrNameLst>
                                          <p:attrName>ppt_x</p:attrName>
                                        </p:attrNameLst>
                                      </p:cBhvr>
                                      <p:tavLst>
                                        <p:tav tm="0">
                                          <p:val>
                                            <p:strVal val="#ppt_x"/>
                                          </p:val>
                                        </p:tav>
                                        <p:tav tm="50000">
                                          <p:val>
                                            <p:strVal val="#ppt_x+.1"/>
                                          </p:val>
                                        </p:tav>
                                        <p:tav tm="100000">
                                          <p:val>
                                            <p:strVal val="#ppt_x"/>
                                          </p:val>
                                        </p:tav>
                                      </p:tavLst>
                                    </p:anim>
                                    <p:anim calcmode="lin" valueType="num">
                                      <p:cBhvr>
                                        <p:cTn id="104" dur="100" fill="hold"/>
                                        <p:tgtEl>
                                          <p:spTgt spid="74"/>
                                        </p:tgtEl>
                                        <p:attrNameLst>
                                          <p:attrName>ppt_y</p:attrName>
                                        </p:attrNameLst>
                                      </p:cBhvr>
                                      <p:tavLst>
                                        <p:tav tm="0">
                                          <p:val>
                                            <p:strVal val="#ppt_y"/>
                                          </p:val>
                                        </p:tav>
                                        <p:tav tm="100000">
                                          <p:val>
                                            <p:strVal val="#ppt_y"/>
                                          </p:val>
                                        </p:tav>
                                      </p:tavLst>
                                    </p:anim>
                                    <p:anim calcmode="lin" valueType="num">
                                      <p:cBhvr>
                                        <p:cTn id="105" dur="100" fill="hold"/>
                                        <p:tgtEl>
                                          <p:spTgt spid="74"/>
                                        </p:tgtEl>
                                        <p:attrNameLst>
                                          <p:attrName>ppt_h</p:attrName>
                                        </p:attrNameLst>
                                      </p:cBhvr>
                                      <p:tavLst>
                                        <p:tav tm="0">
                                          <p:val>
                                            <p:strVal val="#ppt_h/10"/>
                                          </p:val>
                                        </p:tav>
                                        <p:tav tm="50000">
                                          <p:val>
                                            <p:strVal val="#ppt_h+.01"/>
                                          </p:val>
                                        </p:tav>
                                        <p:tav tm="100000">
                                          <p:val>
                                            <p:strVal val="#ppt_h"/>
                                          </p:val>
                                        </p:tav>
                                      </p:tavLst>
                                    </p:anim>
                                    <p:anim calcmode="lin" valueType="num">
                                      <p:cBhvr>
                                        <p:cTn id="106" dur="100" fill="hold"/>
                                        <p:tgtEl>
                                          <p:spTgt spid="74"/>
                                        </p:tgtEl>
                                        <p:attrNameLst>
                                          <p:attrName>ppt_w</p:attrName>
                                        </p:attrNameLst>
                                      </p:cBhvr>
                                      <p:tavLst>
                                        <p:tav tm="0">
                                          <p:val>
                                            <p:strVal val="#ppt_w/10"/>
                                          </p:val>
                                        </p:tav>
                                        <p:tav tm="50000">
                                          <p:val>
                                            <p:strVal val="#ppt_w+.01"/>
                                          </p:val>
                                        </p:tav>
                                        <p:tav tm="100000">
                                          <p:val>
                                            <p:strVal val="#ppt_w"/>
                                          </p:val>
                                        </p:tav>
                                      </p:tavLst>
                                    </p:anim>
                                    <p:animEffect transition="in" filter="fade">
                                      <p:cBhvr>
                                        <p:cTn id="107" dur="100" tmFilter="0,0; .5, 1; 1, 1"/>
                                        <p:tgtEl>
                                          <p:spTgt spid="74"/>
                                        </p:tgtEl>
                                      </p:cBhvr>
                                    </p:animEffect>
                                  </p:childTnLst>
                                </p:cTn>
                              </p:par>
                            </p:childTnLst>
                          </p:cTn>
                        </p:par>
                        <p:par>
                          <p:cTn id="108" fill="hold">
                            <p:stCondLst>
                              <p:cond delay="5045"/>
                            </p:stCondLst>
                            <p:childTnLst>
                              <p:par>
                                <p:cTn id="109" presetID="41" presetClass="entr" presetSubtype="0" fill="hold" grpId="0" nodeType="afterEffect">
                                  <p:stCondLst>
                                    <p:cond delay="0"/>
                                  </p:stCondLst>
                                  <p:iterate type="lt">
                                    <p:tmPct val="10000"/>
                                  </p:iterate>
                                  <p:childTnLst>
                                    <p:set>
                                      <p:cBhvr>
                                        <p:cTn id="110" dur="1" fill="hold">
                                          <p:stCondLst>
                                            <p:cond delay="0"/>
                                          </p:stCondLst>
                                        </p:cTn>
                                        <p:tgtEl>
                                          <p:spTgt spid="31"/>
                                        </p:tgtEl>
                                        <p:attrNameLst>
                                          <p:attrName>style.visibility</p:attrName>
                                        </p:attrNameLst>
                                      </p:cBhvr>
                                      <p:to>
                                        <p:strVal val="visible"/>
                                      </p:to>
                                    </p:set>
                                    <p:anim calcmode="lin" valueType="num">
                                      <p:cBhvr>
                                        <p:cTn id="111" dur="250" fill="hold"/>
                                        <p:tgtEl>
                                          <p:spTgt spid="31"/>
                                        </p:tgtEl>
                                        <p:attrNameLst>
                                          <p:attrName>ppt_x</p:attrName>
                                        </p:attrNameLst>
                                      </p:cBhvr>
                                      <p:tavLst>
                                        <p:tav tm="0">
                                          <p:val>
                                            <p:strVal val="#ppt_x"/>
                                          </p:val>
                                        </p:tav>
                                        <p:tav tm="50000">
                                          <p:val>
                                            <p:strVal val="#ppt_x+.1"/>
                                          </p:val>
                                        </p:tav>
                                        <p:tav tm="100000">
                                          <p:val>
                                            <p:strVal val="#ppt_x"/>
                                          </p:val>
                                        </p:tav>
                                      </p:tavLst>
                                    </p:anim>
                                    <p:anim calcmode="lin" valueType="num">
                                      <p:cBhvr>
                                        <p:cTn id="112" dur="250" fill="hold"/>
                                        <p:tgtEl>
                                          <p:spTgt spid="31"/>
                                        </p:tgtEl>
                                        <p:attrNameLst>
                                          <p:attrName>ppt_y</p:attrName>
                                        </p:attrNameLst>
                                      </p:cBhvr>
                                      <p:tavLst>
                                        <p:tav tm="0">
                                          <p:val>
                                            <p:strVal val="#ppt_y"/>
                                          </p:val>
                                        </p:tav>
                                        <p:tav tm="100000">
                                          <p:val>
                                            <p:strVal val="#ppt_y"/>
                                          </p:val>
                                        </p:tav>
                                      </p:tavLst>
                                    </p:anim>
                                    <p:anim calcmode="lin" valueType="num">
                                      <p:cBhvr>
                                        <p:cTn id="113" dur="250" fill="hold"/>
                                        <p:tgtEl>
                                          <p:spTgt spid="31"/>
                                        </p:tgtEl>
                                        <p:attrNameLst>
                                          <p:attrName>ppt_h</p:attrName>
                                        </p:attrNameLst>
                                      </p:cBhvr>
                                      <p:tavLst>
                                        <p:tav tm="0">
                                          <p:val>
                                            <p:strVal val="#ppt_h/10"/>
                                          </p:val>
                                        </p:tav>
                                        <p:tav tm="50000">
                                          <p:val>
                                            <p:strVal val="#ppt_h+.01"/>
                                          </p:val>
                                        </p:tav>
                                        <p:tav tm="100000">
                                          <p:val>
                                            <p:strVal val="#ppt_h"/>
                                          </p:val>
                                        </p:tav>
                                      </p:tavLst>
                                    </p:anim>
                                    <p:anim calcmode="lin" valueType="num">
                                      <p:cBhvr>
                                        <p:cTn id="114" dur="250" fill="hold"/>
                                        <p:tgtEl>
                                          <p:spTgt spid="31"/>
                                        </p:tgtEl>
                                        <p:attrNameLst>
                                          <p:attrName>ppt_w</p:attrName>
                                        </p:attrNameLst>
                                      </p:cBhvr>
                                      <p:tavLst>
                                        <p:tav tm="0">
                                          <p:val>
                                            <p:strVal val="#ppt_w/10"/>
                                          </p:val>
                                        </p:tav>
                                        <p:tav tm="50000">
                                          <p:val>
                                            <p:strVal val="#ppt_w+.01"/>
                                          </p:val>
                                        </p:tav>
                                        <p:tav tm="100000">
                                          <p:val>
                                            <p:strVal val="#ppt_w"/>
                                          </p:val>
                                        </p:tav>
                                      </p:tavLst>
                                    </p:anim>
                                    <p:animEffect transition="in" filter="fade">
                                      <p:cBhvr>
                                        <p:cTn id="115" dur="250" tmFilter="0,0; .5, 1; 1, 1"/>
                                        <p:tgtEl>
                                          <p:spTgt spid="31"/>
                                        </p:tgtEl>
                                      </p:cBhvr>
                                    </p:animEffect>
                                  </p:childTnLst>
                                </p:cTn>
                              </p:par>
                            </p:childTnLst>
                          </p:cTn>
                        </p:par>
                        <p:par>
                          <p:cTn id="116" fill="hold">
                            <p:stCondLst>
                              <p:cond delay="6020"/>
                            </p:stCondLst>
                            <p:childTnLst>
                              <p:par>
                                <p:cTn id="117" presetID="41" presetClass="entr" presetSubtype="0" fill="hold" grpId="0" nodeType="afterEffect">
                                  <p:stCondLst>
                                    <p:cond delay="0"/>
                                  </p:stCondLst>
                                  <p:iterate type="lt">
                                    <p:tmPct val="10000"/>
                                  </p:iterate>
                                  <p:childTnLst>
                                    <p:set>
                                      <p:cBhvr>
                                        <p:cTn id="118" dur="1" fill="hold">
                                          <p:stCondLst>
                                            <p:cond delay="0"/>
                                          </p:stCondLst>
                                        </p:cTn>
                                        <p:tgtEl>
                                          <p:spTgt spid="34"/>
                                        </p:tgtEl>
                                        <p:attrNameLst>
                                          <p:attrName>style.visibility</p:attrName>
                                        </p:attrNameLst>
                                      </p:cBhvr>
                                      <p:to>
                                        <p:strVal val="visible"/>
                                      </p:to>
                                    </p:set>
                                    <p:anim calcmode="lin" valueType="num">
                                      <p:cBhvr>
                                        <p:cTn id="119" dur="250" fill="hold"/>
                                        <p:tgtEl>
                                          <p:spTgt spid="34"/>
                                        </p:tgtEl>
                                        <p:attrNameLst>
                                          <p:attrName>ppt_x</p:attrName>
                                        </p:attrNameLst>
                                      </p:cBhvr>
                                      <p:tavLst>
                                        <p:tav tm="0">
                                          <p:val>
                                            <p:strVal val="#ppt_x"/>
                                          </p:val>
                                        </p:tav>
                                        <p:tav tm="50000">
                                          <p:val>
                                            <p:strVal val="#ppt_x+.1"/>
                                          </p:val>
                                        </p:tav>
                                        <p:tav tm="100000">
                                          <p:val>
                                            <p:strVal val="#ppt_x"/>
                                          </p:val>
                                        </p:tav>
                                      </p:tavLst>
                                    </p:anim>
                                    <p:anim calcmode="lin" valueType="num">
                                      <p:cBhvr>
                                        <p:cTn id="120" dur="250" fill="hold"/>
                                        <p:tgtEl>
                                          <p:spTgt spid="34"/>
                                        </p:tgtEl>
                                        <p:attrNameLst>
                                          <p:attrName>ppt_y</p:attrName>
                                        </p:attrNameLst>
                                      </p:cBhvr>
                                      <p:tavLst>
                                        <p:tav tm="0">
                                          <p:val>
                                            <p:strVal val="#ppt_y"/>
                                          </p:val>
                                        </p:tav>
                                        <p:tav tm="100000">
                                          <p:val>
                                            <p:strVal val="#ppt_y"/>
                                          </p:val>
                                        </p:tav>
                                      </p:tavLst>
                                    </p:anim>
                                    <p:anim calcmode="lin" valueType="num">
                                      <p:cBhvr>
                                        <p:cTn id="121" dur="250" fill="hold"/>
                                        <p:tgtEl>
                                          <p:spTgt spid="34"/>
                                        </p:tgtEl>
                                        <p:attrNameLst>
                                          <p:attrName>ppt_h</p:attrName>
                                        </p:attrNameLst>
                                      </p:cBhvr>
                                      <p:tavLst>
                                        <p:tav tm="0">
                                          <p:val>
                                            <p:strVal val="#ppt_h/10"/>
                                          </p:val>
                                        </p:tav>
                                        <p:tav tm="50000">
                                          <p:val>
                                            <p:strVal val="#ppt_h+.01"/>
                                          </p:val>
                                        </p:tav>
                                        <p:tav tm="100000">
                                          <p:val>
                                            <p:strVal val="#ppt_h"/>
                                          </p:val>
                                        </p:tav>
                                      </p:tavLst>
                                    </p:anim>
                                    <p:anim calcmode="lin" valueType="num">
                                      <p:cBhvr>
                                        <p:cTn id="122" dur="250" fill="hold"/>
                                        <p:tgtEl>
                                          <p:spTgt spid="34"/>
                                        </p:tgtEl>
                                        <p:attrNameLst>
                                          <p:attrName>ppt_w</p:attrName>
                                        </p:attrNameLst>
                                      </p:cBhvr>
                                      <p:tavLst>
                                        <p:tav tm="0">
                                          <p:val>
                                            <p:strVal val="#ppt_w/10"/>
                                          </p:val>
                                        </p:tav>
                                        <p:tav tm="50000">
                                          <p:val>
                                            <p:strVal val="#ppt_w+.01"/>
                                          </p:val>
                                        </p:tav>
                                        <p:tav tm="100000">
                                          <p:val>
                                            <p:strVal val="#ppt_w"/>
                                          </p:val>
                                        </p:tav>
                                      </p:tavLst>
                                    </p:anim>
                                    <p:animEffect transition="in" filter="fade">
                                      <p:cBhvr>
                                        <p:cTn id="123" dur="250" tmFilter="0,0; .5, 1; 1, 1"/>
                                        <p:tgtEl>
                                          <p:spTgt spid="34"/>
                                        </p:tgtEl>
                                      </p:cBhvr>
                                    </p:animEffect>
                                  </p:childTnLst>
                                </p:cTn>
                              </p:par>
                            </p:childTnLst>
                          </p:cTn>
                        </p:par>
                        <p:par>
                          <p:cTn id="124" fill="hold">
                            <p:stCondLst>
                              <p:cond delay="6295"/>
                            </p:stCondLst>
                            <p:childTnLst>
                              <p:par>
                                <p:cTn id="125" presetID="41" presetClass="entr" presetSubtype="0" fill="hold" grpId="0" nodeType="afterEffect">
                                  <p:stCondLst>
                                    <p:cond delay="0"/>
                                  </p:stCondLst>
                                  <p:iterate type="lt">
                                    <p:tmPct val="10000"/>
                                  </p:iterate>
                                  <p:childTnLst>
                                    <p:set>
                                      <p:cBhvr>
                                        <p:cTn id="126" dur="1" fill="hold">
                                          <p:stCondLst>
                                            <p:cond delay="0"/>
                                          </p:stCondLst>
                                        </p:cTn>
                                        <p:tgtEl>
                                          <p:spTgt spid="33"/>
                                        </p:tgtEl>
                                        <p:attrNameLst>
                                          <p:attrName>style.visibility</p:attrName>
                                        </p:attrNameLst>
                                      </p:cBhvr>
                                      <p:to>
                                        <p:strVal val="visible"/>
                                      </p:to>
                                    </p:set>
                                    <p:anim calcmode="lin" valueType="num">
                                      <p:cBhvr>
                                        <p:cTn id="127" dur="100" fill="hold"/>
                                        <p:tgtEl>
                                          <p:spTgt spid="33"/>
                                        </p:tgtEl>
                                        <p:attrNameLst>
                                          <p:attrName>ppt_x</p:attrName>
                                        </p:attrNameLst>
                                      </p:cBhvr>
                                      <p:tavLst>
                                        <p:tav tm="0">
                                          <p:val>
                                            <p:strVal val="#ppt_x"/>
                                          </p:val>
                                        </p:tav>
                                        <p:tav tm="50000">
                                          <p:val>
                                            <p:strVal val="#ppt_x+.1"/>
                                          </p:val>
                                        </p:tav>
                                        <p:tav tm="100000">
                                          <p:val>
                                            <p:strVal val="#ppt_x"/>
                                          </p:val>
                                        </p:tav>
                                      </p:tavLst>
                                    </p:anim>
                                    <p:anim calcmode="lin" valueType="num">
                                      <p:cBhvr>
                                        <p:cTn id="128" dur="100" fill="hold"/>
                                        <p:tgtEl>
                                          <p:spTgt spid="33"/>
                                        </p:tgtEl>
                                        <p:attrNameLst>
                                          <p:attrName>ppt_y</p:attrName>
                                        </p:attrNameLst>
                                      </p:cBhvr>
                                      <p:tavLst>
                                        <p:tav tm="0">
                                          <p:val>
                                            <p:strVal val="#ppt_y"/>
                                          </p:val>
                                        </p:tav>
                                        <p:tav tm="100000">
                                          <p:val>
                                            <p:strVal val="#ppt_y"/>
                                          </p:val>
                                        </p:tav>
                                      </p:tavLst>
                                    </p:anim>
                                    <p:anim calcmode="lin" valueType="num">
                                      <p:cBhvr>
                                        <p:cTn id="129" dur="100" fill="hold"/>
                                        <p:tgtEl>
                                          <p:spTgt spid="33"/>
                                        </p:tgtEl>
                                        <p:attrNameLst>
                                          <p:attrName>ppt_h</p:attrName>
                                        </p:attrNameLst>
                                      </p:cBhvr>
                                      <p:tavLst>
                                        <p:tav tm="0">
                                          <p:val>
                                            <p:strVal val="#ppt_h/10"/>
                                          </p:val>
                                        </p:tav>
                                        <p:tav tm="50000">
                                          <p:val>
                                            <p:strVal val="#ppt_h+.01"/>
                                          </p:val>
                                        </p:tav>
                                        <p:tav tm="100000">
                                          <p:val>
                                            <p:strVal val="#ppt_h"/>
                                          </p:val>
                                        </p:tav>
                                      </p:tavLst>
                                    </p:anim>
                                    <p:anim calcmode="lin" valueType="num">
                                      <p:cBhvr>
                                        <p:cTn id="130" dur="100" fill="hold"/>
                                        <p:tgtEl>
                                          <p:spTgt spid="33"/>
                                        </p:tgtEl>
                                        <p:attrNameLst>
                                          <p:attrName>ppt_w</p:attrName>
                                        </p:attrNameLst>
                                      </p:cBhvr>
                                      <p:tavLst>
                                        <p:tav tm="0">
                                          <p:val>
                                            <p:strVal val="#ppt_w/10"/>
                                          </p:val>
                                        </p:tav>
                                        <p:tav tm="50000">
                                          <p:val>
                                            <p:strVal val="#ppt_w+.01"/>
                                          </p:val>
                                        </p:tav>
                                        <p:tav tm="100000">
                                          <p:val>
                                            <p:strVal val="#ppt_w"/>
                                          </p:val>
                                        </p:tav>
                                      </p:tavLst>
                                    </p:anim>
                                    <p:animEffect transition="in" filter="fade">
                                      <p:cBhvr>
                                        <p:cTn id="131" dur="100" tmFilter="0,0; .5, 1; 1, 1"/>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p:bldP spid="48" grpId="0" animBg="1"/>
      <p:bldP spid="49" grpId="0" animBg="1"/>
      <p:bldP spid="50" grpId="0" animBg="1"/>
      <p:bldP spid="51" grpId="0" animBg="1"/>
      <p:bldP spid="43" grpId="0"/>
      <p:bldP spid="52" grpId="0"/>
      <p:bldP spid="64" grpId="0"/>
      <p:bldP spid="65" grpId="0"/>
      <p:bldP spid="68" grpId="0"/>
      <p:bldP spid="69" grpId="0"/>
      <p:bldP spid="74" grpId="0"/>
      <p:bldP spid="77" grpId="0"/>
      <p:bldP spid="81" grpId="0"/>
      <p:bldP spid="82" grpId="0"/>
      <p:bldP spid="31" grpId="0"/>
      <p:bldP spid="33" grpId="0"/>
      <p:bldP spid="34"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gradFill>
          <a:gsLst>
            <a:gs pos="0">
              <a:schemeClr val="bg1"/>
            </a:gs>
            <a:gs pos="81000">
              <a:schemeClr val="bg1"/>
            </a:gs>
            <a:gs pos="92000">
              <a:schemeClr val="bg1">
                <a:lumMod val="95000"/>
              </a:schemeClr>
            </a:gs>
            <a:gs pos="100000">
              <a:schemeClr val="accent1">
                <a:lumMod val="30000"/>
                <a:lumOff val="70000"/>
              </a:schemeClr>
            </a:gs>
          </a:gsLst>
          <a:lin ang="10800000" scaled="0"/>
        </a:gradFill>
        <a:effectLst/>
      </p:bgPr>
    </p:bg>
    <p:spTree>
      <p:nvGrpSpPr>
        <p:cNvPr id="1" name=""/>
        <p:cNvGrpSpPr/>
        <p:nvPr/>
      </p:nvGrpSpPr>
      <p:grpSpPr>
        <a:xfrm>
          <a:off x="0" y="0"/>
          <a:ext cx="0" cy="0"/>
          <a:chOff x="0" y="0"/>
          <a:chExt cx="0" cy="0"/>
        </a:xfrm>
      </p:grpSpPr>
      <p:pic>
        <p:nvPicPr>
          <p:cNvPr id="23" name="صورة 22"/>
          <p:cNvPicPr>
            <a:picLocks noChangeAspect="1"/>
          </p:cNvPicPr>
          <p:nvPr/>
        </p:nvPicPr>
        <p:blipFill rotWithShape="1">
          <a:blip r:embed="rId3" cstate="print">
            <a:alphaModFix amt="5000"/>
            <a:extLst>
              <a:ext uri="{28A0092B-C50C-407E-A947-70E740481C1C}">
                <a14:useLocalDpi xmlns:a14="http://schemas.microsoft.com/office/drawing/2010/main" val="0"/>
              </a:ext>
            </a:extLst>
          </a:blip>
          <a:srcRect l="25586" t="32295" r="25033" b="38551"/>
          <a:stretch/>
        </p:blipFill>
        <p:spPr>
          <a:xfrm>
            <a:off x="154213" y="5010964"/>
            <a:ext cx="3128525" cy="1847036"/>
          </a:xfrm>
          <a:prstGeom prst="rect">
            <a:avLst/>
          </a:prstGeom>
        </p:spPr>
      </p:pic>
      <p:pic>
        <p:nvPicPr>
          <p:cNvPr id="4" name="صورة 3" hidden="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234439" y="642891"/>
            <a:ext cx="2629303" cy="5693317"/>
          </a:xfrm>
          <a:prstGeom prst="rect">
            <a:avLst/>
          </a:prstGeom>
        </p:spPr>
      </p:pic>
      <p:pic>
        <p:nvPicPr>
          <p:cNvPr id="21" name="صورة 20">
            <a:extLst>
              <a:ext uri="{FF2B5EF4-FFF2-40B4-BE49-F238E27FC236}">
                <a16:creationId xmlns:a16="http://schemas.microsoft.com/office/drawing/2014/main" id="{9F210FA8-C448-7495-FA92-BA10970366B7}"/>
              </a:ext>
            </a:extLst>
          </p:cNvPr>
          <p:cNvPicPr>
            <a:picLocks noChangeAspect="1"/>
          </p:cNvPicPr>
          <p:nvPr/>
        </p:nvPicPr>
        <p:blipFill rotWithShape="1">
          <a:blip r:embed="rId5" cstate="print">
            <a:alphaModFix amt="20000"/>
            <a:duotone>
              <a:schemeClr val="accent2">
                <a:shade val="45000"/>
                <a:satMod val="135000"/>
              </a:schemeClr>
              <a:prstClr val="white"/>
            </a:duotone>
            <a:extLst>
              <a:ext uri="{28A0092B-C50C-407E-A947-70E740481C1C}">
                <a14:useLocalDpi xmlns:a14="http://schemas.microsoft.com/office/drawing/2010/main" val="0"/>
              </a:ext>
            </a:extLst>
          </a:blip>
          <a:srcRect l="25586" t="32295" r="25033" b="38551"/>
          <a:stretch/>
        </p:blipFill>
        <p:spPr>
          <a:xfrm>
            <a:off x="499351" y="4900176"/>
            <a:ext cx="1986062" cy="1172542"/>
          </a:xfrm>
          <a:prstGeom prst="rect">
            <a:avLst/>
          </a:prstGeom>
        </p:spPr>
      </p:pic>
      <p:sp>
        <p:nvSpPr>
          <p:cNvPr id="14" name="TextBox 7">
            <a:extLst>
              <a:ext uri="{FF2B5EF4-FFF2-40B4-BE49-F238E27FC236}">
                <a16:creationId xmlns:a16="http://schemas.microsoft.com/office/drawing/2014/main" id="{3D6C4DD3-C232-6B10-058D-E9BCE155CEDB}"/>
              </a:ext>
            </a:extLst>
          </p:cNvPr>
          <p:cNvSpPr txBox="1"/>
          <p:nvPr/>
        </p:nvSpPr>
        <p:spPr>
          <a:xfrm>
            <a:off x="1496723" y="6309700"/>
            <a:ext cx="3300865" cy="338554"/>
          </a:xfrm>
          <a:prstGeom prst="rect">
            <a:avLst/>
          </a:prstGeom>
          <a:noFill/>
        </p:spPr>
        <p:txBody>
          <a:bodyPr wrap="square">
            <a:spAutoFit/>
          </a:bodyPr>
          <a:lstStyle/>
          <a:p>
            <a:r>
              <a:rPr lang="en-US" sz="1600" dirty="0">
                <a:solidFill>
                  <a:schemeClr val="bg1">
                    <a:lumMod val="65000"/>
                  </a:schemeClr>
                </a:solidFill>
              </a:rPr>
              <a:t>Be An Entrepreneur 2022-2023</a:t>
            </a:r>
          </a:p>
        </p:txBody>
      </p:sp>
      <p:cxnSp>
        <p:nvCxnSpPr>
          <p:cNvPr id="61" name="رابط مستقيم 60">
            <a:extLst>
              <a:ext uri="{FF2B5EF4-FFF2-40B4-BE49-F238E27FC236}">
                <a16:creationId xmlns:a16="http://schemas.microsoft.com/office/drawing/2014/main" id="{50FA2C9B-58E4-2815-0A1D-9DC9B3DD7C07}"/>
              </a:ext>
            </a:extLst>
          </p:cNvPr>
          <p:cNvCxnSpPr/>
          <p:nvPr/>
        </p:nvCxnSpPr>
        <p:spPr>
          <a:xfrm flipH="1">
            <a:off x="1272109" y="6256700"/>
            <a:ext cx="4392000" cy="0"/>
          </a:xfrm>
          <a:prstGeom prst="line">
            <a:avLst/>
          </a:prstGeom>
          <a:noFill/>
          <a:ln w="19050" cap="rnd" cmpd="sng" algn="ctr">
            <a:solidFill>
              <a:srgbClr val="4472C4">
                <a:shade val="50000"/>
              </a:srgbClr>
            </a:solidFill>
            <a:prstDash val="lgDash"/>
            <a:miter lim="800000"/>
            <a:headEnd type="oval" w="lg" len="lg"/>
            <a:tailEnd type="oval" w="lg" len="lg"/>
          </a:ln>
          <a:effectLst/>
        </p:spPr>
      </p:cxnSp>
      <p:sp>
        <p:nvSpPr>
          <p:cNvPr id="48" name="شكل حر 47">
            <a:extLst>
              <a:ext uri="{FF2B5EF4-FFF2-40B4-BE49-F238E27FC236}">
                <a16:creationId xmlns:a16="http://schemas.microsoft.com/office/drawing/2014/main" id="{B83DE556-7759-4E51-953E-6194E8578615}"/>
              </a:ext>
            </a:extLst>
          </p:cNvPr>
          <p:cNvSpPr/>
          <p:nvPr/>
        </p:nvSpPr>
        <p:spPr>
          <a:xfrm flipH="1" flipV="1">
            <a:off x="10629028" y="0"/>
            <a:ext cx="1562972" cy="6889284"/>
          </a:xfrm>
          <a:custGeom>
            <a:avLst/>
            <a:gdLst>
              <a:gd name="connsiteX0" fmla="*/ 38516 w 1562972"/>
              <a:gd name="connsiteY0" fmla="*/ 6889284 h 6889284"/>
              <a:gd name="connsiteX1" fmla="*/ 0 w 1562972"/>
              <a:gd name="connsiteY1" fmla="*/ 6889284 h 6889284"/>
              <a:gd name="connsiteX2" fmla="*/ 0 w 1562972"/>
              <a:gd name="connsiteY2" fmla="*/ 4984890 h 6889284"/>
              <a:gd name="connsiteX3" fmla="*/ 1103053 w 1562972"/>
              <a:gd name="connsiteY3" fmla="*/ 0 h 6889284"/>
              <a:gd name="connsiteX4" fmla="*/ 1562972 w 1562972"/>
              <a:gd name="connsiteY4" fmla="*/ 0 h 68892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62972" h="6889284">
                <a:moveTo>
                  <a:pt x="38516" y="6889284"/>
                </a:moveTo>
                <a:lnTo>
                  <a:pt x="0" y="6889284"/>
                </a:lnTo>
                <a:lnTo>
                  <a:pt x="0" y="4984890"/>
                </a:lnTo>
                <a:lnTo>
                  <a:pt x="1103053" y="0"/>
                </a:lnTo>
                <a:lnTo>
                  <a:pt x="1562972" y="0"/>
                </a:lnTo>
                <a:close/>
              </a:path>
            </a:pathLst>
          </a:custGeom>
          <a:solidFill>
            <a:srgbClr val="5AE2D2">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45720" tIns="22860" rIns="45720" bIns="22860" numCol="1" spcCol="0" rtlCol="0" fromWordArt="0" anchor="ctr" anchorCtr="0" forceAA="0" compatLnSpc="1">
            <a:prstTxWarp prst="textNoShape">
              <a:avLst/>
            </a:prstTxWarp>
            <a:noAutofit/>
          </a:bodyPr>
          <a:lstStyle/>
          <a:p>
            <a:pPr marL="0" marR="0" lvl="0" indent="0" algn="ctr" defTabSz="914400" rtl="1"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9" name="شكل حر 48">
            <a:extLst>
              <a:ext uri="{FF2B5EF4-FFF2-40B4-BE49-F238E27FC236}">
                <a16:creationId xmlns:a16="http://schemas.microsoft.com/office/drawing/2014/main" id="{9A5AC296-F6FE-43A1-9495-3FCD467F015B}"/>
              </a:ext>
            </a:extLst>
          </p:cNvPr>
          <p:cNvSpPr/>
          <p:nvPr/>
        </p:nvSpPr>
        <p:spPr>
          <a:xfrm flipH="1" flipV="1">
            <a:off x="11076210" y="1846834"/>
            <a:ext cx="1115790" cy="5042451"/>
          </a:xfrm>
          <a:custGeom>
            <a:avLst/>
            <a:gdLst>
              <a:gd name="connsiteX0" fmla="*/ 0 w 1115790"/>
              <a:gd name="connsiteY0" fmla="*/ 5042451 h 5042451"/>
              <a:gd name="connsiteX1" fmla="*/ 0 w 1115790"/>
              <a:gd name="connsiteY1" fmla="*/ 2963996 h 5042451"/>
              <a:gd name="connsiteX2" fmla="*/ 655871 w 1115790"/>
              <a:gd name="connsiteY2" fmla="*/ 0 h 5042451"/>
              <a:gd name="connsiteX3" fmla="*/ 1115790 w 1115790"/>
              <a:gd name="connsiteY3" fmla="*/ 0 h 5042451"/>
            </a:gdLst>
            <a:ahLst/>
            <a:cxnLst>
              <a:cxn ang="0">
                <a:pos x="connsiteX0" y="connsiteY0"/>
              </a:cxn>
              <a:cxn ang="0">
                <a:pos x="connsiteX1" y="connsiteY1"/>
              </a:cxn>
              <a:cxn ang="0">
                <a:pos x="connsiteX2" y="connsiteY2"/>
              </a:cxn>
              <a:cxn ang="0">
                <a:pos x="connsiteX3" y="connsiteY3"/>
              </a:cxn>
            </a:cxnLst>
            <a:rect l="l" t="t" r="r" b="b"/>
            <a:pathLst>
              <a:path w="1115790" h="5042451">
                <a:moveTo>
                  <a:pt x="0" y="5042451"/>
                </a:moveTo>
                <a:lnTo>
                  <a:pt x="0" y="2963996"/>
                </a:lnTo>
                <a:lnTo>
                  <a:pt x="655871" y="0"/>
                </a:lnTo>
                <a:lnTo>
                  <a:pt x="1115790" y="0"/>
                </a:lnTo>
                <a:close/>
              </a:path>
            </a:pathLst>
          </a:custGeom>
          <a:solidFill>
            <a:srgbClr val="5AE2D2">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45720" tIns="22860" rIns="45720" bIns="22860" numCol="1" spcCol="0" rtlCol="0" fromWordArt="0" anchor="ctr" anchorCtr="0" forceAA="0" compatLnSpc="1">
            <a:prstTxWarp prst="textNoShape">
              <a:avLst/>
            </a:prstTxWarp>
            <a:noAutofit/>
          </a:bodyPr>
          <a:lstStyle/>
          <a:p>
            <a:pPr marL="0" marR="0" lvl="0" indent="0" algn="ctr" defTabSz="914400" rtl="1"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0" name="شكل حر 49">
            <a:extLst>
              <a:ext uri="{FF2B5EF4-FFF2-40B4-BE49-F238E27FC236}">
                <a16:creationId xmlns:a16="http://schemas.microsoft.com/office/drawing/2014/main" id="{3FD56E2B-6CF9-462A-85E3-6FBE55378828}"/>
              </a:ext>
            </a:extLst>
          </p:cNvPr>
          <p:cNvSpPr/>
          <p:nvPr/>
        </p:nvSpPr>
        <p:spPr>
          <a:xfrm flipH="1" flipV="1">
            <a:off x="11528154" y="3889248"/>
            <a:ext cx="663846" cy="3000037"/>
          </a:xfrm>
          <a:custGeom>
            <a:avLst/>
            <a:gdLst>
              <a:gd name="connsiteX0" fmla="*/ 0 w 663846"/>
              <a:gd name="connsiteY0" fmla="*/ 3000037 h 3000037"/>
              <a:gd name="connsiteX1" fmla="*/ 0 w 663846"/>
              <a:gd name="connsiteY1" fmla="*/ 921582 h 3000037"/>
              <a:gd name="connsiteX2" fmla="*/ 203927 w 663846"/>
              <a:gd name="connsiteY2" fmla="*/ 0 h 3000037"/>
              <a:gd name="connsiteX3" fmla="*/ 663846 w 663846"/>
              <a:gd name="connsiteY3" fmla="*/ 0 h 3000037"/>
            </a:gdLst>
            <a:ahLst/>
            <a:cxnLst>
              <a:cxn ang="0">
                <a:pos x="connsiteX0" y="connsiteY0"/>
              </a:cxn>
              <a:cxn ang="0">
                <a:pos x="connsiteX1" y="connsiteY1"/>
              </a:cxn>
              <a:cxn ang="0">
                <a:pos x="connsiteX2" y="connsiteY2"/>
              </a:cxn>
              <a:cxn ang="0">
                <a:pos x="connsiteX3" y="connsiteY3"/>
              </a:cxn>
            </a:cxnLst>
            <a:rect l="l" t="t" r="r" b="b"/>
            <a:pathLst>
              <a:path w="663846" h="3000037">
                <a:moveTo>
                  <a:pt x="0" y="3000037"/>
                </a:moveTo>
                <a:lnTo>
                  <a:pt x="0" y="921582"/>
                </a:lnTo>
                <a:lnTo>
                  <a:pt x="203927" y="0"/>
                </a:lnTo>
                <a:lnTo>
                  <a:pt x="663846" y="0"/>
                </a:lnTo>
                <a:close/>
              </a:path>
            </a:pathLst>
          </a:custGeom>
          <a:solidFill>
            <a:srgbClr val="5AE2D2">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45720" tIns="22860" rIns="45720" bIns="22860" numCol="1" spcCol="0" rtlCol="0" fromWordArt="0" anchor="ctr" anchorCtr="0" forceAA="0" compatLnSpc="1">
            <a:prstTxWarp prst="textNoShape">
              <a:avLst/>
            </a:prstTxWarp>
            <a:noAutofit/>
          </a:bodyPr>
          <a:lstStyle/>
          <a:p>
            <a:pPr marL="0" marR="0" lvl="0" indent="0" algn="ctr" defTabSz="914400" rtl="1"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1" name="شكل حر 50">
            <a:extLst>
              <a:ext uri="{FF2B5EF4-FFF2-40B4-BE49-F238E27FC236}">
                <a16:creationId xmlns:a16="http://schemas.microsoft.com/office/drawing/2014/main" id="{3FD56E2B-6CF9-462A-85E3-6FBE55378828}"/>
              </a:ext>
            </a:extLst>
          </p:cNvPr>
          <p:cNvSpPr/>
          <p:nvPr/>
        </p:nvSpPr>
        <p:spPr>
          <a:xfrm flipH="1" flipV="1">
            <a:off x="11981248" y="5936858"/>
            <a:ext cx="210752" cy="952426"/>
          </a:xfrm>
          <a:custGeom>
            <a:avLst/>
            <a:gdLst>
              <a:gd name="connsiteX0" fmla="*/ 0 w 210752"/>
              <a:gd name="connsiteY0" fmla="*/ 952426 h 952426"/>
              <a:gd name="connsiteX1" fmla="*/ 0 w 210752"/>
              <a:gd name="connsiteY1" fmla="*/ 0 h 952426"/>
              <a:gd name="connsiteX2" fmla="*/ 210752 w 210752"/>
              <a:gd name="connsiteY2" fmla="*/ 0 h 952426"/>
            </a:gdLst>
            <a:ahLst/>
            <a:cxnLst>
              <a:cxn ang="0">
                <a:pos x="connsiteX0" y="connsiteY0"/>
              </a:cxn>
              <a:cxn ang="0">
                <a:pos x="connsiteX1" y="connsiteY1"/>
              </a:cxn>
              <a:cxn ang="0">
                <a:pos x="connsiteX2" y="connsiteY2"/>
              </a:cxn>
            </a:cxnLst>
            <a:rect l="l" t="t" r="r" b="b"/>
            <a:pathLst>
              <a:path w="210752" h="952426">
                <a:moveTo>
                  <a:pt x="0" y="952426"/>
                </a:moveTo>
                <a:lnTo>
                  <a:pt x="0" y="0"/>
                </a:lnTo>
                <a:lnTo>
                  <a:pt x="210752" y="0"/>
                </a:lnTo>
                <a:close/>
              </a:path>
            </a:pathLst>
          </a:custGeom>
          <a:solidFill>
            <a:srgbClr val="5AE2D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45720" tIns="22860" rIns="45720" bIns="22860" numCol="1" spcCol="0" rtlCol="0" fromWordArt="0" anchor="ctr" anchorCtr="0" forceAA="0" compatLnSpc="1">
            <a:prstTxWarp prst="textNoShape">
              <a:avLst/>
            </a:prstTxWarp>
            <a:noAutofit/>
          </a:bodyPr>
          <a:lstStyle/>
          <a:p>
            <a:pPr marL="0" marR="0" lvl="0" indent="0" algn="ctr" defTabSz="914400" rtl="1"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5" name="شكل بيضاوي 34">
            <a:extLst>
              <a:ext uri="{FF2B5EF4-FFF2-40B4-BE49-F238E27FC236}">
                <a16:creationId xmlns:a16="http://schemas.microsoft.com/office/drawing/2014/main" id="{BD838409-E038-0339-B1D6-E4FC93858BC2}"/>
              </a:ext>
            </a:extLst>
          </p:cNvPr>
          <p:cNvSpPr/>
          <p:nvPr/>
        </p:nvSpPr>
        <p:spPr>
          <a:xfrm rot="5635921" flipH="1">
            <a:off x="-125247" y="692189"/>
            <a:ext cx="5314219" cy="5251401"/>
          </a:xfrm>
          <a:prstGeom prst="ellipse">
            <a:avLst/>
          </a:prstGeom>
          <a:gradFill flip="none" rotWithShape="1">
            <a:gsLst>
              <a:gs pos="18000">
                <a:schemeClr val="accent1">
                  <a:lumMod val="5000"/>
                  <a:lumOff val="95000"/>
                  <a:alpha val="82000"/>
                </a:schemeClr>
              </a:gs>
              <a:gs pos="100000">
                <a:srgbClr val="92D050">
                  <a:alpha val="10000"/>
                </a:srgb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1" anchor="ctr">
            <a:noAutofit/>
          </a:bodyPr>
          <a:lstStyle/>
          <a:p>
            <a:pPr marL="0" marR="0" lvl="0" indent="0" algn="ctr" defTabSz="914400" rtl="1" eaLnBrk="1" fontAlgn="auto" latinLnBrk="0" hangingPunct="1">
              <a:lnSpc>
                <a:spcPct val="100000"/>
              </a:lnSpc>
              <a:spcBef>
                <a:spcPts val="0"/>
              </a:spcBef>
              <a:spcAft>
                <a:spcPts val="0"/>
              </a:spcAft>
              <a:buClrTx/>
              <a:buSzTx/>
              <a:buFontTx/>
              <a:buNone/>
              <a:tabLst/>
              <a:defRPr/>
            </a:pPr>
            <a:endParaRPr kumimoji="0" lang="ar-SA" sz="1800" b="0" i="0" u="none" strike="noStrike" kern="1200" cap="none" spc="0" normalizeH="0" baseline="0" noProof="0">
              <a:ln>
                <a:noFill/>
              </a:ln>
              <a:solidFill>
                <a:prstClr val="white"/>
              </a:solidFill>
              <a:effectLst/>
              <a:uLnTx/>
              <a:uFillTx/>
              <a:latin typeface="Calibri" panose="020F0502020204030204"/>
              <a:ea typeface="+mn-ea"/>
              <a:cs typeface="Arial" panose="020B0604020202020204" pitchFamily="34" charset="0"/>
            </a:endParaRPr>
          </a:p>
        </p:txBody>
      </p:sp>
      <p:sp>
        <p:nvSpPr>
          <p:cNvPr id="37" name="شكل بيضاوي 36">
            <a:extLst>
              <a:ext uri="{FF2B5EF4-FFF2-40B4-BE49-F238E27FC236}">
                <a16:creationId xmlns:a16="http://schemas.microsoft.com/office/drawing/2014/main" id="{E01A8E6A-5A91-202B-2D5C-20A65AAA8868}"/>
              </a:ext>
            </a:extLst>
          </p:cNvPr>
          <p:cNvSpPr/>
          <p:nvPr/>
        </p:nvSpPr>
        <p:spPr>
          <a:xfrm rot="5635921" flipH="1">
            <a:off x="-416761" y="816734"/>
            <a:ext cx="5140922" cy="5251401"/>
          </a:xfrm>
          <a:prstGeom prst="ellipse">
            <a:avLst/>
          </a:prstGeom>
          <a:gradFill flip="none" rotWithShape="1">
            <a:gsLst>
              <a:gs pos="18000">
                <a:schemeClr val="accent1">
                  <a:lumMod val="5000"/>
                  <a:lumOff val="95000"/>
                  <a:alpha val="82000"/>
                </a:schemeClr>
              </a:gs>
              <a:gs pos="100000">
                <a:srgbClr val="0070C0">
                  <a:alpha val="5000"/>
                </a:srgb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1" anchor="ctr">
            <a:noAutofit/>
          </a:bodyPr>
          <a:lstStyle/>
          <a:p>
            <a:pPr marL="0" marR="0" lvl="0" indent="0" algn="ctr" defTabSz="914400" rtl="1" eaLnBrk="1" fontAlgn="auto" latinLnBrk="0" hangingPunct="1">
              <a:lnSpc>
                <a:spcPct val="100000"/>
              </a:lnSpc>
              <a:spcBef>
                <a:spcPts val="0"/>
              </a:spcBef>
              <a:spcAft>
                <a:spcPts val="0"/>
              </a:spcAft>
              <a:buClrTx/>
              <a:buSzTx/>
              <a:buFontTx/>
              <a:buNone/>
              <a:tabLst/>
              <a:defRPr/>
            </a:pPr>
            <a:endParaRPr kumimoji="0" lang="ar-SA" sz="1800" b="0" i="0" u="none" strike="noStrike" kern="1200" cap="none" spc="0" normalizeH="0" baseline="0" noProof="0">
              <a:ln>
                <a:noFill/>
              </a:ln>
              <a:solidFill>
                <a:prstClr val="white"/>
              </a:solidFill>
              <a:effectLst/>
              <a:uLnTx/>
              <a:uFillTx/>
              <a:latin typeface="Calibri" panose="020F0502020204030204"/>
              <a:ea typeface="+mn-ea"/>
              <a:cs typeface="Arial" panose="020B0604020202020204" pitchFamily="34" charset="0"/>
            </a:endParaRPr>
          </a:p>
        </p:txBody>
      </p:sp>
      <p:sp>
        <p:nvSpPr>
          <p:cNvPr id="38" name="شكل بيضاوي 37">
            <a:extLst>
              <a:ext uri="{FF2B5EF4-FFF2-40B4-BE49-F238E27FC236}">
                <a16:creationId xmlns:a16="http://schemas.microsoft.com/office/drawing/2014/main" id="{34FF8D5D-11B8-C1CA-B1F7-63331E296CA2}"/>
              </a:ext>
            </a:extLst>
          </p:cNvPr>
          <p:cNvSpPr/>
          <p:nvPr/>
        </p:nvSpPr>
        <p:spPr>
          <a:xfrm rot="5400000" flipH="1">
            <a:off x="-153213" y="1144647"/>
            <a:ext cx="4680000" cy="4680000"/>
          </a:xfrm>
          <a:prstGeom prst="ellipse">
            <a:avLst/>
          </a:prstGeom>
          <a:solidFill>
            <a:srgbClr val="98C0FA"/>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1" anchor="ctr">
            <a:noAutofit/>
          </a:bodyPr>
          <a:lstStyle/>
          <a:p>
            <a:pPr marL="0" marR="0" lvl="0" indent="0" algn="ctr" defTabSz="914400" rtl="1" eaLnBrk="1" fontAlgn="auto" latinLnBrk="0" hangingPunct="1">
              <a:lnSpc>
                <a:spcPct val="100000"/>
              </a:lnSpc>
              <a:spcBef>
                <a:spcPts val="0"/>
              </a:spcBef>
              <a:spcAft>
                <a:spcPts val="0"/>
              </a:spcAft>
              <a:buClrTx/>
              <a:buSzTx/>
              <a:buFontTx/>
              <a:buNone/>
              <a:tabLst/>
              <a:defRPr/>
            </a:pPr>
            <a:endParaRPr kumimoji="0" lang="ar-SA" sz="1800" b="0" i="0" u="none" strike="noStrike" kern="1200" cap="none" spc="0" normalizeH="0" baseline="0" noProof="0" dirty="0">
              <a:ln>
                <a:noFill/>
              </a:ln>
              <a:solidFill>
                <a:prstClr val="white"/>
              </a:solidFill>
              <a:effectLst/>
              <a:uLnTx/>
              <a:uFillTx/>
              <a:latin typeface="Calibri" panose="020F0502020204030204"/>
              <a:ea typeface="+mn-ea"/>
              <a:cs typeface="Arial" panose="020B0604020202020204" pitchFamily="34" charset="0"/>
            </a:endParaRPr>
          </a:p>
        </p:txBody>
      </p:sp>
      <p:sp>
        <p:nvSpPr>
          <p:cNvPr id="39" name="شكل بيضاوي 38">
            <a:extLst>
              <a:ext uri="{FF2B5EF4-FFF2-40B4-BE49-F238E27FC236}">
                <a16:creationId xmlns:a16="http://schemas.microsoft.com/office/drawing/2014/main" id="{C9616401-57E8-4DF9-605C-96E8C3F4CAD7}"/>
              </a:ext>
            </a:extLst>
          </p:cNvPr>
          <p:cNvSpPr/>
          <p:nvPr/>
        </p:nvSpPr>
        <p:spPr>
          <a:xfrm>
            <a:off x="-154800" y="1145100"/>
            <a:ext cx="4680000" cy="4680000"/>
          </a:xfrm>
          <a:prstGeom prst="ellipse">
            <a:avLst/>
          </a:prstGeom>
          <a:gradFill>
            <a:gsLst>
              <a:gs pos="38992">
                <a:srgbClr val="BBD7ED">
                  <a:alpha val="80000"/>
                </a:srgbClr>
              </a:gs>
              <a:gs pos="18000">
                <a:schemeClr val="accent1">
                  <a:lumMod val="5000"/>
                  <a:lumOff val="95000"/>
                  <a:alpha val="72000"/>
                </a:schemeClr>
              </a:gs>
              <a:gs pos="100000">
                <a:srgbClr val="5AE2D2"/>
              </a:gs>
            </a:gsLst>
            <a:path path="circle">
              <a:fillToRect l="100000" t="10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1" fromWordArt="0" anchor="ctr" anchorCtr="0" forceAA="0" compatLnSpc="1">
            <a:prstTxWarp prst="textNoShape">
              <a:avLst/>
            </a:prstTxWarp>
            <a:noAutofit/>
          </a:bodyPr>
          <a:lstStyle/>
          <a:p>
            <a:pPr marL="0" marR="0" lvl="0" indent="0" algn="ctr" defTabSz="914400" rtl="1" eaLnBrk="1" fontAlgn="auto" latinLnBrk="0" hangingPunct="1">
              <a:lnSpc>
                <a:spcPct val="100000"/>
              </a:lnSpc>
              <a:spcBef>
                <a:spcPts val="0"/>
              </a:spcBef>
              <a:spcAft>
                <a:spcPts val="0"/>
              </a:spcAft>
              <a:buClrTx/>
              <a:buSzTx/>
              <a:buFontTx/>
              <a:buNone/>
              <a:tabLst/>
              <a:defRPr/>
            </a:pPr>
            <a:endParaRPr kumimoji="0" lang="ar-SA" sz="1800" b="0" i="0" u="none" strike="noStrike" kern="1200" cap="none" spc="0" normalizeH="0" baseline="0" noProof="0" dirty="0">
              <a:ln>
                <a:noFill/>
              </a:ln>
              <a:solidFill>
                <a:prstClr val="white"/>
              </a:solidFill>
              <a:effectLst/>
              <a:uLnTx/>
              <a:uFillTx/>
              <a:latin typeface="Calibri" panose="020F0502020204030204"/>
              <a:ea typeface="+mn-ea"/>
              <a:cs typeface="Arial" panose="020B0604020202020204" pitchFamily="34" charset="0"/>
            </a:endParaRPr>
          </a:p>
        </p:txBody>
      </p:sp>
      <p:sp>
        <p:nvSpPr>
          <p:cNvPr id="41" name="Rectangle 31">
            <a:extLst>
              <a:ext uri="{FF2B5EF4-FFF2-40B4-BE49-F238E27FC236}">
                <a16:creationId xmlns:a16="http://schemas.microsoft.com/office/drawing/2014/main" id="{14F955DB-8DAB-4640-B82D-237B57E13DAB}"/>
              </a:ext>
            </a:extLst>
          </p:cNvPr>
          <p:cNvSpPr/>
          <p:nvPr/>
        </p:nvSpPr>
        <p:spPr>
          <a:xfrm>
            <a:off x="151259" y="2958349"/>
            <a:ext cx="4177727" cy="1052596"/>
          </a:xfrm>
          <a:prstGeom prst="rect">
            <a:avLst/>
          </a:prstGeom>
        </p:spPr>
        <p:txBody>
          <a:bodyPr wrap="square" anchor="t">
            <a:spAutoFit/>
          </a:bodyPr>
          <a:lstStyle/>
          <a:p>
            <a:pPr marL="0" marR="0" lvl="0" indent="0" algn="ctr" defTabSz="914400" rtl="1" eaLnBrk="1" fontAlgn="auto" latinLnBrk="0" hangingPunct="1">
              <a:lnSpc>
                <a:spcPct val="130000"/>
              </a:lnSpc>
              <a:spcBef>
                <a:spcPts val="0"/>
              </a:spcBef>
              <a:spcAft>
                <a:spcPts val="0"/>
              </a:spcAft>
              <a:buClrTx/>
              <a:buSzTx/>
              <a:buFontTx/>
              <a:buNone/>
              <a:tabLst/>
              <a:defRPr/>
            </a:pPr>
            <a:r>
              <a:rPr lang="en-US" sz="4800" spc="-150" dirty="0">
                <a:solidFill>
                  <a:prstClr val="white">
                    <a:lumMod val="95000"/>
                  </a:prstClr>
                </a:solidFill>
                <a:latin typeface="El Messiri" panose="00000800000000000000" pitchFamily="50" charset="-78"/>
                <a:cs typeface="El Messiri" panose="00000800000000000000" pitchFamily="50" charset="-78"/>
              </a:rPr>
              <a:t>FRANCHISE</a:t>
            </a:r>
            <a:endParaRPr kumimoji="0" lang="en-US" sz="4800" b="0" i="0" u="none" strike="noStrike" kern="1200" cap="none" spc="-150" normalizeH="0" baseline="0" noProof="0" dirty="0">
              <a:ln>
                <a:noFill/>
              </a:ln>
              <a:solidFill>
                <a:prstClr val="white">
                  <a:lumMod val="95000"/>
                </a:prstClr>
              </a:solidFill>
              <a:effectLst/>
              <a:uLnTx/>
              <a:uFillTx/>
              <a:latin typeface="El Messiri" panose="00000800000000000000" pitchFamily="50" charset="-78"/>
              <a:cs typeface="El Messiri" panose="00000800000000000000" pitchFamily="50" charset="-78"/>
            </a:endParaRPr>
          </a:p>
        </p:txBody>
      </p:sp>
      <p:sp>
        <p:nvSpPr>
          <p:cNvPr id="42" name="Rectangle 31">
            <a:extLst>
              <a:ext uri="{FF2B5EF4-FFF2-40B4-BE49-F238E27FC236}">
                <a16:creationId xmlns:a16="http://schemas.microsoft.com/office/drawing/2014/main" id="{0E9E19A3-B45A-EC3A-1567-6E8916F0F43A}"/>
              </a:ext>
            </a:extLst>
          </p:cNvPr>
          <p:cNvSpPr/>
          <p:nvPr/>
        </p:nvSpPr>
        <p:spPr>
          <a:xfrm>
            <a:off x="5313960" y="901300"/>
            <a:ext cx="5867393" cy="4431983"/>
          </a:xfrm>
          <a:prstGeom prst="rect">
            <a:avLst/>
          </a:prstGeom>
        </p:spPr>
        <p:txBody>
          <a:bodyPr wrap="square" anchor="t">
            <a:spAutoFit/>
          </a:bodyPr>
          <a:lstStyle/>
          <a:p>
            <a:pPr algn="ctr">
              <a:lnSpc>
                <a:spcPct val="200000"/>
              </a:lnSpc>
              <a:defRPr/>
            </a:pPr>
            <a:r>
              <a:rPr lang="en-US" sz="2400" b="1" dirty="0">
                <a:solidFill>
                  <a:schemeClr val="bg1">
                    <a:lumMod val="50000"/>
                  </a:schemeClr>
                </a:solidFill>
                <a:latin typeface="El Messiri" panose="00000800000000000000" pitchFamily="50" charset="-78"/>
                <a:cs typeface="El Messiri" panose="00000800000000000000" pitchFamily="50" charset="-78"/>
              </a:rPr>
              <a:t>A franchise agreement is an agreement under which one party (the franchiser) grants to another (the franchisee) the rights to market or distribute a patented or trademarked product or service in exchange for payment or royalties.</a:t>
            </a:r>
          </a:p>
        </p:txBody>
      </p:sp>
    </p:spTree>
    <p:extLst>
      <p:ext uri="{BB962C8B-B14F-4D97-AF65-F5344CB8AC3E}">
        <p14:creationId xmlns:p14="http://schemas.microsoft.com/office/powerpoint/2010/main" val="19308045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5" fill="hold" grpId="0" nodeType="after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randombar(vertical)">
                                      <p:cBhvr>
                                        <p:cTn id="7" dur="150"/>
                                        <p:tgtEl>
                                          <p:spTgt spid="48"/>
                                        </p:tgtEl>
                                      </p:cBhvr>
                                    </p:animEffect>
                                  </p:childTnLst>
                                </p:cTn>
                              </p:par>
                            </p:childTnLst>
                          </p:cTn>
                        </p:par>
                        <p:par>
                          <p:cTn id="8" fill="hold">
                            <p:stCondLst>
                              <p:cond delay="150"/>
                            </p:stCondLst>
                            <p:childTnLst>
                              <p:par>
                                <p:cTn id="9" presetID="14" presetClass="entr" presetSubtype="5" fill="hold" grpId="0" nodeType="afterEffect">
                                  <p:stCondLst>
                                    <p:cond delay="0"/>
                                  </p:stCondLst>
                                  <p:childTnLst>
                                    <p:set>
                                      <p:cBhvr>
                                        <p:cTn id="10" dur="1" fill="hold">
                                          <p:stCondLst>
                                            <p:cond delay="0"/>
                                          </p:stCondLst>
                                        </p:cTn>
                                        <p:tgtEl>
                                          <p:spTgt spid="49"/>
                                        </p:tgtEl>
                                        <p:attrNameLst>
                                          <p:attrName>style.visibility</p:attrName>
                                        </p:attrNameLst>
                                      </p:cBhvr>
                                      <p:to>
                                        <p:strVal val="visible"/>
                                      </p:to>
                                    </p:set>
                                    <p:animEffect transition="in" filter="randombar(vertical)">
                                      <p:cBhvr>
                                        <p:cTn id="11" dur="150"/>
                                        <p:tgtEl>
                                          <p:spTgt spid="49"/>
                                        </p:tgtEl>
                                      </p:cBhvr>
                                    </p:animEffect>
                                  </p:childTnLst>
                                </p:cTn>
                              </p:par>
                            </p:childTnLst>
                          </p:cTn>
                        </p:par>
                        <p:par>
                          <p:cTn id="12" fill="hold">
                            <p:stCondLst>
                              <p:cond delay="300"/>
                            </p:stCondLst>
                            <p:childTnLst>
                              <p:par>
                                <p:cTn id="13" presetID="14" presetClass="entr" presetSubtype="5" fill="hold" grpId="0" nodeType="afterEffect">
                                  <p:stCondLst>
                                    <p:cond delay="0"/>
                                  </p:stCondLst>
                                  <p:childTnLst>
                                    <p:set>
                                      <p:cBhvr>
                                        <p:cTn id="14" dur="1" fill="hold">
                                          <p:stCondLst>
                                            <p:cond delay="0"/>
                                          </p:stCondLst>
                                        </p:cTn>
                                        <p:tgtEl>
                                          <p:spTgt spid="50"/>
                                        </p:tgtEl>
                                        <p:attrNameLst>
                                          <p:attrName>style.visibility</p:attrName>
                                        </p:attrNameLst>
                                      </p:cBhvr>
                                      <p:to>
                                        <p:strVal val="visible"/>
                                      </p:to>
                                    </p:set>
                                    <p:animEffect transition="in" filter="randombar(vertical)">
                                      <p:cBhvr>
                                        <p:cTn id="15" dur="150"/>
                                        <p:tgtEl>
                                          <p:spTgt spid="50"/>
                                        </p:tgtEl>
                                      </p:cBhvr>
                                    </p:animEffect>
                                  </p:childTnLst>
                                </p:cTn>
                              </p:par>
                            </p:childTnLst>
                          </p:cTn>
                        </p:par>
                        <p:par>
                          <p:cTn id="16" fill="hold">
                            <p:stCondLst>
                              <p:cond delay="450"/>
                            </p:stCondLst>
                            <p:childTnLst>
                              <p:par>
                                <p:cTn id="17" presetID="14" presetClass="entr" presetSubtype="5" fill="hold" grpId="0" nodeType="afterEffect">
                                  <p:stCondLst>
                                    <p:cond delay="0"/>
                                  </p:stCondLst>
                                  <p:childTnLst>
                                    <p:set>
                                      <p:cBhvr>
                                        <p:cTn id="18" dur="1" fill="hold">
                                          <p:stCondLst>
                                            <p:cond delay="0"/>
                                          </p:stCondLst>
                                        </p:cTn>
                                        <p:tgtEl>
                                          <p:spTgt spid="51"/>
                                        </p:tgtEl>
                                        <p:attrNameLst>
                                          <p:attrName>style.visibility</p:attrName>
                                        </p:attrNameLst>
                                      </p:cBhvr>
                                      <p:to>
                                        <p:strVal val="visible"/>
                                      </p:to>
                                    </p:set>
                                    <p:animEffect transition="in" filter="randombar(vertical)">
                                      <p:cBhvr>
                                        <p:cTn id="19" dur="150"/>
                                        <p:tgtEl>
                                          <p:spTgt spid="51"/>
                                        </p:tgtEl>
                                      </p:cBhvr>
                                    </p:animEffect>
                                  </p:childTnLst>
                                </p:cTn>
                              </p:par>
                            </p:childTnLst>
                          </p:cTn>
                        </p:par>
                        <p:par>
                          <p:cTn id="20" fill="hold">
                            <p:stCondLst>
                              <p:cond delay="600"/>
                            </p:stCondLst>
                            <p:childTnLst>
                              <p:par>
                                <p:cTn id="21" presetID="41" presetClass="entr" presetSubtype="0" fill="hold" grpId="0" nodeType="afterEffect">
                                  <p:stCondLst>
                                    <p:cond delay="0"/>
                                  </p:stCondLst>
                                  <p:iterate type="lt">
                                    <p:tmPct val="10000"/>
                                  </p:iterate>
                                  <p:childTnLst>
                                    <p:set>
                                      <p:cBhvr>
                                        <p:cTn id="22" dur="1" fill="hold">
                                          <p:stCondLst>
                                            <p:cond delay="0"/>
                                          </p:stCondLst>
                                        </p:cTn>
                                        <p:tgtEl>
                                          <p:spTgt spid="41"/>
                                        </p:tgtEl>
                                        <p:attrNameLst>
                                          <p:attrName>style.visibility</p:attrName>
                                        </p:attrNameLst>
                                      </p:cBhvr>
                                      <p:to>
                                        <p:strVal val="visible"/>
                                      </p:to>
                                    </p:set>
                                    <p:anim calcmode="lin" valueType="num">
                                      <p:cBhvr>
                                        <p:cTn id="23" dur="250" fill="hold"/>
                                        <p:tgtEl>
                                          <p:spTgt spid="41"/>
                                        </p:tgtEl>
                                        <p:attrNameLst>
                                          <p:attrName>ppt_x</p:attrName>
                                        </p:attrNameLst>
                                      </p:cBhvr>
                                      <p:tavLst>
                                        <p:tav tm="0">
                                          <p:val>
                                            <p:strVal val="#ppt_x"/>
                                          </p:val>
                                        </p:tav>
                                        <p:tav tm="50000">
                                          <p:val>
                                            <p:strVal val="#ppt_x+.1"/>
                                          </p:val>
                                        </p:tav>
                                        <p:tav tm="100000">
                                          <p:val>
                                            <p:strVal val="#ppt_x"/>
                                          </p:val>
                                        </p:tav>
                                      </p:tavLst>
                                    </p:anim>
                                    <p:anim calcmode="lin" valueType="num">
                                      <p:cBhvr>
                                        <p:cTn id="24" dur="250" fill="hold"/>
                                        <p:tgtEl>
                                          <p:spTgt spid="41"/>
                                        </p:tgtEl>
                                        <p:attrNameLst>
                                          <p:attrName>ppt_y</p:attrName>
                                        </p:attrNameLst>
                                      </p:cBhvr>
                                      <p:tavLst>
                                        <p:tav tm="0">
                                          <p:val>
                                            <p:strVal val="#ppt_y"/>
                                          </p:val>
                                        </p:tav>
                                        <p:tav tm="100000">
                                          <p:val>
                                            <p:strVal val="#ppt_y"/>
                                          </p:val>
                                        </p:tav>
                                      </p:tavLst>
                                    </p:anim>
                                    <p:anim calcmode="lin" valueType="num">
                                      <p:cBhvr>
                                        <p:cTn id="25" dur="250" fill="hold"/>
                                        <p:tgtEl>
                                          <p:spTgt spid="41"/>
                                        </p:tgtEl>
                                        <p:attrNameLst>
                                          <p:attrName>ppt_h</p:attrName>
                                        </p:attrNameLst>
                                      </p:cBhvr>
                                      <p:tavLst>
                                        <p:tav tm="0">
                                          <p:val>
                                            <p:strVal val="#ppt_h/10"/>
                                          </p:val>
                                        </p:tav>
                                        <p:tav tm="50000">
                                          <p:val>
                                            <p:strVal val="#ppt_h+.01"/>
                                          </p:val>
                                        </p:tav>
                                        <p:tav tm="100000">
                                          <p:val>
                                            <p:strVal val="#ppt_h"/>
                                          </p:val>
                                        </p:tav>
                                      </p:tavLst>
                                    </p:anim>
                                    <p:anim calcmode="lin" valueType="num">
                                      <p:cBhvr>
                                        <p:cTn id="26" dur="250" fill="hold"/>
                                        <p:tgtEl>
                                          <p:spTgt spid="41"/>
                                        </p:tgtEl>
                                        <p:attrNameLst>
                                          <p:attrName>ppt_w</p:attrName>
                                        </p:attrNameLst>
                                      </p:cBhvr>
                                      <p:tavLst>
                                        <p:tav tm="0">
                                          <p:val>
                                            <p:strVal val="#ppt_w/10"/>
                                          </p:val>
                                        </p:tav>
                                        <p:tav tm="50000">
                                          <p:val>
                                            <p:strVal val="#ppt_w+.01"/>
                                          </p:val>
                                        </p:tav>
                                        <p:tav tm="100000">
                                          <p:val>
                                            <p:strVal val="#ppt_w"/>
                                          </p:val>
                                        </p:tav>
                                      </p:tavLst>
                                    </p:anim>
                                    <p:animEffect transition="in" filter="fade">
                                      <p:cBhvr>
                                        <p:cTn id="27" dur="250" tmFilter="0,0; .5, 1; 1, 1"/>
                                        <p:tgtEl>
                                          <p:spTgt spid="41"/>
                                        </p:tgtEl>
                                      </p:cBhvr>
                                    </p:animEffect>
                                  </p:childTnLst>
                                </p:cTn>
                              </p:par>
                            </p:childTnLst>
                          </p:cTn>
                        </p:par>
                        <p:par>
                          <p:cTn id="28" fill="hold">
                            <p:stCondLst>
                              <p:cond delay="1050"/>
                            </p:stCondLst>
                            <p:childTnLst>
                              <p:par>
                                <p:cTn id="29" presetID="41" presetClass="entr" presetSubtype="0" fill="hold" grpId="0" nodeType="afterEffect">
                                  <p:stCondLst>
                                    <p:cond delay="0"/>
                                  </p:stCondLst>
                                  <p:iterate type="lt">
                                    <p:tmPct val="10000"/>
                                  </p:iterate>
                                  <p:childTnLst>
                                    <p:set>
                                      <p:cBhvr>
                                        <p:cTn id="30" dur="1" fill="hold">
                                          <p:stCondLst>
                                            <p:cond delay="0"/>
                                          </p:stCondLst>
                                        </p:cTn>
                                        <p:tgtEl>
                                          <p:spTgt spid="42"/>
                                        </p:tgtEl>
                                        <p:attrNameLst>
                                          <p:attrName>style.visibility</p:attrName>
                                        </p:attrNameLst>
                                      </p:cBhvr>
                                      <p:to>
                                        <p:strVal val="visible"/>
                                      </p:to>
                                    </p:set>
                                    <p:anim calcmode="lin" valueType="num">
                                      <p:cBhvr>
                                        <p:cTn id="31" dur="250" fill="hold"/>
                                        <p:tgtEl>
                                          <p:spTgt spid="42"/>
                                        </p:tgtEl>
                                        <p:attrNameLst>
                                          <p:attrName>ppt_x</p:attrName>
                                        </p:attrNameLst>
                                      </p:cBhvr>
                                      <p:tavLst>
                                        <p:tav tm="0">
                                          <p:val>
                                            <p:strVal val="#ppt_x"/>
                                          </p:val>
                                        </p:tav>
                                        <p:tav tm="50000">
                                          <p:val>
                                            <p:strVal val="#ppt_x+.1"/>
                                          </p:val>
                                        </p:tav>
                                        <p:tav tm="100000">
                                          <p:val>
                                            <p:strVal val="#ppt_x"/>
                                          </p:val>
                                        </p:tav>
                                      </p:tavLst>
                                    </p:anim>
                                    <p:anim calcmode="lin" valueType="num">
                                      <p:cBhvr>
                                        <p:cTn id="32" dur="250" fill="hold"/>
                                        <p:tgtEl>
                                          <p:spTgt spid="42"/>
                                        </p:tgtEl>
                                        <p:attrNameLst>
                                          <p:attrName>ppt_y</p:attrName>
                                        </p:attrNameLst>
                                      </p:cBhvr>
                                      <p:tavLst>
                                        <p:tav tm="0">
                                          <p:val>
                                            <p:strVal val="#ppt_y"/>
                                          </p:val>
                                        </p:tav>
                                        <p:tav tm="100000">
                                          <p:val>
                                            <p:strVal val="#ppt_y"/>
                                          </p:val>
                                        </p:tav>
                                      </p:tavLst>
                                    </p:anim>
                                    <p:anim calcmode="lin" valueType="num">
                                      <p:cBhvr>
                                        <p:cTn id="33" dur="250" fill="hold"/>
                                        <p:tgtEl>
                                          <p:spTgt spid="42"/>
                                        </p:tgtEl>
                                        <p:attrNameLst>
                                          <p:attrName>ppt_h</p:attrName>
                                        </p:attrNameLst>
                                      </p:cBhvr>
                                      <p:tavLst>
                                        <p:tav tm="0">
                                          <p:val>
                                            <p:strVal val="#ppt_h/10"/>
                                          </p:val>
                                        </p:tav>
                                        <p:tav tm="50000">
                                          <p:val>
                                            <p:strVal val="#ppt_h+.01"/>
                                          </p:val>
                                        </p:tav>
                                        <p:tav tm="100000">
                                          <p:val>
                                            <p:strVal val="#ppt_h"/>
                                          </p:val>
                                        </p:tav>
                                      </p:tavLst>
                                    </p:anim>
                                    <p:anim calcmode="lin" valueType="num">
                                      <p:cBhvr>
                                        <p:cTn id="34" dur="250" fill="hold"/>
                                        <p:tgtEl>
                                          <p:spTgt spid="42"/>
                                        </p:tgtEl>
                                        <p:attrNameLst>
                                          <p:attrName>ppt_w</p:attrName>
                                        </p:attrNameLst>
                                      </p:cBhvr>
                                      <p:tavLst>
                                        <p:tav tm="0">
                                          <p:val>
                                            <p:strVal val="#ppt_w/10"/>
                                          </p:val>
                                        </p:tav>
                                        <p:tav tm="50000">
                                          <p:val>
                                            <p:strVal val="#ppt_w+.01"/>
                                          </p:val>
                                        </p:tav>
                                        <p:tav tm="100000">
                                          <p:val>
                                            <p:strVal val="#ppt_w"/>
                                          </p:val>
                                        </p:tav>
                                      </p:tavLst>
                                    </p:anim>
                                    <p:animEffect transition="in" filter="fade">
                                      <p:cBhvr>
                                        <p:cTn id="35" dur="250" tmFilter="0,0; .5, 1; 1, 1"/>
                                        <p:tgtEl>
                                          <p:spTgt spid="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animBg="1"/>
      <p:bldP spid="49" grpId="0" animBg="1"/>
      <p:bldP spid="50" grpId="0" animBg="1"/>
      <p:bldP spid="51" grpId="0" animBg="1"/>
      <p:bldP spid="41" grpId="0"/>
      <p:bldP spid="42"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gradFill>
          <a:gsLst>
            <a:gs pos="0">
              <a:schemeClr val="bg1"/>
            </a:gs>
            <a:gs pos="81000">
              <a:schemeClr val="bg1"/>
            </a:gs>
            <a:gs pos="92000">
              <a:schemeClr val="bg1">
                <a:lumMod val="95000"/>
              </a:schemeClr>
            </a:gs>
            <a:gs pos="100000">
              <a:schemeClr val="accent1">
                <a:lumMod val="30000"/>
                <a:lumOff val="70000"/>
              </a:schemeClr>
            </a:gs>
          </a:gsLst>
          <a:lin ang="10800000" scaled="0"/>
        </a:gradFill>
        <a:effectLst/>
      </p:bgPr>
    </p:bg>
    <p:spTree>
      <p:nvGrpSpPr>
        <p:cNvPr id="1" name=""/>
        <p:cNvGrpSpPr/>
        <p:nvPr/>
      </p:nvGrpSpPr>
      <p:grpSpPr>
        <a:xfrm>
          <a:off x="0" y="0"/>
          <a:ext cx="0" cy="0"/>
          <a:chOff x="0" y="0"/>
          <a:chExt cx="0" cy="0"/>
        </a:xfrm>
      </p:grpSpPr>
      <p:pic>
        <p:nvPicPr>
          <p:cNvPr id="23" name="صورة 22"/>
          <p:cNvPicPr>
            <a:picLocks noChangeAspect="1"/>
          </p:cNvPicPr>
          <p:nvPr/>
        </p:nvPicPr>
        <p:blipFill rotWithShape="1">
          <a:blip r:embed="rId3" cstate="print">
            <a:alphaModFix amt="5000"/>
            <a:extLst>
              <a:ext uri="{28A0092B-C50C-407E-A947-70E740481C1C}">
                <a14:useLocalDpi xmlns:a14="http://schemas.microsoft.com/office/drawing/2010/main" val="0"/>
              </a:ext>
            </a:extLst>
          </a:blip>
          <a:srcRect l="25586" t="32295" r="25033" b="38551"/>
          <a:stretch/>
        </p:blipFill>
        <p:spPr>
          <a:xfrm>
            <a:off x="154213" y="5010964"/>
            <a:ext cx="3128525" cy="1847036"/>
          </a:xfrm>
          <a:prstGeom prst="rect">
            <a:avLst/>
          </a:prstGeom>
        </p:spPr>
      </p:pic>
      <p:pic>
        <p:nvPicPr>
          <p:cNvPr id="4" name="صورة 3" hidden="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234439" y="642891"/>
            <a:ext cx="2629303" cy="5693317"/>
          </a:xfrm>
          <a:prstGeom prst="rect">
            <a:avLst/>
          </a:prstGeom>
        </p:spPr>
      </p:pic>
      <p:pic>
        <p:nvPicPr>
          <p:cNvPr id="21" name="صورة 20">
            <a:extLst>
              <a:ext uri="{FF2B5EF4-FFF2-40B4-BE49-F238E27FC236}">
                <a16:creationId xmlns:a16="http://schemas.microsoft.com/office/drawing/2014/main" id="{9F210FA8-C448-7495-FA92-BA10970366B7}"/>
              </a:ext>
            </a:extLst>
          </p:cNvPr>
          <p:cNvPicPr>
            <a:picLocks noChangeAspect="1"/>
          </p:cNvPicPr>
          <p:nvPr/>
        </p:nvPicPr>
        <p:blipFill rotWithShape="1">
          <a:blip r:embed="rId5" cstate="print">
            <a:alphaModFix amt="20000"/>
            <a:duotone>
              <a:schemeClr val="accent2">
                <a:shade val="45000"/>
                <a:satMod val="135000"/>
              </a:schemeClr>
              <a:prstClr val="white"/>
            </a:duotone>
            <a:extLst>
              <a:ext uri="{28A0092B-C50C-407E-A947-70E740481C1C}">
                <a14:useLocalDpi xmlns:a14="http://schemas.microsoft.com/office/drawing/2010/main" val="0"/>
              </a:ext>
            </a:extLst>
          </a:blip>
          <a:srcRect l="25586" t="32295" r="25033" b="38551"/>
          <a:stretch/>
        </p:blipFill>
        <p:spPr>
          <a:xfrm>
            <a:off x="499351" y="4900176"/>
            <a:ext cx="1986062" cy="1172542"/>
          </a:xfrm>
          <a:prstGeom prst="rect">
            <a:avLst/>
          </a:prstGeom>
        </p:spPr>
      </p:pic>
      <p:sp>
        <p:nvSpPr>
          <p:cNvPr id="14" name="TextBox 7">
            <a:extLst>
              <a:ext uri="{FF2B5EF4-FFF2-40B4-BE49-F238E27FC236}">
                <a16:creationId xmlns:a16="http://schemas.microsoft.com/office/drawing/2014/main" id="{3D6C4DD3-C232-6B10-058D-E9BCE155CEDB}"/>
              </a:ext>
            </a:extLst>
          </p:cNvPr>
          <p:cNvSpPr txBox="1"/>
          <p:nvPr/>
        </p:nvSpPr>
        <p:spPr>
          <a:xfrm>
            <a:off x="1496723" y="6309700"/>
            <a:ext cx="3300865" cy="338554"/>
          </a:xfrm>
          <a:prstGeom prst="rect">
            <a:avLst/>
          </a:prstGeom>
          <a:noFill/>
        </p:spPr>
        <p:txBody>
          <a:bodyPr wrap="square">
            <a:spAutoFit/>
          </a:bodyPr>
          <a:lstStyle/>
          <a:p>
            <a:r>
              <a:rPr lang="en-US" sz="1600" dirty="0">
                <a:solidFill>
                  <a:schemeClr val="bg1">
                    <a:lumMod val="65000"/>
                  </a:schemeClr>
                </a:solidFill>
              </a:rPr>
              <a:t>Be An Entrepreneur 2022-2023</a:t>
            </a:r>
          </a:p>
        </p:txBody>
      </p:sp>
      <p:cxnSp>
        <p:nvCxnSpPr>
          <p:cNvPr id="61" name="رابط مستقيم 60">
            <a:extLst>
              <a:ext uri="{FF2B5EF4-FFF2-40B4-BE49-F238E27FC236}">
                <a16:creationId xmlns:a16="http://schemas.microsoft.com/office/drawing/2014/main" id="{50FA2C9B-58E4-2815-0A1D-9DC9B3DD7C07}"/>
              </a:ext>
            </a:extLst>
          </p:cNvPr>
          <p:cNvCxnSpPr/>
          <p:nvPr/>
        </p:nvCxnSpPr>
        <p:spPr>
          <a:xfrm flipH="1">
            <a:off x="1272109" y="6256700"/>
            <a:ext cx="4392000" cy="0"/>
          </a:xfrm>
          <a:prstGeom prst="line">
            <a:avLst/>
          </a:prstGeom>
          <a:noFill/>
          <a:ln w="19050" cap="rnd" cmpd="sng" algn="ctr">
            <a:solidFill>
              <a:srgbClr val="4472C4">
                <a:shade val="50000"/>
              </a:srgbClr>
            </a:solidFill>
            <a:prstDash val="lgDash"/>
            <a:miter lim="800000"/>
            <a:headEnd type="oval" w="lg" len="lg"/>
            <a:tailEnd type="oval" w="lg" len="lg"/>
          </a:ln>
          <a:effectLst/>
        </p:spPr>
      </p:cxnSp>
      <p:sp>
        <p:nvSpPr>
          <p:cNvPr id="48" name="شكل حر 47">
            <a:extLst>
              <a:ext uri="{FF2B5EF4-FFF2-40B4-BE49-F238E27FC236}">
                <a16:creationId xmlns:a16="http://schemas.microsoft.com/office/drawing/2014/main" id="{B83DE556-7759-4E51-953E-6194E8578615}"/>
              </a:ext>
            </a:extLst>
          </p:cNvPr>
          <p:cNvSpPr/>
          <p:nvPr/>
        </p:nvSpPr>
        <p:spPr>
          <a:xfrm flipH="1" flipV="1">
            <a:off x="10629028" y="0"/>
            <a:ext cx="1562972" cy="6889284"/>
          </a:xfrm>
          <a:custGeom>
            <a:avLst/>
            <a:gdLst>
              <a:gd name="connsiteX0" fmla="*/ 38516 w 1562972"/>
              <a:gd name="connsiteY0" fmla="*/ 6889284 h 6889284"/>
              <a:gd name="connsiteX1" fmla="*/ 0 w 1562972"/>
              <a:gd name="connsiteY1" fmla="*/ 6889284 h 6889284"/>
              <a:gd name="connsiteX2" fmla="*/ 0 w 1562972"/>
              <a:gd name="connsiteY2" fmla="*/ 4984890 h 6889284"/>
              <a:gd name="connsiteX3" fmla="*/ 1103053 w 1562972"/>
              <a:gd name="connsiteY3" fmla="*/ 0 h 6889284"/>
              <a:gd name="connsiteX4" fmla="*/ 1562972 w 1562972"/>
              <a:gd name="connsiteY4" fmla="*/ 0 h 68892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62972" h="6889284">
                <a:moveTo>
                  <a:pt x="38516" y="6889284"/>
                </a:moveTo>
                <a:lnTo>
                  <a:pt x="0" y="6889284"/>
                </a:lnTo>
                <a:lnTo>
                  <a:pt x="0" y="4984890"/>
                </a:lnTo>
                <a:lnTo>
                  <a:pt x="1103053" y="0"/>
                </a:lnTo>
                <a:lnTo>
                  <a:pt x="1562972" y="0"/>
                </a:lnTo>
                <a:close/>
              </a:path>
            </a:pathLst>
          </a:custGeom>
          <a:solidFill>
            <a:srgbClr val="5AE2D2">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45720" tIns="22860" rIns="45720" bIns="22860" numCol="1" spcCol="0" rtlCol="0" fromWordArt="0" anchor="ctr" anchorCtr="0" forceAA="0" compatLnSpc="1">
            <a:prstTxWarp prst="textNoShape">
              <a:avLst/>
            </a:prstTxWarp>
            <a:noAutofit/>
          </a:bodyPr>
          <a:lstStyle/>
          <a:p>
            <a:pPr marL="0" marR="0" lvl="0" indent="0" algn="ctr" defTabSz="914400" rtl="1"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9" name="شكل حر 48">
            <a:extLst>
              <a:ext uri="{FF2B5EF4-FFF2-40B4-BE49-F238E27FC236}">
                <a16:creationId xmlns:a16="http://schemas.microsoft.com/office/drawing/2014/main" id="{9A5AC296-F6FE-43A1-9495-3FCD467F015B}"/>
              </a:ext>
            </a:extLst>
          </p:cNvPr>
          <p:cNvSpPr/>
          <p:nvPr/>
        </p:nvSpPr>
        <p:spPr>
          <a:xfrm flipH="1" flipV="1">
            <a:off x="11076210" y="1846834"/>
            <a:ext cx="1115790" cy="5042451"/>
          </a:xfrm>
          <a:custGeom>
            <a:avLst/>
            <a:gdLst>
              <a:gd name="connsiteX0" fmla="*/ 0 w 1115790"/>
              <a:gd name="connsiteY0" fmla="*/ 5042451 h 5042451"/>
              <a:gd name="connsiteX1" fmla="*/ 0 w 1115790"/>
              <a:gd name="connsiteY1" fmla="*/ 2963996 h 5042451"/>
              <a:gd name="connsiteX2" fmla="*/ 655871 w 1115790"/>
              <a:gd name="connsiteY2" fmla="*/ 0 h 5042451"/>
              <a:gd name="connsiteX3" fmla="*/ 1115790 w 1115790"/>
              <a:gd name="connsiteY3" fmla="*/ 0 h 5042451"/>
            </a:gdLst>
            <a:ahLst/>
            <a:cxnLst>
              <a:cxn ang="0">
                <a:pos x="connsiteX0" y="connsiteY0"/>
              </a:cxn>
              <a:cxn ang="0">
                <a:pos x="connsiteX1" y="connsiteY1"/>
              </a:cxn>
              <a:cxn ang="0">
                <a:pos x="connsiteX2" y="connsiteY2"/>
              </a:cxn>
              <a:cxn ang="0">
                <a:pos x="connsiteX3" y="connsiteY3"/>
              </a:cxn>
            </a:cxnLst>
            <a:rect l="l" t="t" r="r" b="b"/>
            <a:pathLst>
              <a:path w="1115790" h="5042451">
                <a:moveTo>
                  <a:pt x="0" y="5042451"/>
                </a:moveTo>
                <a:lnTo>
                  <a:pt x="0" y="2963996"/>
                </a:lnTo>
                <a:lnTo>
                  <a:pt x="655871" y="0"/>
                </a:lnTo>
                <a:lnTo>
                  <a:pt x="1115790" y="0"/>
                </a:lnTo>
                <a:close/>
              </a:path>
            </a:pathLst>
          </a:custGeom>
          <a:solidFill>
            <a:srgbClr val="5AE2D2">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45720" tIns="22860" rIns="45720" bIns="22860" numCol="1" spcCol="0" rtlCol="0" fromWordArt="0" anchor="ctr" anchorCtr="0" forceAA="0" compatLnSpc="1">
            <a:prstTxWarp prst="textNoShape">
              <a:avLst/>
            </a:prstTxWarp>
            <a:noAutofit/>
          </a:bodyPr>
          <a:lstStyle/>
          <a:p>
            <a:pPr marL="0" marR="0" lvl="0" indent="0" algn="ctr" defTabSz="914400" rtl="1"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0" name="شكل حر 49">
            <a:extLst>
              <a:ext uri="{FF2B5EF4-FFF2-40B4-BE49-F238E27FC236}">
                <a16:creationId xmlns:a16="http://schemas.microsoft.com/office/drawing/2014/main" id="{3FD56E2B-6CF9-462A-85E3-6FBE55378828}"/>
              </a:ext>
            </a:extLst>
          </p:cNvPr>
          <p:cNvSpPr/>
          <p:nvPr/>
        </p:nvSpPr>
        <p:spPr>
          <a:xfrm flipH="1" flipV="1">
            <a:off x="11528154" y="3889248"/>
            <a:ext cx="663846" cy="3000037"/>
          </a:xfrm>
          <a:custGeom>
            <a:avLst/>
            <a:gdLst>
              <a:gd name="connsiteX0" fmla="*/ 0 w 663846"/>
              <a:gd name="connsiteY0" fmla="*/ 3000037 h 3000037"/>
              <a:gd name="connsiteX1" fmla="*/ 0 w 663846"/>
              <a:gd name="connsiteY1" fmla="*/ 921582 h 3000037"/>
              <a:gd name="connsiteX2" fmla="*/ 203927 w 663846"/>
              <a:gd name="connsiteY2" fmla="*/ 0 h 3000037"/>
              <a:gd name="connsiteX3" fmla="*/ 663846 w 663846"/>
              <a:gd name="connsiteY3" fmla="*/ 0 h 3000037"/>
            </a:gdLst>
            <a:ahLst/>
            <a:cxnLst>
              <a:cxn ang="0">
                <a:pos x="connsiteX0" y="connsiteY0"/>
              </a:cxn>
              <a:cxn ang="0">
                <a:pos x="connsiteX1" y="connsiteY1"/>
              </a:cxn>
              <a:cxn ang="0">
                <a:pos x="connsiteX2" y="connsiteY2"/>
              </a:cxn>
              <a:cxn ang="0">
                <a:pos x="connsiteX3" y="connsiteY3"/>
              </a:cxn>
            </a:cxnLst>
            <a:rect l="l" t="t" r="r" b="b"/>
            <a:pathLst>
              <a:path w="663846" h="3000037">
                <a:moveTo>
                  <a:pt x="0" y="3000037"/>
                </a:moveTo>
                <a:lnTo>
                  <a:pt x="0" y="921582"/>
                </a:lnTo>
                <a:lnTo>
                  <a:pt x="203927" y="0"/>
                </a:lnTo>
                <a:lnTo>
                  <a:pt x="663846" y="0"/>
                </a:lnTo>
                <a:close/>
              </a:path>
            </a:pathLst>
          </a:custGeom>
          <a:solidFill>
            <a:srgbClr val="5AE2D2">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45720" tIns="22860" rIns="45720" bIns="22860" numCol="1" spcCol="0" rtlCol="0" fromWordArt="0" anchor="ctr" anchorCtr="0" forceAA="0" compatLnSpc="1">
            <a:prstTxWarp prst="textNoShape">
              <a:avLst/>
            </a:prstTxWarp>
            <a:noAutofit/>
          </a:bodyPr>
          <a:lstStyle/>
          <a:p>
            <a:pPr marL="0" marR="0" lvl="0" indent="0" algn="ctr" defTabSz="914400" rtl="1"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1" name="شكل حر 50">
            <a:extLst>
              <a:ext uri="{FF2B5EF4-FFF2-40B4-BE49-F238E27FC236}">
                <a16:creationId xmlns:a16="http://schemas.microsoft.com/office/drawing/2014/main" id="{3FD56E2B-6CF9-462A-85E3-6FBE55378828}"/>
              </a:ext>
            </a:extLst>
          </p:cNvPr>
          <p:cNvSpPr/>
          <p:nvPr/>
        </p:nvSpPr>
        <p:spPr>
          <a:xfrm flipH="1" flipV="1">
            <a:off x="11981248" y="5936858"/>
            <a:ext cx="210752" cy="952426"/>
          </a:xfrm>
          <a:custGeom>
            <a:avLst/>
            <a:gdLst>
              <a:gd name="connsiteX0" fmla="*/ 0 w 210752"/>
              <a:gd name="connsiteY0" fmla="*/ 952426 h 952426"/>
              <a:gd name="connsiteX1" fmla="*/ 0 w 210752"/>
              <a:gd name="connsiteY1" fmla="*/ 0 h 952426"/>
              <a:gd name="connsiteX2" fmla="*/ 210752 w 210752"/>
              <a:gd name="connsiteY2" fmla="*/ 0 h 952426"/>
            </a:gdLst>
            <a:ahLst/>
            <a:cxnLst>
              <a:cxn ang="0">
                <a:pos x="connsiteX0" y="connsiteY0"/>
              </a:cxn>
              <a:cxn ang="0">
                <a:pos x="connsiteX1" y="connsiteY1"/>
              </a:cxn>
              <a:cxn ang="0">
                <a:pos x="connsiteX2" y="connsiteY2"/>
              </a:cxn>
            </a:cxnLst>
            <a:rect l="l" t="t" r="r" b="b"/>
            <a:pathLst>
              <a:path w="210752" h="952426">
                <a:moveTo>
                  <a:pt x="0" y="952426"/>
                </a:moveTo>
                <a:lnTo>
                  <a:pt x="0" y="0"/>
                </a:lnTo>
                <a:lnTo>
                  <a:pt x="210752" y="0"/>
                </a:lnTo>
                <a:close/>
              </a:path>
            </a:pathLst>
          </a:custGeom>
          <a:solidFill>
            <a:srgbClr val="5AE2D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45720" tIns="22860" rIns="45720" bIns="22860" numCol="1" spcCol="0" rtlCol="0" fromWordArt="0" anchor="ctr" anchorCtr="0" forceAA="0" compatLnSpc="1">
            <a:prstTxWarp prst="textNoShape">
              <a:avLst/>
            </a:prstTxWarp>
            <a:noAutofit/>
          </a:bodyPr>
          <a:lstStyle/>
          <a:p>
            <a:pPr marL="0" marR="0" lvl="0" indent="0" algn="ctr" defTabSz="914400" rtl="1"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1" name="Rectangle 31">
            <a:extLst>
              <a:ext uri="{FF2B5EF4-FFF2-40B4-BE49-F238E27FC236}">
                <a16:creationId xmlns:a16="http://schemas.microsoft.com/office/drawing/2014/main" id="{14F955DB-8DAB-4640-B82D-237B57E13DAB}"/>
              </a:ext>
            </a:extLst>
          </p:cNvPr>
          <p:cNvSpPr/>
          <p:nvPr/>
        </p:nvSpPr>
        <p:spPr>
          <a:xfrm>
            <a:off x="4007136" y="12019"/>
            <a:ext cx="4177727" cy="1052596"/>
          </a:xfrm>
          <a:prstGeom prst="rect">
            <a:avLst/>
          </a:prstGeom>
        </p:spPr>
        <p:txBody>
          <a:bodyPr wrap="square" anchor="t">
            <a:spAutoFit/>
          </a:bodyPr>
          <a:lstStyle/>
          <a:p>
            <a:pPr marL="0" marR="0" lvl="0" indent="0" algn="ctr" defTabSz="914400" rtl="1" eaLnBrk="1" fontAlgn="auto" latinLnBrk="0" hangingPunct="1">
              <a:lnSpc>
                <a:spcPct val="130000"/>
              </a:lnSpc>
              <a:spcBef>
                <a:spcPts val="0"/>
              </a:spcBef>
              <a:spcAft>
                <a:spcPts val="0"/>
              </a:spcAft>
              <a:buClrTx/>
              <a:buSzTx/>
              <a:buFontTx/>
              <a:buNone/>
              <a:tabLst/>
              <a:defRPr/>
            </a:pPr>
            <a:r>
              <a:rPr lang="en-US" sz="4800" spc="-150" dirty="0">
                <a:solidFill>
                  <a:schemeClr val="bg1">
                    <a:lumMod val="50000"/>
                  </a:schemeClr>
                </a:solidFill>
                <a:latin typeface="El Messiri" panose="00000800000000000000" pitchFamily="50" charset="-78"/>
                <a:cs typeface="El Messiri" panose="00000800000000000000" pitchFamily="50" charset="-78"/>
              </a:rPr>
              <a:t>FRANCHISE</a:t>
            </a:r>
            <a:endParaRPr kumimoji="0" lang="en-US" sz="4800" b="0" i="0" u="none" strike="noStrike" kern="1200" cap="none" spc="-150" normalizeH="0" baseline="0" noProof="0" dirty="0">
              <a:ln>
                <a:noFill/>
              </a:ln>
              <a:solidFill>
                <a:schemeClr val="bg1">
                  <a:lumMod val="50000"/>
                </a:schemeClr>
              </a:solidFill>
              <a:effectLst/>
              <a:uLnTx/>
              <a:uFillTx/>
              <a:latin typeface="El Messiri" panose="00000800000000000000" pitchFamily="50" charset="-78"/>
              <a:cs typeface="El Messiri" panose="00000800000000000000" pitchFamily="50" charset="-78"/>
            </a:endParaRPr>
          </a:p>
        </p:txBody>
      </p:sp>
      <p:pic>
        <p:nvPicPr>
          <p:cNvPr id="13" name="Picture Placeholder 5" descr="Top 100 Franchises Ranking for 2021 | Franchise Direct">
            <a:extLst>
              <a:ext uri="{FF2B5EF4-FFF2-40B4-BE49-F238E27FC236}">
                <a16:creationId xmlns:a16="http://schemas.microsoft.com/office/drawing/2014/main" id="{18291086-DBC9-1DFC-2AD2-27B4680B9297}"/>
              </a:ext>
            </a:extLst>
          </p:cNvPr>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a:xfrm>
            <a:off x="1416677" y="1061943"/>
            <a:ext cx="9285668" cy="5064190"/>
          </a:xfrm>
          <a:prstGeom prst="rect">
            <a:avLst/>
          </a:prstGeom>
          <a:ln>
            <a:solidFill>
              <a:srgbClr val="C00000"/>
            </a:solidFill>
          </a:ln>
        </p:spPr>
      </p:pic>
    </p:spTree>
    <p:extLst>
      <p:ext uri="{BB962C8B-B14F-4D97-AF65-F5344CB8AC3E}">
        <p14:creationId xmlns:p14="http://schemas.microsoft.com/office/powerpoint/2010/main" val="147268975"/>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5" fill="hold" grpId="0" nodeType="after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randombar(vertical)">
                                      <p:cBhvr>
                                        <p:cTn id="7" dur="150"/>
                                        <p:tgtEl>
                                          <p:spTgt spid="48"/>
                                        </p:tgtEl>
                                      </p:cBhvr>
                                    </p:animEffect>
                                  </p:childTnLst>
                                </p:cTn>
                              </p:par>
                            </p:childTnLst>
                          </p:cTn>
                        </p:par>
                        <p:par>
                          <p:cTn id="8" fill="hold">
                            <p:stCondLst>
                              <p:cond delay="150"/>
                            </p:stCondLst>
                            <p:childTnLst>
                              <p:par>
                                <p:cTn id="9" presetID="14" presetClass="entr" presetSubtype="5" fill="hold" grpId="0" nodeType="afterEffect">
                                  <p:stCondLst>
                                    <p:cond delay="0"/>
                                  </p:stCondLst>
                                  <p:childTnLst>
                                    <p:set>
                                      <p:cBhvr>
                                        <p:cTn id="10" dur="1" fill="hold">
                                          <p:stCondLst>
                                            <p:cond delay="0"/>
                                          </p:stCondLst>
                                        </p:cTn>
                                        <p:tgtEl>
                                          <p:spTgt spid="49"/>
                                        </p:tgtEl>
                                        <p:attrNameLst>
                                          <p:attrName>style.visibility</p:attrName>
                                        </p:attrNameLst>
                                      </p:cBhvr>
                                      <p:to>
                                        <p:strVal val="visible"/>
                                      </p:to>
                                    </p:set>
                                    <p:animEffect transition="in" filter="randombar(vertical)">
                                      <p:cBhvr>
                                        <p:cTn id="11" dur="150"/>
                                        <p:tgtEl>
                                          <p:spTgt spid="49"/>
                                        </p:tgtEl>
                                      </p:cBhvr>
                                    </p:animEffect>
                                  </p:childTnLst>
                                </p:cTn>
                              </p:par>
                            </p:childTnLst>
                          </p:cTn>
                        </p:par>
                        <p:par>
                          <p:cTn id="12" fill="hold">
                            <p:stCondLst>
                              <p:cond delay="300"/>
                            </p:stCondLst>
                            <p:childTnLst>
                              <p:par>
                                <p:cTn id="13" presetID="14" presetClass="entr" presetSubtype="5" fill="hold" grpId="0" nodeType="afterEffect">
                                  <p:stCondLst>
                                    <p:cond delay="0"/>
                                  </p:stCondLst>
                                  <p:childTnLst>
                                    <p:set>
                                      <p:cBhvr>
                                        <p:cTn id="14" dur="1" fill="hold">
                                          <p:stCondLst>
                                            <p:cond delay="0"/>
                                          </p:stCondLst>
                                        </p:cTn>
                                        <p:tgtEl>
                                          <p:spTgt spid="50"/>
                                        </p:tgtEl>
                                        <p:attrNameLst>
                                          <p:attrName>style.visibility</p:attrName>
                                        </p:attrNameLst>
                                      </p:cBhvr>
                                      <p:to>
                                        <p:strVal val="visible"/>
                                      </p:to>
                                    </p:set>
                                    <p:animEffect transition="in" filter="randombar(vertical)">
                                      <p:cBhvr>
                                        <p:cTn id="15" dur="150"/>
                                        <p:tgtEl>
                                          <p:spTgt spid="50"/>
                                        </p:tgtEl>
                                      </p:cBhvr>
                                    </p:animEffect>
                                  </p:childTnLst>
                                </p:cTn>
                              </p:par>
                            </p:childTnLst>
                          </p:cTn>
                        </p:par>
                        <p:par>
                          <p:cTn id="16" fill="hold">
                            <p:stCondLst>
                              <p:cond delay="450"/>
                            </p:stCondLst>
                            <p:childTnLst>
                              <p:par>
                                <p:cTn id="17" presetID="14" presetClass="entr" presetSubtype="5" fill="hold" grpId="0" nodeType="afterEffect">
                                  <p:stCondLst>
                                    <p:cond delay="0"/>
                                  </p:stCondLst>
                                  <p:childTnLst>
                                    <p:set>
                                      <p:cBhvr>
                                        <p:cTn id="18" dur="1" fill="hold">
                                          <p:stCondLst>
                                            <p:cond delay="0"/>
                                          </p:stCondLst>
                                        </p:cTn>
                                        <p:tgtEl>
                                          <p:spTgt spid="51"/>
                                        </p:tgtEl>
                                        <p:attrNameLst>
                                          <p:attrName>style.visibility</p:attrName>
                                        </p:attrNameLst>
                                      </p:cBhvr>
                                      <p:to>
                                        <p:strVal val="visible"/>
                                      </p:to>
                                    </p:set>
                                    <p:animEffect transition="in" filter="randombar(vertical)">
                                      <p:cBhvr>
                                        <p:cTn id="19" dur="150"/>
                                        <p:tgtEl>
                                          <p:spTgt spid="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animBg="1"/>
      <p:bldP spid="49" grpId="0" animBg="1"/>
      <p:bldP spid="50" grpId="0" animBg="1"/>
      <p:bldP spid="51"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bg>
      <p:bgPr>
        <a:gradFill>
          <a:gsLst>
            <a:gs pos="0">
              <a:schemeClr val="bg1"/>
            </a:gs>
            <a:gs pos="81000">
              <a:schemeClr val="bg1"/>
            </a:gs>
            <a:gs pos="92000">
              <a:schemeClr val="bg1">
                <a:lumMod val="95000"/>
              </a:schemeClr>
            </a:gs>
            <a:gs pos="100000">
              <a:schemeClr val="accent1">
                <a:lumMod val="30000"/>
                <a:lumOff val="70000"/>
              </a:schemeClr>
            </a:gs>
          </a:gsLst>
          <a:lin ang="10800000" scaled="0"/>
        </a:gradFill>
        <a:effectLst/>
      </p:bgPr>
    </p:bg>
    <p:spTree>
      <p:nvGrpSpPr>
        <p:cNvPr id="1" name=""/>
        <p:cNvGrpSpPr/>
        <p:nvPr/>
      </p:nvGrpSpPr>
      <p:grpSpPr>
        <a:xfrm>
          <a:off x="0" y="0"/>
          <a:ext cx="0" cy="0"/>
          <a:chOff x="0" y="0"/>
          <a:chExt cx="0" cy="0"/>
        </a:xfrm>
      </p:grpSpPr>
      <p:pic>
        <p:nvPicPr>
          <p:cNvPr id="23" name="صورة 22"/>
          <p:cNvPicPr>
            <a:picLocks noChangeAspect="1"/>
          </p:cNvPicPr>
          <p:nvPr/>
        </p:nvPicPr>
        <p:blipFill rotWithShape="1">
          <a:blip r:embed="rId3" cstate="print">
            <a:alphaModFix amt="5000"/>
            <a:extLst>
              <a:ext uri="{28A0092B-C50C-407E-A947-70E740481C1C}">
                <a14:useLocalDpi xmlns:a14="http://schemas.microsoft.com/office/drawing/2010/main" val="0"/>
              </a:ext>
            </a:extLst>
          </a:blip>
          <a:srcRect l="25586" t="32295" r="25033" b="38551"/>
          <a:stretch/>
        </p:blipFill>
        <p:spPr>
          <a:xfrm>
            <a:off x="154213" y="5010964"/>
            <a:ext cx="3128525" cy="1847036"/>
          </a:xfrm>
          <a:prstGeom prst="rect">
            <a:avLst/>
          </a:prstGeom>
        </p:spPr>
      </p:pic>
      <p:pic>
        <p:nvPicPr>
          <p:cNvPr id="4" name="صورة 3" hidden="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234439" y="642891"/>
            <a:ext cx="2629303" cy="5693317"/>
          </a:xfrm>
          <a:prstGeom prst="rect">
            <a:avLst/>
          </a:prstGeom>
        </p:spPr>
      </p:pic>
      <p:pic>
        <p:nvPicPr>
          <p:cNvPr id="21" name="صورة 20">
            <a:extLst>
              <a:ext uri="{FF2B5EF4-FFF2-40B4-BE49-F238E27FC236}">
                <a16:creationId xmlns:a16="http://schemas.microsoft.com/office/drawing/2014/main" id="{9F210FA8-C448-7495-FA92-BA10970366B7}"/>
              </a:ext>
            </a:extLst>
          </p:cNvPr>
          <p:cNvPicPr>
            <a:picLocks noChangeAspect="1"/>
          </p:cNvPicPr>
          <p:nvPr/>
        </p:nvPicPr>
        <p:blipFill rotWithShape="1">
          <a:blip r:embed="rId5" cstate="print">
            <a:alphaModFix amt="20000"/>
            <a:duotone>
              <a:schemeClr val="accent2">
                <a:shade val="45000"/>
                <a:satMod val="135000"/>
              </a:schemeClr>
              <a:prstClr val="white"/>
            </a:duotone>
            <a:extLst>
              <a:ext uri="{28A0092B-C50C-407E-A947-70E740481C1C}">
                <a14:useLocalDpi xmlns:a14="http://schemas.microsoft.com/office/drawing/2010/main" val="0"/>
              </a:ext>
            </a:extLst>
          </a:blip>
          <a:srcRect l="25586" t="32295" r="25033" b="38551"/>
          <a:stretch/>
        </p:blipFill>
        <p:spPr>
          <a:xfrm>
            <a:off x="499351" y="4900176"/>
            <a:ext cx="1986062" cy="1172542"/>
          </a:xfrm>
          <a:prstGeom prst="rect">
            <a:avLst/>
          </a:prstGeom>
        </p:spPr>
      </p:pic>
      <p:sp>
        <p:nvSpPr>
          <p:cNvPr id="14" name="TextBox 7">
            <a:extLst>
              <a:ext uri="{FF2B5EF4-FFF2-40B4-BE49-F238E27FC236}">
                <a16:creationId xmlns:a16="http://schemas.microsoft.com/office/drawing/2014/main" id="{3D6C4DD3-C232-6B10-058D-E9BCE155CEDB}"/>
              </a:ext>
            </a:extLst>
          </p:cNvPr>
          <p:cNvSpPr txBox="1"/>
          <p:nvPr/>
        </p:nvSpPr>
        <p:spPr>
          <a:xfrm>
            <a:off x="1496723" y="6309700"/>
            <a:ext cx="3300865" cy="338554"/>
          </a:xfrm>
          <a:prstGeom prst="rect">
            <a:avLst/>
          </a:prstGeom>
          <a:noFill/>
        </p:spPr>
        <p:txBody>
          <a:bodyPr wrap="square">
            <a:spAutoFit/>
          </a:bodyPr>
          <a:lstStyle/>
          <a:p>
            <a:r>
              <a:rPr lang="en-US" sz="1600" dirty="0">
                <a:solidFill>
                  <a:schemeClr val="bg1">
                    <a:lumMod val="65000"/>
                  </a:schemeClr>
                </a:solidFill>
              </a:rPr>
              <a:t>Be An Entrepreneur 2022-2023</a:t>
            </a:r>
          </a:p>
        </p:txBody>
      </p:sp>
      <p:cxnSp>
        <p:nvCxnSpPr>
          <p:cNvPr id="61" name="رابط مستقيم 60">
            <a:extLst>
              <a:ext uri="{FF2B5EF4-FFF2-40B4-BE49-F238E27FC236}">
                <a16:creationId xmlns:a16="http://schemas.microsoft.com/office/drawing/2014/main" id="{50FA2C9B-58E4-2815-0A1D-9DC9B3DD7C07}"/>
              </a:ext>
            </a:extLst>
          </p:cNvPr>
          <p:cNvCxnSpPr/>
          <p:nvPr/>
        </p:nvCxnSpPr>
        <p:spPr>
          <a:xfrm flipH="1">
            <a:off x="1272109" y="6256700"/>
            <a:ext cx="4392000" cy="0"/>
          </a:xfrm>
          <a:prstGeom prst="line">
            <a:avLst/>
          </a:prstGeom>
          <a:noFill/>
          <a:ln w="19050" cap="rnd" cmpd="sng" algn="ctr">
            <a:solidFill>
              <a:srgbClr val="4472C4">
                <a:shade val="50000"/>
              </a:srgbClr>
            </a:solidFill>
            <a:prstDash val="lgDash"/>
            <a:miter lim="800000"/>
            <a:headEnd type="oval" w="lg" len="lg"/>
            <a:tailEnd type="oval" w="lg" len="lg"/>
          </a:ln>
          <a:effectLst/>
        </p:spPr>
      </p:cxnSp>
      <p:sp>
        <p:nvSpPr>
          <p:cNvPr id="48" name="شكل حر 47">
            <a:extLst>
              <a:ext uri="{FF2B5EF4-FFF2-40B4-BE49-F238E27FC236}">
                <a16:creationId xmlns:a16="http://schemas.microsoft.com/office/drawing/2014/main" id="{B83DE556-7759-4E51-953E-6194E8578615}"/>
              </a:ext>
            </a:extLst>
          </p:cNvPr>
          <p:cNvSpPr/>
          <p:nvPr/>
        </p:nvSpPr>
        <p:spPr>
          <a:xfrm flipH="1" flipV="1">
            <a:off x="10629028" y="0"/>
            <a:ext cx="1562972" cy="6889284"/>
          </a:xfrm>
          <a:custGeom>
            <a:avLst/>
            <a:gdLst>
              <a:gd name="connsiteX0" fmla="*/ 38516 w 1562972"/>
              <a:gd name="connsiteY0" fmla="*/ 6889284 h 6889284"/>
              <a:gd name="connsiteX1" fmla="*/ 0 w 1562972"/>
              <a:gd name="connsiteY1" fmla="*/ 6889284 h 6889284"/>
              <a:gd name="connsiteX2" fmla="*/ 0 w 1562972"/>
              <a:gd name="connsiteY2" fmla="*/ 4984890 h 6889284"/>
              <a:gd name="connsiteX3" fmla="*/ 1103053 w 1562972"/>
              <a:gd name="connsiteY3" fmla="*/ 0 h 6889284"/>
              <a:gd name="connsiteX4" fmla="*/ 1562972 w 1562972"/>
              <a:gd name="connsiteY4" fmla="*/ 0 h 68892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62972" h="6889284">
                <a:moveTo>
                  <a:pt x="38516" y="6889284"/>
                </a:moveTo>
                <a:lnTo>
                  <a:pt x="0" y="6889284"/>
                </a:lnTo>
                <a:lnTo>
                  <a:pt x="0" y="4984890"/>
                </a:lnTo>
                <a:lnTo>
                  <a:pt x="1103053" y="0"/>
                </a:lnTo>
                <a:lnTo>
                  <a:pt x="1562972" y="0"/>
                </a:lnTo>
                <a:close/>
              </a:path>
            </a:pathLst>
          </a:custGeom>
          <a:solidFill>
            <a:srgbClr val="5AE2D2">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45720" tIns="22860" rIns="45720" bIns="22860" numCol="1" spcCol="0" rtlCol="0" fromWordArt="0" anchor="ctr" anchorCtr="0" forceAA="0" compatLnSpc="1">
            <a:prstTxWarp prst="textNoShape">
              <a:avLst/>
            </a:prstTxWarp>
            <a:noAutofit/>
          </a:bodyPr>
          <a:lstStyle/>
          <a:p>
            <a:pPr marL="0" marR="0" lvl="0" indent="0" algn="ctr" defTabSz="914400" rtl="1"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9" name="شكل حر 48">
            <a:extLst>
              <a:ext uri="{FF2B5EF4-FFF2-40B4-BE49-F238E27FC236}">
                <a16:creationId xmlns:a16="http://schemas.microsoft.com/office/drawing/2014/main" id="{9A5AC296-F6FE-43A1-9495-3FCD467F015B}"/>
              </a:ext>
            </a:extLst>
          </p:cNvPr>
          <p:cNvSpPr/>
          <p:nvPr/>
        </p:nvSpPr>
        <p:spPr>
          <a:xfrm flipH="1" flipV="1">
            <a:off x="11076210" y="1846834"/>
            <a:ext cx="1115790" cy="5042451"/>
          </a:xfrm>
          <a:custGeom>
            <a:avLst/>
            <a:gdLst>
              <a:gd name="connsiteX0" fmla="*/ 0 w 1115790"/>
              <a:gd name="connsiteY0" fmla="*/ 5042451 h 5042451"/>
              <a:gd name="connsiteX1" fmla="*/ 0 w 1115790"/>
              <a:gd name="connsiteY1" fmla="*/ 2963996 h 5042451"/>
              <a:gd name="connsiteX2" fmla="*/ 655871 w 1115790"/>
              <a:gd name="connsiteY2" fmla="*/ 0 h 5042451"/>
              <a:gd name="connsiteX3" fmla="*/ 1115790 w 1115790"/>
              <a:gd name="connsiteY3" fmla="*/ 0 h 5042451"/>
            </a:gdLst>
            <a:ahLst/>
            <a:cxnLst>
              <a:cxn ang="0">
                <a:pos x="connsiteX0" y="connsiteY0"/>
              </a:cxn>
              <a:cxn ang="0">
                <a:pos x="connsiteX1" y="connsiteY1"/>
              </a:cxn>
              <a:cxn ang="0">
                <a:pos x="connsiteX2" y="connsiteY2"/>
              </a:cxn>
              <a:cxn ang="0">
                <a:pos x="connsiteX3" y="connsiteY3"/>
              </a:cxn>
            </a:cxnLst>
            <a:rect l="l" t="t" r="r" b="b"/>
            <a:pathLst>
              <a:path w="1115790" h="5042451">
                <a:moveTo>
                  <a:pt x="0" y="5042451"/>
                </a:moveTo>
                <a:lnTo>
                  <a:pt x="0" y="2963996"/>
                </a:lnTo>
                <a:lnTo>
                  <a:pt x="655871" y="0"/>
                </a:lnTo>
                <a:lnTo>
                  <a:pt x="1115790" y="0"/>
                </a:lnTo>
                <a:close/>
              </a:path>
            </a:pathLst>
          </a:custGeom>
          <a:solidFill>
            <a:srgbClr val="5AE2D2">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45720" tIns="22860" rIns="45720" bIns="22860" numCol="1" spcCol="0" rtlCol="0" fromWordArt="0" anchor="ctr" anchorCtr="0" forceAA="0" compatLnSpc="1">
            <a:prstTxWarp prst="textNoShape">
              <a:avLst/>
            </a:prstTxWarp>
            <a:noAutofit/>
          </a:bodyPr>
          <a:lstStyle/>
          <a:p>
            <a:pPr marL="0" marR="0" lvl="0" indent="0" algn="ctr" defTabSz="914400" rtl="1"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0" name="شكل حر 49">
            <a:extLst>
              <a:ext uri="{FF2B5EF4-FFF2-40B4-BE49-F238E27FC236}">
                <a16:creationId xmlns:a16="http://schemas.microsoft.com/office/drawing/2014/main" id="{3FD56E2B-6CF9-462A-85E3-6FBE55378828}"/>
              </a:ext>
            </a:extLst>
          </p:cNvPr>
          <p:cNvSpPr/>
          <p:nvPr/>
        </p:nvSpPr>
        <p:spPr>
          <a:xfrm flipH="1" flipV="1">
            <a:off x="11528154" y="3889248"/>
            <a:ext cx="663846" cy="3000037"/>
          </a:xfrm>
          <a:custGeom>
            <a:avLst/>
            <a:gdLst>
              <a:gd name="connsiteX0" fmla="*/ 0 w 663846"/>
              <a:gd name="connsiteY0" fmla="*/ 3000037 h 3000037"/>
              <a:gd name="connsiteX1" fmla="*/ 0 w 663846"/>
              <a:gd name="connsiteY1" fmla="*/ 921582 h 3000037"/>
              <a:gd name="connsiteX2" fmla="*/ 203927 w 663846"/>
              <a:gd name="connsiteY2" fmla="*/ 0 h 3000037"/>
              <a:gd name="connsiteX3" fmla="*/ 663846 w 663846"/>
              <a:gd name="connsiteY3" fmla="*/ 0 h 3000037"/>
            </a:gdLst>
            <a:ahLst/>
            <a:cxnLst>
              <a:cxn ang="0">
                <a:pos x="connsiteX0" y="connsiteY0"/>
              </a:cxn>
              <a:cxn ang="0">
                <a:pos x="connsiteX1" y="connsiteY1"/>
              </a:cxn>
              <a:cxn ang="0">
                <a:pos x="connsiteX2" y="connsiteY2"/>
              </a:cxn>
              <a:cxn ang="0">
                <a:pos x="connsiteX3" y="connsiteY3"/>
              </a:cxn>
            </a:cxnLst>
            <a:rect l="l" t="t" r="r" b="b"/>
            <a:pathLst>
              <a:path w="663846" h="3000037">
                <a:moveTo>
                  <a:pt x="0" y="3000037"/>
                </a:moveTo>
                <a:lnTo>
                  <a:pt x="0" y="921582"/>
                </a:lnTo>
                <a:lnTo>
                  <a:pt x="203927" y="0"/>
                </a:lnTo>
                <a:lnTo>
                  <a:pt x="663846" y="0"/>
                </a:lnTo>
                <a:close/>
              </a:path>
            </a:pathLst>
          </a:custGeom>
          <a:solidFill>
            <a:srgbClr val="5AE2D2">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45720" tIns="22860" rIns="45720" bIns="22860" numCol="1" spcCol="0" rtlCol="0" fromWordArt="0" anchor="ctr" anchorCtr="0" forceAA="0" compatLnSpc="1">
            <a:prstTxWarp prst="textNoShape">
              <a:avLst/>
            </a:prstTxWarp>
            <a:noAutofit/>
          </a:bodyPr>
          <a:lstStyle/>
          <a:p>
            <a:pPr marL="0" marR="0" lvl="0" indent="0" algn="ctr" defTabSz="914400" rtl="1"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1" name="شكل حر 50">
            <a:extLst>
              <a:ext uri="{FF2B5EF4-FFF2-40B4-BE49-F238E27FC236}">
                <a16:creationId xmlns:a16="http://schemas.microsoft.com/office/drawing/2014/main" id="{3FD56E2B-6CF9-462A-85E3-6FBE55378828}"/>
              </a:ext>
            </a:extLst>
          </p:cNvPr>
          <p:cNvSpPr/>
          <p:nvPr/>
        </p:nvSpPr>
        <p:spPr>
          <a:xfrm flipH="1" flipV="1">
            <a:off x="11981248" y="5936858"/>
            <a:ext cx="210752" cy="952426"/>
          </a:xfrm>
          <a:custGeom>
            <a:avLst/>
            <a:gdLst>
              <a:gd name="connsiteX0" fmla="*/ 0 w 210752"/>
              <a:gd name="connsiteY0" fmla="*/ 952426 h 952426"/>
              <a:gd name="connsiteX1" fmla="*/ 0 w 210752"/>
              <a:gd name="connsiteY1" fmla="*/ 0 h 952426"/>
              <a:gd name="connsiteX2" fmla="*/ 210752 w 210752"/>
              <a:gd name="connsiteY2" fmla="*/ 0 h 952426"/>
            </a:gdLst>
            <a:ahLst/>
            <a:cxnLst>
              <a:cxn ang="0">
                <a:pos x="connsiteX0" y="connsiteY0"/>
              </a:cxn>
              <a:cxn ang="0">
                <a:pos x="connsiteX1" y="connsiteY1"/>
              </a:cxn>
              <a:cxn ang="0">
                <a:pos x="connsiteX2" y="connsiteY2"/>
              </a:cxn>
            </a:cxnLst>
            <a:rect l="l" t="t" r="r" b="b"/>
            <a:pathLst>
              <a:path w="210752" h="952426">
                <a:moveTo>
                  <a:pt x="0" y="952426"/>
                </a:moveTo>
                <a:lnTo>
                  <a:pt x="0" y="0"/>
                </a:lnTo>
                <a:lnTo>
                  <a:pt x="210752" y="0"/>
                </a:lnTo>
                <a:close/>
              </a:path>
            </a:pathLst>
          </a:custGeom>
          <a:solidFill>
            <a:srgbClr val="5AE2D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45720" tIns="22860" rIns="45720" bIns="22860" numCol="1" spcCol="0" rtlCol="0" fromWordArt="0" anchor="ctr" anchorCtr="0" forceAA="0" compatLnSpc="1">
            <a:prstTxWarp prst="textNoShape">
              <a:avLst/>
            </a:prstTxWarp>
            <a:noAutofit/>
          </a:bodyPr>
          <a:lstStyle/>
          <a:p>
            <a:pPr marL="0" marR="0" lvl="0" indent="0" algn="ctr" defTabSz="914400" rtl="1"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1" name="Rectangle 31">
            <a:extLst>
              <a:ext uri="{FF2B5EF4-FFF2-40B4-BE49-F238E27FC236}">
                <a16:creationId xmlns:a16="http://schemas.microsoft.com/office/drawing/2014/main" id="{14F955DB-8DAB-4640-B82D-237B57E13DAB}"/>
              </a:ext>
            </a:extLst>
          </p:cNvPr>
          <p:cNvSpPr/>
          <p:nvPr/>
        </p:nvSpPr>
        <p:spPr>
          <a:xfrm>
            <a:off x="4007136" y="12019"/>
            <a:ext cx="4177727" cy="1052596"/>
          </a:xfrm>
          <a:prstGeom prst="rect">
            <a:avLst/>
          </a:prstGeom>
        </p:spPr>
        <p:txBody>
          <a:bodyPr wrap="square" anchor="t">
            <a:spAutoFit/>
          </a:bodyPr>
          <a:lstStyle/>
          <a:p>
            <a:pPr marL="0" marR="0" lvl="0" indent="0" algn="ctr" defTabSz="914400" rtl="1" eaLnBrk="1" fontAlgn="auto" latinLnBrk="0" hangingPunct="1">
              <a:lnSpc>
                <a:spcPct val="130000"/>
              </a:lnSpc>
              <a:spcBef>
                <a:spcPts val="0"/>
              </a:spcBef>
              <a:spcAft>
                <a:spcPts val="0"/>
              </a:spcAft>
              <a:buClrTx/>
              <a:buSzTx/>
              <a:buFontTx/>
              <a:buNone/>
              <a:tabLst/>
              <a:defRPr/>
            </a:pPr>
            <a:r>
              <a:rPr lang="en-US" sz="4800" spc="-150" dirty="0">
                <a:solidFill>
                  <a:schemeClr val="bg1">
                    <a:lumMod val="50000"/>
                  </a:schemeClr>
                </a:solidFill>
                <a:latin typeface="El Messiri" panose="00000800000000000000" pitchFamily="50" charset="-78"/>
                <a:cs typeface="El Messiri" panose="00000800000000000000" pitchFamily="50" charset="-78"/>
              </a:rPr>
              <a:t>FRANCHISE</a:t>
            </a:r>
            <a:endParaRPr kumimoji="0" lang="en-US" sz="4800" b="0" i="0" u="none" strike="noStrike" kern="1200" cap="none" spc="-150" normalizeH="0" baseline="0" noProof="0" dirty="0">
              <a:ln>
                <a:noFill/>
              </a:ln>
              <a:solidFill>
                <a:schemeClr val="bg1">
                  <a:lumMod val="50000"/>
                </a:schemeClr>
              </a:solidFill>
              <a:effectLst/>
              <a:uLnTx/>
              <a:uFillTx/>
              <a:latin typeface="El Messiri" panose="00000800000000000000" pitchFamily="50" charset="-78"/>
              <a:cs typeface="El Messiri" panose="00000800000000000000" pitchFamily="50" charset="-78"/>
            </a:endParaRPr>
          </a:p>
        </p:txBody>
      </p:sp>
      <p:grpSp>
        <p:nvGrpSpPr>
          <p:cNvPr id="13" name="Group 1">
            <a:extLst>
              <a:ext uri="{FF2B5EF4-FFF2-40B4-BE49-F238E27FC236}">
                <a16:creationId xmlns:a16="http://schemas.microsoft.com/office/drawing/2014/main" id="{1C92D2B9-C1D3-AA56-EE95-F29F1861E59E}"/>
              </a:ext>
            </a:extLst>
          </p:cNvPr>
          <p:cNvGrpSpPr/>
          <p:nvPr/>
        </p:nvGrpSpPr>
        <p:grpSpPr>
          <a:xfrm>
            <a:off x="1836718" y="1646473"/>
            <a:ext cx="2761735" cy="2199270"/>
            <a:chOff x="4776804" y="6698335"/>
            <a:chExt cx="3646363" cy="2903731"/>
          </a:xfrm>
        </p:grpSpPr>
        <p:graphicFrame>
          <p:nvGraphicFramePr>
            <p:cNvPr id="15" name="مخطط 14">
              <a:extLst>
                <a:ext uri="{FF2B5EF4-FFF2-40B4-BE49-F238E27FC236}">
                  <a16:creationId xmlns:a16="http://schemas.microsoft.com/office/drawing/2014/main" id="{4B0BFE91-A08B-E399-A696-8FC8C0B8F164}"/>
                </a:ext>
              </a:extLst>
            </p:cNvPr>
            <p:cNvGraphicFramePr/>
            <p:nvPr>
              <p:extLst>
                <p:ext uri="{D42A27DB-BD31-4B8C-83A1-F6EECF244321}">
                  <p14:modId xmlns:p14="http://schemas.microsoft.com/office/powerpoint/2010/main" val="2589455881"/>
                </p:ext>
              </p:extLst>
            </p:nvPr>
          </p:nvGraphicFramePr>
          <p:xfrm>
            <a:off x="4776804" y="6698335"/>
            <a:ext cx="3646363" cy="2903731"/>
          </p:xfrm>
          <a:graphic>
            <a:graphicData uri="http://schemas.openxmlformats.org/drawingml/2006/chart">
              <c:chart xmlns:c="http://schemas.openxmlformats.org/drawingml/2006/chart" xmlns:r="http://schemas.openxmlformats.org/officeDocument/2006/relationships" r:id="rId6"/>
            </a:graphicData>
          </a:graphic>
        </p:graphicFrame>
        <p:sp>
          <p:nvSpPr>
            <p:cNvPr id="16" name="مستطيل: زوايا مستديرة 48">
              <a:extLst>
                <a:ext uri="{FF2B5EF4-FFF2-40B4-BE49-F238E27FC236}">
                  <a16:creationId xmlns:a16="http://schemas.microsoft.com/office/drawing/2014/main" id="{F9757582-385C-664A-5F99-4279811FAFCF}"/>
                </a:ext>
              </a:extLst>
            </p:cNvPr>
            <p:cNvSpPr/>
            <p:nvPr/>
          </p:nvSpPr>
          <p:spPr>
            <a:xfrm>
              <a:off x="5793162" y="7312522"/>
              <a:ext cx="1579840" cy="1590054"/>
            </a:xfrm>
            <a:prstGeom prst="roundRect">
              <a:avLst>
                <a:gd name="adj" fmla="val 9977"/>
              </a:avLst>
            </a:prstGeom>
            <a:noFill/>
            <a:ln w="12700" cap="flat" cmpd="sng" algn="ctr">
              <a:noFill/>
              <a:prstDash val="solid"/>
              <a:miter lim="800000"/>
            </a:ln>
            <a:effectLst/>
          </p:spPr>
          <p:txBody>
            <a:bodyPr rot="0" spcFirstLastPara="0" vertOverflow="overflow" horzOverflow="overflow" vert="horz" wrap="square" lIns="82953" tIns="41476" rIns="82953" bIns="41476" numCol="1" spcCol="0" rtlCol="1" fromWordArt="0" anchor="ctr" anchorCtr="0" forceAA="0" compatLnSpc="1">
              <a:prstTxWarp prst="textNoShape">
                <a:avLst/>
              </a:prstTxWarp>
              <a:noAutofit/>
            </a:bodyPr>
            <a:lstStyle/>
            <a:p>
              <a:pPr marL="0" marR="0" lvl="0" indent="0" algn="ctr" defTabSz="414772" eaLnBrk="1" fontAlgn="auto" latinLnBrk="0" hangingPunct="1">
                <a:lnSpc>
                  <a:spcPct val="100000"/>
                </a:lnSpc>
                <a:spcBef>
                  <a:spcPts val="0"/>
                </a:spcBef>
                <a:spcAft>
                  <a:spcPts val="0"/>
                </a:spcAft>
                <a:buClrTx/>
                <a:buSzTx/>
                <a:buFontTx/>
                <a:buNone/>
                <a:tabLst/>
                <a:defRPr/>
              </a:pPr>
              <a:r>
                <a:rPr kumimoji="0" lang="en-US" sz="4000" b="1" i="0" u="none" strike="noStrike" kern="0" cap="none" spc="0" normalizeH="0" baseline="0" noProof="0" dirty="0">
                  <a:ln>
                    <a:noFill/>
                  </a:ln>
                  <a:solidFill>
                    <a:schemeClr val="tx1">
                      <a:lumMod val="75000"/>
                    </a:schemeClr>
                  </a:solidFill>
                  <a:effectLst/>
                  <a:uLnTx/>
                  <a:uFillTx/>
                  <a:latin typeface="Calibri" panose="020F0502020204030204"/>
                  <a:ea typeface="+mn-ea"/>
                  <a:cs typeface="+mn-cs"/>
                </a:rPr>
                <a:t>3 k$</a:t>
              </a:r>
              <a:endParaRPr kumimoji="0" lang="x-none" sz="4000" b="1" i="0" u="none" strike="noStrike" kern="0" cap="none" spc="0" normalizeH="0" baseline="0" noProof="0" dirty="0">
                <a:ln>
                  <a:noFill/>
                </a:ln>
                <a:solidFill>
                  <a:schemeClr val="tx1">
                    <a:lumMod val="75000"/>
                  </a:schemeClr>
                </a:solidFill>
                <a:effectLst/>
                <a:uLnTx/>
                <a:uFillTx/>
                <a:latin typeface="Calibri" panose="020F0502020204030204"/>
                <a:ea typeface="+mn-ea"/>
                <a:cs typeface="+mn-cs"/>
              </a:endParaRPr>
            </a:p>
          </p:txBody>
        </p:sp>
      </p:grpSp>
      <p:graphicFrame>
        <p:nvGraphicFramePr>
          <p:cNvPr id="17" name="مخطط 16">
            <a:extLst>
              <a:ext uri="{FF2B5EF4-FFF2-40B4-BE49-F238E27FC236}">
                <a16:creationId xmlns:a16="http://schemas.microsoft.com/office/drawing/2014/main" id="{7532CA37-90F9-F440-0B3A-E778E44A2B46}"/>
              </a:ext>
            </a:extLst>
          </p:cNvPr>
          <p:cNvGraphicFramePr/>
          <p:nvPr>
            <p:extLst>
              <p:ext uri="{D42A27DB-BD31-4B8C-83A1-F6EECF244321}">
                <p14:modId xmlns:p14="http://schemas.microsoft.com/office/powerpoint/2010/main" val="852330168"/>
              </p:ext>
            </p:extLst>
          </p:nvPr>
        </p:nvGraphicFramePr>
        <p:xfrm>
          <a:off x="7429922" y="1782005"/>
          <a:ext cx="3122838" cy="2197389"/>
        </p:xfrm>
        <a:graphic>
          <a:graphicData uri="http://schemas.openxmlformats.org/drawingml/2006/chart">
            <c:chart xmlns:c="http://schemas.openxmlformats.org/drawingml/2006/chart" xmlns:r="http://schemas.openxmlformats.org/officeDocument/2006/relationships" r:id="rId7"/>
          </a:graphicData>
        </a:graphic>
      </p:graphicFrame>
      <p:sp>
        <p:nvSpPr>
          <p:cNvPr id="18" name="Rectangle 31">
            <a:extLst>
              <a:ext uri="{FF2B5EF4-FFF2-40B4-BE49-F238E27FC236}">
                <a16:creationId xmlns:a16="http://schemas.microsoft.com/office/drawing/2014/main" id="{322B1675-28A8-C619-5542-08539277AB28}"/>
              </a:ext>
            </a:extLst>
          </p:cNvPr>
          <p:cNvSpPr/>
          <p:nvPr/>
        </p:nvSpPr>
        <p:spPr>
          <a:xfrm>
            <a:off x="4598453" y="1106729"/>
            <a:ext cx="2995091" cy="400110"/>
          </a:xfrm>
          <a:prstGeom prst="rect">
            <a:avLst/>
          </a:prstGeom>
        </p:spPr>
        <p:txBody>
          <a:bodyPr wrap="square" anchor="t">
            <a:spAutoFit/>
          </a:bodyPr>
          <a:lstStyle/>
          <a:p>
            <a:pPr algn="ctr">
              <a:defRPr/>
            </a:pPr>
            <a:r>
              <a:rPr lang="en-US" sz="2000" b="1" dirty="0">
                <a:solidFill>
                  <a:schemeClr val="bg1">
                    <a:lumMod val="50000"/>
                  </a:schemeClr>
                </a:solidFill>
                <a:latin typeface="El Messiri" panose="00000800000000000000" pitchFamily="50" charset="-78"/>
                <a:cs typeface="El Messiri" panose="00000800000000000000" pitchFamily="50" charset="-78"/>
              </a:rPr>
              <a:t>Statistics</a:t>
            </a:r>
          </a:p>
        </p:txBody>
      </p:sp>
      <p:sp>
        <p:nvSpPr>
          <p:cNvPr id="19" name="مستطيل: زوايا مستديرة 48">
            <a:extLst>
              <a:ext uri="{FF2B5EF4-FFF2-40B4-BE49-F238E27FC236}">
                <a16:creationId xmlns:a16="http://schemas.microsoft.com/office/drawing/2014/main" id="{85B403B2-9773-27C9-E5B4-9C521A541493}"/>
              </a:ext>
            </a:extLst>
          </p:cNvPr>
          <p:cNvSpPr/>
          <p:nvPr/>
        </p:nvSpPr>
        <p:spPr>
          <a:xfrm>
            <a:off x="8215405" y="1985294"/>
            <a:ext cx="1433202" cy="1442468"/>
          </a:xfrm>
          <a:prstGeom prst="roundRect">
            <a:avLst>
              <a:gd name="adj" fmla="val 9977"/>
            </a:avLst>
          </a:prstGeom>
          <a:noFill/>
          <a:ln w="12700" cap="flat" cmpd="sng" algn="ctr">
            <a:noFill/>
            <a:prstDash val="solid"/>
            <a:miter lim="800000"/>
          </a:ln>
          <a:effectLst/>
        </p:spPr>
        <p:txBody>
          <a:bodyPr rot="0" spcFirstLastPara="0" vertOverflow="overflow" horzOverflow="overflow" vert="horz" wrap="square" lIns="82953" tIns="41476" rIns="82953" bIns="41476" numCol="1" spcCol="0" rtlCol="1" fromWordArt="0" anchor="ctr" anchorCtr="0" forceAA="0" compatLnSpc="1">
            <a:prstTxWarp prst="textNoShape">
              <a:avLst/>
            </a:prstTxWarp>
            <a:noAutofit/>
          </a:bodyPr>
          <a:lstStyle/>
          <a:p>
            <a:pPr marL="0" marR="0" lvl="0" indent="0" algn="ctr" defTabSz="414772" eaLnBrk="1" fontAlgn="auto" latinLnBrk="0" hangingPunct="1">
              <a:lnSpc>
                <a:spcPct val="100000"/>
              </a:lnSpc>
              <a:spcBef>
                <a:spcPts val="0"/>
              </a:spcBef>
              <a:spcAft>
                <a:spcPts val="0"/>
              </a:spcAft>
              <a:buClrTx/>
              <a:buSzTx/>
              <a:buFontTx/>
              <a:buNone/>
              <a:tabLst/>
              <a:defRPr/>
            </a:pPr>
            <a:r>
              <a:rPr kumimoji="0" lang="en-US" sz="3600" b="1" i="0" u="none" strike="noStrike" kern="0" cap="none" spc="0" normalizeH="0" baseline="0" noProof="0" dirty="0">
                <a:ln>
                  <a:noFill/>
                </a:ln>
                <a:solidFill>
                  <a:schemeClr val="tx1">
                    <a:lumMod val="75000"/>
                  </a:schemeClr>
                </a:solidFill>
                <a:effectLst/>
                <a:uLnTx/>
                <a:uFillTx/>
                <a:latin typeface="Calibri" panose="020F0502020204030204"/>
                <a:ea typeface="+mn-ea"/>
                <a:cs typeface="+mn-cs"/>
              </a:rPr>
              <a:t>50%</a:t>
            </a:r>
            <a:endParaRPr kumimoji="0" lang="x-none" sz="3600" b="1" i="0" u="none" strike="noStrike" kern="0" cap="none" spc="0" normalizeH="0" baseline="0" noProof="0" dirty="0">
              <a:ln>
                <a:noFill/>
              </a:ln>
              <a:solidFill>
                <a:schemeClr val="tx1">
                  <a:lumMod val="75000"/>
                </a:schemeClr>
              </a:solidFill>
              <a:effectLst/>
              <a:uLnTx/>
              <a:uFillTx/>
              <a:latin typeface="Calibri" panose="020F0502020204030204"/>
              <a:ea typeface="+mn-ea"/>
              <a:cs typeface="+mn-cs"/>
            </a:endParaRPr>
          </a:p>
        </p:txBody>
      </p:sp>
      <p:sp>
        <p:nvSpPr>
          <p:cNvPr id="20" name="Rectangle 31">
            <a:extLst>
              <a:ext uri="{FF2B5EF4-FFF2-40B4-BE49-F238E27FC236}">
                <a16:creationId xmlns:a16="http://schemas.microsoft.com/office/drawing/2014/main" id="{9AAEFBD3-392D-8B1F-80BD-46E7582F4FE6}"/>
              </a:ext>
            </a:extLst>
          </p:cNvPr>
          <p:cNvSpPr/>
          <p:nvPr/>
        </p:nvSpPr>
        <p:spPr>
          <a:xfrm>
            <a:off x="972464" y="4208362"/>
            <a:ext cx="4349381" cy="1015663"/>
          </a:xfrm>
          <a:prstGeom prst="rect">
            <a:avLst/>
          </a:prstGeom>
        </p:spPr>
        <p:txBody>
          <a:bodyPr wrap="square" anchor="t">
            <a:spAutoFit/>
          </a:bodyPr>
          <a:lstStyle/>
          <a:p>
            <a:pPr algn="ctr">
              <a:defRPr/>
            </a:pPr>
            <a:r>
              <a:rPr lang="en-US" sz="2000" b="1" dirty="0">
                <a:solidFill>
                  <a:schemeClr val="bg1">
                    <a:lumMod val="50000"/>
                  </a:schemeClr>
                </a:solidFill>
                <a:latin typeface="El Messiri" panose="00000800000000000000" pitchFamily="50" charset="-78"/>
                <a:cs typeface="El Messiri" panose="00000800000000000000" pitchFamily="50" charset="-78"/>
              </a:rPr>
              <a:t>There are more than three thousand franchise opportunities in the U.S. alone. </a:t>
            </a:r>
          </a:p>
        </p:txBody>
      </p:sp>
      <p:sp>
        <p:nvSpPr>
          <p:cNvPr id="22" name="Rectangle 31">
            <a:extLst>
              <a:ext uri="{FF2B5EF4-FFF2-40B4-BE49-F238E27FC236}">
                <a16:creationId xmlns:a16="http://schemas.microsoft.com/office/drawing/2014/main" id="{0E861361-17B7-56CF-5991-C9D9C3BA7B5D}"/>
              </a:ext>
            </a:extLst>
          </p:cNvPr>
          <p:cNvSpPr/>
          <p:nvPr/>
        </p:nvSpPr>
        <p:spPr>
          <a:xfrm>
            <a:off x="6573327" y="4084568"/>
            <a:ext cx="4695863" cy="1631216"/>
          </a:xfrm>
          <a:prstGeom prst="rect">
            <a:avLst/>
          </a:prstGeom>
        </p:spPr>
        <p:txBody>
          <a:bodyPr wrap="square" anchor="t">
            <a:spAutoFit/>
          </a:bodyPr>
          <a:lstStyle/>
          <a:p>
            <a:pPr algn="just">
              <a:defRPr/>
            </a:pPr>
            <a:r>
              <a:rPr lang="en-US" sz="2000" b="1" dirty="0">
                <a:solidFill>
                  <a:schemeClr val="bg1">
                    <a:lumMod val="50000"/>
                  </a:schemeClr>
                </a:solidFill>
                <a:latin typeface="El Messiri" panose="00000800000000000000" pitchFamily="50" charset="-78"/>
                <a:cs typeface="El Messiri" panose="00000800000000000000" pitchFamily="50" charset="-78"/>
              </a:rPr>
              <a:t>Franchises cover every type of business imaginable. Franchises control 50 percent of retail sales in the U.S. A new franchise opens somewhere in the world every six minutes.</a:t>
            </a:r>
          </a:p>
        </p:txBody>
      </p:sp>
    </p:spTree>
    <p:extLst>
      <p:ext uri="{BB962C8B-B14F-4D97-AF65-F5344CB8AC3E}">
        <p14:creationId xmlns:p14="http://schemas.microsoft.com/office/powerpoint/2010/main" val="798236122"/>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5" fill="hold" grpId="0" nodeType="after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randombar(vertical)">
                                      <p:cBhvr>
                                        <p:cTn id="7" dur="150"/>
                                        <p:tgtEl>
                                          <p:spTgt spid="48"/>
                                        </p:tgtEl>
                                      </p:cBhvr>
                                    </p:animEffect>
                                  </p:childTnLst>
                                </p:cTn>
                              </p:par>
                            </p:childTnLst>
                          </p:cTn>
                        </p:par>
                        <p:par>
                          <p:cTn id="8" fill="hold">
                            <p:stCondLst>
                              <p:cond delay="150"/>
                            </p:stCondLst>
                            <p:childTnLst>
                              <p:par>
                                <p:cTn id="9" presetID="14" presetClass="entr" presetSubtype="5" fill="hold" grpId="0" nodeType="afterEffect">
                                  <p:stCondLst>
                                    <p:cond delay="0"/>
                                  </p:stCondLst>
                                  <p:childTnLst>
                                    <p:set>
                                      <p:cBhvr>
                                        <p:cTn id="10" dur="1" fill="hold">
                                          <p:stCondLst>
                                            <p:cond delay="0"/>
                                          </p:stCondLst>
                                        </p:cTn>
                                        <p:tgtEl>
                                          <p:spTgt spid="49"/>
                                        </p:tgtEl>
                                        <p:attrNameLst>
                                          <p:attrName>style.visibility</p:attrName>
                                        </p:attrNameLst>
                                      </p:cBhvr>
                                      <p:to>
                                        <p:strVal val="visible"/>
                                      </p:to>
                                    </p:set>
                                    <p:animEffect transition="in" filter="randombar(vertical)">
                                      <p:cBhvr>
                                        <p:cTn id="11" dur="150"/>
                                        <p:tgtEl>
                                          <p:spTgt spid="49"/>
                                        </p:tgtEl>
                                      </p:cBhvr>
                                    </p:animEffect>
                                  </p:childTnLst>
                                </p:cTn>
                              </p:par>
                            </p:childTnLst>
                          </p:cTn>
                        </p:par>
                        <p:par>
                          <p:cTn id="12" fill="hold">
                            <p:stCondLst>
                              <p:cond delay="300"/>
                            </p:stCondLst>
                            <p:childTnLst>
                              <p:par>
                                <p:cTn id="13" presetID="14" presetClass="entr" presetSubtype="5" fill="hold" grpId="0" nodeType="afterEffect">
                                  <p:stCondLst>
                                    <p:cond delay="0"/>
                                  </p:stCondLst>
                                  <p:childTnLst>
                                    <p:set>
                                      <p:cBhvr>
                                        <p:cTn id="14" dur="1" fill="hold">
                                          <p:stCondLst>
                                            <p:cond delay="0"/>
                                          </p:stCondLst>
                                        </p:cTn>
                                        <p:tgtEl>
                                          <p:spTgt spid="50"/>
                                        </p:tgtEl>
                                        <p:attrNameLst>
                                          <p:attrName>style.visibility</p:attrName>
                                        </p:attrNameLst>
                                      </p:cBhvr>
                                      <p:to>
                                        <p:strVal val="visible"/>
                                      </p:to>
                                    </p:set>
                                    <p:animEffect transition="in" filter="randombar(vertical)">
                                      <p:cBhvr>
                                        <p:cTn id="15" dur="150"/>
                                        <p:tgtEl>
                                          <p:spTgt spid="50"/>
                                        </p:tgtEl>
                                      </p:cBhvr>
                                    </p:animEffect>
                                  </p:childTnLst>
                                </p:cTn>
                              </p:par>
                            </p:childTnLst>
                          </p:cTn>
                        </p:par>
                        <p:par>
                          <p:cTn id="16" fill="hold">
                            <p:stCondLst>
                              <p:cond delay="450"/>
                            </p:stCondLst>
                            <p:childTnLst>
                              <p:par>
                                <p:cTn id="17" presetID="14" presetClass="entr" presetSubtype="5" fill="hold" grpId="0" nodeType="afterEffect">
                                  <p:stCondLst>
                                    <p:cond delay="0"/>
                                  </p:stCondLst>
                                  <p:childTnLst>
                                    <p:set>
                                      <p:cBhvr>
                                        <p:cTn id="18" dur="1" fill="hold">
                                          <p:stCondLst>
                                            <p:cond delay="0"/>
                                          </p:stCondLst>
                                        </p:cTn>
                                        <p:tgtEl>
                                          <p:spTgt spid="51"/>
                                        </p:tgtEl>
                                        <p:attrNameLst>
                                          <p:attrName>style.visibility</p:attrName>
                                        </p:attrNameLst>
                                      </p:cBhvr>
                                      <p:to>
                                        <p:strVal val="visible"/>
                                      </p:to>
                                    </p:set>
                                    <p:animEffect transition="in" filter="randombar(vertical)">
                                      <p:cBhvr>
                                        <p:cTn id="19" dur="150"/>
                                        <p:tgtEl>
                                          <p:spTgt spid="51"/>
                                        </p:tgtEl>
                                      </p:cBhvr>
                                    </p:animEffect>
                                  </p:childTnLst>
                                </p:cTn>
                              </p:par>
                            </p:childTnLst>
                          </p:cTn>
                        </p:par>
                        <p:par>
                          <p:cTn id="20" fill="hold">
                            <p:stCondLst>
                              <p:cond delay="600"/>
                            </p:stCondLst>
                            <p:childTnLst>
                              <p:par>
                                <p:cTn id="21" presetID="14" presetClass="entr" presetSubtype="10" fill="hold" nodeType="afterEffect">
                                  <p:stCondLst>
                                    <p:cond delay="0"/>
                                  </p:stCondLst>
                                  <p:childTnLst>
                                    <p:set>
                                      <p:cBhvr>
                                        <p:cTn id="22" dur="1" fill="hold">
                                          <p:stCondLst>
                                            <p:cond delay="0"/>
                                          </p:stCondLst>
                                        </p:cTn>
                                        <p:tgtEl>
                                          <p:spTgt spid="13"/>
                                        </p:tgtEl>
                                        <p:attrNameLst>
                                          <p:attrName>style.visibility</p:attrName>
                                        </p:attrNameLst>
                                      </p:cBhvr>
                                      <p:to>
                                        <p:strVal val="visible"/>
                                      </p:to>
                                    </p:set>
                                    <p:animEffect transition="in" filter="randombar(horizontal)">
                                      <p:cBhvr>
                                        <p:cTn id="23" dur="500"/>
                                        <p:tgtEl>
                                          <p:spTgt spid="13"/>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17"/>
                                        </p:tgtEl>
                                        <p:attrNameLst>
                                          <p:attrName>style.visibility</p:attrName>
                                        </p:attrNameLst>
                                      </p:cBhvr>
                                      <p:to>
                                        <p:strVal val="visible"/>
                                      </p:to>
                                    </p:set>
                                    <p:animEffect transition="in" filter="fade">
                                      <p:cBhvr>
                                        <p:cTn id="26" dur="500"/>
                                        <p:tgtEl>
                                          <p:spTgt spid="17"/>
                                        </p:tgtEl>
                                      </p:cBhvr>
                                    </p:animEffect>
                                  </p:childTnLst>
                                </p:cTn>
                              </p:par>
                              <p:par>
                                <p:cTn id="27" presetID="14" presetClass="entr" presetSubtype="10" fill="hold" grpId="0" nodeType="withEffect">
                                  <p:stCondLst>
                                    <p:cond delay="0"/>
                                  </p:stCondLst>
                                  <p:childTnLst>
                                    <p:set>
                                      <p:cBhvr>
                                        <p:cTn id="28" dur="1" fill="hold">
                                          <p:stCondLst>
                                            <p:cond delay="0"/>
                                          </p:stCondLst>
                                        </p:cTn>
                                        <p:tgtEl>
                                          <p:spTgt spid="19"/>
                                        </p:tgtEl>
                                        <p:attrNameLst>
                                          <p:attrName>style.visibility</p:attrName>
                                        </p:attrNameLst>
                                      </p:cBhvr>
                                      <p:to>
                                        <p:strVal val="visible"/>
                                      </p:to>
                                    </p:set>
                                    <p:animEffect transition="in" filter="randombar(horizontal)">
                                      <p:cBhvr>
                                        <p:cTn id="29" dur="500"/>
                                        <p:tgtEl>
                                          <p:spTgt spid="19"/>
                                        </p:tgtEl>
                                      </p:cBhvr>
                                    </p:animEffect>
                                  </p:childTnLst>
                                </p:cTn>
                              </p:par>
                            </p:childTnLst>
                          </p:cTn>
                        </p:par>
                        <p:par>
                          <p:cTn id="30" fill="hold">
                            <p:stCondLst>
                              <p:cond delay="1100"/>
                            </p:stCondLst>
                            <p:childTnLst>
                              <p:par>
                                <p:cTn id="31" presetID="41" presetClass="entr" presetSubtype="0" fill="hold" grpId="0" nodeType="afterEffect">
                                  <p:stCondLst>
                                    <p:cond delay="0"/>
                                  </p:stCondLst>
                                  <p:iterate type="lt">
                                    <p:tmPct val="10000"/>
                                  </p:iterate>
                                  <p:childTnLst>
                                    <p:set>
                                      <p:cBhvr>
                                        <p:cTn id="32" dur="1" fill="hold">
                                          <p:stCondLst>
                                            <p:cond delay="0"/>
                                          </p:stCondLst>
                                        </p:cTn>
                                        <p:tgtEl>
                                          <p:spTgt spid="41"/>
                                        </p:tgtEl>
                                        <p:attrNameLst>
                                          <p:attrName>style.visibility</p:attrName>
                                        </p:attrNameLst>
                                      </p:cBhvr>
                                      <p:to>
                                        <p:strVal val="visible"/>
                                      </p:to>
                                    </p:set>
                                    <p:anim calcmode="lin" valueType="num">
                                      <p:cBhvr>
                                        <p:cTn id="33" dur="250" fill="hold"/>
                                        <p:tgtEl>
                                          <p:spTgt spid="41"/>
                                        </p:tgtEl>
                                        <p:attrNameLst>
                                          <p:attrName>ppt_x</p:attrName>
                                        </p:attrNameLst>
                                      </p:cBhvr>
                                      <p:tavLst>
                                        <p:tav tm="0">
                                          <p:val>
                                            <p:strVal val="#ppt_x"/>
                                          </p:val>
                                        </p:tav>
                                        <p:tav tm="50000">
                                          <p:val>
                                            <p:strVal val="#ppt_x+.1"/>
                                          </p:val>
                                        </p:tav>
                                        <p:tav tm="100000">
                                          <p:val>
                                            <p:strVal val="#ppt_x"/>
                                          </p:val>
                                        </p:tav>
                                      </p:tavLst>
                                    </p:anim>
                                    <p:anim calcmode="lin" valueType="num">
                                      <p:cBhvr>
                                        <p:cTn id="34" dur="250" fill="hold"/>
                                        <p:tgtEl>
                                          <p:spTgt spid="41"/>
                                        </p:tgtEl>
                                        <p:attrNameLst>
                                          <p:attrName>ppt_y</p:attrName>
                                        </p:attrNameLst>
                                      </p:cBhvr>
                                      <p:tavLst>
                                        <p:tav tm="0">
                                          <p:val>
                                            <p:strVal val="#ppt_y"/>
                                          </p:val>
                                        </p:tav>
                                        <p:tav tm="100000">
                                          <p:val>
                                            <p:strVal val="#ppt_y"/>
                                          </p:val>
                                        </p:tav>
                                      </p:tavLst>
                                    </p:anim>
                                    <p:anim calcmode="lin" valueType="num">
                                      <p:cBhvr>
                                        <p:cTn id="35" dur="250" fill="hold"/>
                                        <p:tgtEl>
                                          <p:spTgt spid="41"/>
                                        </p:tgtEl>
                                        <p:attrNameLst>
                                          <p:attrName>ppt_h</p:attrName>
                                        </p:attrNameLst>
                                      </p:cBhvr>
                                      <p:tavLst>
                                        <p:tav tm="0">
                                          <p:val>
                                            <p:strVal val="#ppt_h/10"/>
                                          </p:val>
                                        </p:tav>
                                        <p:tav tm="50000">
                                          <p:val>
                                            <p:strVal val="#ppt_h+.01"/>
                                          </p:val>
                                        </p:tav>
                                        <p:tav tm="100000">
                                          <p:val>
                                            <p:strVal val="#ppt_h"/>
                                          </p:val>
                                        </p:tav>
                                      </p:tavLst>
                                    </p:anim>
                                    <p:anim calcmode="lin" valueType="num">
                                      <p:cBhvr>
                                        <p:cTn id="36" dur="250" fill="hold"/>
                                        <p:tgtEl>
                                          <p:spTgt spid="41"/>
                                        </p:tgtEl>
                                        <p:attrNameLst>
                                          <p:attrName>ppt_w</p:attrName>
                                        </p:attrNameLst>
                                      </p:cBhvr>
                                      <p:tavLst>
                                        <p:tav tm="0">
                                          <p:val>
                                            <p:strVal val="#ppt_w/10"/>
                                          </p:val>
                                        </p:tav>
                                        <p:tav tm="50000">
                                          <p:val>
                                            <p:strVal val="#ppt_w+.01"/>
                                          </p:val>
                                        </p:tav>
                                        <p:tav tm="100000">
                                          <p:val>
                                            <p:strVal val="#ppt_w"/>
                                          </p:val>
                                        </p:tav>
                                      </p:tavLst>
                                    </p:anim>
                                    <p:animEffect transition="in" filter="fade">
                                      <p:cBhvr>
                                        <p:cTn id="37" dur="250" tmFilter="0,0; .5, 1; 1, 1"/>
                                        <p:tgtEl>
                                          <p:spTgt spid="41"/>
                                        </p:tgtEl>
                                      </p:cBhvr>
                                    </p:animEffect>
                                  </p:childTnLst>
                                </p:cTn>
                              </p:par>
                            </p:childTnLst>
                          </p:cTn>
                        </p:par>
                        <p:par>
                          <p:cTn id="38" fill="hold">
                            <p:stCondLst>
                              <p:cond delay="1550"/>
                            </p:stCondLst>
                            <p:childTnLst>
                              <p:par>
                                <p:cTn id="39" presetID="41" presetClass="entr" presetSubtype="0" fill="hold" grpId="0" nodeType="afterEffect">
                                  <p:stCondLst>
                                    <p:cond delay="0"/>
                                  </p:stCondLst>
                                  <p:iterate type="lt">
                                    <p:tmPct val="10000"/>
                                  </p:iterate>
                                  <p:childTnLst>
                                    <p:set>
                                      <p:cBhvr>
                                        <p:cTn id="40" dur="1" fill="hold">
                                          <p:stCondLst>
                                            <p:cond delay="0"/>
                                          </p:stCondLst>
                                        </p:cTn>
                                        <p:tgtEl>
                                          <p:spTgt spid="18"/>
                                        </p:tgtEl>
                                        <p:attrNameLst>
                                          <p:attrName>style.visibility</p:attrName>
                                        </p:attrNameLst>
                                      </p:cBhvr>
                                      <p:to>
                                        <p:strVal val="visible"/>
                                      </p:to>
                                    </p:set>
                                    <p:anim calcmode="lin" valueType="num">
                                      <p:cBhvr>
                                        <p:cTn id="41" dur="250" fill="hold"/>
                                        <p:tgtEl>
                                          <p:spTgt spid="18"/>
                                        </p:tgtEl>
                                        <p:attrNameLst>
                                          <p:attrName>ppt_x</p:attrName>
                                        </p:attrNameLst>
                                      </p:cBhvr>
                                      <p:tavLst>
                                        <p:tav tm="0">
                                          <p:val>
                                            <p:strVal val="#ppt_x"/>
                                          </p:val>
                                        </p:tav>
                                        <p:tav tm="50000">
                                          <p:val>
                                            <p:strVal val="#ppt_x+.1"/>
                                          </p:val>
                                        </p:tav>
                                        <p:tav tm="100000">
                                          <p:val>
                                            <p:strVal val="#ppt_x"/>
                                          </p:val>
                                        </p:tav>
                                      </p:tavLst>
                                    </p:anim>
                                    <p:anim calcmode="lin" valueType="num">
                                      <p:cBhvr>
                                        <p:cTn id="42" dur="250" fill="hold"/>
                                        <p:tgtEl>
                                          <p:spTgt spid="18"/>
                                        </p:tgtEl>
                                        <p:attrNameLst>
                                          <p:attrName>ppt_y</p:attrName>
                                        </p:attrNameLst>
                                      </p:cBhvr>
                                      <p:tavLst>
                                        <p:tav tm="0">
                                          <p:val>
                                            <p:strVal val="#ppt_y"/>
                                          </p:val>
                                        </p:tav>
                                        <p:tav tm="100000">
                                          <p:val>
                                            <p:strVal val="#ppt_y"/>
                                          </p:val>
                                        </p:tav>
                                      </p:tavLst>
                                    </p:anim>
                                    <p:anim calcmode="lin" valueType="num">
                                      <p:cBhvr>
                                        <p:cTn id="43" dur="250" fill="hold"/>
                                        <p:tgtEl>
                                          <p:spTgt spid="18"/>
                                        </p:tgtEl>
                                        <p:attrNameLst>
                                          <p:attrName>ppt_h</p:attrName>
                                        </p:attrNameLst>
                                      </p:cBhvr>
                                      <p:tavLst>
                                        <p:tav tm="0">
                                          <p:val>
                                            <p:strVal val="#ppt_h/10"/>
                                          </p:val>
                                        </p:tav>
                                        <p:tav tm="50000">
                                          <p:val>
                                            <p:strVal val="#ppt_h+.01"/>
                                          </p:val>
                                        </p:tav>
                                        <p:tav tm="100000">
                                          <p:val>
                                            <p:strVal val="#ppt_h"/>
                                          </p:val>
                                        </p:tav>
                                      </p:tavLst>
                                    </p:anim>
                                    <p:anim calcmode="lin" valueType="num">
                                      <p:cBhvr>
                                        <p:cTn id="44" dur="250" fill="hold"/>
                                        <p:tgtEl>
                                          <p:spTgt spid="18"/>
                                        </p:tgtEl>
                                        <p:attrNameLst>
                                          <p:attrName>ppt_w</p:attrName>
                                        </p:attrNameLst>
                                      </p:cBhvr>
                                      <p:tavLst>
                                        <p:tav tm="0">
                                          <p:val>
                                            <p:strVal val="#ppt_w/10"/>
                                          </p:val>
                                        </p:tav>
                                        <p:tav tm="50000">
                                          <p:val>
                                            <p:strVal val="#ppt_w+.01"/>
                                          </p:val>
                                        </p:tav>
                                        <p:tav tm="100000">
                                          <p:val>
                                            <p:strVal val="#ppt_w"/>
                                          </p:val>
                                        </p:tav>
                                      </p:tavLst>
                                    </p:anim>
                                    <p:animEffect transition="in" filter="fade">
                                      <p:cBhvr>
                                        <p:cTn id="45" dur="250" tmFilter="0,0; .5, 1; 1, 1"/>
                                        <p:tgtEl>
                                          <p:spTgt spid="18"/>
                                        </p:tgtEl>
                                      </p:cBhvr>
                                    </p:animEffect>
                                  </p:childTnLst>
                                </p:cTn>
                              </p:par>
                            </p:childTnLst>
                          </p:cTn>
                        </p:par>
                        <p:par>
                          <p:cTn id="46" fill="hold">
                            <p:stCondLst>
                              <p:cond delay="2025"/>
                            </p:stCondLst>
                            <p:childTnLst>
                              <p:par>
                                <p:cTn id="47" presetID="41" presetClass="entr" presetSubtype="0" fill="hold" grpId="0" nodeType="afterEffect">
                                  <p:stCondLst>
                                    <p:cond delay="0"/>
                                  </p:stCondLst>
                                  <p:iterate type="lt">
                                    <p:tmPct val="10000"/>
                                  </p:iterate>
                                  <p:childTnLst>
                                    <p:set>
                                      <p:cBhvr>
                                        <p:cTn id="48" dur="1" fill="hold">
                                          <p:stCondLst>
                                            <p:cond delay="0"/>
                                          </p:stCondLst>
                                        </p:cTn>
                                        <p:tgtEl>
                                          <p:spTgt spid="20"/>
                                        </p:tgtEl>
                                        <p:attrNameLst>
                                          <p:attrName>style.visibility</p:attrName>
                                        </p:attrNameLst>
                                      </p:cBhvr>
                                      <p:to>
                                        <p:strVal val="visible"/>
                                      </p:to>
                                    </p:set>
                                    <p:anim calcmode="lin" valueType="num">
                                      <p:cBhvr>
                                        <p:cTn id="49" dur="250" fill="hold"/>
                                        <p:tgtEl>
                                          <p:spTgt spid="20"/>
                                        </p:tgtEl>
                                        <p:attrNameLst>
                                          <p:attrName>ppt_x</p:attrName>
                                        </p:attrNameLst>
                                      </p:cBhvr>
                                      <p:tavLst>
                                        <p:tav tm="0">
                                          <p:val>
                                            <p:strVal val="#ppt_x"/>
                                          </p:val>
                                        </p:tav>
                                        <p:tav tm="50000">
                                          <p:val>
                                            <p:strVal val="#ppt_x+.1"/>
                                          </p:val>
                                        </p:tav>
                                        <p:tav tm="100000">
                                          <p:val>
                                            <p:strVal val="#ppt_x"/>
                                          </p:val>
                                        </p:tav>
                                      </p:tavLst>
                                    </p:anim>
                                    <p:anim calcmode="lin" valueType="num">
                                      <p:cBhvr>
                                        <p:cTn id="50" dur="250" fill="hold"/>
                                        <p:tgtEl>
                                          <p:spTgt spid="20"/>
                                        </p:tgtEl>
                                        <p:attrNameLst>
                                          <p:attrName>ppt_y</p:attrName>
                                        </p:attrNameLst>
                                      </p:cBhvr>
                                      <p:tavLst>
                                        <p:tav tm="0">
                                          <p:val>
                                            <p:strVal val="#ppt_y"/>
                                          </p:val>
                                        </p:tav>
                                        <p:tav tm="100000">
                                          <p:val>
                                            <p:strVal val="#ppt_y"/>
                                          </p:val>
                                        </p:tav>
                                      </p:tavLst>
                                    </p:anim>
                                    <p:anim calcmode="lin" valueType="num">
                                      <p:cBhvr>
                                        <p:cTn id="51" dur="250" fill="hold"/>
                                        <p:tgtEl>
                                          <p:spTgt spid="20"/>
                                        </p:tgtEl>
                                        <p:attrNameLst>
                                          <p:attrName>ppt_h</p:attrName>
                                        </p:attrNameLst>
                                      </p:cBhvr>
                                      <p:tavLst>
                                        <p:tav tm="0">
                                          <p:val>
                                            <p:strVal val="#ppt_h/10"/>
                                          </p:val>
                                        </p:tav>
                                        <p:tav tm="50000">
                                          <p:val>
                                            <p:strVal val="#ppt_h+.01"/>
                                          </p:val>
                                        </p:tav>
                                        <p:tav tm="100000">
                                          <p:val>
                                            <p:strVal val="#ppt_h"/>
                                          </p:val>
                                        </p:tav>
                                      </p:tavLst>
                                    </p:anim>
                                    <p:anim calcmode="lin" valueType="num">
                                      <p:cBhvr>
                                        <p:cTn id="52" dur="250" fill="hold"/>
                                        <p:tgtEl>
                                          <p:spTgt spid="20"/>
                                        </p:tgtEl>
                                        <p:attrNameLst>
                                          <p:attrName>ppt_w</p:attrName>
                                        </p:attrNameLst>
                                      </p:cBhvr>
                                      <p:tavLst>
                                        <p:tav tm="0">
                                          <p:val>
                                            <p:strVal val="#ppt_w/10"/>
                                          </p:val>
                                        </p:tav>
                                        <p:tav tm="50000">
                                          <p:val>
                                            <p:strVal val="#ppt_w+.01"/>
                                          </p:val>
                                        </p:tav>
                                        <p:tav tm="100000">
                                          <p:val>
                                            <p:strVal val="#ppt_w"/>
                                          </p:val>
                                        </p:tav>
                                      </p:tavLst>
                                    </p:anim>
                                    <p:animEffect transition="in" filter="fade">
                                      <p:cBhvr>
                                        <p:cTn id="53" dur="250" tmFilter="0,0; .5, 1; 1, 1"/>
                                        <p:tgtEl>
                                          <p:spTgt spid="20"/>
                                        </p:tgtEl>
                                      </p:cBhvr>
                                    </p:animEffect>
                                  </p:childTnLst>
                                </p:cTn>
                              </p:par>
                            </p:childTnLst>
                          </p:cTn>
                        </p:par>
                        <p:par>
                          <p:cTn id="54" fill="hold">
                            <p:stCondLst>
                              <p:cond delay="3900"/>
                            </p:stCondLst>
                            <p:childTnLst>
                              <p:par>
                                <p:cTn id="55" presetID="41" presetClass="entr" presetSubtype="0" fill="hold" grpId="0" nodeType="afterEffect">
                                  <p:stCondLst>
                                    <p:cond delay="0"/>
                                  </p:stCondLst>
                                  <p:iterate type="lt">
                                    <p:tmPct val="10000"/>
                                  </p:iterate>
                                  <p:childTnLst>
                                    <p:set>
                                      <p:cBhvr>
                                        <p:cTn id="56" dur="1" fill="hold">
                                          <p:stCondLst>
                                            <p:cond delay="0"/>
                                          </p:stCondLst>
                                        </p:cTn>
                                        <p:tgtEl>
                                          <p:spTgt spid="22"/>
                                        </p:tgtEl>
                                        <p:attrNameLst>
                                          <p:attrName>style.visibility</p:attrName>
                                        </p:attrNameLst>
                                      </p:cBhvr>
                                      <p:to>
                                        <p:strVal val="visible"/>
                                      </p:to>
                                    </p:set>
                                    <p:anim calcmode="lin" valueType="num">
                                      <p:cBhvr>
                                        <p:cTn id="57" dur="250" fill="hold"/>
                                        <p:tgtEl>
                                          <p:spTgt spid="22"/>
                                        </p:tgtEl>
                                        <p:attrNameLst>
                                          <p:attrName>ppt_x</p:attrName>
                                        </p:attrNameLst>
                                      </p:cBhvr>
                                      <p:tavLst>
                                        <p:tav tm="0">
                                          <p:val>
                                            <p:strVal val="#ppt_x"/>
                                          </p:val>
                                        </p:tav>
                                        <p:tav tm="50000">
                                          <p:val>
                                            <p:strVal val="#ppt_x+.1"/>
                                          </p:val>
                                        </p:tav>
                                        <p:tav tm="100000">
                                          <p:val>
                                            <p:strVal val="#ppt_x"/>
                                          </p:val>
                                        </p:tav>
                                      </p:tavLst>
                                    </p:anim>
                                    <p:anim calcmode="lin" valueType="num">
                                      <p:cBhvr>
                                        <p:cTn id="58" dur="250" fill="hold"/>
                                        <p:tgtEl>
                                          <p:spTgt spid="22"/>
                                        </p:tgtEl>
                                        <p:attrNameLst>
                                          <p:attrName>ppt_y</p:attrName>
                                        </p:attrNameLst>
                                      </p:cBhvr>
                                      <p:tavLst>
                                        <p:tav tm="0">
                                          <p:val>
                                            <p:strVal val="#ppt_y"/>
                                          </p:val>
                                        </p:tav>
                                        <p:tav tm="100000">
                                          <p:val>
                                            <p:strVal val="#ppt_y"/>
                                          </p:val>
                                        </p:tav>
                                      </p:tavLst>
                                    </p:anim>
                                    <p:anim calcmode="lin" valueType="num">
                                      <p:cBhvr>
                                        <p:cTn id="59" dur="250" fill="hold"/>
                                        <p:tgtEl>
                                          <p:spTgt spid="22"/>
                                        </p:tgtEl>
                                        <p:attrNameLst>
                                          <p:attrName>ppt_h</p:attrName>
                                        </p:attrNameLst>
                                      </p:cBhvr>
                                      <p:tavLst>
                                        <p:tav tm="0">
                                          <p:val>
                                            <p:strVal val="#ppt_h/10"/>
                                          </p:val>
                                        </p:tav>
                                        <p:tav tm="50000">
                                          <p:val>
                                            <p:strVal val="#ppt_h+.01"/>
                                          </p:val>
                                        </p:tav>
                                        <p:tav tm="100000">
                                          <p:val>
                                            <p:strVal val="#ppt_h"/>
                                          </p:val>
                                        </p:tav>
                                      </p:tavLst>
                                    </p:anim>
                                    <p:anim calcmode="lin" valueType="num">
                                      <p:cBhvr>
                                        <p:cTn id="60" dur="250" fill="hold"/>
                                        <p:tgtEl>
                                          <p:spTgt spid="22"/>
                                        </p:tgtEl>
                                        <p:attrNameLst>
                                          <p:attrName>ppt_w</p:attrName>
                                        </p:attrNameLst>
                                      </p:cBhvr>
                                      <p:tavLst>
                                        <p:tav tm="0">
                                          <p:val>
                                            <p:strVal val="#ppt_w/10"/>
                                          </p:val>
                                        </p:tav>
                                        <p:tav tm="50000">
                                          <p:val>
                                            <p:strVal val="#ppt_w+.01"/>
                                          </p:val>
                                        </p:tav>
                                        <p:tav tm="100000">
                                          <p:val>
                                            <p:strVal val="#ppt_w"/>
                                          </p:val>
                                        </p:tav>
                                      </p:tavLst>
                                    </p:anim>
                                    <p:animEffect transition="in" filter="fade">
                                      <p:cBhvr>
                                        <p:cTn id="61" dur="250" tmFilter="0,0; .5, 1; 1, 1"/>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animBg="1"/>
      <p:bldP spid="49" grpId="0" animBg="1"/>
      <p:bldP spid="50" grpId="0" animBg="1"/>
      <p:bldP spid="51" grpId="0" animBg="1"/>
      <p:bldP spid="41" grpId="0"/>
      <p:bldGraphic spid="17" grpId="0">
        <p:bldAsOne/>
      </p:bldGraphic>
      <p:bldP spid="18" grpId="0"/>
      <p:bldP spid="19" grpId="0"/>
      <p:bldP spid="20" grpId="0"/>
      <p:bldP spid="22"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gradFill>
          <a:gsLst>
            <a:gs pos="0">
              <a:schemeClr val="bg1"/>
            </a:gs>
            <a:gs pos="81000">
              <a:schemeClr val="bg1"/>
            </a:gs>
            <a:gs pos="92000">
              <a:schemeClr val="bg1">
                <a:lumMod val="95000"/>
              </a:schemeClr>
            </a:gs>
            <a:gs pos="100000">
              <a:schemeClr val="accent1">
                <a:lumMod val="30000"/>
                <a:lumOff val="70000"/>
              </a:schemeClr>
            </a:gs>
          </a:gsLst>
          <a:lin ang="10800000" scaled="0"/>
        </a:gradFill>
        <a:effectLst/>
      </p:bgPr>
    </p:bg>
    <p:spTree>
      <p:nvGrpSpPr>
        <p:cNvPr id="1" name=""/>
        <p:cNvGrpSpPr/>
        <p:nvPr/>
      </p:nvGrpSpPr>
      <p:grpSpPr>
        <a:xfrm>
          <a:off x="0" y="0"/>
          <a:ext cx="0" cy="0"/>
          <a:chOff x="0" y="0"/>
          <a:chExt cx="0" cy="0"/>
        </a:xfrm>
      </p:grpSpPr>
      <p:pic>
        <p:nvPicPr>
          <p:cNvPr id="23" name="صورة 22"/>
          <p:cNvPicPr>
            <a:picLocks noChangeAspect="1"/>
          </p:cNvPicPr>
          <p:nvPr/>
        </p:nvPicPr>
        <p:blipFill rotWithShape="1">
          <a:blip r:embed="rId3" cstate="print">
            <a:alphaModFix amt="5000"/>
            <a:extLst>
              <a:ext uri="{28A0092B-C50C-407E-A947-70E740481C1C}">
                <a14:useLocalDpi xmlns:a14="http://schemas.microsoft.com/office/drawing/2010/main" val="0"/>
              </a:ext>
            </a:extLst>
          </a:blip>
          <a:srcRect l="25586" t="32295" r="25033" b="38551"/>
          <a:stretch/>
        </p:blipFill>
        <p:spPr>
          <a:xfrm>
            <a:off x="154213" y="5010964"/>
            <a:ext cx="3128525" cy="1847036"/>
          </a:xfrm>
          <a:prstGeom prst="rect">
            <a:avLst/>
          </a:prstGeom>
        </p:spPr>
      </p:pic>
      <p:pic>
        <p:nvPicPr>
          <p:cNvPr id="4" name="صورة 3" hidden="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234439" y="642891"/>
            <a:ext cx="2629303" cy="5693317"/>
          </a:xfrm>
          <a:prstGeom prst="rect">
            <a:avLst/>
          </a:prstGeom>
        </p:spPr>
      </p:pic>
      <p:pic>
        <p:nvPicPr>
          <p:cNvPr id="21" name="صورة 20">
            <a:extLst>
              <a:ext uri="{FF2B5EF4-FFF2-40B4-BE49-F238E27FC236}">
                <a16:creationId xmlns:a16="http://schemas.microsoft.com/office/drawing/2014/main" id="{9F210FA8-C448-7495-FA92-BA10970366B7}"/>
              </a:ext>
            </a:extLst>
          </p:cNvPr>
          <p:cNvPicPr>
            <a:picLocks noChangeAspect="1"/>
          </p:cNvPicPr>
          <p:nvPr/>
        </p:nvPicPr>
        <p:blipFill rotWithShape="1">
          <a:blip r:embed="rId5" cstate="print">
            <a:alphaModFix amt="20000"/>
            <a:duotone>
              <a:schemeClr val="accent2">
                <a:shade val="45000"/>
                <a:satMod val="135000"/>
              </a:schemeClr>
              <a:prstClr val="white"/>
            </a:duotone>
            <a:extLst>
              <a:ext uri="{28A0092B-C50C-407E-A947-70E740481C1C}">
                <a14:useLocalDpi xmlns:a14="http://schemas.microsoft.com/office/drawing/2010/main" val="0"/>
              </a:ext>
            </a:extLst>
          </a:blip>
          <a:srcRect l="25586" t="32295" r="25033" b="38551"/>
          <a:stretch/>
        </p:blipFill>
        <p:spPr>
          <a:xfrm>
            <a:off x="499351" y="4900176"/>
            <a:ext cx="1986062" cy="1172542"/>
          </a:xfrm>
          <a:prstGeom prst="rect">
            <a:avLst/>
          </a:prstGeom>
        </p:spPr>
      </p:pic>
      <p:sp>
        <p:nvSpPr>
          <p:cNvPr id="14" name="TextBox 7">
            <a:extLst>
              <a:ext uri="{FF2B5EF4-FFF2-40B4-BE49-F238E27FC236}">
                <a16:creationId xmlns:a16="http://schemas.microsoft.com/office/drawing/2014/main" id="{3D6C4DD3-C232-6B10-058D-E9BCE155CEDB}"/>
              </a:ext>
            </a:extLst>
          </p:cNvPr>
          <p:cNvSpPr txBox="1"/>
          <p:nvPr/>
        </p:nvSpPr>
        <p:spPr>
          <a:xfrm>
            <a:off x="1496723" y="6309700"/>
            <a:ext cx="3300865" cy="338554"/>
          </a:xfrm>
          <a:prstGeom prst="rect">
            <a:avLst/>
          </a:prstGeom>
          <a:noFill/>
        </p:spPr>
        <p:txBody>
          <a:bodyPr wrap="square">
            <a:spAutoFit/>
          </a:bodyPr>
          <a:lstStyle/>
          <a:p>
            <a:r>
              <a:rPr lang="en-US" sz="1600" dirty="0">
                <a:solidFill>
                  <a:schemeClr val="bg1">
                    <a:lumMod val="65000"/>
                  </a:schemeClr>
                </a:solidFill>
              </a:rPr>
              <a:t>Be An Entrepreneur 2022-2023</a:t>
            </a:r>
          </a:p>
        </p:txBody>
      </p:sp>
      <p:cxnSp>
        <p:nvCxnSpPr>
          <p:cNvPr id="61" name="رابط مستقيم 60">
            <a:extLst>
              <a:ext uri="{FF2B5EF4-FFF2-40B4-BE49-F238E27FC236}">
                <a16:creationId xmlns:a16="http://schemas.microsoft.com/office/drawing/2014/main" id="{50FA2C9B-58E4-2815-0A1D-9DC9B3DD7C07}"/>
              </a:ext>
            </a:extLst>
          </p:cNvPr>
          <p:cNvCxnSpPr/>
          <p:nvPr/>
        </p:nvCxnSpPr>
        <p:spPr>
          <a:xfrm flipH="1">
            <a:off x="1272109" y="6256700"/>
            <a:ext cx="4392000" cy="0"/>
          </a:xfrm>
          <a:prstGeom prst="line">
            <a:avLst/>
          </a:prstGeom>
          <a:noFill/>
          <a:ln w="19050" cap="rnd" cmpd="sng" algn="ctr">
            <a:solidFill>
              <a:srgbClr val="4472C4">
                <a:shade val="50000"/>
              </a:srgbClr>
            </a:solidFill>
            <a:prstDash val="lgDash"/>
            <a:miter lim="800000"/>
            <a:headEnd type="oval" w="lg" len="lg"/>
            <a:tailEnd type="oval" w="lg" len="lg"/>
          </a:ln>
          <a:effectLst/>
        </p:spPr>
      </p:cxnSp>
      <p:sp>
        <p:nvSpPr>
          <p:cNvPr id="36" name="Rectangle 31">
            <a:extLst>
              <a:ext uri="{FF2B5EF4-FFF2-40B4-BE49-F238E27FC236}">
                <a16:creationId xmlns:a16="http://schemas.microsoft.com/office/drawing/2014/main" id="{33A86A29-A034-9D0E-A48C-4CD0E9FC1886}"/>
              </a:ext>
            </a:extLst>
          </p:cNvPr>
          <p:cNvSpPr/>
          <p:nvPr/>
        </p:nvSpPr>
        <p:spPr>
          <a:xfrm>
            <a:off x="1272109" y="292123"/>
            <a:ext cx="9548318" cy="646331"/>
          </a:xfrm>
          <a:prstGeom prst="rect">
            <a:avLst/>
          </a:prstGeom>
        </p:spPr>
        <p:txBody>
          <a:bodyPr wrap="square" anchor="t">
            <a:spAutoFit/>
          </a:bodyPr>
          <a:lstStyle/>
          <a:p>
            <a:pPr algn="ctr">
              <a:defRPr/>
            </a:pPr>
            <a:r>
              <a:rPr lang="en-US" sz="3600" b="1" dirty="0">
                <a:solidFill>
                  <a:srgbClr val="4D2643"/>
                </a:solidFill>
                <a:latin typeface="El Messiri" panose="00000800000000000000" pitchFamily="50" charset="-78"/>
                <a:cs typeface="El Messiri" panose="00000800000000000000" pitchFamily="50" charset="-78"/>
              </a:rPr>
              <a:t>Franchise</a:t>
            </a:r>
          </a:p>
        </p:txBody>
      </p:sp>
      <p:sp>
        <p:nvSpPr>
          <p:cNvPr id="48" name="شكل حر 47">
            <a:extLst>
              <a:ext uri="{FF2B5EF4-FFF2-40B4-BE49-F238E27FC236}">
                <a16:creationId xmlns:a16="http://schemas.microsoft.com/office/drawing/2014/main" id="{B83DE556-7759-4E51-953E-6194E8578615}"/>
              </a:ext>
            </a:extLst>
          </p:cNvPr>
          <p:cNvSpPr/>
          <p:nvPr/>
        </p:nvSpPr>
        <p:spPr>
          <a:xfrm flipH="1" flipV="1">
            <a:off x="10629028" y="0"/>
            <a:ext cx="1562972" cy="6889284"/>
          </a:xfrm>
          <a:custGeom>
            <a:avLst/>
            <a:gdLst>
              <a:gd name="connsiteX0" fmla="*/ 38516 w 1562972"/>
              <a:gd name="connsiteY0" fmla="*/ 6889284 h 6889284"/>
              <a:gd name="connsiteX1" fmla="*/ 0 w 1562972"/>
              <a:gd name="connsiteY1" fmla="*/ 6889284 h 6889284"/>
              <a:gd name="connsiteX2" fmla="*/ 0 w 1562972"/>
              <a:gd name="connsiteY2" fmla="*/ 4984890 h 6889284"/>
              <a:gd name="connsiteX3" fmla="*/ 1103053 w 1562972"/>
              <a:gd name="connsiteY3" fmla="*/ 0 h 6889284"/>
              <a:gd name="connsiteX4" fmla="*/ 1562972 w 1562972"/>
              <a:gd name="connsiteY4" fmla="*/ 0 h 68892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62972" h="6889284">
                <a:moveTo>
                  <a:pt x="38516" y="6889284"/>
                </a:moveTo>
                <a:lnTo>
                  <a:pt x="0" y="6889284"/>
                </a:lnTo>
                <a:lnTo>
                  <a:pt x="0" y="4984890"/>
                </a:lnTo>
                <a:lnTo>
                  <a:pt x="1103053" y="0"/>
                </a:lnTo>
                <a:lnTo>
                  <a:pt x="1562972" y="0"/>
                </a:lnTo>
                <a:close/>
              </a:path>
            </a:pathLst>
          </a:custGeom>
          <a:solidFill>
            <a:srgbClr val="5AE2D2">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45720" tIns="22860" rIns="45720" bIns="22860" numCol="1" spcCol="0" rtlCol="0" fromWordArt="0" anchor="ctr" anchorCtr="0" forceAA="0" compatLnSpc="1">
            <a:prstTxWarp prst="textNoShape">
              <a:avLst/>
            </a:prstTxWarp>
            <a:noAutofit/>
          </a:bodyPr>
          <a:lstStyle/>
          <a:p>
            <a:pPr marL="0" marR="0" lvl="0" indent="0" algn="ctr" defTabSz="914400" rtl="1"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9" name="شكل حر 48">
            <a:extLst>
              <a:ext uri="{FF2B5EF4-FFF2-40B4-BE49-F238E27FC236}">
                <a16:creationId xmlns:a16="http://schemas.microsoft.com/office/drawing/2014/main" id="{9A5AC296-F6FE-43A1-9495-3FCD467F015B}"/>
              </a:ext>
            </a:extLst>
          </p:cNvPr>
          <p:cNvSpPr/>
          <p:nvPr/>
        </p:nvSpPr>
        <p:spPr>
          <a:xfrm flipH="1" flipV="1">
            <a:off x="11076210" y="1846834"/>
            <a:ext cx="1115790" cy="5042451"/>
          </a:xfrm>
          <a:custGeom>
            <a:avLst/>
            <a:gdLst>
              <a:gd name="connsiteX0" fmla="*/ 0 w 1115790"/>
              <a:gd name="connsiteY0" fmla="*/ 5042451 h 5042451"/>
              <a:gd name="connsiteX1" fmla="*/ 0 w 1115790"/>
              <a:gd name="connsiteY1" fmla="*/ 2963996 h 5042451"/>
              <a:gd name="connsiteX2" fmla="*/ 655871 w 1115790"/>
              <a:gd name="connsiteY2" fmla="*/ 0 h 5042451"/>
              <a:gd name="connsiteX3" fmla="*/ 1115790 w 1115790"/>
              <a:gd name="connsiteY3" fmla="*/ 0 h 5042451"/>
            </a:gdLst>
            <a:ahLst/>
            <a:cxnLst>
              <a:cxn ang="0">
                <a:pos x="connsiteX0" y="connsiteY0"/>
              </a:cxn>
              <a:cxn ang="0">
                <a:pos x="connsiteX1" y="connsiteY1"/>
              </a:cxn>
              <a:cxn ang="0">
                <a:pos x="connsiteX2" y="connsiteY2"/>
              </a:cxn>
              <a:cxn ang="0">
                <a:pos x="connsiteX3" y="connsiteY3"/>
              </a:cxn>
            </a:cxnLst>
            <a:rect l="l" t="t" r="r" b="b"/>
            <a:pathLst>
              <a:path w="1115790" h="5042451">
                <a:moveTo>
                  <a:pt x="0" y="5042451"/>
                </a:moveTo>
                <a:lnTo>
                  <a:pt x="0" y="2963996"/>
                </a:lnTo>
                <a:lnTo>
                  <a:pt x="655871" y="0"/>
                </a:lnTo>
                <a:lnTo>
                  <a:pt x="1115790" y="0"/>
                </a:lnTo>
                <a:close/>
              </a:path>
            </a:pathLst>
          </a:custGeom>
          <a:solidFill>
            <a:srgbClr val="5AE2D2">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45720" tIns="22860" rIns="45720" bIns="22860" numCol="1" spcCol="0" rtlCol="0" fromWordArt="0" anchor="ctr" anchorCtr="0" forceAA="0" compatLnSpc="1">
            <a:prstTxWarp prst="textNoShape">
              <a:avLst/>
            </a:prstTxWarp>
            <a:noAutofit/>
          </a:bodyPr>
          <a:lstStyle/>
          <a:p>
            <a:pPr marL="0" marR="0" lvl="0" indent="0" algn="ctr" defTabSz="914400" rtl="1"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0" name="شكل حر 49">
            <a:extLst>
              <a:ext uri="{FF2B5EF4-FFF2-40B4-BE49-F238E27FC236}">
                <a16:creationId xmlns:a16="http://schemas.microsoft.com/office/drawing/2014/main" id="{3FD56E2B-6CF9-462A-85E3-6FBE55378828}"/>
              </a:ext>
            </a:extLst>
          </p:cNvPr>
          <p:cNvSpPr/>
          <p:nvPr/>
        </p:nvSpPr>
        <p:spPr>
          <a:xfrm flipH="1" flipV="1">
            <a:off x="11528154" y="3889248"/>
            <a:ext cx="663846" cy="3000037"/>
          </a:xfrm>
          <a:custGeom>
            <a:avLst/>
            <a:gdLst>
              <a:gd name="connsiteX0" fmla="*/ 0 w 663846"/>
              <a:gd name="connsiteY0" fmla="*/ 3000037 h 3000037"/>
              <a:gd name="connsiteX1" fmla="*/ 0 w 663846"/>
              <a:gd name="connsiteY1" fmla="*/ 921582 h 3000037"/>
              <a:gd name="connsiteX2" fmla="*/ 203927 w 663846"/>
              <a:gd name="connsiteY2" fmla="*/ 0 h 3000037"/>
              <a:gd name="connsiteX3" fmla="*/ 663846 w 663846"/>
              <a:gd name="connsiteY3" fmla="*/ 0 h 3000037"/>
            </a:gdLst>
            <a:ahLst/>
            <a:cxnLst>
              <a:cxn ang="0">
                <a:pos x="connsiteX0" y="connsiteY0"/>
              </a:cxn>
              <a:cxn ang="0">
                <a:pos x="connsiteX1" y="connsiteY1"/>
              </a:cxn>
              <a:cxn ang="0">
                <a:pos x="connsiteX2" y="connsiteY2"/>
              </a:cxn>
              <a:cxn ang="0">
                <a:pos x="connsiteX3" y="connsiteY3"/>
              </a:cxn>
            </a:cxnLst>
            <a:rect l="l" t="t" r="r" b="b"/>
            <a:pathLst>
              <a:path w="663846" h="3000037">
                <a:moveTo>
                  <a:pt x="0" y="3000037"/>
                </a:moveTo>
                <a:lnTo>
                  <a:pt x="0" y="921582"/>
                </a:lnTo>
                <a:lnTo>
                  <a:pt x="203927" y="0"/>
                </a:lnTo>
                <a:lnTo>
                  <a:pt x="663846" y="0"/>
                </a:lnTo>
                <a:close/>
              </a:path>
            </a:pathLst>
          </a:custGeom>
          <a:solidFill>
            <a:srgbClr val="5AE2D2">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45720" tIns="22860" rIns="45720" bIns="22860" numCol="1" spcCol="0" rtlCol="0" fromWordArt="0" anchor="ctr" anchorCtr="0" forceAA="0" compatLnSpc="1">
            <a:prstTxWarp prst="textNoShape">
              <a:avLst/>
            </a:prstTxWarp>
            <a:noAutofit/>
          </a:bodyPr>
          <a:lstStyle/>
          <a:p>
            <a:pPr marL="0" marR="0" lvl="0" indent="0" algn="ctr" defTabSz="914400" rtl="1"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1" name="شكل حر 50">
            <a:extLst>
              <a:ext uri="{FF2B5EF4-FFF2-40B4-BE49-F238E27FC236}">
                <a16:creationId xmlns:a16="http://schemas.microsoft.com/office/drawing/2014/main" id="{3FD56E2B-6CF9-462A-85E3-6FBE55378828}"/>
              </a:ext>
            </a:extLst>
          </p:cNvPr>
          <p:cNvSpPr/>
          <p:nvPr/>
        </p:nvSpPr>
        <p:spPr>
          <a:xfrm flipH="1" flipV="1">
            <a:off x="11981248" y="5936858"/>
            <a:ext cx="210752" cy="952426"/>
          </a:xfrm>
          <a:custGeom>
            <a:avLst/>
            <a:gdLst>
              <a:gd name="connsiteX0" fmla="*/ 0 w 210752"/>
              <a:gd name="connsiteY0" fmla="*/ 952426 h 952426"/>
              <a:gd name="connsiteX1" fmla="*/ 0 w 210752"/>
              <a:gd name="connsiteY1" fmla="*/ 0 h 952426"/>
              <a:gd name="connsiteX2" fmla="*/ 210752 w 210752"/>
              <a:gd name="connsiteY2" fmla="*/ 0 h 952426"/>
            </a:gdLst>
            <a:ahLst/>
            <a:cxnLst>
              <a:cxn ang="0">
                <a:pos x="connsiteX0" y="connsiteY0"/>
              </a:cxn>
              <a:cxn ang="0">
                <a:pos x="connsiteX1" y="connsiteY1"/>
              </a:cxn>
              <a:cxn ang="0">
                <a:pos x="connsiteX2" y="connsiteY2"/>
              </a:cxn>
            </a:cxnLst>
            <a:rect l="l" t="t" r="r" b="b"/>
            <a:pathLst>
              <a:path w="210752" h="952426">
                <a:moveTo>
                  <a:pt x="0" y="952426"/>
                </a:moveTo>
                <a:lnTo>
                  <a:pt x="0" y="0"/>
                </a:lnTo>
                <a:lnTo>
                  <a:pt x="210752" y="0"/>
                </a:lnTo>
                <a:close/>
              </a:path>
            </a:pathLst>
          </a:custGeom>
          <a:solidFill>
            <a:srgbClr val="5AE2D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45720" tIns="22860" rIns="45720" bIns="22860" numCol="1" spcCol="0" rtlCol="0" fromWordArt="0" anchor="ctr" anchorCtr="0" forceAA="0" compatLnSpc="1">
            <a:prstTxWarp prst="textNoShape">
              <a:avLst/>
            </a:prstTxWarp>
            <a:noAutofit/>
          </a:bodyPr>
          <a:lstStyle/>
          <a:p>
            <a:pPr marL="0" marR="0" lvl="0" indent="0" algn="ctr" defTabSz="914400" rtl="1"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شكل بيضاوي 1">
            <a:extLst>
              <a:ext uri="{FF2B5EF4-FFF2-40B4-BE49-F238E27FC236}">
                <a16:creationId xmlns:a16="http://schemas.microsoft.com/office/drawing/2014/main" id="{E67FEB9B-2010-4662-DF7E-5A39D63805A0}"/>
              </a:ext>
            </a:extLst>
          </p:cNvPr>
          <p:cNvSpPr/>
          <p:nvPr/>
        </p:nvSpPr>
        <p:spPr>
          <a:xfrm>
            <a:off x="604592" y="1549549"/>
            <a:ext cx="972566" cy="972566"/>
          </a:xfrm>
          <a:prstGeom prst="ellipse">
            <a:avLst/>
          </a:prstGeom>
          <a:solidFill>
            <a:srgbClr val="5AE2D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1" fromWordArt="0" anchor="ctr" anchorCtr="0" forceAA="0" compatLnSpc="1">
            <a:prstTxWarp prst="textNoShape">
              <a:avLst/>
            </a:prstTxWarp>
            <a:noAutofit/>
          </a:bodyPr>
          <a:lstStyle/>
          <a:p>
            <a:pPr algn="ctr"/>
            <a:endParaRPr lang="LID4096"/>
          </a:p>
        </p:txBody>
      </p:sp>
      <p:sp>
        <p:nvSpPr>
          <p:cNvPr id="3" name="مستطيل 2">
            <a:extLst>
              <a:ext uri="{FF2B5EF4-FFF2-40B4-BE49-F238E27FC236}">
                <a16:creationId xmlns:a16="http://schemas.microsoft.com/office/drawing/2014/main" id="{BF00B9FB-FBAB-A26D-26A7-7DCA2A6C499F}"/>
              </a:ext>
            </a:extLst>
          </p:cNvPr>
          <p:cNvSpPr/>
          <p:nvPr/>
        </p:nvSpPr>
        <p:spPr>
          <a:xfrm>
            <a:off x="5663277" y="1549549"/>
            <a:ext cx="114300" cy="972566"/>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1" fromWordArt="0" anchor="ctr" anchorCtr="0" forceAA="0" compatLnSpc="1">
            <a:prstTxWarp prst="textNoShape">
              <a:avLst/>
            </a:prstTxWarp>
            <a:noAutofit/>
          </a:bodyPr>
          <a:lstStyle/>
          <a:p>
            <a:pPr algn="ctr"/>
            <a:endParaRPr lang="LID4096"/>
          </a:p>
        </p:txBody>
      </p:sp>
      <p:sp>
        <p:nvSpPr>
          <p:cNvPr id="43" name="Title 6">
            <a:extLst>
              <a:ext uri="{FF2B5EF4-FFF2-40B4-BE49-F238E27FC236}">
                <a16:creationId xmlns:a16="http://schemas.microsoft.com/office/drawing/2014/main" id="{31B6C596-3807-DE04-B9C7-D7C7F2431D7D}"/>
              </a:ext>
            </a:extLst>
          </p:cNvPr>
          <p:cNvSpPr txBox="1">
            <a:spLocks/>
          </p:cNvSpPr>
          <p:nvPr/>
        </p:nvSpPr>
        <p:spPr>
          <a:xfrm>
            <a:off x="1680358" y="1613362"/>
            <a:ext cx="3879718" cy="844940"/>
          </a:xfrm>
          <a:prstGeom prst="rect">
            <a:avLst/>
          </a:prstGeom>
        </p:spPr>
        <p:txBody>
          <a:bodyPr vert="horz" lIns="91440" tIns="45720" rIns="91440" bIns="45720" rtlCol="0" anchor="ctr">
            <a:noAutofit/>
          </a:bodyPr>
          <a:lstStyle>
            <a:defPPr>
              <a:defRPr lang="ar-SA"/>
            </a:defPPr>
            <a:lvl1pPr marL="342900" marR="0" lvl="0" indent="-342900" algn="r" defTabSz="914400" rtl="1" eaLnBrk="1" fontAlgn="auto" latinLnBrk="0" hangingPunct="1">
              <a:lnSpc>
                <a:spcPct val="120000"/>
              </a:lnSpc>
              <a:spcAft>
                <a:spcPts val="0"/>
              </a:spcAft>
              <a:buClrTx/>
              <a:buSzTx/>
              <a:buFont typeface="Arial" panose="020B0604020202020204" pitchFamily="34" charset="0"/>
              <a:buChar char="•"/>
              <a:tabLst/>
              <a:defRPr kumimoji="0" sz="1600" b="1" i="0" u="none" strike="noStrike" cap="none" spc="0" normalizeH="0" baseline="0">
                <a:ln>
                  <a:noFill/>
                </a:ln>
                <a:solidFill>
                  <a:prstClr val="white">
                    <a:lumMod val="65000"/>
                  </a:prstClr>
                </a:solidFill>
                <a:effectLst/>
                <a:uLnTx/>
                <a:uFillTx/>
                <a:latin typeface="El Messiri" panose="00000800000000000000" pitchFamily="50" charset="-78"/>
                <a:ea typeface="+mj-ea"/>
                <a:cs typeface="El Messiri" panose="00000800000000000000" pitchFamily="50" charset="-78"/>
              </a:defRPr>
            </a:lvl1pPr>
          </a:lstStyle>
          <a:p>
            <a:pPr marL="0" lvl="0" indent="0" algn="ctr" rtl="0">
              <a:buNone/>
            </a:pPr>
            <a:r>
              <a:rPr lang="en-US" b="0" dirty="0">
                <a:solidFill>
                  <a:srgbClr val="343D45">
                    <a:lumMod val="75000"/>
                  </a:srgbClr>
                </a:solidFill>
                <a:latin typeface="Cocon® Next Arabic"/>
                <a:cs typeface="Geeza Pro" panose="02000400000000000000" pitchFamily="2" charset="0"/>
              </a:rPr>
              <a:t>Provides a proven formula for success. </a:t>
            </a:r>
          </a:p>
        </p:txBody>
      </p:sp>
      <p:sp>
        <p:nvSpPr>
          <p:cNvPr id="45" name="شكل بيضاوي 44">
            <a:extLst>
              <a:ext uri="{FF2B5EF4-FFF2-40B4-BE49-F238E27FC236}">
                <a16:creationId xmlns:a16="http://schemas.microsoft.com/office/drawing/2014/main" id="{D6DC1BB2-BC6F-FC8E-3F0F-217C56165FB6}"/>
              </a:ext>
            </a:extLst>
          </p:cNvPr>
          <p:cNvSpPr/>
          <p:nvPr/>
        </p:nvSpPr>
        <p:spPr>
          <a:xfrm>
            <a:off x="604592" y="3048703"/>
            <a:ext cx="972566" cy="972566"/>
          </a:xfrm>
          <a:prstGeom prst="ellipse">
            <a:avLst/>
          </a:prstGeom>
          <a:solidFill>
            <a:srgbClr val="83E9DD"/>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1" fromWordArt="0" anchor="ctr" anchorCtr="0" forceAA="0" compatLnSpc="1">
            <a:prstTxWarp prst="textNoShape">
              <a:avLst/>
            </a:prstTxWarp>
            <a:noAutofit/>
          </a:bodyPr>
          <a:lstStyle/>
          <a:p>
            <a:pPr algn="ctr"/>
            <a:endParaRPr lang="LID4096"/>
          </a:p>
        </p:txBody>
      </p:sp>
      <p:sp>
        <p:nvSpPr>
          <p:cNvPr id="47" name="مستطيل 46">
            <a:extLst>
              <a:ext uri="{FF2B5EF4-FFF2-40B4-BE49-F238E27FC236}">
                <a16:creationId xmlns:a16="http://schemas.microsoft.com/office/drawing/2014/main" id="{9E84A958-6CE1-FAAD-8C75-413F86E96DF8}"/>
              </a:ext>
            </a:extLst>
          </p:cNvPr>
          <p:cNvSpPr/>
          <p:nvPr/>
        </p:nvSpPr>
        <p:spPr>
          <a:xfrm>
            <a:off x="5663277" y="3048703"/>
            <a:ext cx="114300" cy="972566"/>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1" fromWordArt="0" anchor="ctr" anchorCtr="0" forceAA="0" compatLnSpc="1">
            <a:prstTxWarp prst="textNoShape">
              <a:avLst/>
            </a:prstTxWarp>
            <a:noAutofit/>
          </a:bodyPr>
          <a:lstStyle/>
          <a:p>
            <a:pPr algn="ctr"/>
            <a:endParaRPr lang="LID4096"/>
          </a:p>
        </p:txBody>
      </p:sp>
      <p:sp>
        <p:nvSpPr>
          <p:cNvPr id="52" name="Title 6">
            <a:extLst>
              <a:ext uri="{FF2B5EF4-FFF2-40B4-BE49-F238E27FC236}">
                <a16:creationId xmlns:a16="http://schemas.microsoft.com/office/drawing/2014/main" id="{9D029566-86EB-9D59-8599-7F6807B6CB98}"/>
              </a:ext>
            </a:extLst>
          </p:cNvPr>
          <p:cNvSpPr txBox="1">
            <a:spLocks/>
          </p:cNvSpPr>
          <p:nvPr/>
        </p:nvSpPr>
        <p:spPr>
          <a:xfrm>
            <a:off x="2136727" y="3098525"/>
            <a:ext cx="2979730" cy="844940"/>
          </a:xfrm>
          <a:prstGeom prst="rect">
            <a:avLst/>
          </a:prstGeom>
        </p:spPr>
        <p:txBody>
          <a:bodyPr vert="horz" lIns="91440" tIns="45720" rIns="91440" bIns="45720" rtlCol="0" anchor="ctr">
            <a:noAutofit/>
          </a:bodyPr>
          <a:lstStyle>
            <a:defPPr>
              <a:defRPr lang="ar-SA"/>
            </a:defPPr>
            <a:lvl1pPr marL="342900" marR="0" lvl="0" indent="-342900" algn="r" defTabSz="914400" rtl="1" eaLnBrk="1" fontAlgn="auto" latinLnBrk="0" hangingPunct="1">
              <a:lnSpc>
                <a:spcPct val="120000"/>
              </a:lnSpc>
              <a:spcAft>
                <a:spcPts val="0"/>
              </a:spcAft>
              <a:buClrTx/>
              <a:buSzTx/>
              <a:buFont typeface="Arial" panose="020B0604020202020204" pitchFamily="34" charset="0"/>
              <a:buChar char="•"/>
              <a:tabLst/>
              <a:defRPr kumimoji="0" sz="1600" b="1" i="0" u="none" strike="noStrike" cap="none" spc="0" normalizeH="0" baseline="0">
                <a:ln>
                  <a:noFill/>
                </a:ln>
                <a:solidFill>
                  <a:prstClr val="white">
                    <a:lumMod val="65000"/>
                  </a:prstClr>
                </a:solidFill>
                <a:effectLst/>
                <a:uLnTx/>
                <a:uFillTx/>
                <a:latin typeface="El Messiri" panose="00000800000000000000" pitchFamily="50" charset="-78"/>
                <a:ea typeface="+mj-ea"/>
                <a:cs typeface="El Messiri" panose="00000800000000000000" pitchFamily="50" charset="-78"/>
              </a:defRPr>
            </a:lvl1pPr>
          </a:lstStyle>
          <a:p>
            <a:pPr marL="0" lvl="0" indent="0" algn="ctr" rtl="0">
              <a:buNone/>
            </a:pPr>
            <a:r>
              <a:rPr lang="en-US" b="0" dirty="0">
                <a:solidFill>
                  <a:srgbClr val="343D45">
                    <a:lumMod val="75000"/>
                  </a:srgbClr>
                </a:solidFill>
                <a:latin typeface="Cocon® Next Arabic"/>
                <a:cs typeface="Geeza Pro" panose="02000400000000000000" pitchFamily="2" charset="0"/>
              </a:rPr>
              <a:t>Provides training programs for new owners.</a:t>
            </a:r>
          </a:p>
        </p:txBody>
      </p:sp>
      <p:sp>
        <p:nvSpPr>
          <p:cNvPr id="54" name="شكل بيضاوي 53">
            <a:extLst>
              <a:ext uri="{FF2B5EF4-FFF2-40B4-BE49-F238E27FC236}">
                <a16:creationId xmlns:a16="http://schemas.microsoft.com/office/drawing/2014/main" id="{620346E8-183F-1C21-6A70-7F3A6055C1BA}"/>
              </a:ext>
            </a:extLst>
          </p:cNvPr>
          <p:cNvSpPr/>
          <p:nvPr/>
        </p:nvSpPr>
        <p:spPr>
          <a:xfrm>
            <a:off x="604592" y="4484044"/>
            <a:ext cx="972566" cy="972566"/>
          </a:xfrm>
          <a:prstGeom prst="ellipse">
            <a:avLst/>
          </a:prstGeom>
          <a:solidFill>
            <a:srgbClr val="A3EFE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1" fromWordArt="0" anchor="ctr" anchorCtr="0" forceAA="0" compatLnSpc="1">
            <a:prstTxWarp prst="textNoShape">
              <a:avLst/>
            </a:prstTxWarp>
            <a:noAutofit/>
          </a:bodyPr>
          <a:lstStyle/>
          <a:p>
            <a:pPr algn="ctr"/>
            <a:endParaRPr lang="LID4096"/>
          </a:p>
        </p:txBody>
      </p:sp>
      <p:sp>
        <p:nvSpPr>
          <p:cNvPr id="63" name="مستطيل 62">
            <a:extLst>
              <a:ext uri="{FF2B5EF4-FFF2-40B4-BE49-F238E27FC236}">
                <a16:creationId xmlns:a16="http://schemas.microsoft.com/office/drawing/2014/main" id="{7CE33817-87CA-8296-3641-F488EF94CC92}"/>
              </a:ext>
            </a:extLst>
          </p:cNvPr>
          <p:cNvSpPr/>
          <p:nvPr/>
        </p:nvSpPr>
        <p:spPr>
          <a:xfrm>
            <a:off x="5663277" y="4484044"/>
            <a:ext cx="114300" cy="972566"/>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1" fromWordArt="0" anchor="ctr" anchorCtr="0" forceAA="0" compatLnSpc="1">
            <a:prstTxWarp prst="textNoShape">
              <a:avLst/>
            </a:prstTxWarp>
            <a:noAutofit/>
          </a:bodyPr>
          <a:lstStyle/>
          <a:p>
            <a:pPr algn="ctr"/>
            <a:endParaRPr lang="LID4096"/>
          </a:p>
        </p:txBody>
      </p:sp>
      <p:sp>
        <p:nvSpPr>
          <p:cNvPr id="64" name="Title 6">
            <a:extLst>
              <a:ext uri="{FF2B5EF4-FFF2-40B4-BE49-F238E27FC236}">
                <a16:creationId xmlns:a16="http://schemas.microsoft.com/office/drawing/2014/main" id="{80D7C784-0A3A-802E-7BD8-B770251D8FF6}"/>
              </a:ext>
            </a:extLst>
          </p:cNvPr>
          <p:cNvSpPr txBox="1">
            <a:spLocks/>
          </p:cNvSpPr>
          <p:nvPr/>
        </p:nvSpPr>
        <p:spPr>
          <a:xfrm>
            <a:off x="1680358" y="4547857"/>
            <a:ext cx="3879718" cy="844940"/>
          </a:xfrm>
          <a:prstGeom prst="rect">
            <a:avLst/>
          </a:prstGeom>
        </p:spPr>
        <p:txBody>
          <a:bodyPr vert="horz" lIns="91440" tIns="45720" rIns="91440" bIns="45720" rtlCol="0" anchor="ctr">
            <a:noAutofit/>
          </a:bodyPr>
          <a:lstStyle>
            <a:defPPr>
              <a:defRPr lang="ar-SA"/>
            </a:defPPr>
            <a:lvl1pPr marL="342900" marR="0" lvl="0" indent="-342900" algn="r" defTabSz="914400" rtl="1" eaLnBrk="1" fontAlgn="auto" latinLnBrk="0" hangingPunct="1">
              <a:lnSpc>
                <a:spcPct val="120000"/>
              </a:lnSpc>
              <a:spcAft>
                <a:spcPts val="0"/>
              </a:spcAft>
              <a:buClrTx/>
              <a:buSzTx/>
              <a:buFont typeface="Arial" panose="020B0604020202020204" pitchFamily="34" charset="0"/>
              <a:buChar char="•"/>
              <a:tabLst/>
              <a:defRPr kumimoji="0" sz="1600" b="1" i="0" u="none" strike="noStrike" cap="none" spc="0" normalizeH="0" baseline="0">
                <a:ln>
                  <a:noFill/>
                </a:ln>
                <a:solidFill>
                  <a:prstClr val="white">
                    <a:lumMod val="65000"/>
                  </a:prstClr>
                </a:solidFill>
                <a:effectLst/>
                <a:uLnTx/>
                <a:uFillTx/>
                <a:latin typeface="El Messiri" panose="00000800000000000000" pitchFamily="50" charset="-78"/>
                <a:ea typeface="+mj-ea"/>
                <a:cs typeface="El Messiri" panose="00000800000000000000" pitchFamily="50" charset="-78"/>
              </a:defRPr>
            </a:lvl1pPr>
          </a:lstStyle>
          <a:p>
            <a:pPr marL="0" lvl="0" indent="0" algn="ctr" rtl="0">
              <a:buNone/>
            </a:pPr>
            <a:r>
              <a:rPr lang="en-US" b="0" dirty="0">
                <a:solidFill>
                  <a:srgbClr val="343D45">
                    <a:lumMod val="75000"/>
                  </a:srgbClr>
                </a:solidFill>
                <a:latin typeface="Cocon® Next Arabic"/>
                <a:cs typeface="Geeza Pro" panose="02000400000000000000" pitchFamily="2" charset="0"/>
              </a:rPr>
              <a:t>Advertising and promotional programs are initiated by the franchise.</a:t>
            </a:r>
          </a:p>
        </p:txBody>
      </p:sp>
      <p:sp>
        <p:nvSpPr>
          <p:cNvPr id="65" name="Title 6">
            <a:extLst>
              <a:ext uri="{FF2B5EF4-FFF2-40B4-BE49-F238E27FC236}">
                <a16:creationId xmlns:a16="http://schemas.microsoft.com/office/drawing/2014/main" id="{577E869C-AE05-5039-52AC-8A32BB46C061}"/>
              </a:ext>
            </a:extLst>
          </p:cNvPr>
          <p:cNvSpPr txBox="1">
            <a:spLocks/>
          </p:cNvSpPr>
          <p:nvPr/>
        </p:nvSpPr>
        <p:spPr>
          <a:xfrm>
            <a:off x="788579" y="1660066"/>
            <a:ext cx="604592" cy="751531"/>
          </a:xfrm>
          <a:prstGeom prst="rect">
            <a:avLst/>
          </a:prstGeom>
        </p:spPr>
        <p:txBody>
          <a:bodyPr vert="horz" lIns="91440" tIns="45720" rIns="91440" bIns="45720" rtlCol="0" anchor="ctr">
            <a:noAutofit/>
          </a:bodyPr>
          <a:lstStyle>
            <a:defPPr>
              <a:defRPr lang="ar-SA"/>
            </a:defPPr>
            <a:lvl1pPr marL="342900" marR="0" lvl="0" indent="-342900" algn="r" defTabSz="914400" rtl="1" eaLnBrk="1" fontAlgn="auto" latinLnBrk="0" hangingPunct="1">
              <a:lnSpc>
                <a:spcPct val="120000"/>
              </a:lnSpc>
              <a:spcAft>
                <a:spcPts val="0"/>
              </a:spcAft>
              <a:buClrTx/>
              <a:buSzTx/>
              <a:buFont typeface="Arial" panose="020B0604020202020204" pitchFamily="34" charset="0"/>
              <a:buChar char="•"/>
              <a:tabLst/>
              <a:defRPr kumimoji="0" sz="1600" b="1" i="0" u="none" strike="noStrike" cap="none" spc="0" normalizeH="0" baseline="0">
                <a:ln>
                  <a:noFill/>
                </a:ln>
                <a:solidFill>
                  <a:prstClr val="white">
                    <a:lumMod val="65000"/>
                  </a:prstClr>
                </a:solidFill>
                <a:effectLst/>
                <a:uLnTx/>
                <a:uFillTx/>
                <a:latin typeface="El Messiri" panose="00000800000000000000" pitchFamily="50" charset="-78"/>
                <a:ea typeface="+mj-ea"/>
                <a:cs typeface="El Messiri" panose="00000800000000000000" pitchFamily="50" charset="-78"/>
              </a:defRPr>
            </a:lvl1pPr>
          </a:lstStyle>
          <a:p>
            <a:pPr marL="0" lvl="0" indent="0" algn="ctr" rtl="0">
              <a:buNone/>
            </a:pPr>
            <a:r>
              <a:rPr lang="en-US" sz="2000" dirty="0">
                <a:solidFill>
                  <a:schemeClr val="tx1">
                    <a:lumMod val="75000"/>
                  </a:schemeClr>
                </a:solidFill>
                <a:latin typeface="Cocon® Next Arabic"/>
                <a:cs typeface="Geeza Pro" panose="02000400000000000000" pitchFamily="2" charset="0"/>
              </a:rPr>
              <a:t>1</a:t>
            </a:r>
          </a:p>
        </p:txBody>
      </p:sp>
      <p:sp>
        <p:nvSpPr>
          <p:cNvPr id="68" name="Title 6">
            <a:extLst>
              <a:ext uri="{FF2B5EF4-FFF2-40B4-BE49-F238E27FC236}">
                <a16:creationId xmlns:a16="http://schemas.microsoft.com/office/drawing/2014/main" id="{011BA951-BBB0-75CB-2A48-0FA302092711}"/>
              </a:ext>
            </a:extLst>
          </p:cNvPr>
          <p:cNvSpPr txBox="1">
            <a:spLocks/>
          </p:cNvSpPr>
          <p:nvPr/>
        </p:nvSpPr>
        <p:spPr>
          <a:xfrm>
            <a:off x="788579" y="3155383"/>
            <a:ext cx="604592" cy="751531"/>
          </a:xfrm>
          <a:prstGeom prst="rect">
            <a:avLst/>
          </a:prstGeom>
        </p:spPr>
        <p:txBody>
          <a:bodyPr vert="horz" lIns="91440" tIns="45720" rIns="91440" bIns="45720" rtlCol="0" anchor="ctr">
            <a:noAutofit/>
          </a:bodyPr>
          <a:lstStyle>
            <a:defPPr>
              <a:defRPr lang="ar-SA"/>
            </a:defPPr>
            <a:lvl1pPr marL="342900" marR="0" lvl="0" indent="-342900" algn="r" defTabSz="914400" rtl="1" eaLnBrk="1" fontAlgn="auto" latinLnBrk="0" hangingPunct="1">
              <a:lnSpc>
                <a:spcPct val="120000"/>
              </a:lnSpc>
              <a:spcAft>
                <a:spcPts val="0"/>
              </a:spcAft>
              <a:buClrTx/>
              <a:buSzTx/>
              <a:buFont typeface="Arial" panose="020B0604020202020204" pitchFamily="34" charset="0"/>
              <a:buChar char="•"/>
              <a:tabLst/>
              <a:defRPr kumimoji="0" sz="1600" b="1" i="0" u="none" strike="noStrike" cap="none" spc="0" normalizeH="0" baseline="0">
                <a:ln>
                  <a:noFill/>
                </a:ln>
                <a:solidFill>
                  <a:prstClr val="white">
                    <a:lumMod val="65000"/>
                  </a:prstClr>
                </a:solidFill>
                <a:effectLst/>
                <a:uLnTx/>
                <a:uFillTx/>
                <a:latin typeface="El Messiri" panose="00000800000000000000" pitchFamily="50" charset="-78"/>
                <a:ea typeface="+mj-ea"/>
                <a:cs typeface="El Messiri" panose="00000800000000000000" pitchFamily="50" charset="-78"/>
              </a:defRPr>
            </a:lvl1pPr>
          </a:lstStyle>
          <a:p>
            <a:pPr marL="0" lvl="0" indent="0" algn="ctr" rtl="0">
              <a:buNone/>
            </a:pPr>
            <a:r>
              <a:rPr lang="en-US" sz="2000" dirty="0">
                <a:solidFill>
                  <a:schemeClr val="tx1">
                    <a:lumMod val="75000"/>
                  </a:schemeClr>
                </a:solidFill>
                <a:latin typeface="Cocon® Next Arabic"/>
                <a:cs typeface="Geeza Pro" panose="02000400000000000000" pitchFamily="2" charset="0"/>
              </a:rPr>
              <a:t>2</a:t>
            </a:r>
          </a:p>
        </p:txBody>
      </p:sp>
      <p:sp>
        <p:nvSpPr>
          <p:cNvPr id="69" name="Title 6">
            <a:extLst>
              <a:ext uri="{FF2B5EF4-FFF2-40B4-BE49-F238E27FC236}">
                <a16:creationId xmlns:a16="http://schemas.microsoft.com/office/drawing/2014/main" id="{0D144971-60C6-334C-5111-5DE05E764B87}"/>
              </a:ext>
            </a:extLst>
          </p:cNvPr>
          <p:cNvSpPr txBox="1">
            <a:spLocks/>
          </p:cNvSpPr>
          <p:nvPr/>
        </p:nvSpPr>
        <p:spPr>
          <a:xfrm>
            <a:off x="788579" y="4573520"/>
            <a:ext cx="604592" cy="751531"/>
          </a:xfrm>
          <a:prstGeom prst="rect">
            <a:avLst/>
          </a:prstGeom>
        </p:spPr>
        <p:txBody>
          <a:bodyPr vert="horz" lIns="91440" tIns="45720" rIns="91440" bIns="45720" rtlCol="0" anchor="ctr">
            <a:noAutofit/>
          </a:bodyPr>
          <a:lstStyle>
            <a:defPPr>
              <a:defRPr lang="ar-SA"/>
            </a:defPPr>
            <a:lvl1pPr marL="342900" marR="0" lvl="0" indent="-342900" algn="r" defTabSz="914400" rtl="1" eaLnBrk="1" fontAlgn="auto" latinLnBrk="0" hangingPunct="1">
              <a:lnSpc>
                <a:spcPct val="120000"/>
              </a:lnSpc>
              <a:spcAft>
                <a:spcPts val="0"/>
              </a:spcAft>
              <a:buClrTx/>
              <a:buSzTx/>
              <a:buFont typeface="Arial" panose="020B0604020202020204" pitchFamily="34" charset="0"/>
              <a:buChar char="•"/>
              <a:tabLst/>
              <a:defRPr kumimoji="0" sz="1600" b="1" i="0" u="none" strike="noStrike" cap="none" spc="0" normalizeH="0" baseline="0">
                <a:ln>
                  <a:noFill/>
                </a:ln>
                <a:solidFill>
                  <a:prstClr val="white">
                    <a:lumMod val="65000"/>
                  </a:prstClr>
                </a:solidFill>
                <a:effectLst/>
                <a:uLnTx/>
                <a:uFillTx/>
                <a:latin typeface="El Messiri" panose="00000800000000000000" pitchFamily="50" charset="-78"/>
                <a:ea typeface="+mj-ea"/>
                <a:cs typeface="El Messiri" panose="00000800000000000000" pitchFamily="50" charset="-78"/>
              </a:defRPr>
            </a:lvl1pPr>
          </a:lstStyle>
          <a:p>
            <a:pPr marL="0" lvl="0" indent="0" algn="ctr" rtl="0">
              <a:buNone/>
            </a:pPr>
            <a:r>
              <a:rPr lang="en-US" sz="2000" dirty="0">
                <a:solidFill>
                  <a:schemeClr val="tx1">
                    <a:lumMod val="75000"/>
                  </a:schemeClr>
                </a:solidFill>
                <a:latin typeface="Cocon® Next Arabic"/>
                <a:cs typeface="Geeza Pro" panose="02000400000000000000" pitchFamily="2" charset="0"/>
              </a:rPr>
              <a:t>3</a:t>
            </a:r>
          </a:p>
        </p:txBody>
      </p:sp>
      <p:sp>
        <p:nvSpPr>
          <p:cNvPr id="70" name="شكل بيضاوي 69">
            <a:extLst>
              <a:ext uri="{FF2B5EF4-FFF2-40B4-BE49-F238E27FC236}">
                <a16:creationId xmlns:a16="http://schemas.microsoft.com/office/drawing/2014/main" id="{43278C28-3717-2688-2F68-1DFE653FAB2D}"/>
              </a:ext>
            </a:extLst>
          </p:cNvPr>
          <p:cNvSpPr/>
          <p:nvPr/>
        </p:nvSpPr>
        <p:spPr>
          <a:xfrm>
            <a:off x="6129912" y="1549549"/>
            <a:ext cx="972566" cy="972566"/>
          </a:xfrm>
          <a:prstGeom prst="ellipse">
            <a:avLst/>
          </a:prstGeom>
          <a:solidFill>
            <a:srgbClr val="C3F5EF"/>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1" fromWordArt="0" anchor="ctr" anchorCtr="0" forceAA="0" compatLnSpc="1">
            <a:prstTxWarp prst="textNoShape">
              <a:avLst/>
            </a:prstTxWarp>
            <a:noAutofit/>
          </a:bodyPr>
          <a:lstStyle/>
          <a:p>
            <a:pPr algn="ctr"/>
            <a:endParaRPr lang="LID4096"/>
          </a:p>
        </p:txBody>
      </p:sp>
      <p:sp>
        <p:nvSpPr>
          <p:cNvPr id="71" name="مستطيل 70">
            <a:extLst>
              <a:ext uri="{FF2B5EF4-FFF2-40B4-BE49-F238E27FC236}">
                <a16:creationId xmlns:a16="http://schemas.microsoft.com/office/drawing/2014/main" id="{5429FC62-BEC5-7C9D-F540-41C4A2EDB5B0}"/>
              </a:ext>
            </a:extLst>
          </p:cNvPr>
          <p:cNvSpPr/>
          <p:nvPr/>
        </p:nvSpPr>
        <p:spPr>
          <a:xfrm>
            <a:off x="11188597" y="1549549"/>
            <a:ext cx="114300" cy="972566"/>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1" fromWordArt="0" anchor="ctr" anchorCtr="0" forceAA="0" compatLnSpc="1">
            <a:prstTxWarp prst="textNoShape">
              <a:avLst/>
            </a:prstTxWarp>
            <a:noAutofit/>
          </a:bodyPr>
          <a:lstStyle/>
          <a:p>
            <a:pPr algn="ctr"/>
            <a:endParaRPr lang="LID4096"/>
          </a:p>
        </p:txBody>
      </p:sp>
      <p:sp>
        <p:nvSpPr>
          <p:cNvPr id="74" name="Title 6">
            <a:extLst>
              <a:ext uri="{FF2B5EF4-FFF2-40B4-BE49-F238E27FC236}">
                <a16:creationId xmlns:a16="http://schemas.microsoft.com/office/drawing/2014/main" id="{08227E98-6071-73CA-062A-00997F6B0C70}"/>
              </a:ext>
            </a:extLst>
          </p:cNvPr>
          <p:cNvSpPr txBox="1">
            <a:spLocks/>
          </p:cNvSpPr>
          <p:nvPr/>
        </p:nvSpPr>
        <p:spPr>
          <a:xfrm>
            <a:off x="7478060" y="1613362"/>
            <a:ext cx="3607336" cy="844940"/>
          </a:xfrm>
          <a:prstGeom prst="rect">
            <a:avLst/>
          </a:prstGeom>
        </p:spPr>
        <p:txBody>
          <a:bodyPr vert="horz" lIns="91440" tIns="45720" rIns="91440" bIns="45720" rtlCol="0" anchor="ctr">
            <a:noAutofit/>
          </a:bodyPr>
          <a:lstStyle>
            <a:defPPr>
              <a:defRPr lang="ar-SA"/>
            </a:defPPr>
            <a:lvl1pPr marL="342900" marR="0" lvl="0" indent="-342900" algn="r" defTabSz="914400" rtl="1" eaLnBrk="1" fontAlgn="auto" latinLnBrk="0" hangingPunct="1">
              <a:lnSpc>
                <a:spcPct val="120000"/>
              </a:lnSpc>
              <a:spcAft>
                <a:spcPts val="0"/>
              </a:spcAft>
              <a:buClrTx/>
              <a:buSzTx/>
              <a:buFont typeface="Arial" panose="020B0604020202020204" pitchFamily="34" charset="0"/>
              <a:buChar char="•"/>
              <a:tabLst/>
              <a:defRPr kumimoji="0" sz="1600" b="1" i="0" u="none" strike="noStrike" cap="none" spc="0" normalizeH="0" baseline="0">
                <a:ln>
                  <a:noFill/>
                </a:ln>
                <a:solidFill>
                  <a:prstClr val="white">
                    <a:lumMod val="65000"/>
                  </a:prstClr>
                </a:solidFill>
                <a:effectLst/>
                <a:uLnTx/>
                <a:uFillTx/>
                <a:latin typeface="El Messiri" panose="00000800000000000000" pitchFamily="50" charset="-78"/>
                <a:ea typeface="+mj-ea"/>
                <a:cs typeface="El Messiri" panose="00000800000000000000" pitchFamily="50" charset="-78"/>
              </a:defRPr>
            </a:lvl1pPr>
          </a:lstStyle>
          <a:p>
            <a:pPr marL="0" lvl="0" indent="0" algn="ctr" rtl="0">
              <a:buNone/>
            </a:pPr>
            <a:r>
              <a:rPr lang="en-US" sz="1800" b="0" dirty="0">
                <a:solidFill>
                  <a:srgbClr val="343D45">
                    <a:lumMod val="75000"/>
                  </a:srgbClr>
                </a:solidFill>
                <a:latin typeface="Cocon® Next Arabic"/>
                <a:cs typeface="Geeza Pro" panose="02000400000000000000" pitchFamily="2" charset="0"/>
              </a:rPr>
              <a:t>Brand and trade names are already established.</a:t>
            </a:r>
          </a:p>
        </p:txBody>
      </p:sp>
      <p:sp>
        <p:nvSpPr>
          <p:cNvPr id="75" name="شكل بيضاوي 74">
            <a:extLst>
              <a:ext uri="{FF2B5EF4-FFF2-40B4-BE49-F238E27FC236}">
                <a16:creationId xmlns:a16="http://schemas.microsoft.com/office/drawing/2014/main" id="{53CE99CC-9406-0729-B990-75060D6EBBD0}"/>
              </a:ext>
            </a:extLst>
          </p:cNvPr>
          <p:cNvSpPr/>
          <p:nvPr/>
        </p:nvSpPr>
        <p:spPr>
          <a:xfrm>
            <a:off x="6129912" y="3048703"/>
            <a:ext cx="972566" cy="972566"/>
          </a:xfrm>
          <a:prstGeom prst="ellipse">
            <a:avLst/>
          </a:prstGeom>
          <a:solidFill>
            <a:srgbClr val="D8F8F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1" fromWordArt="0" anchor="ctr" anchorCtr="0" forceAA="0" compatLnSpc="1">
            <a:prstTxWarp prst="textNoShape">
              <a:avLst/>
            </a:prstTxWarp>
            <a:noAutofit/>
          </a:bodyPr>
          <a:lstStyle/>
          <a:p>
            <a:pPr algn="ctr"/>
            <a:endParaRPr lang="LID4096"/>
          </a:p>
        </p:txBody>
      </p:sp>
      <p:sp>
        <p:nvSpPr>
          <p:cNvPr id="76" name="مستطيل 75">
            <a:extLst>
              <a:ext uri="{FF2B5EF4-FFF2-40B4-BE49-F238E27FC236}">
                <a16:creationId xmlns:a16="http://schemas.microsoft.com/office/drawing/2014/main" id="{703631A0-A52E-B53F-0B0C-8BE1FE29F191}"/>
              </a:ext>
            </a:extLst>
          </p:cNvPr>
          <p:cNvSpPr/>
          <p:nvPr/>
        </p:nvSpPr>
        <p:spPr>
          <a:xfrm>
            <a:off x="11188597" y="3048703"/>
            <a:ext cx="114300" cy="972566"/>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1" fromWordArt="0" anchor="ctr" anchorCtr="0" forceAA="0" compatLnSpc="1">
            <a:prstTxWarp prst="textNoShape">
              <a:avLst/>
            </a:prstTxWarp>
            <a:noAutofit/>
          </a:bodyPr>
          <a:lstStyle/>
          <a:p>
            <a:pPr algn="ctr"/>
            <a:endParaRPr lang="LID4096"/>
          </a:p>
        </p:txBody>
      </p:sp>
      <p:sp>
        <p:nvSpPr>
          <p:cNvPr id="77" name="Title 6">
            <a:extLst>
              <a:ext uri="{FF2B5EF4-FFF2-40B4-BE49-F238E27FC236}">
                <a16:creationId xmlns:a16="http://schemas.microsoft.com/office/drawing/2014/main" id="{C1D355C0-9541-684C-B5D9-CBCC4D6FEDFA}"/>
              </a:ext>
            </a:extLst>
          </p:cNvPr>
          <p:cNvSpPr txBox="1">
            <a:spLocks/>
          </p:cNvSpPr>
          <p:nvPr/>
        </p:nvSpPr>
        <p:spPr>
          <a:xfrm>
            <a:off x="7362111" y="3112516"/>
            <a:ext cx="3566852" cy="844940"/>
          </a:xfrm>
          <a:prstGeom prst="rect">
            <a:avLst/>
          </a:prstGeom>
        </p:spPr>
        <p:txBody>
          <a:bodyPr vert="horz" lIns="91440" tIns="45720" rIns="91440" bIns="45720" rtlCol="0" anchor="ctr">
            <a:noAutofit/>
          </a:bodyPr>
          <a:lstStyle>
            <a:defPPr>
              <a:defRPr lang="ar-SA"/>
            </a:defPPr>
            <a:lvl1pPr marL="342900" marR="0" lvl="0" indent="-342900" algn="r" defTabSz="914400" rtl="1" eaLnBrk="1" fontAlgn="auto" latinLnBrk="0" hangingPunct="1">
              <a:lnSpc>
                <a:spcPct val="120000"/>
              </a:lnSpc>
              <a:spcAft>
                <a:spcPts val="0"/>
              </a:spcAft>
              <a:buClrTx/>
              <a:buSzTx/>
              <a:buFont typeface="Arial" panose="020B0604020202020204" pitchFamily="34" charset="0"/>
              <a:buChar char="•"/>
              <a:tabLst/>
              <a:defRPr kumimoji="0" sz="1600" b="1" i="0" u="none" strike="noStrike" cap="none" spc="0" normalizeH="0" baseline="0">
                <a:ln>
                  <a:noFill/>
                </a:ln>
                <a:solidFill>
                  <a:prstClr val="white">
                    <a:lumMod val="65000"/>
                  </a:prstClr>
                </a:solidFill>
                <a:effectLst/>
                <a:uLnTx/>
                <a:uFillTx/>
                <a:latin typeface="El Messiri" panose="00000800000000000000" pitchFamily="50" charset="-78"/>
                <a:ea typeface="+mj-ea"/>
                <a:cs typeface="El Messiri" panose="00000800000000000000" pitchFamily="50" charset="-78"/>
              </a:defRPr>
            </a:lvl1pPr>
          </a:lstStyle>
          <a:p>
            <a:pPr marL="0" lvl="0" indent="0" algn="ctr" rtl="0">
              <a:buNone/>
            </a:pPr>
            <a:r>
              <a:rPr lang="en-US" sz="1800" b="0" dirty="0">
                <a:solidFill>
                  <a:srgbClr val="343D45">
                    <a:lumMod val="75000"/>
                  </a:srgbClr>
                </a:solidFill>
                <a:latin typeface="Cocon® Next Arabic"/>
                <a:cs typeface="Geeza Pro" panose="02000400000000000000" pitchFamily="2" charset="0"/>
              </a:rPr>
              <a:t>Accounting systems are pre-tested and established. </a:t>
            </a:r>
          </a:p>
        </p:txBody>
      </p:sp>
      <p:sp>
        <p:nvSpPr>
          <p:cNvPr id="78" name="شكل بيضاوي 77">
            <a:extLst>
              <a:ext uri="{FF2B5EF4-FFF2-40B4-BE49-F238E27FC236}">
                <a16:creationId xmlns:a16="http://schemas.microsoft.com/office/drawing/2014/main" id="{E93FD39B-9A40-1A5D-6266-9DC1799B92B4}"/>
              </a:ext>
            </a:extLst>
          </p:cNvPr>
          <p:cNvSpPr/>
          <p:nvPr/>
        </p:nvSpPr>
        <p:spPr>
          <a:xfrm>
            <a:off x="6129912" y="4484044"/>
            <a:ext cx="972566" cy="972566"/>
          </a:xfrm>
          <a:prstGeom prst="ellipse">
            <a:avLst/>
          </a:prstGeom>
          <a:solidFill>
            <a:srgbClr val="EBFBF9"/>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1" fromWordArt="0" anchor="ctr" anchorCtr="0" forceAA="0" compatLnSpc="1">
            <a:prstTxWarp prst="textNoShape">
              <a:avLst/>
            </a:prstTxWarp>
            <a:noAutofit/>
          </a:bodyPr>
          <a:lstStyle/>
          <a:p>
            <a:pPr algn="ctr"/>
            <a:endParaRPr lang="LID4096"/>
          </a:p>
        </p:txBody>
      </p:sp>
      <p:sp>
        <p:nvSpPr>
          <p:cNvPr id="79" name="مستطيل 78">
            <a:extLst>
              <a:ext uri="{FF2B5EF4-FFF2-40B4-BE49-F238E27FC236}">
                <a16:creationId xmlns:a16="http://schemas.microsoft.com/office/drawing/2014/main" id="{EDF3BD3A-7AF3-3944-8448-65A11000C732}"/>
              </a:ext>
            </a:extLst>
          </p:cNvPr>
          <p:cNvSpPr/>
          <p:nvPr/>
        </p:nvSpPr>
        <p:spPr>
          <a:xfrm>
            <a:off x="11188597" y="4484044"/>
            <a:ext cx="114300" cy="972566"/>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1" fromWordArt="0" anchor="ctr" anchorCtr="0" forceAA="0" compatLnSpc="1">
            <a:prstTxWarp prst="textNoShape">
              <a:avLst/>
            </a:prstTxWarp>
            <a:noAutofit/>
          </a:bodyPr>
          <a:lstStyle/>
          <a:p>
            <a:pPr algn="ctr"/>
            <a:endParaRPr lang="LID4096"/>
          </a:p>
        </p:txBody>
      </p:sp>
      <p:sp>
        <p:nvSpPr>
          <p:cNvPr id="80" name="Title 6">
            <a:extLst>
              <a:ext uri="{FF2B5EF4-FFF2-40B4-BE49-F238E27FC236}">
                <a16:creationId xmlns:a16="http://schemas.microsoft.com/office/drawing/2014/main" id="{2292F753-F6F2-C08A-DBB8-1A709A5C8745}"/>
              </a:ext>
            </a:extLst>
          </p:cNvPr>
          <p:cNvSpPr txBox="1">
            <a:spLocks/>
          </p:cNvSpPr>
          <p:nvPr/>
        </p:nvSpPr>
        <p:spPr>
          <a:xfrm>
            <a:off x="7205678" y="4547857"/>
            <a:ext cx="3423350" cy="844940"/>
          </a:xfrm>
          <a:prstGeom prst="rect">
            <a:avLst/>
          </a:prstGeom>
        </p:spPr>
        <p:txBody>
          <a:bodyPr vert="horz" lIns="91440" tIns="45720" rIns="91440" bIns="45720" rtlCol="0" anchor="ctr">
            <a:noAutofit/>
          </a:bodyPr>
          <a:lstStyle>
            <a:defPPr>
              <a:defRPr lang="ar-SA"/>
            </a:defPPr>
            <a:lvl1pPr marL="342900" marR="0" lvl="0" indent="-342900" algn="r" defTabSz="914400" rtl="1" eaLnBrk="1" fontAlgn="auto" latinLnBrk="0" hangingPunct="1">
              <a:lnSpc>
                <a:spcPct val="120000"/>
              </a:lnSpc>
              <a:spcAft>
                <a:spcPts val="0"/>
              </a:spcAft>
              <a:buClrTx/>
              <a:buSzTx/>
              <a:buFont typeface="Arial" panose="020B0604020202020204" pitchFamily="34" charset="0"/>
              <a:buChar char="•"/>
              <a:tabLst/>
              <a:defRPr kumimoji="0" sz="1600" b="1" i="0" u="none" strike="noStrike" cap="none" spc="0" normalizeH="0" baseline="0">
                <a:ln>
                  <a:noFill/>
                </a:ln>
                <a:solidFill>
                  <a:prstClr val="white">
                    <a:lumMod val="65000"/>
                  </a:prstClr>
                </a:solidFill>
                <a:effectLst/>
                <a:uLnTx/>
                <a:uFillTx/>
                <a:latin typeface="El Messiri" panose="00000800000000000000" pitchFamily="50" charset="-78"/>
                <a:ea typeface="+mj-ea"/>
                <a:cs typeface="El Messiri" panose="00000800000000000000" pitchFamily="50" charset="-78"/>
              </a:defRPr>
            </a:lvl1pPr>
          </a:lstStyle>
          <a:p>
            <a:pPr marL="0" lvl="0" indent="0" algn="ctr" rtl="0">
              <a:buNone/>
            </a:pPr>
            <a:r>
              <a:rPr lang="en-US" sz="1800" b="0" dirty="0">
                <a:solidFill>
                  <a:srgbClr val="343D45">
                    <a:lumMod val="75000"/>
                  </a:srgbClr>
                </a:solidFill>
                <a:latin typeface="Cocon® Next Arabic"/>
                <a:cs typeface="Geeza Pro" panose="02000400000000000000" pitchFamily="2" charset="0"/>
              </a:rPr>
              <a:t>Franchises offer volume discounts on purchases.</a:t>
            </a:r>
          </a:p>
        </p:txBody>
      </p:sp>
      <p:sp>
        <p:nvSpPr>
          <p:cNvPr id="81" name="Title 6">
            <a:extLst>
              <a:ext uri="{FF2B5EF4-FFF2-40B4-BE49-F238E27FC236}">
                <a16:creationId xmlns:a16="http://schemas.microsoft.com/office/drawing/2014/main" id="{DD8FCB08-FF33-2BC5-29B3-6B36AEF269C3}"/>
              </a:ext>
            </a:extLst>
          </p:cNvPr>
          <p:cNvSpPr txBox="1">
            <a:spLocks/>
          </p:cNvSpPr>
          <p:nvPr/>
        </p:nvSpPr>
        <p:spPr>
          <a:xfrm>
            <a:off x="6313899" y="1660066"/>
            <a:ext cx="604592" cy="751531"/>
          </a:xfrm>
          <a:prstGeom prst="rect">
            <a:avLst/>
          </a:prstGeom>
        </p:spPr>
        <p:txBody>
          <a:bodyPr vert="horz" lIns="91440" tIns="45720" rIns="91440" bIns="45720" rtlCol="0" anchor="ctr">
            <a:noAutofit/>
          </a:bodyPr>
          <a:lstStyle>
            <a:defPPr>
              <a:defRPr lang="ar-SA"/>
            </a:defPPr>
            <a:lvl1pPr marL="342900" marR="0" lvl="0" indent="-342900" algn="r" defTabSz="914400" rtl="1" eaLnBrk="1" fontAlgn="auto" latinLnBrk="0" hangingPunct="1">
              <a:lnSpc>
                <a:spcPct val="120000"/>
              </a:lnSpc>
              <a:spcAft>
                <a:spcPts val="0"/>
              </a:spcAft>
              <a:buClrTx/>
              <a:buSzTx/>
              <a:buFont typeface="Arial" panose="020B0604020202020204" pitchFamily="34" charset="0"/>
              <a:buChar char="•"/>
              <a:tabLst/>
              <a:defRPr kumimoji="0" sz="1600" b="1" i="0" u="none" strike="noStrike" cap="none" spc="0" normalizeH="0" baseline="0">
                <a:ln>
                  <a:noFill/>
                </a:ln>
                <a:solidFill>
                  <a:prstClr val="white">
                    <a:lumMod val="65000"/>
                  </a:prstClr>
                </a:solidFill>
                <a:effectLst/>
                <a:uLnTx/>
                <a:uFillTx/>
                <a:latin typeface="El Messiri" panose="00000800000000000000" pitchFamily="50" charset="-78"/>
                <a:ea typeface="+mj-ea"/>
                <a:cs typeface="El Messiri" panose="00000800000000000000" pitchFamily="50" charset="-78"/>
              </a:defRPr>
            </a:lvl1pPr>
          </a:lstStyle>
          <a:p>
            <a:pPr marL="0" lvl="0" indent="0" algn="ctr" rtl="0">
              <a:buNone/>
            </a:pPr>
            <a:r>
              <a:rPr lang="en-US" sz="2000" dirty="0">
                <a:solidFill>
                  <a:schemeClr val="tx1">
                    <a:lumMod val="75000"/>
                  </a:schemeClr>
                </a:solidFill>
                <a:latin typeface="Cocon® Next Arabic"/>
                <a:cs typeface="Geeza Pro" panose="02000400000000000000" pitchFamily="2" charset="0"/>
              </a:rPr>
              <a:t>4</a:t>
            </a:r>
          </a:p>
        </p:txBody>
      </p:sp>
      <p:sp>
        <p:nvSpPr>
          <p:cNvPr id="82" name="Title 6">
            <a:extLst>
              <a:ext uri="{FF2B5EF4-FFF2-40B4-BE49-F238E27FC236}">
                <a16:creationId xmlns:a16="http://schemas.microsoft.com/office/drawing/2014/main" id="{DEA7AA69-FA80-176C-0E00-287DAF52016D}"/>
              </a:ext>
            </a:extLst>
          </p:cNvPr>
          <p:cNvSpPr txBox="1">
            <a:spLocks/>
          </p:cNvSpPr>
          <p:nvPr/>
        </p:nvSpPr>
        <p:spPr>
          <a:xfrm>
            <a:off x="6313899" y="3155383"/>
            <a:ext cx="604592" cy="751531"/>
          </a:xfrm>
          <a:prstGeom prst="rect">
            <a:avLst/>
          </a:prstGeom>
        </p:spPr>
        <p:txBody>
          <a:bodyPr vert="horz" lIns="91440" tIns="45720" rIns="91440" bIns="45720" rtlCol="0" anchor="ctr">
            <a:noAutofit/>
          </a:bodyPr>
          <a:lstStyle>
            <a:defPPr>
              <a:defRPr lang="ar-SA"/>
            </a:defPPr>
            <a:lvl1pPr marL="342900" marR="0" lvl="0" indent="-342900" algn="r" defTabSz="914400" rtl="1" eaLnBrk="1" fontAlgn="auto" latinLnBrk="0" hangingPunct="1">
              <a:lnSpc>
                <a:spcPct val="120000"/>
              </a:lnSpc>
              <a:spcAft>
                <a:spcPts val="0"/>
              </a:spcAft>
              <a:buClrTx/>
              <a:buSzTx/>
              <a:buFont typeface="Arial" panose="020B0604020202020204" pitchFamily="34" charset="0"/>
              <a:buChar char="•"/>
              <a:tabLst/>
              <a:defRPr kumimoji="0" sz="1600" b="1" i="0" u="none" strike="noStrike" cap="none" spc="0" normalizeH="0" baseline="0">
                <a:ln>
                  <a:noFill/>
                </a:ln>
                <a:solidFill>
                  <a:prstClr val="white">
                    <a:lumMod val="65000"/>
                  </a:prstClr>
                </a:solidFill>
                <a:effectLst/>
                <a:uLnTx/>
                <a:uFillTx/>
                <a:latin typeface="El Messiri" panose="00000800000000000000" pitchFamily="50" charset="-78"/>
                <a:ea typeface="+mj-ea"/>
                <a:cs typeface="El Messiri" panose="00000800000000000000" pitchFamily="50" charset="-78"/>
              </a:defRPr>
            </a:lvl1pPr>
          </a:lstStyle>
          <a:p>
            <a:pPr marL="0" lvl="0" indent="0" algn="ctr" rtl="0">
              <a:buNone/>
            </a:pPr>
            <a:r>
              <a:rPr lang="en-US" sz="2000" dirty="0">
                <a:solidFill>
                  <a:schemeClr val="tx1">
                    <a:lumMod val="75000"/>
                  </a:schemeClr>
                </a:solidFill>
                <a:latin typeface="Cocon® Next Arabic"/>
                <a:cs typeface="Geeza Pro" panose="02000400000000000000" pitchFamily="2" charset="0"/>
              </a:rPr>
              <a:t>5</a:t>
            </a:r>
          </a:p>
        </p:txBody>
      </p:sp>
      <p:sp>
        <p:nvSpPr>
          <p:cNvPr id="83" name="Title 6">
            <a:extLst>
              <a:ext uri="{FF2B5EF4-FFF2-40B4-BE49-F238E27FC236}">
                <a16:creationId xmlns:a16="http://schemas.microsoft.com/office/drawing/2014/main" id="{4B41D555-8398-6F43-FC9F-B619CE1669B0}"/>
              </a:ext>
            </a:extLst>
          </p:cNvPr>
          <p:cNvSpPr txBox="1">
            <a:spLocks/>
          </p:cNvSpPr>
          <p:nvPr/>
        </p:nvSpPr>
        <p:spPr>
          <a:xfrm>
            <a:off x="6313899" y="4573520"/>
            <a:ext cx="604592" cy="751531"/>
          </a:xfrm>
          <a:prstGeom prst="rect">
            <a:avLst/>
          </a:prstGeom>
        </p:spPr>
        <p:txBody>
          <a:bodyPr vert="horz" lIns="91440" tIns="45720" rIns="91440" bIns="45720" rtlCol="0" anchor="ctr">
            <a:noAutofit/>
          </a:bodyPr>
          <a:lstStyle>
            <a:defPPr>
              <a:defRPr lang="ar-SA"/>
            </a:defPPr>
            <a:lvl1pPr marL="342900" marR="0" lvl="0" indent="-342900" algn="r" defTabSz="914400" rtl="1" eaLnBrk="1" fontAlgn="auto" latinLnBrk="0" hangingPunct="1">
              <a:lnSpc>
                <a:spcPct val="120000"/>
              </a:lnSpc>
              <a:spcAft>
                <a:spcPts val="0"/>
              </a:spcAft>
              <a:buClrTx/>
              <a:buSzTx/>
              <a:buFont typeface="Arial" panose="020B0604020202020204" pitchFamily="34" charset="0"/>
              <a:buChar char="•"/>
              <a:tabLst/>
              <a:defRPr kumimoji="0" sz="1600" b="1" i="0" u="none" strike="noStrike" cap="none" spc="0" normalizeH="0" baseline="0">
                <a:ln>
                  <a:noFill/>
                </a:ln>
                <a:solidFill>
                  <a:prstClr val="white">
                    <a:lumMod val="65000"/>
                  </a:prstClr>
                </a:solidFill>
                <a:effectLst/>
                <a:uLnTx/>
                <a:uFillTx/>
                <a:latin typeface="El Messiri" panose="00000800000000000000" pitchFamily="50" charset="-78"/>
                <a:ea typeface="+mj-ea"/>
                <a:cs typeface="El Messiri" panose="00000800000000000000" pitchFamily="50" charset="-78"/>
              </a:defRPr>
            </a:lvl1pPr>
          </a:lstStyle>
          <a:p>
            <a:pPr marL="0" lvl="0" indent="0" algn="ctr" rtl="0">
              <a:buNone/>
            </a:pPr>
            <a:r>
              <a:rPr lang="en-US" sz="2000" dirty="0">
                <a:solidFill>
                  <a:schemeClr val="tx1">
                    <a:lumMod val="75000"/>
                  </a:schemeClr>
                </a:solidFill>
                <a:latin typeface="Cocon® Next Arabic"/>
                <a:cs typeface="Geeza Pro" panose="02000400000000000000" pitchFamily="2" charset="0"/>
              </a:rPr>
              <a:t>6</a:t>
            </a:r>
          </a:p>
        </p:txBody>
      </p:sp>
      <p:sp>
        <p:nvSpPr>
          <p:cNvPr id="37" name="Rectangle 31">
            <a:extLst>
              <a:ext uri="{FF2B5EF4-FFF2-40B4-BE49-F238E27FC236}">
                <a16:creationId xmlns:a16="http://schemas.microsoft.com/office/drawing/2014/main" id="{7187C778-9130-DA31-C159-DD8E1516124F}"/>
              </a:ext>
            </a:extLst>
          </p:cNvPr>
          <p:cNvSpPr/>
          <p:nvPr/>
        </p:nvSpPr>
        <p:spPr>
          <a:xfrm>
            <a:off x="4188411" y="933441"/>
            <a:ext cx="3715713" cy="400110"/>
          </a:xfrm>
          <a:prstGeom prst="rect">
            <a:avLst/>
          </a:prstGeom>
        </p:spPr>
        <p:txBody>
          <a:bodyPr wrap="square" anchor="t">
            <a:spAutoFit/>
          </a:bodyPr>
          <a:lstStyle/>
          <a:p>
            <a:pPr algn="ctr">
              <a:defRPr/>
            </a:pPr>
            <a:r>
              <a:rPr lang="en-US" sz="2000" b="1" dirty="0">
                <a:solidFill>
                  <a:schemeClr val="bg1">
                    <a:lumMod val="50000"/>
                  </a:schemeClr>
                </a:solidFill>
                <a:latin typeface="El Messiri" panose="00000800000000000000" pitchFamily="50" charset="-78"/>
                <a:cs typeface="El Messiri" panose="00000800000000000000" pitchFamily="50" charset="-78"/>
              </a:rPr>
              <a:t>Advantages of Franchising </a:t>
            </a:r>
          </a:p>
        </p:txBody>
      </p:sp>
    </p:spTree>
    <p:extLst>
      <p:ext uri="{BB962C8B-B14F-4D97-AF65-F5344CB8AC3E}">
        <p14:creationId xmlns:p14="http://schemas.microsoft.com/office/powerpoint/2010/main" val="15737083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5" fill="hold" grpId="0" nodeType="after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randombar(vertical)">
                                      <p:cBhvr>
                                        <p:cTn id="7" dur="150"/>
                                        <p:tgtEl>
                                          <p:spTgt spid="48"/>
                                        </p:tgtEl>
                                      </p:cBhvr>
                                    </p:animEffect>
                                  </p:childTnLst>
                                </p:cTn>
                              </p:par>
                            </p:childTnLst>
                          </p:cTn>
                        </p:par>
                        <p:par>
                          <p:cTn id="8" fill="hold">
                            <p:stCondLst>
                              <p:cond delay="150"/>
                            </p:stCondLst>
                            <p:childTnLst>
                              <p:par>
                                <p:cTn id="9" presetID="14" presetClass="entr" presetSubtype="5" fill="hold" grpId="0" nodeType="afterEffect">
                                  <p:stCondLst>
                                    <p:cond delay="0"/>
                                  </p:stCondLst>
                                  <p:childTnLst>
                                    <p:set>
                                      <p:cBhvr>
                                        <p:cTn id="10" dur="1" fill="hold">
                                          <p:stCondLst>
                                            <p:cond delay="0"/>
                                          </p:stCondLst>
                                        </p:cTn>
                                        <p:tgtEl>
                                          <p:spTgt spid="49"/>
                                        </p:tgtEl>
                                        <p:attrNameLst>
                                          <p:attrName>style.visibility</p:attrName>
                                        </p:attrNameLst>
                                      </p:cBhvr>
                                      <p:to>
                                        <p:strVal val="visible"/>
                                      </p:to>
                                    </p:set>
                                    <p:animEffect transition="in" filter="randombar(vertical)">
                                      <p:cBhvr>
                                        <p:cTn id="11" dur="150"/>
                                        <p:tgtEl>
                                          <p:spTgt spid="49"/>
                                        </p:tgtEl>
                                      </p:cBhvr>
                                    </p:animEffect>
                                  </p:childTnLst>
                                </p:cTn>
                              </p:par>
                            </p:childTnLst>
                          </p:cTn>
                        </p:par>
                        <p:par>
                          <p:cTn id="12" fill="hold">
                            <p:stCondLst>
                              <p:cond delay="300"/>
                            </p:stCondLst>
                            <p:childTnLst>
                              <p:par>
                                <p:cTn id="13" presetID="14" presetClass="entr" presetSubtype="5" fill="hold" grpId="0" nodeType="afterEffect">
                                  <p:stCondLst>
                                    <p:cond delay="0"/>
                                  </p:stCondLst>
                                  <p:childTnLst>
                                    <p:set>
                                      <p:cBhvr>
                                        <p:cTn id="14" dur="1" fill="hold">
                                          <p:stCondLst>
                                            <p:cond delay="0"/>
                                          </p:stCondLst>
                                        </p:cTn>
                                        <p:tgtEl>
                                          <p:spTgt spid="50"/>
                                        </p:tgtEl>
                                        <p:attrNameLst>
                                          <p:attrName>style.visibility</p:attrName>
                                        </p:attrNameLst>
                                      </p:cBhvr>
                                      <p:to>
                                        <p:strVal val="visible"/>
                                      </p:to>
                                    </p:set>
                                    <p:animEffect transition="in" filter="randombar(vertical)">
                                      <p:cBhvr>
                                        <p:cTn id="15" dur="150"/>
                                        <p:tgtEl>
                                          <p:spTgt spid="50"/>
                                        </p:tgtEl>
                                      </p:cBhvr>
                                    </p:animEffect>
                                  </p:childTnLst>
                                </p:cTn>
                              </p:par>
                            </p:childTnLst>
                          </p:cTn>
                        </p:par>
                        <p:par>
                          <p:cTn id="16" fill="hold">
                            <p:stCondLst>
                              <p:cond delay="450"/>
                            </p:stCondLst>
                            <p:childTnLst>
                              <p:par>
                                <p:cTn id="17" presetID="14" presetClass="entr" presetSubtype="5" fill="hold" grpId="0" nodeType="afterEffect">
                                  <p:stCondLst>
                                    <p:cond delay="0"/>
                                  </p:stCondLst>
                                  <p:childTnLst>
                                    <p:set>
                                      <p:cBhvr>
                                        <p:cTn id="18" dur="1" fill="hold">
                                          <p:stCondLst>
                                            <p:cond delay="0"/>
                                          </p:stCondLst>
                                        </p:cTn>
                                        <p:tgtEl>
                                          <p:spTgt spid="51"/>
                                        </p:tgtEl>
                                        <p:attrNameLst>
                                          <p:attrName>style.visibility</p:attrName>
                                        </p:attrNameLst>
                                      </p:cBhvr>
                                      <p:to>
                                        <p:strVal val="visible"/>
                                      </p:to>
                                    </p:set>
                                    <p:animEffect transition="in" filter="randombar(vertical)">
                                      <p:cBhvr>
                                        <p:cTn id="19" dur="150"/>
                                        <p:tgtEl>
                                          <p:spTgt spid="51"/>
                                        </p:tgtEl>
                                      </p:cBhvr>
                                    </p:animEffect>
                                  </p:childTnLst>
                                </p:cTn>
                              </p:par>
                            </p:childTnLst>
                          </p:cTn>
                        </p:par>
                        <p:par>
                          <p:cTn id="20" fill="hold">
                            <p:stCondLst>
                              <p:cond delay="600"/>
                            </p:stCondLst>
                            <p:childTnLst>
                              <p:par>
                                <p:cTn id="21" presetID="41" presetClass="entr" presetSubtype="0" fill="hold" grpId="0" nodeType="afterEffect">
                                  <p:stCondLst>
                                    <p:cond delay="0"/>
                                  </p:stCondLst>
                                  <p:iterate type="lt">
                                    <p:tmPct val="10000"/>
                                  </p:iterate>
                                  <p:childTnLst>
                                    <p:set>
                                      <p:cBhvr>
                                        <p:cTn id="22" dur="1" fill="hold">
                                          <p:stCondLst>
                                            <p:cond delay="0"/>
                                          </p:stCondLst>
                                        </p:cTn>
                                        <p:tgtEl>
                                          <p:spTgt spid="36"/>
                                        </p:tgtEl>
                                        <p:attrNameLst>
                                          <p:attrName>style.visibility</p:attrName>
                                        </p:attrNameLst>
                                      </p:cBhvr>
                                      <p:to>
                                        <p:strVal val="visible"/>
                                      </p:to>
                                    </p:set>
                                    <p:anim calcmode="lin" valueType="num">
                                      <p:cBhvr>
                                        <p:cTn id="23" dur="250" fill="hold"/>
                                        <p:tgtEl>
                                          <p:spTgt spid="36"/>
                                        </p:tgtEl>
                                        <p:attrNameLst>
                                          <p:attrName>ppt_x</p:attrName>
                                        </p:attrNameLst>
                                      </p:cBhvr>
                                      <p:tavLst>
                                        <p:tav tm="0">
                                          <p:val>
                                            <p:strVal val="#ppt_x"/>
                                          </p:val>
                                        </p:tav>
                                        <p:tav tm="50000">
                                          <p:val>
                                            <p:strVal val="#ppt_x+.1"/>
                                          </p:val>
                                        </p:tav>
                                        <p:tav tm="100000">
                                          <p:val>
                                            <p:strVal val="#ppt_x"/>
                                          </p:val>
                                        </p:tav>
                                      </p:tavLst>
                                    </p:anim>
                                    <p:anim calcmode="lin" valueType="num">
                                      <p:cBhvr>
                                        <p:cTn id="24" dur="250" fill="hold"/>
                                        <p:tgtEl>
                                          <p:spTgt spid="36"/>
                                        </p:tgtEl>
                                        <p:attrNameLst>
                                          <p:attrName>ppt_y</p:attrName>
                                        </p:attrNameLst>
                                      </p:cBhvr>
                                      <p:tavLst>
                                        <p:tav tm="0">
                                          <p:val>
                                            <p:strVal val="#ppt_y"/>
                                          </p:val>
                                        </p:tav>
                                        <p:tav tm="100000">
                                          <p:val>
                                            <p:strVal val="#ppt_y"/>
                                          </p:val>
                                        </p:tav>
                                      </p:tavLst>
                                    </p:anim>
                                    <p:anim calcmode="lin" valueType="num">
                                      <p:cBhvr>
                                        <p:cTn id="25" dur="250" fill="hold"/>
                                        <p:tgtEl>
                                          <p:spTgt spid="36"/>
                                        </p:tgtEl>
                                        <p:attrNameLst>
                                          <p:attrName>ppt_h</p:attrName>
                                        </p:attrNameLst>
                                      </p:cBhvr>
                                      <p:tavLst>
                                        <p:tav tm="0">
                                          <p:val>
                                            <p:strVal val="#ppt_h/10"/>
                                          </p:val>
                                        </p:tav>
                                        <p:tav tm="50000">
                                          <p:val>
                                            <p:strVal val="#ppt_h+.01"/>
                                          </p:val>
                                        </p:tav>
                                        <p:tav tm="100000">
                                          <p:val>
                                            <p:strVal val="#ppt_h"/>
                                          </p:val>
                                        </p:tav>
                                      </p:tavLst>
                                    </p:anim>
                                    <p:anim calcmode="lin" valueType="num">
                                      <p:cBhvr>
                                        <p:cTn id="26" dur="250" fill="hold"/>
                                        <p:tgtEl>
                                          <p:spTgt spid="36"/>
                                        </p:tgtEl>
                                        <p:attrNameLst>
                                          <p:attrName>ppt_w</p:attrName>
                                        </p:attrNameLst>
                                      </p:cBhvr>
                                      <p:tavLst>
                                        <p:tav tm="0">
                                          <p:val>
                                            <p:strVal val="#ppt_w/10"/>
                                          </p:val>
                                        </p:tav>
                                        <p:tav tm="50000">
                                          <p:val>
                                            <p:strVal val="#ppt_w+.01"/>
                                          </p:val>
                                        </p:tav>
                                        <p:tav tm="100000">
                                          <p:val>
                                            <p:strVal val="#ppt_w"/>
                                          </p:val>
                                        </p:tav>
                                      </p:tavLst>
                                    </p:anim>
                                    <p:animEffect transition="in" filter="fade">
                                      <p:cBhvr>
                                        <p:cTn id="27" dur="250" tmFilter="0,0; .5, 1; 1, 1"/>
                                        <p:tgtEl>
                                          <p:spTgt spid="36"/>
                                        </p:tgtEl>
                                      </p:cBhvr>
                                    </p:animEffect>
                                  </p:childTnLst>
                                </p:cTn>
                              </p:par>
                            </p:childTnLst>
                          </p:cTn>
                        </p:par>
                        <p:par>
                          <p:cTn id="28" fill="hold">
                            <p:stCondLst>
                              <p:cond delay="1050"/>
                            </p:stCondLst>
                            <p:childTnLst>
                              <p:par>
                                <p:cTn id="29" presetID="41" presetClass="entr" presetSubtype="0" fill="hold" grpId="0" nodeType="afterEffect">
                                  <p:stCondLst>
                                    <p:cond delay="0"/>
                                  </p:stCondLst>
                                  <p:iterate type="lt">
                                    <p:tmPct val="10000"/>
                                  </p:iterate>
                                  <p:childTnLst>
                                    <p:set>
                                      <p:cBhvr>
                                        <p:cTn id="30" dur="1" fill="hold">
                                          <p:stCondLst>
                                            <p:cond delay="0"/>
                                          </p:stCondLst>
                                        </p:cTn>
                                        <p:tgtEl>
                                          <p:spTgt spid="37"/>
                                        </p:tgtEl>
                                        <p:attrNameLst>
                                          <p:attrName>style.visibility</p:attrName>
                                        </p:attrNameLst>
                                      </p:cBhvr>
                                      <p:to>
                                        <p:strVal val="visible"/>
                                      </p:to>
                                    </p:set>
                                    <p:anim calcmode="lin" valueType="num">
                                      <p:cBhvr>
                                        <p:cTn id="31" dur="250" fill="hold"/>
                                        <p:tgtEl>
                                          <p:spTgt spid="37"/>
                                        </p:tgtEl>
                                        <p:attrNameLst>
                                          <p:attrName>ppt_x</p:attrName>
                                        </p:attrNameLst>
                                      </p:cBhvr>
                                      <p:tavLst>
                                        <p:tav tm="0">
                                          <p:val>
                                            <p:strVal val="#ppt_x"/>
                                          </p:val>
                                        </p:tav>
                                        <p:tav tm="50000">
                                          <p:val>
                                            <p:strVal val="#ppt_x+.1"/>
                                          </p:val>
                                        </p:tav>
                                        <p:tav tm="100000">
                                          <p:val>
                                            <p:strVal val="#ppt_x"/>
                                          </p:val>
                                        </p:tav>
                                      </p:tavLst>
                                    </p:anim>
                                    <p:anim calcmode="lin" valueType="num">
                                      <p:cBhvr>
                                        <p:cTn id="32" dur="250" fill="hold"/>
                                        <p:tgtEl>
                                          <p:spTgt spid="37"/>
                                        </p:tgtEl>
                                        <p:attrNameLst>
                                          <p:attrName>ppt_y</p:attrName>
                                        </p:attrNameLst>
                                      </p:cBhvr>
                                      <p:tavLst>
                                        <p:tav tm="0">
                                          <p:val>
                                            <p:strVal val="#ppt_y"/>
                                          </p:val>
                                        </p:tav>
                                        <p:tav tm="100000">
                                          <p:val>
                                            <p:strVal val="#ppt_y"/>
                                          </p:val>
                                        </p:tav>
                                      </p:tavLst>
                                    </p:anim>
                                    <p:anim calcmode="lin" valueType="num">
                                      <p:cBhvr>
                                        <p:cTn id="33" dur="250" fill="hold"/>
                                        <p:tgtEl>
                                          <p:spTgt spid="37"/>
                                        </p:tgtEl>
                                        <p:attrNameLst>
                                          <p:attrName>ppt_h</p:attrName>
                                        </p:attrNameLst>
                                      </p:cBhvr>
                                      <p:tavLst>
                                        <p:tav tm="0">
                                          <p:val>
                                            <p:strVal val="#ppt_h/10"/>
                                          </p:val>
                                        </p:tav>
                                        <p:tav tm="50000">
                                          <p:val>
                                            <p:strVal val="#ppt_h+.01"/>
                                          </p:val>
                                        </p:tav>
                                        <p:tav tm="100000">
                                          <p:val>
                                            <p:strVal val="#ppt_h"/>
                                          </p:val>
                                        </p:tav>
                                      </p:tavLst>
                                    </p:anim>
                                    <p:anim calcmode="lin" valueType="num">
                                      <p:cBhvr>
                                        <p:cTn id="34" dur="250" fill="hold"/>
                                        <p:tgtEl>
                                          <p:spTgt spid="37"/>
                                        </p:tgtEl>
                                        <p:attrNameLst>
                                          <p:attrName>ppt_w</p:attrName>
                                        </p:attrNameLst>
                                      </p:cBhvr>
                                      <p:tavLst>
                                        <p:tav tm="0">
                                          <p:val>
                                            <p:strVal val="#ppt_w/10"/>
                                          </p:val>
                                        </p:tav>
                                        <p:tav tm="50000">
                                          <p:val>
                                            <p:strVal val="#ppt_w+.01"/>
                                          </p:val>
                                        </p:tav>
                                        <p:tav tm="100000">
                                          <p:val>
                                            <p:strVal val="#ppt_w"/>
                                          </p:val>
                                        </p:tav>
                                      </p:tavLst>
                                    </p:anim>
                                    <p:animEffect transition="in" filter="fade">
                                      <p:cBhvr>
                                        <p:cTn id="35" dur="250" tmFilter="0,0; .5, 1; 1, 1"/>
                                        <p:tgtEl>
                                          <p:spTgt spid="37"/>
                                        </p:tgtEl>
                                      </p:cBhvr>
                                    </p:animEffect>
                                  </p:childTnLst>
                                </p:cTn>
                              </p:par>
                            </p:childTnLst>
                          </p:cTn>
                        </p:par>
                        <p:par>
                          <p:cTn id="36" fill="hold">
                            <p:stCondLst>
                              <p:cond delay="1850"/>
                            </p:stCondLst>
                            <p:childTnLst>
                              <p:par>
                                <p:cTn id="37" presetID="41" presetClass="entr" presetSubtype="0" fill="hold" grpId="0" nodeType="afterEffect">
                                  <p:stCondLst>
                                    <p:cond delay="0"/>
                                  </p:stCondLst>
                                  <p:iterate type="lt">
                                    <p:tmPct val="10000"/>
                                  </p:iterate>
                                  <p:childTnLst>
                                    <p:set>
                                      <p:cBhvr>
                                        <p:cTn id="38" dur="1" fill="hold">
                                          <p:stCondLst>
                                            <p:cond delay="0"/>
                                          </p:stCondLst>
                                        </p:cTn>
                                        <p:tgtEl>
                                          <p:spTgt spid="65"/>
                                        </p:tgtEl>
                                        <p:attrNameLst>
                                          <p:attrName>style.visibility</p:attrName>
                                        </p:attrNameLst>
                                      </p:cBhvr>
                                      <p:to>
                                        <p:strVal val="visible"/>
                                      </p:to>
                                    </p:set>
                                    <p:anim calcmode="lin" valueType="num">
                                      <p:cBhvr>
                                        <p:cTn id="39" dur="100" fill="hold"/>
                                        <p:tgtEl>
                                          <p:spTgt spid="65"/>
                                        </p:tgtEl>
                                        <p:attrNameLst>
                                          <p:attrName>ppt_x</p:attrName>
                                        </p:attrNameLst>
                                      </p:cBhvr>
                                      <p:tavLst>
                                        <p:tav tm="0">
                                          <p:val>
                                            <p:strVal val="#ppt_x"/>
                                          </p:val>
                                        </p:tav>
                                        <p:tav tm="50000">
                                          <p:val>
                                            <p:strVal val="#ppt_x+.1"/>
                                          </p:val>
                                        </p:tav>
                                        <p:tav tm="100000">
                                          <p:val>
                                            <p:strVal val="#ppt_x"/>
                                          </p:val>
                                        </p:tav>
                                      </p:tavLst>
                                    </p:anim>
                                    <p:anim calcmode="lin" valueType="num">
                                      <p:cBhvr>
                                        <p:cTn id="40" dur="100" fill="hold"/>
                                        <p:tgtEl>
                                          <p:spTgt spid="65"/>
                                        </p:tgtEl>
                                        <p:attrNameLst>
                                          <p:attrName>ppt_y</p:attrName>
                                        </p:attrNameLst>
                                      </p:cBhvr>
                                      <p:tavLst>
                                        <p:tav tm="0">
                                          <p:val>
                                            <p:strVal val="#ppt_y"/>
                                          </p:val>
                                        </p:tav>
                                        <p:tav tm="100000">
                                          <p:val>
                                            <p:strVal val="#ppt_y"/>
                                          </p:val>
                                        </p:tav>
                                      </p:tavLst>
                                    </p:anim>
                                    <p:anim calcmode="lin" valueType="num">
                                      <p:cBhvr>
                                        <p:cTn id="41" dur="100" fill="hold"/>
                                        <p:tgtEl>
                                          <p:spTgt spid="65"/>
                                        </p:tgtEl>
                                        <p:attrNameLst>
                                          <p:attrName>ppt_h</p:attrName>
                                        </p:attrNameLst>
                                      </p:cBhvr>
                                      <p:tavLst>
                                        <p:tav tm="0">
                                          <p:val>
                                            <p:strVal val="#ppt_h/10"/>
                                          </p:val>
                                        </p:tav>
                                        <p:tav tm="50000">
                                          <p:val>
                                            <p:strVal val="#ppt_h+.01"/>
                                          </p:val>
                                        </p:tav>
                                        <p:tav tm="100000">
                                          <p:val>
                                            <p:strVal val="#ppt_h"/>
                                          </p:val>
                                        </p:tav>
                                      </p:tavLst>
                                    </p:anim>
                                    <p:anim calcmode="lin" valueType="num">
                                      <p:cBhvr>
                                        <p:cTn id="42" dur="100" fill="hold"/>
                                        <p:tgtEl>
                                          <p:spTgt spid="65"/>
                                        </p:tgtEl>
                                        <p:attrNameLst>
                                          <p:attrName>ppt_w</p:attrName>
                                        </p:attrNameLst>
                                      </p:cBhvr>
                                      <p:tavLst>
                                        <p:tav tm="0">
                                          <p:val>
                                            <p:strVal val="#ppt_w/10"/>
                                          </p:val>
                                        </p:tav>
                                        <p:tav tm="50000">
                                          <p:val>
                                            <p:strVal val="#ppt_w+.01"/>
                                          </p:val>
                                        </p:tav>
                                        <p:tav tm="100000">
                                          <p:val>
                                            <p:strVal val="#ppt_w"/>
                                          </p:val>
                                        </p:tav>
                                      </p:tavLst>
                                    </p:anim>
                                    <p:animEffect transition="in" filter="fade">
                                      <p:cBhvr>
                                        <p:cTn id="43" dur="100" tmFilter="0,0; .5, 1; 1, 1"/>
                                        <p:tgtEl>
                                          <p:spTgt spid="65"/>
                                        </p:tgtEl>
                                      </p:cBhvr>
                                    </p:animEffect>
                                  </p:childTnLst>
                                </p:cTn>
                              </p:par>
                            </p:childTnLst>
                          </p:cTn>
                        </p:par>
                        <p:par>
                          <p:cTn id="44" fill="hold">
                            <p:stCondLst>
                              <p:cond delay="1950"/>
                            </p:stCondLst>
                            <p:childTnLst>
                              <p:par>
                                <p:cTn id="45" presetID="41" presetClass="entr" presetSubtype="0" fill="hold" grpId="0" nodeType="afterEffect">
                                  <p:stCondLst>
                                    <p:cond delay="0"/>
                                  </p:stCondLst>
                                  <p:iterate type="lt">
                                    <p:tmPct val="10000"/>
                                  </p:iterate>
                                  <p:childTnLst>
                                    <p:set>
                                      <p:cBhvr>
                                        <p:cTn id="46" dur="1" fill="hold">
                                          <p:stCondLst>
                                            <p:cond delay="0"/>
                                          </p:stCondLst>
                                        </p:cTn>
                                        <p:tgtEl>
                                          <p:spTgt spid="68"/>
                                        </p:tgtEl>
                                        <p:attrNameLst>
                                          <p:attrName>style.visibility</p:attrName>
                                        </p:attrNameLst>
                                      </p:cBhvr>
                                      <p:to>
                                        <p:strVal val="visible"/>
                                      </p:to>
                                    </p:set>
                                    <p:anim calcmode="lin" valueType="num">
                                      <p:cBhvr>
                                        <p:cTn id="47" dur="100" fill="hold"/>
                                        <p:tgtEl>
                                          <p:spTgt spid="68"/>
                                        </p:tgtEl>
                                        <p:attrNameLst>
                                          <p:attrName>ppt_x</p:attrName>
                                        </p:attrNameLst>
                                      </p:cBhvr>
                                      <p:tavLst>
                                        <p:tav tm="0">
                                          <p:val>
                                            <p:strVal val="#ppt_x"/>
                                          </p:val>
                                        </p:tav>
                                        <p:tav tm="50000">
                                          <p:val>
                                            <p:strVal val="#ppt_x+.1"/>
                                          </p:val>
                                        </p:tav>
                                        <p:tav tm="100000">
                                          <p:val>
                                            <p:strVal val="#ppt_x"/>
                                          </p:val>
                                        </p:tav>
                                      </p:tavLst>
                                    </p:anim>
                                    <p:anim calcmode="lin" valueType="num">
                                      <p:cBhvr>
                                        <p:cTn id="48" dur="100" fill="hold"/>
                                        <p:tgtEl>
                                          <p:spTgt spid="68"/>
                                        </p:tgtEl>
                                        <p:attrNameLst>
                                          <p:attrName>ppt_y</p:attrName>
                                        </p:attrNameLst>
                                      </p:cBhvr>
                                      <p:tavLst>
                                        <p:tav tm="0">
                                          <p:val>
                                            <p:strVal val="#ppt_y"/>
                                          </p:val>
                                        </p:tav>
                                        <p:tav tm="100000">
                                          <p:val>
                                            <p:strVal val="#ppt_y"/>
                                          </p:val>
                                        </p:tav>
                                      </p:tavLst>
                                    </p:anim>
                                    <p:anim calcmode="lin" valueType="num">
                                      <p:cBhvr>
                                        <p:cTn id="49" dur="100" fill="hold"/>
                                        <p:tgtEl>
                                          <p:spTgt spid="68"/>
                                        </p:tgtEl>
                                        <p:attrNameLst>
                                          <p:attrName>ppt_h</p:attrName>
                                        </p:attrNameLst>
                                      </p:cBhvr>
                                      <p:tavLst>
                                        <p:tav tm="0">
                                          <p:val>
                                            <p:strVal val="#ppt_h/10"/>
                                          </p:val>
                                        </p:tav>
                                        <p:tav tm="50000">
                                          <p:val>
                                            <p:strVal val="#ppt_h+.01"/>
                                          </p:val>
                                        </p:tav>
                                        <p:tav tm="100000">
                                          <p:val>
                                            <p:strVal val="#ppt_h"/>
                                          </p:val>
                                        </p:tav>
                                      </p:tavLst>
                                    </p:anim>
                                    <p:anim calcmode="lin" valueType="num">
                                      <p:cBhvr>
                                        <p:cTn id="50" dur="100" fill="hold"/>
                                        <p:tgtEl>
                                          <p:spTgt spid="68"/>
                                        </p:tgtEl>
                                        <p:attrNameLst>
                                          <p:attrName>ppt_w</p:attrName>
                                        </p:attrNameLst>
                                      </p:cBhvr>
                                      <p:tavLst>
                                        <p:tav tm="0">
                                          <p:val>
                                            <p:strVal val="#ppt_w/10"/>
                                          </p:val>
                                        </p:tav>
                                        <p:tav tm="50000">
                                          <p:val>
                                            <p:strVal val="#ppt_w+.01"/>
                                          </p:val>
                                        </p:tav>
                                        <p:tav tm="100000">
                                          <p:val>
                                            <p:strVal val="#ppt_w"/>
                                          </p:val>
                                        </p:tav>
                                      </p:tavLst>
                                    </p:anim>
                                    <p:animEffect transition="in" filter="fade">
                                      <p:cBhvr>
                                        <p:cTn id="51" dur="100" tmFilter="0,0; .5, 1; 1, 1"/>
                                        <p:tgtEl>
                                          <p:spTgt spid="68"/>
                                        </p:tgtEl>
                                      </p:cBhvr>
                                    </p:animEffect>
                                  </p:childTnLst>
                                </p:cTn>
                              </p:par>
                            </p:childTnLst>
                          </p:cTn>
                        </p:par>
                        <p:par>
                          <p:cTn id="52" fill="hold">
                            <p:stCondLst>
                              <p:cond delay="2050"/>
                            </p:stCondLst>
                            <p:childTnLst>
                              <p:par>
                                <p:cTn id="53" presetID="41" presetClass="entr" presetSubtype="0" fill="hold" grpId="0" nodeType="afterEffect">
                                  <p:stCondLst>
                                    <p:cond delay="0"/>
                                  </p:stCondLst>
                                  <p:iterate type="lt">
                                    <p:tmPct val="10000"/>
                                  </p:iterate>
                                  <p:childTnLst>
                                    <p:set>
                                      <p:cBhvr>
                                        <p:cTn id="54" dur="1" fill="hold">
                                          <p:stCondLst>
                                            <p:cond delay="0"/>
                                          </p:stCondLst>
                                        </p:cTn>
                                        <p:tgtEl>
                                          <p:spTgt spid="69"/>
                                        </p:tgtEl>
                                        <p:attrNameLst>
                                          <p:attrName>style.visibility</p:attrName>
                                        </p:attrNameLst>
                                      </p:cBhvr>
                                      <p:to>
                                        <p:strVal val="visible"/>
                                      </p:to>
                                    </p:set>
                                    <p:anim calcmode="lin" valueType="num">
                                      <p:cBhvr>
                                        <p:cTn id="55" dur="100" fill="hold"/>
                                        <p:tgtEl>
                                          <p:spTgt spid="69"/>
                                        </p:tgtEl>
                                        <p:attrNameLst>
                                          <p:attrName>ppt_x</p:attrName>
                                        </p:attrNameLst>
                                      </p:cBhvr>
                                      <p:tavLst>
                                        <p:tav tm="0">
                                          <p:val>
                                            <p:strVal val="#ppt_x"/>
                                          </p:val>
                                        </p:tav>
                                        <p:tav tm="50000">
                                          <p:val>
                                            <p:strVal val="#ppt_x+.1"/>
                                          </p:val>
                                        </p:tav>
                                        <p:tav tm="100000">
                                          <p:val>
                                            <p:strVal val="#ppt_x"/>
                                          </p:val>
                                        </p:tav>
                                      </p:tavLst>
                                    </p:anim>
                                    <p:anim calcmode="lin" valueType="num">
                                      <p:cBhvr>
                                        <p:cTn id="56" dur="100" fill="hold"/>
                                        <p:tgtEl>
                                          <p:spTgt spid="69"/>
                                        </p:tgtEl>
                                        <p:attrNameLst>
                                          <p:attrName>ppt_y</p:attrName>
                                        </p:attrNameLst>
                                      </p:cBhvr>
                                      <p:tavLst>
                                        <p:tav tm="0">
                                          <p:val>
                                            <p:strVal val="#ppt_y"/>
                                          </p:val>
                                        </p:tav>
                                        <p:tav tm="100000">
                                          <p:val>
                                            <p:strVal val="#ppt_y"/>
                                          </p:val>
                                        </p:tav>
                                      </p:tavLst>
                                    </p:anim>
                                    <p:anim calcmode="lin" valueType="num">
                                      <p:cBhvr>
                                        <p:cTn id="57" dur="100" fill="hold"/>
                                        <p:tgtEl>
                                          <p:spTgt spid="69"/>
                                        </p:tgtEl>
                                        <p:attrNameLst>
                                          <p:attrName>ppt_h</p:attrName>
                                        </p:attrNameLst>
                                      </p:cBhvr>
                                      <p:tavLst>
                                        <p:tav tm="0">
                                          <p:val>
                                            <p:strVal val="#ppt_h/10"/>
                                          </p:val>
                                        </p:tav>
                                        <p:tav tm="50000">
                                          <p:val>
                                            <p:strVal val="#ppt_h+.01"/>
                                          </p:val>
                                        </p:tav>
                                        <p:tav tm="100000">
                                          <p:val>
                                            <p:strVal val="#ppt_h"/>
                                          </p:val>
                                        </p:tav>
                                      </p:tavLst>
                                    </p:anim>
                                    <p:anim calcmode="lin" valueType="num">
                                      <p:cBhvr>
                                        <p:cTn id="58" dur="100" fill="hold"/>
                                        <p:tgtEl>
                                          <p:spTgt spid="69"/>
                                        </p:tgtEl>
                                        <p:attrNameLst>
                                          <p:attrName>ppt_w</p:attrName>
                                        </p:attrNameLst>
                                      </p:cBhvr>
                                      <p:tavLst>
                                        <p:tav tm="0">
                                          <p:val>
                                            <p:strVal val="#ppt_w/10"/>
                                          </p:val>
                                        </p:tav>
                                        <p:tav tm="50000">
                                          <p:val>
                                            <p:strVal val="#ppt_w+.01"/>
                                          </p:val>
                                        </p:tav>
                                        <p:tav tm="100000">
                                          <p:val>
                                            <p:strVal val="#ppt_w"/>
                                          </p:val>
                                        </p:tav>
                                      </p:tavLst>
                                    </p:anim>
                                    <p:animEffect transition="in" filter="fade">
                                      <p:cBhvr>
                                        <p:cTn id="59" dur="100" tmFilter="0,0; .5, 1; 1, 1"/>
                                        <p:tgtEl>
                                          <p:spTgt spid="69"/>
                                        </p:tgtEl>
                                      </p:cBhvr>
                                    </p:animEffect>
                                  </p:childTnLst>
                                </p:cTn>
                              </p:par>
                            </p:childTnLst>
                          </p:cTn>
                        </p:par>
                        <p:par>
                          <p:cTn id="60" fill="hold">
                            <p:stCondLst>
                              <p:cond delay="2150"/>
                            </p:stCondLst>
                            <p:childTnLst>
                              <p:par>
                                <p:cTn id="61" presetID="41" presetClass="entr" presetSubtype="0" fill="hold" grpId="0" nodeType="afterEffect">
                                  <p:stCondLst>
                                    <p:cond delay="0"/>
                                  </p:stCondLst>
                                  <p:iterate type="lt">
                                    <p:tmPct val="10000"/>
                                  </p:iterate>
                                  <p:childTnLst>
                                    <p:set>
                                      <p:cBhvr>
                                        <p:cTn id="62" dur="1" fill="hold">
                                          <p:stCondLst>
                                            <p:cond delay="0"/>
                                          </p:stCondLst>
                                        </p:cTn>
                                        <p:tgtEl>
                                          <p:spTgt spid="81"/>
                                        </p:tgtEl>
                                        <p:attrNameLst>
                                          <p:attrName>style.visibility</p:attrName>
                                        </p:attrNameLst>
                                      </p:cBhvr>
                                      <p:to>
                                        <p:strVal val="visible"/>
                                      </p:to>
                                    </p:set>
                                    <p:anim calcmode="lin" valueType="num">
                                      <p:cBhvr>
                                        <p:cTn id="63" dur="100" fill="hold"/>
                                        <p:tgtEl>
                                          <p:spTgt spid="81"/>
                                        </p:tgtEl>
                                        <p:attrNameLst>
                                          <p:attrName>ppt_x</p:attrName>
                                        </p:attrNameLst>
                                      </p:cBhvr>
                                      <p:tavLst>
                                        <p:tav tm="0">
                                          <p:val>
                                            <p:strVal val="#ppt_x"/>
                                          </p:val>
                                        </p:tav>
                                        <p:tav tm="50000">
                                          <p:val>
                                            <p:strVal val="#ppt_x+.1"/>
                                          </p:val>
                                        </p:tav>
                                        <p:tav tm="100000">
                                          <p:val>
                                            <p:strVal val="#ppt_x"/>
                                          </p:val>
                                        </p:tav>
                                      </p:tavLst>
                                    </p:anim>
                                    <p:anim calcmode="lin" valueType="num">
                                      <p:cBhvr>
                                        <p:cTn id="64" dur="100" fill="hold"/>
                                        <p:tgtEl>
                                          <p:spTgt spid="81"/>
                                        </p:tgtEl>
                                        <p:attrNameLst>
                                          <p:attrName>ppt_y</p:attrName>
                                        </p:attrNameLst>
                                      </p:cBhvr>
                                      <p:tavLst>
                                        <p:tav tm="0">
                                          <p:val>
                                            <p:strVal val="#ppt_y"/>
                                          </p:val>
                                        </p:tav>
                                        <p:tav tm="100000">
                                          <p:val>
                                            <p:strVal val="#ppt_y"/>
                                          </p:val>
                                        </p:tav>
                                      </p:tavLst>
                                    </p:anim>
                                    <p:anim calcmode="lin" valueType="num">
                                      <p:cBhvr>
                                        <p:cTn id="65" dur="100" fill="hold"/>
                                        <p:tgtEl>
                                          <p:spTgt spid="81"/>
                                        </p:tgtEl>
                                        <p:attrNameLst>
                                          <p:attrName>ppt_h</p:attrName>
                                        </p:attrNameLst>
                                      </p:cBhvr>
                                      <p:tavLst>
                                        <p:tav tm="0">
                                          <p:val>
                                            <p:strVal val="#ppt_h/10"/>
                                          </p:val>
                                        </p:tav>
                                        <p:tav tm="50000">
                                          <p:val>
                                            <p:strVal val="#ppt_h+.01"/>
                                          </p:val>
                                        </p:tav>
                                        <p:tav tm="100000">
                                          <p:val>
                                            <p:strVal val="#ppt_h"/>
                                          </p:val>
                                        </p:tav>
                                      </p:tavLst>
                                    </p:anim>
                                    <p:anim calcmode="lin" valueType="num">
                                      <p:cBhvr>
                                        <p:cTn id="66" dur="100" fill="hold"/>
                                        <p:tgtEl>
                                          <p:spTgt spid="81"/>
                                        </p:tgtEl>
                                        <p:attrNameLst>
                                          <p:attrName>ppt_w</p:attrName>
                                        </p:attrNameLst>
                                      </p:cBhvr>
                                      <p:tavLst>
                                        <p:tav tm="0">
                                          <p:val>
                                            <p:strVal val="#ppt_w/10"/>
                                          </p:val>
                                        </p:tav>
                                        <p:tav tm="50000">
                                          <p:val>
                                            <p:strVal val="#ppt_w+.01"/>
                                          </p:val>
                                        </p:tav>
                                        <p:tav tm="100000">
                                          <p:val>
                                            <p:strVal val="#ppt_w"/>
                                          </p:val>
                                        </p:tav>
                                      </p:tavLst>
                                    </p:anim>
                                    <p:animEffect transition="in" filter="fade">
                                      <p:cBhvr>
                                        <p:cTn id="67" dur="100" tmFilter="0,0; .5, 1; 1, 1"/>
                                        <p:tgtEl>
                                          <p:spTgt spid="81"/>
                                        </p:tgtEl>
                                      </p:cBhvr>
                                    </p:animEffect>
                                  </p:childTnLst>
                                </p:cTn>
                              </p:par>
                            </p:childTnLst>
                          </p:cTn>
                        </p:par>
                        <p:par>
                          <p:cTn id="68" fill="hold">
                            <p:stCondLst>
                              <p:cond delay="2250"/>
                            </p:stCondLst>
                            <p:childTnLst>
                              <p:par>
                                <p:cTn id="69" presetID="41" presetClass="entr" presetSubtype="0" fill="hold" grpId="0" nodeType="afterEffect">
                                  <p:stCondLst>
                                    <p:cond delay="0"/>
                                  </p:stCondLst>
                                  <p:iterate type="lt">
                                    <p:tmPct val="10000"/>
                                  </p:iterate>
                                  <p:childTnLst>
                                    <p:set>
                                      <p:cBhvr>
                                        <p:cTn id="70" dur="1" fill="hold">
                                          <p:stCondLst>
                                            <p:cond delay="0"/>
                                          </p:stCondLst>
                                        </p:cTn>
                                        <p:tgtEl>
                                          <p:spTgt spid="82"/>
                                        </p:tgtEl>
                                        <p:attrNameLst>
                                          <p:attrName>style.visibility</p:attrName>
                                        </p:attrNameLst>
                                      </p:cBhvr>
                                      <p:to>
                                        <p:strVal val="visible"/>
                                      </p:to>
                                    </p:set>
                                    <p:anim calcmode="lin" valueType="num">
                                      <p:cBhvr>
                                        <p:cTn id="71" dur="100" fill="hold"/>
                                        <p:tgtEl>
                                          <p:spTgt spid="82"/>
                                        </p:tgtEl>
                                        <p:attrNameLst>
                                          <p:attrName>ppt_x</p:attrName>
                                        </p:attrNameLst>
                                      </p:cBhvr>
                                      <p:tavLst>
                                        <p:tav tm="0">
                                          <p:val>
                                            <p:strVal val="#ppt_x"/>
                                          </p:val>
                                        </p:tav>
                                        <p:tav tm="50000">
                                          <p:val>
                                            <p:strVal val="#ppt_x+.1"/>
                                          </p:val>
                                        </p:tav>
                                        <p:tav tm="100000">
                                          <p:val>
                                            <p:strVal val="#ppt_x"/>
                                          </p:val>
                                        </p:tav>
                                      </p:tavLst>
                                    </p:anim>
                                    <p:anim calcmode="lin" valueType="num">
                                      <p:cBhvr>
                                        <p:cTn id="72" dur="100" fill="hold"/>
                                        <p:tgtEl>
                                          <p:spTgt spid="82"/>
                                        </p:tgtEl>
                                        <p:attrNameLst>
                                          <p:attrName>ppt_y</p:attrName>
                                        </p:attrNameLst>
                                      </p:cBhvr>
                                      <p:tavLst>
                                        <p:tav tm="0">
                                          <p:val>
                                            <p:strVal val="#ppt_y"/>
                                          </p:val>
                                        </p:tav>
                                        <p:tav tm="100000">
                                          <p:val>
                                            <p:strVal val="#ppt_y"/>
                                          </p:val>
                                        </p:tav>
                                      </p:tavLst>
                                    </p:anim>
                                    <p:anim calcmode="lin" valueType="num">
                                      <p:cBhvr>
                                        <p:cTn id="73" dur="100" fill="hold"/>
                                        <p:tgtEl>
                                          <p:spTgt spid="82"/>
                                        </p:tgtEl>
                                        <p:attrNameLst>
                                          <p:attrName>ppt_h</p:attrName>
                                        </p:attrNameLst>
                                      </p:cBhvr>
                                      <p:tavLst>
                                        <p:tav tm="0">
                                          <p:val>
                                            <p:strVal val="#ppt_h/10"/>
                                          </p:val>
                                        </p:tav>
                                        <p:tav tm="50000">
                                          <p:val>
                                            <p:strVal val="#ppt_h+.01"/>
                                          </p:val>
                                        </p:tav>
                                        <p:tav tm="100000">
                                          <p:val>
                                            <p:strVal val="#ppt_h"/>
                                          </p:val>
                                        </p:tav>
                                      </p:tavLst>
                                    </p:anim>
                                    <p:anim calcmode="lin" valueType="num">
                                      <p:cBhvr>
                                        <p:cTn id="74" dur="100" fill="hold"/>
                                        <p:tgtEl>
                                          <p:spTgt spid="82"/>
                                        </p:tgtEl>
                                        <p:attrNameLst>
                                          <p:attrName>ppt_w</p:attrName>
                                        </p:attrNameLst>
                                      </p:cBhvr>
                                      <p:tavLst>
                                        <p:tav tm="0">
                                          <p:val>
                                            <p:strVal val="#ppt_w/10"/>
                                          </p:val>
                                        </p:tav>
                                        <p:tav tm="50000">
                                          <p:val>
                                            <p:strVal val="#ppt_w+.01"/>
                                          </p:val>
                                        </p:tav>
                                        <p:tav tm="100000">
                                          <p:val>
                                            <p:strVal val="#ppt_w"/>
                                          </p:val>
                                        </p:tav>
                                      </p:tavLst>
                                    </p:anim>
                                    <p:animEffect transition="in" filter="fade">
                                      <p:cBhvr>
                                        <p:cTn id="75" dur="100" tmFilter="0,0; .5, 1; 1, 1"/>
                                        <p:tgtEl>
                                          <p:spTgt spid="82"/>
                                        </p:tgtEl>
                                      </p:cBhvr>
                                    </p:animEffect>
                                  </p:childTnLst>
                                </p:cTn>
                              </p:par>
                            </p:childTnLst>
                          </p:cTn>
                        </p:par>
                        <p:par>
                          <p:cTn id="76" fill="hold">
                            <p:stCondLst>
                              <p:cond delay="2350"/>
                            </p:stCondLst>
                            <p:childTnLst>
                              <p:par>
                                <p:cTn id="77" presetID="41" presetClass="entr" presetSubtype="0" fill="hold" grpId="0" nodeType="afterEffect">
                                  <p:stCondLst>
                                    <p:cond delay="0"/>
                                  </p:stCondLst>
                                  <p:iterate type="lt">
                                    <p:tmPct val="10000"/>
                                  </p:iterate>
                                  <p:childTnLst>
                                    <p:set>
                                      <p:cBhvr>
                                        <p:cTn id="78" dur="1" fill="hold">
                                          <p:stCondLst>
                                            <p:cond delay="0"/>
                                          </p:stCondLst>
                                        </p:cTn>
                                        <p:tgtEl>
                                          <p:spTgt spid="83"/>
                                        </p:tgtEl>
                                        <p:attrNameLst>
                                          <p:attrName>style.visibility</p:attrName>
                                        </p:attrNameLst>
                                      </p:cBhvr>
                                      <p:to>
                                        <p:strVal val="visible"/>
                                      </p:to>
                                    </p:set>
                                    <p:anim calcmode="lin" valueType="num">
                                      <p:cBhvr>
                                        <p:cTn id="79" dur="100" fill="hold"/>
                                        <p:tgtEl>
                                          <p:spTgt spid="83"/>
                                        </p:tgtEl>
                                        <p:attrNameLst>
                                          <p:attrName>ppt_x</p:attrName>
                                        </p:attrNameLst>
                                      </p:cBhvr>
                                      <p:tavLst>
                                        <p:tav tm="0">
                                          <p:val>
                                            <p:strVal val="#ppt_x"/>
                                          </p:val>
                                        </p:tav>
                                        <p:tav tm="50000">
                                          <p:val>
                                            <p:strVal val="#ppt_x+.1"/>
                                          </p:val>
                                        </p:tav>
                                        <p:tav tm="100000">
                                          <p:val>
                                            <p:strVal val="#ppt_x"/>
                                          </p:val>
                                        </p:tav>
                                      </p:tavLst>
                                    </p:anim>
                                    <p:anim calcmode="lin" valueType="num">
                                      <p:cBhvr>
                                        <p:cTn id="80" dur="100" fill="hold"/>
                                        <p:tgtEl>
                                          <p:spTgt spid="83"/>
                                        </p:tgtEl>
                                        <p:attrNameLst>
                                          <p:attrName>ppt_y</p:attrName>
                                        </p:attrNameLst>
                                      </p:cBhvr>
                                      <p:tavLst>
                                        <p:tav tm="0">
                                          <p:val>
                                            <p:strVal val="#ppt_y"/>
                                          </p:val>
                                        </p:tav>
                                        <p:tav tm="100000">
                                          <p:val>
                                            <p:strVal val="#ppt_y"/>
                                          </p:val>
                                        </p:tav>
                                      </p:tavLst>
                                    </p:anim>
                                    <p:anim calcmode="lin" valueType="num">
                                      <p:cBhvr>
                                        <p:cTn id="81" dur="100" fill="hold"/>
                                        <p:tgtEl>
                                          <p:spTgt spid="83"/>
                                        </p:tgtEl>
                                        <p:attrNameLst>
                                          <p:attrName>ppt_h</p:attrName>
                                        </p:attrNameLst>
                                      </p:cBhvr>
                                      <p:tavLst>
                                        <p:tav tm="0">
                                          <p:val>
                                            <p:strVal val="#ppt_h/10"/>
                                          </p:val>
                                        </p:tav>
                                        <p:tav tm="50000">
                                          <p:val>
                                            <p:strVal val="#ppt_h+.01"/>
                                          </p:val>
                                        </p:tav>
                                        <p:tav tm="100000">
                                          <p:val>
                                            <p:strVal val="#ppt_h"/>
                                          </p:val>
                                        </p:tav>
                                      </p:tavLst>
                                    </p:anim>
                                    <p:anim calcmode="lin" valueType="num">
                                      <p:cBhvr>
                                        <p:cTn id="82" dur="100" fill="hold"/>
                                        <p:tgtEl>
                                          <p:spTgt spid="83"/>
                                        </p:tgtEl>
                                        <p:attrNameLst>
                                          <p:attrName>ppt_w</p:attrName>
                                        </p:attrNameLst>
                                      </p:cBhvr>
                                      <p:tavLst>
                                        <p:tav tm="0">
                                          <p:val>
                                            <p:strVal val="#ppt_w/10"/>
                                          </p:val>
                                        </p:tav>
                                        <p:tav tm="50000">
                                          <p:val>
                                            <p:strVal val="#ppt_w+.01"/>
                                          </p:val>
                                        </p:tav>
                                        <p:tav tm="100000">
                                          <p:val>
                                            <p:strVal val="#ppt_w"/>
                                          </p:val>
                                        </p:tav>
                                      </p:tavLst>
                                    </p:anim>
                                    <p:animEffect transition="in" filter="fade">
                                      <p:cBhvr>
                                        <p:cTn id="83" dur="100" tmFilter="0,0; .5, 1; 1, 1"/>
                                        <p:tgtEl>
                                          <p:spTgt spid="83"/>
                                        </p:tgtEl>
                                      </p:cBhvr>
                                    </p:animEffect>
                                  </p:childTnLst>
                                </p:cTn>
                              </p:par>
                            </p:childTnLst>
                          </p:cTn>
                        </p:par>
                        <p:par>
                          <p:cTn id="84" fill="hold">
                            <p:stCondLst>
                              <p:cond delay="2450"/>
                            </p:stCondLst>
                            <p:childTnLst>
                              <p:par>
                                <p:cTn id="85" presetID="41" presetClass="entr" presetSubtype="0" fill="hold" grpId="0" nodeType="afterEffect">
                                  <p:stCondLst>
                                    <p:cond delay="0"/>
                                  </p:stCondLst>
                                  <p:iterate type="lt">
                                    <p:tmPct val="10000"/>
                                  </p:iterate>
                                  <p:childTnLst>
                                    <p:set>
                                      <p:cBhvr>
                                        <p:cTn id="86" dur="1" fill="hold">
                                          <p:stCondLst>
                                            <p:cond delay="0"/>
                                          </p:stCondLst>
                                        </p:cTn>
                                        <p:tgtEl>
                                          <p:spTgt spid="43"/>
                                        </p:tgtEl>
                                        <p:attrNameLst>
                                          <p:attrName>style.visibility</p:attrName>
                                        </p:attrNameLst>
                                      </p:cBhvr>
                                      <p:to>
                                        <p:strVal val="visible"/>
                                      </p:to>
                                    </p:set>
                                    <p:anim calcmode="lin" valueType="num">
                                      <p:cBhvr>
                                        <p:cTn id="87" dur="100" fill="hold"/>
                                        <p:tgtEl>
                                          <p:spTgt spid="43"/>
                                        </p:tgtEl>
                                        <p:attrNameLst>
                                          <p:attrName>ppt_x</p:attrName>
                                        </p:attrNameLst>
                                      </p:cBhvr>
                                      <p:tavLst>
                                        <p:tav tm="0">
                                          <p:val>
                                            <p:strVal val="#ppt_x"/>
                                          </p:val>
                                        </p:tav>
                                        <p:tav tm="50000">
                                          <p:val>
                                            <p:strVal val="#ppt_x+.1"/>
                                          </p:val>
                                        </p:tav>
                                        <p:tav tm="100000">
                                          <p:val>
                                            <p:strVal val="#ppt_x"/>
                                          </p:val>
                                        </p:tav>
                                      </p:tavLst>
                                    </p:anim>
                                    <p:anim calcmode="lin" valueType="num">
                                      <p:cBhvr>
                                        <p:cTn id="88" dur="100" fill="hold"/>
                                        <p:tgtEl>
                                          <p:spTgt spid="43"/>
                                        </p:tgtEl>
                                        <p:attrNameLst>
                                          <p:attrName>ppt_y</p:attrName>
                                        </p:attrNameLst>
                                      </p:cBhvr>
                                      <p:tavLst>
                                        <p:tav tm="0">
                                          <p:val>
                                            <p:strVal val="#ppt_y"/>
                                          </p:val>
                                        </p:tav>
                                        <p:tav tm="100000">
                                          <p:val>
                                            <p:strVal val="#ppt_y"/>
                                          </p:val>
                                        </p:tav>
                                      </p:tavLst>
                                    </p:anim>
                                    <p:anim calcmode="lin" valueType="num">
                                      <p:cBhvr>
                                        <p:cTn id="89" dur="100" fill="hold"/>
                                        <p:tgtEl>
                                          <p:spTgt spid="43"/>
                                        </p:tgtEl>
                                        <p:attrNameLst>
                                          <p:attrName>ppt_h</p:attrName>
                                        </p:attrNameLst>
                                      </p:cBhvr>
                                      <p:tavLst>
                                        <p:tav tm="0">
                                          <p:val>
                                            <p:strVal val="#ppt_h/10"/>
                                          </p:val>
                                        </p:tav>
                                        <p:tav tm="50000">
                                          <p:val>
                                            <p:strVal val="#ppt_h+.01"/>
                                          </p:val>
                                        </p:tav>
                                        <p:tav tm="100000">
                                          <p:val>
                                            <p:strVal val="#ppt_h"/>
                                          </p:val>
                                        </p:tav>
                                      </p:tavLst>
                                    </p:anim>
                                    <p:anim calcmode="lin" valueType="num">
                                      <p:cBhvr>
                                        <p:cTn id="90" dur="100" fill="hold"/>
                                        <p:tgtEl>
                                          <p:spTgt spid="43"/>
                                        </p:tgtEl>
                                        <p:attrNameLst>
                                          <p:attrName>ppt_w</p:attrName>
                                        </p:attrNameLst>
                                      </p:cBhvr>
                                      <p:tavLst>
                                        <p:tav tm="0">
                                          <p:val>
                                            <p:strVal val="#ppt_w/10"/>
                                          </p:val>
                                        </p:tav>
                                        <p:tav tm="50000">
                                          <p:val>
                                            <p:strVal val="#ppt_w+.01"/>
                                          </p:val>
                                        </p:tav>
                                        <p:tav tm="100000">
                                          <p:val>
                                            <p:strVal val="#ppt_w"/>
                                          </p:val>
                                        </p:tav>
                                      </p:tavLst>
                                    </p:anim>
                                    <p:animEffect transition="in" filter="fade">
                                      <p:cBhvr>
                                        <p:cTn id="91" dur="100" tmFilter="0,0; .5, 1; 1, 1"/>
                                        <p:tgtEl>
                                          <p:spTgt spid="43"/>
                                        </p:tgtEl>
                                      </p:cBhvr>
                                    </p:animEffect>
                                  </p:childTnLst>
                                </p:cTn>
                              </p:par>
                            </p:childTnLst>
                          </p:cTn>
                        </p:par>
                        <p:par>
                          <p:cTn id="92" fill="hold">
                            <p:stCondLst>
                              <p:cond delay="2870"/>
                            </p:stCondLst>
                            <p:childTnLst>
                              <p:par>
                                <p:cTn id="93" presetID="41" presetClass="entr" presetSubtype="0" fill="hold" grpId="0" nodeType="afterEffect">
                                  <p:stCondLst>
                                    <p:cond delay="0"/>
                                  </p:stCondLst>
                                  <p:iterate type="lt">
                                    <p:tmPct val="10000"/>
                                  </p:iterate>
                                  <p:childTnLst>
                                    <p:set>
                                      <p:cBhvr>
                                        <p:cTn id="94" dur="1" fill="hold">
                                          <p:stCondLst>
                                            <p:cond delay="0"/>
                                          </p:stCondLst>
                                        </p:cTn>
                                        <p:tgtEl>
                                          <p:spTgt spid="52"/>
                                        </p:tgtEl>
                                        <p:attrNameLst>
                                          <p:attrName>style.visibility</p:attrName>
                                        </p:attrNameLst>
                                      </p:cBhvr>
                                      <p:to>
                                        <p:strVal val="visible"/>
                                      </p:to>
                                    </p:set>
                                    <p:anim calcmode="lin" valueType="num">
                                      <p:cBhvr>
                                        <p:cTn id="95" dur="100" fill="hold"/>
                                        <p:tgtEl>
                                          <p:spTgt spid="52"/>
                                        </p:tgtEl>
                                        <p:attrNameLst>
                                          <p:attrName>ppt_x</p:attrName>
                                        </p:attrNameLst>
                                      </p:cBhvr>
                                      <p:tavLst>
                                        <p:tav tm="0">
                                          <p:val>
                                            <p:strVal val="#ppt_x"/>
                                          </p:val>
                                        </p:tav>
                                        <p:tav tm="50000">
                                          <p:val>
                                            <p:strVal val="#ppt_x+.1"/>
                                          </p:val>
                                        </p:tav>
                                        <p:tav tm="100000">
                                          <p:val>
                                            <p:strVal val="#ppt_x"/>
                                          </p:val>
                                        </p:tav>
                                      </p:tavLst>
                                    </p:anim>
                                    <p:anim calcmode="lin" valueType="num">
                                      <p:cBhvr>
                                        <p:cTn id="96" dur="100" fill="hold"/>
                                        <p:tgtEl>
                                          <p:spTgt spid="52"/>
                                        </p:tgtEl>
                                        <p:attrNameLst>
                                          <p:attrName>ppt_y</p:attrName>
                                        </p:attrNameLst>
                                      </p:cBhvr>
                                      <p:tavLst>
                                        <p:tav tm="0">
                                          <p:val>
                                            <p:strVal val="#ppt_y"/>
                                          </p:val>
                                        </p:tav>
                                        <p:tav tm="100000">
                                          <p:val>
                                            <p:strVal val="#ppt_y"/>
                                          </p:val>
                                        </p:tav>
                                      </p:tavLst>
                                    </p:anim>
                                    <p:anim calcmode="lin" valueType="num">
                                      <p:cBhvr>
                                        <p:cTn id="97" dur="100" fill="hold"/>
                                        <p:tgtEl>
                                          <p:spTgt spid="52"/>
                                        </p:tgtEl>
                                        <p:attrNameLst>
                                          <p:attrName>ppt_h</p:attrName>
                                        </p:attrNameLst>
                                      </p:cBhvr>
                                      <p:tavLst>
                                        <p:tav tm="0">
                                          <p:val>
                                            <p:strVal val="#ppt_h/10"/>
                                          </p:val>
                                        </p:tav>
                                        <p:tav tm="50000">
                                          <p:val>
                                            <p:strVal val="#ppt_h+.01"/>
                                          </p:val>
                                        </p:tav>
                                        <p:tav tm="100000">
                                          <p:val>
                                            <p:strVal val="#ppt_h"/>
                                          </p:val>
                                        </p:tav>
                                      </p:tavLst>
                                    </p:anim>
                                    <p:anim calcmode="lin" valueType="num">
                                      <p:cBhvr>
                                        <p:cTn id="98" dur="100" fill="hold"/>
                                        <p:tgtEl>
                                          <p:spTgt spid="52"/>
                                        </p:tgtEl>
                                        <p:attrNameLst>
                                          <p:attrName>ppt_w</p:attrName>
                                        </p:attrNameLst>
                                      </p:cBhvr>
                                      <p:tavLst>
                                        <p:tav tm="0">
                                          <p:val>
                                            <p:strVal val="#ppt_w/10"/>
                                          </p:val>
                                        </p:tav>
                                        <p:tav tm="50000">
                                          <p:val>
                                            <p:strVal val="#ppt_w+.01"/>
                                          </p:val>
                                        </p:tav>
                                        <p:tav tm="100000">
                                          <p:val>
                                            <p:strVal val="#ppt_w"/>
                                          </p:val>
                                        </p:tav>
                                      </p:tavLst>
                                    </p:anim>
                                    <p:animEffect transition="in" filter="fade">
                                      <p:cBhvr>
                                        <p:cTn id="99" dur="100" tmFilter="0,0; .5, 1; 1, 1"/>
                                        <p:tgtEl>
                                          <p:spTgt spid="52"/>
                                        </p:tgtEl>
                                      </p:cBhvr>
                                    </p:animEffect>
                                  </p:childTnLst>
                                </p:cTn>
                              </p:par>
                            </p:childTnLst>
                          </p:cTn>
                        </p:par>
                        <p:par>
                          <p:cTn id="100" fill="hold">
                            <p:stCondLst>
                              <p:cond delay="3330"/>
                            </p:stCondLst>
                            <p:childTnLst>
                              <p:par>
                                <p:cTn id="101" presetID="41" presetClass="entr" presetSubtype="0" fill="hold" grpId="0" nodeType="afterEffect">
                                  <p:stCondLst>
                                    <p:cond delay="0"/>
                                  </p:stCondLst>
                                  <p:iterate type="lt">
                                    <p:tmPct val="10000"/>
                                  </p:iterate>
                                  <p:childTnLst>
                                    <p:set>
                                      <p:cBhvr>
                                        <p:cTn id="102" dur="1" fill="hold">
                                          <p:stCondLst>
                                            <p:cond delay="0"/>
                                          </p:stCondLst>
                                        </p:cTn>
                                        <p:tgtEl>
                                          <p:spTgt spid="64"/>
                                        </p:tgtEl>
                                        <p:attrNameLst>
                                          <p:attrName>style.visibility</p:attrName>
                                        </p:attrNameLst>
                                      </p:cBhvr>
                                      <p:to>
                                        <p:strVal val="visible"/>
                                      </p:to>
                                    </p:set>
                                    <p:anim calcmode="lin" valueType="num">
                                      <p:cBhvr>
                                        <p:cTn id="103" dur="100" fill="hold"/>
                                        <p:tgtEl>
                                          <p:spTgt spid="64"/>
                                        </p:tgtEl>
                                        <p:attrNameLst>
                                          <p:attrName>ppt_x</p:attrName>
                                        </p:attrNameLst>
                                      </p:cBhvr>
                                      <p:tavLst>
                                        <p:tav tm="0">
                                          <p:val>
                                            <p:strVal val="#ppt_x"/>
                                          </p:val>
                                        </p:tav>
                                        <p:tav tm="50000">
                                          <p:val>
                                            <p:strVal val="#ppt_x+.1"/>
                                          </p:val>
                                        </p:tav>
                                        <p:tav tm="100000">
                                          <p:val>
                                            <p:strVal val="#ppt_x"/>
                                          </p:val>
                                        </p:tav>
                                      </p:tavLst>
                                    </p:anim>
                                    <p:anim calcmode="lin" valueType="num">
                                      <p:cBhvr>
                                        <p:cTn id="104" dur="100" fill="hold"/>
                                        <p:tgtEl>
                                          <p:spTgt spid="64"/>
                                        </p:tgtEl>
                                        <p:attrNameLst>
                                          <p:attrName>ppt_y</p:attrName>
                                        </p:attrNameLst>
                                      </p:cBhvr>
                                      <p:tavLst>
                                        <p:tav tm="0">
                                          <p:val>
                                            <p:strVal val="#ppt_y"/>
                                          </p:val>
                                        </p:tav>
                                        <p:tav tm="100000">
                                          <p:val>
                                            <p:strVal val="#ppt_y"/>
                                          </p:val>
                                        </p:tav>
                                      </p:tavLst>
                                    </p:anim>
                                    <p:anim calcmode="lin" valueType="num">
                                      <p:cBhvr>
                                        <p:cTn id="105" dur="100" fill="hold"/>
                                        <p:tgtEl>
                                          <p:spTgt spid="64"/>
                                        </p:tgtEl>
                                        <p:attrNameLst>
                                          <p:attrName>ppt_h</p:attrName>
                                        </p:attrNameLst>
                                      </p:cBhvr>
                                      <p:tavLst>
                                        <p:tav tm="0">
                                          <p:val>
                                            <p:strVal val="#ppt_h/10"/>
                                          </p:val>
                                        </p:tav>
                                        <p:tav tm="50000">
                                          <p:val>
                                            <p:strVal val="#ppt_h+.01"/>
                                          </p:val>
                                        </p:tav>
                                        <p:tav tm="100000">
                                          <p:val>
                                            <p:strVal val="#ppt_h"/>
                                          </p:val>
                                        </p:tav>
                                      </p:tavLst>
                                    </p:anim>
                                    <p:anim calcmode="lin" valueType="num">
                                      <p:cBhvr>
                                        <p:cTn id="106" dur="100" fill="hold"/>
                                        <p:tgtEl>
                                          <p:spTgt spid="64"/>
                                        </p:tgtEl>
                                        <p:attrNameLst>
                                          <p:attrName>ppt_w</p:attrName>
                                        </p:attrNameLst>
                                      </p:cBhvr>
                                      <p:tavLst>
                                        <p:tav tm="0">
                                          <p:val>
                                            <p:strVal val="#ppt_w/10"/>
                                          </p:val>
                                        </p:tav>
                                        <p:tav tm="50000">
                                          <p:val>
                                            <p:strVal val="#ppt_w+.01"/>
                                          </p:val>
                                        </p:tav>
                                        <p:tav tm="100000">
                                          <p:val>
                                            <p:strVal val="#ppt_w"/>
                                          </p:val>
                                        </p:tav>
                                      </p:tavLst>
                                    </p:anim>
                                    <p:animEffect transition="in" filter="fade">
                                      <p:cBhvr>
                                        <p:cTn id="107" dur="100" tmFilter="0,0; .5, 1; 1, 1"/>
                                        <p:tgtEl>
                                          <p:spTgt spid="64"/>
                                        </p:tgtEl>
                                      </p:cBhvr>
                                    </p:animEffect>
                                  </p:childTnLst>
                                </p:cTn>
                              </p:par>
                            </p:childTnLst>
                          </p:cTn>
                        </p:par>
                        <p:par>
                          <p:cTn id="108" fill="hold">
                            <p:stCondLst>
                              <p:cond delay="4020"/>
                            </p:stCondLst>
                            <p:childTnLst>
                              <p:par>
                                <p:cTn id="109" presetID="41" presetClass="entr" presetSubtype="0" fill="hold" grpId="0" nodeType="afterEffect">
                                  <p:stCondLst>
                                    <p:cond delay="0"/>
                                  </p:stCondLst>
                                  <p:iterate type="lt">
                                    <p:tmPct val="10000"/>
                                  </p:iterate>
                                  <p:childTnLst>
                                    <p:set>
                                      <p:cBhvr>
                                        <p:cTn id="110" dur="1" fill="hold">
                                          <p:stCondLst>
                                            <p:cond delay="0"/>
                                          </p:stCondLst>
                                        </p:cTn>
                                        <p:tgtEl>
                                          <p:spTgt spid="74"/>
                                        </p:tgtEl>
                                        <p:attrNameLst>
                                          <p:attrName>style.visibility</p:attrName>
                                        </p:attrNameLst>
                                      </p:cBhvr>
                                      <p:to>
                                        <p:strVal val="visible"/>
                                      </p:to>
                                    </p:set>
                                    <p:anim calcmode="lin" valueType="num">
                                      <p:cBhvr>
                                        <p:cTn id="111" dur="100" fill="hold"/>
                                        <p:tgtEl>
                                          <p:spTgt spid="74"/>
                                        </p:tgtEl>
                                        <p:attrNameLst>
                                          <p:attrName>ppt_x</p:attrName>
                                        </p:attrNameLst>
                                      </p:cBhvr>
                                      <p:tavLst>
                                        <p:tav tm="0">
                                          <p:val>
                                            <p:strVal val="#ppt_x"/>
                                          </p:val>
                                        </p:tav>
                                        <p:tav tm="50000">
                                          <p:val>
                                            <p:strVal val="#ppt_x+.1"/>
                                          </p:val>
                                        </p:tav>
                                        <p:tav tm="100000">
                                          <p:val>
                                            <p:strVal val="#ppt_x"/>
                                          </p:val>
                                        </p:tav>
                                      </p:tavLst>
                                    </p:anim>
                                    <p:anim calcmode="lin" valueType="num">
                                      <p:cBhvr>
                                        <p:cTn id="112" dur="100" fill="hold"/>
                                        <p:tgtEl>
                                          <p:spTgt spid="74"/>
                                        </p:tgtEl>
                                        <p:attrNameLst>
                                          <p:attrName>ppt_y</p:attrName>
                                        </p:attrNameLst>
                                      </p:cBhvr>
                                      <p:tavLst>
                                        <p:tav tm="0">
                                          <p:val>
                                            <p:strVal val="#ppt_y"/>
                                          </p:val>
                                        </p:tav>
                                        <p:tav tm="100000">
                                          <p:val>
                                            <p:strVal val="#ppt_y"/>
                                          </p:val>
                                        </p:tav>
                                      </p:tavLst>
                                    </p:anim>
                                    <p:anim calcmode="lin" valueType="num">
                                      <p:cBhvr>
                                        <p:cTn id="113" dur="100" fill="hold"/>
                                        <p:tgtEl>
                                          <p:spTgt spid="74"/>
                                        </p:tgtEl>
                                        <p:attrNameLst>
                                          <p:attrName>ppt_h</p:attrName>
                                        </p:attrNameLst>
                                      </p:cBhvr>
                                      <p:tavLst>
                                        <p:tav tm="0">
                                          <p:val>
                                            <p:strVal val="#ppt_h/10"/>
                                          </p:val>
                                        </p:tav>
                                        <p:tav tm="50000">
                                          <p:val>
                                            <p:strVal val="#ppt_h+.01"/>
                                          </p:val>
                                        </p:tav>
                                        <p:tav tm="100000">
                                          <p:val>
                                            <p:strVal val="#ppt_h"/>
                                          </p:val>
                                        </p:tav>
                                      </p:tavLst>
                                    </p:anim>
                                    <p:anim calcmode="lin" valueType="num">
                                      <p:cBhvr>
                                        <p:cTn id="114" dur="100" fill="hold"/>
                                        <p:tgtEl>
                                          <p:spTgt spid="74"/>
                                        </p:tgtEl>
                                        <p:attrNameLst>
                                          <p:attrName>ppt_w</p:attrName>
                                        </p:attrNameLst>
                                      </p:cBhvr>
                                      <p:tavLst>
                                        <p:tav tm="0">
                                          <p:val>
                                            <p:strVal val="#ppt_w/10"/>
                                          </p:val>
                                        </p:tav>
                                        <p:tav tm="50000">
                                          <p:val>
                                            <p:strVal val="#ppt_w+.01"/>
                                          </p:val>
                                        </p:tav>
                                        <p:tav tm="100000">
                                          <p:val>
                                            <p:strVal val="#ppt_w"/>
                                          </p:val>
                                        </p:tav>
                                      </p:tavLst>
                                    </p:anim>
                                    <p:animEffect transition="in" filter="fade">
                                      <p:cBhvr>
                                        <p:cTn id="115" dur="100" tmFilter="0,0; .5, 1; 1, 1"/>
                                        <p:tgtEl>
                                          <p:spTgt spid="74"/>
                                        </p:tgtEl>
                                      </p:cBhvr>
                                    </p:animEffect>
                                  </p:childTnLst>
                                </p:cTn>
                              </p:par>
                            </p:childTnLst>
                          </p:cTn>
                        </p:par>
                        <p:par>
                          <p:cTn id="116" fill="hold">
                            <p:stCondLst>
                              <p:cond delay="4510"/>
                            </p:stCondLst>
                            <p:childTnLst>
                              <p:par>
                                <p:cTn id="117" presetID="41" presetClass="entr" presetSubtype="0" fill="hold" grpId="0" nodeType="afterEffect">
                                  <p:stCondLst>
                                    <p:cond delay="0"/>
                                  </p:stCondLst>
                                  <p:iterate type="lt">
                                    <p:tmPct val="10000"/>
                                  </p:iterate>
                                  <p:childTnLst>
                                    <p:set>
                                      <p:cBhvr>
                                        <p:cTn id="118" dur="1" fill="hold">
                                          <p:stCondLst>
                                            <p:cond delay="0"/>
                                          </p:stCondLst>
                                        </p:cTn>
                                        <p:tgtEl>
                                          <p:spTgt spid="77"/>
                                        </p:tgtEl>
                                        <p:attrNameLst>
                                          <p:attrName>style.visibility</p:attrName>
                                        </p:attrNameLst>
                                      </p:cBhvr>
                                      <p:to>
                                        <p:strVal val="visible"/>
                                      </p:to>
                                    </p:set>
                                    <p:anim calcmode="lin" valueType="num">
                                      <p:cBhvr>
                                        <p:cTn id="119" dur="100" fill="hold"/>
                                        <p:tgtEl>
                                          <p:spTgt spid="77"/>
                                        </p:tgtEl>
                                        <p:attrNameLst>
                                          <p:attrName>ppt_x</p:attrName>
                                        </p:attrNameLst>
                                      </p:cBhvr>
                                      <p:tavLst>
                                        <p:tav tm="0">
                                          <p:val>
                                            <p:strVal val="#ppt_x"/>
                                          </p:val>
                                        </p:tav>
                                        <p:tav tm="50000">
                                          <p:val>
                                            <p:strVal val="#ppt_x+.1"/>
                                          </p:val>
                                        </p:tav>
                                        <p:tav tm="100000">
                                          <p:val>
                                            <p:strVal val="#ppt_x"/>
                                          </p:val>
                                        </p:tav>
                                      </p:tavLst>
                                    </p:anim>
                                    <p:anim calcmode="lin" valueType="num">
                                      <p:cBhvr>
                                        <p:cTn id="120" dur="100" fill="hold"/>
                                        <p:tgtEl>
                                          <p:spTgt spid="77"/>
                                        </p:tgtEl>
                                        <p:attrNameLst>
                                          <p:attrName>ppt_y</p:attrName>
                                        </p:attrNameLst>
                                      </p:cBhvr>
                                      <p:tavLst>
                                        <p:tav tm="0">
                                          <p:val>
                                            <p:strVal val="#ppt_y"/>
                                          </p:val>
                                        </p:tav>
                                        <p:tav tm="100000">
                                          <p:val>
                                            <p:strVal val="#ppt_y"/>
                                          </p:val>
                                        </p:tav>
                                      </p:tavLst>
                                    </p:anim>
                                    <p:anim calcmode="lin" valueType="num">
                                      <p:cBhvr>
                                        <p:cTn id="121" dur="100" fill="hold"/>
                                        <p:tgtEl>
                                          <p:spTgt spid="77"/>
                                        </p:tgtEl>
                                        <p:attrNameLst>
                                          <p:attrName>ppt_h</p:attrName>
                                        </p:attrNameLst>
                                      </p:cBhvr>
                                      <p:tavLst>
                                        <p:tav tm="0">
                                          <p:val>
                                            <p:strVal val="#ppt_h/10"/>
                                          </p:val>
                                        </p:tav>
                                        <p:tav tm="50000">
                                          <p:val>
                                            <p:strVal val="#ppt_h+.01"/>
                                          </p:val>
                                        </p:tav>
                                        <p:tav tm="100000">
                                          <p:val>
                                            <p:strVal val="#ppt_h"/>
                                          </p:val>
                                        </p:tav>
                                      </p:tavLst>
                                    </p:anim>
                                    <p:anim calcmode="lin" valueType="num">
                                      <p:cBhvr>
                                        <p:cTn id="122" dur="100" fill="hold"/>
                                        <p:tgtEl>
                                          <p:spTgt spid="77"/>
                                        </p:tgtEl>
                                        <p:attrNameLst>
                                          <p:attrName>ppt_w</p:attrName>
                                        </p:attrNameLst>
                                      </p:cBhvr>
                                      <p:tavLst>
                                        <p:tav tm="0">
                                          <p:val>
                                            <p:strVal val="#ppt_w/10"/>
                                          </p:val>
                                        </p:tav>
                                        <p:tav tm="50000">
                                          <p:val>
                                            <p:strVal val="#ppt_w+.01"/>
                                          </p:val>
                                        </p:tav>
                                        <p:tav tm="100000">
                                          <p:val>
                                            <p:strVal val="#ppt_w"/>
                                          </p:val>
                                        </p:tav>
                                      </p:tavLst>
                                    </p:anim>
                                    <p:animEffect transition="in" filter="fade">
                                      <p:cBhvr>
                                        <p:cTn id="123" dur="100" tmFilter="0,0; .5, 1; 1, 1"/>
                                        <p:tgtEl>
                                          <p:spTgt spid="77"/>
                                        </p:tgtEl>
                                      </p:cBhvr>
                                    </p:animEffect>
                                  </p:childTnLst>
                                </p:cTn>
                              </p:par>
                            </p:childTnLst>
                          </p:cTn>
                        </p:par>
                        <p:par>
                          <p:cTn id="124" fill="hold">
                            <p:stCondLst>
                              <p:cond delay="5050"/>
                            </p:stCondLst>
                            <p:childTnLst>
                              <p:par>
                                <p:cTn id="125" presetID="41" presetClass="entr" presetSubtype="0" fill="hold" grpId="0" nodeType="afterEffect">
                                  <p:stCondLst>
                                    <p:cond delay="0"/>
                                  </p:stCondLst>
                                  <p:iterate type="lt">
                                    <p:tmPct val="10000"/>
                                  </p:iterate>
                                  <p:childTnLst>
                                    <p:set>
                                      <p:cBhvr>
                                        <p:cTn id="126" dur="1" fill="hold">
                                          <p:stCondLst>
                                            <p:cond delay="0"/>
                                          </p:stCondLst>
                                        </p:cTn>
                                        <p:tgtEl>
                                          <p:spTgt spid="80"/>
                                        </p:tgtEl>
                                        <p:attrNameLst>
                                          <p:attrName>style.visibility</p:attrName>
                                        </p:attrNameLst>
                                      </p:cBhvr>
                                      <p:to>
                                        <p:strVal val="visible"/>
                                      </p:to>
                                    </p:set>
                                    <p:anim calcmode="lin" valueType="num">
                                      <p:cBhvr>
                                        <p:cTn id="127" dur="100" fill="hold"/>
                                        <p:tgtEl>
                                          <p:spTgt spid="80"/>
                                        </p:tgtEl>
                                        <p:attrNameLst>
                                          <p:attrName>ppt_x</p:attrName>
                                        </p:attrNameLst>
                                      </p:cBhvr>
                                      <p:tavLst>
                                        <p:tav tm="0">
                                          <p:val>
                                            <p:strVal val="#ppt_x"/>
                                          </p:val>
                                        </p:tav>
                                        <p:tav tm="50000">
                                          <p:val>
                                            <p:strVal val="#ppt_x+.1"/>
                                          </p:val>
                                        </p:tav>
                                        <p:tav tm="100000">
                                          <p:val>
                                            <p:strVal val="#ppt_x"/>
                                          </p:val>
                                        </p:tav>
                                      </p:tavLst>
                                    </p:anim>
                                    <p:anim calcmode="lin" valueType="num">
                                      <p:cBhvr>
                                        <p:cTn id="128" dur="100" fill="hold"/>
                                        <p:tgtEl>
                                          <p:spTgt spid="80"/>
                                        </p:tgtEl>
                                        <p:attrNameLst>
                                          <p:attrName>ppt_y</p:attrName>
                                        </p:attrNameLst>
                                      </p:cBhvr>
                                      <p:tavLst>
                                        <p:tav tm="0">
                                          <p:val>
                                            <p:strVal val="#ppt_y"/>
                                          </p:val>
                                        </p:tav>
                                        <p:tav tm="100000">
                                          <p:val>
                                            <p:strVal val="#ppt_y"/>
                                          </p:val>
                                        </p:tav>
                                      </p:tavLst>
                                    </p:anim>
                                    <p:anim calcmode="lin" valueType="num">
                                      <p:cBhvr>
                                        <p:cTn id="129" dur="100" fill="hold"/>
                                        <p:tgtEl>
                                          <p:spTgt spid="80"/>
                                        </p:tgtEl>
                                        <p:attrNameLst>
                                          <p:attrName>ppt_h</p:attrName>
                                        </p:attrNameLst>
                                      </p:cBhvr>
                                      <p:tavLst>
                                        <p:tav tm="0">
                                          <p:val>
                                            <p:strVal val="#ppt_h/10"/>
                                          </p:val>
                                        </p:tav>
                                        <p:tav tm="50000">
                                          <p:val>
                                            <p:strVal val="#ppt_h+.01"/>
                                          </p:val>
                                        </p:tav>
                                        <p:tav tm="100000">
                                          <p:val>
                                            <p:strVal val="#ppt_h"/>
                                          </p:val>
                                        </p:tav>
                                      </p:tavLst>
                                    </p:anim>
                                    <p:anim calcmode="lin" valueType="num">
                                      <p:cBhvr>
                                        <p:cTn id="130" dur="100" fill="hold"/>
                                        <p:tgtEl>
                                          <p:spTgt spid="80"/>
                                        </p:tgtEl>
                                        <p:attrNameLst>
                                          <p:attrName>ppt_w</p:attrName>
                                        </p:attrNameLst>
                                      </p:cBhvr>
                                      <p:tavLst>
                                        <p:tav tm="0">
                                          <p:val>
                                            <p:strVal val="#ppt_w/10"/>
                                          </p:val>
                                        </p:tav>
                                        <p:tav tm="50000">
                                          <p:val>
                                            <p:strVal val="#ppt_w+.01"/>
                                          </p:val>
                                        </p:tav>
                                        <p:tav tm="100000">
                                          <p:val>
                                            <p:strVal val="#ppt_w"/>
                                          </p:val>
                                        </p:tav>
                                      </p:tavLst>
                                    </p:anim>
                                    <p:animEffect transition="in" filter="fade">
                                      <p:cBhvr>
                                        <p:cTn id="131" dur="100" tmFilter="0,0; .5, 1; 1, 1"/>
                                        <p:tgtEl>
                                          <p:spTgt spid="8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p:bldP spid="48" grpId="0" animBg="1"/>
      <p:bldP spid="49" grpId="0" animBg="1"/>
      <p:bldP spid="50" grpId="0" animBg="1"/>
      <p:bldP spid="51" grpId="0" animBg="1"/>
      <p:bldP spid="43" grpId="0"/>
      <p:bldP spid="52" grpId="0"/>
      <p:bldP spid="64" grpId="0"/>
      <p:bldP spid="65" grpId="0"/>
      <p:bldP spid="68" grpId="0"/>
      <p:bldP spid="69" grpId="0"/>
      <p:bldP spid="74" grpId="0"/>
      <p:bldP spid="77" grpId="0"/>
      <p:bldP spid="80" grpId="0"/>
      <p:bldP spid="81" grpId="0"/>
      <p:bldP spid="82" grpId="0"/>
      <p:bldP spid="83" grpId="0"/>
      <p:bldP spid="37"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gradFill>
          <a:gsLst>
            <a:gs pos="0">
              <a:schemeClr val="bg1"/>
            </a:gs>
            <a:gs pos="81000">
              <a:schemeClr val="bg1"/>
            </a:gs>
            <a:gs pos="92000">
              <a:schemeClr val="bg1">
                <a:lumMod val="95000"/>
              </a:schemeClr>
            </a:gs>
            <a:gs pos="100000">
              <a:schemeClr val="accent1">
                <a:lumMod val="30000"/>
                <a:lumOff val="70000"/>
              </a:schemeClr>
            </a:gs>
          </a:gsLst>
          <a:lin ang="10800000" scaled="0"/>
        </a:gradFill>
        <a:effectLst/>
      </p:bgPr>
    </p:bg>
    <p:spTree>
      <p:nvGrpSpPr>
        <p:cNvPr id="1" name=""/>
        <p:cNvGrpSpPr/>
        <p:nvPr/>
      </p:nvGrpSpPr>
      <p:grpSpPr>
        <a:xfrm>
          <a:off x="0" y="0"/>
          <a:ext cx="0" cy="0"/>
          <a:chOff x="0" y="0"/>
          <a:chExt cx="0" cy="0"/>
        </a:xfrm>
      </p:grpSpPr>
      <p:pic>
        <p:nvPicPr>
          <p:cNvPr id="23" name="صورة 22"/>
          <p:cNvPicPr>
            <a:picLocks noChangeAspect="1"/>
          </p:cNvPicPr>
          <p:nvPr/>
        </p:nvPicPr>
        <p:blipFill rotWithShape="1">
          <a:blip r:embed="rId3" cstate="print">
            <a:alphaModFix amt="5000"/>
            <a:extLst>
              <a:ext uri="{28A0092B-C50C-407E-A947-70E740481C1C}">
                <a14:useLocalDpi xmlns:a14="http://schemas.microsoft.com/office/drawing/2010/main" val="0"/>
              </a:ext>
            </a:extLst>
          </a:blip>
          <a:srcRect l="25586" t="32295" r="25033" b="38551"/>
          <a:stretch/>
        </p:blipFill>
        <p:spPr>
          <a:xfrm>
            <a:off x="154213" y="5010964"/>
            <a:ext cx="3128525" cy="1847036"/>
          </a:xfrm>
          <a:prstGeom prst="rect">
            <a:avLst/>
          </a:prstGeom>
        </p:spPr>
      </p:pic>
      <p:pic>
        <p:nvPicPr>
          <p:cNvPr id="4" name="صورة 3" hidden="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234439" y="642891"/>
            <a:ext cx="2629303" cy="5693317"/>
          </a:xfrm>
          <a:prstGeom prst="rect">
            <a:avLst/>
          </a:prstGeom>
        </p:spPr>
      </p:pic>
      <p:pic>
        <p:nvPicPr>
          <p:cNvPr id="21" name="صورة 20">
            <a:extLst>
              <a:ext uri="{FF2B5EF4-FFF2-40B4-BE49-F238E27FC236}">
                <a16:creationId xmlns:a16="http://schemas.microsoft.com/office/drawing/2014/main" id="{9F210FA8-C448-7495-FA92-BA10970366B7}"/>
              </a:ext>
            </a:extLst>
          </p:cNvPr>
          <p:cNvPicPr>
            <a:picLocks noChangeAspect="1"/>
          </p:cNvPicPr>
          <p:nvPr/>
        </p:nvPicPr>
        <p:blipFill rotWithShape="1">
          <a:blip r:embed="rId5" cstate="print">
            <a:alphaModFix amt="20000"/>
            <a:duotone>
              <a:schemeClr val="accent2">
                <a:shade val="45000"/>
                <a:satMod val="135000"/>
              </a:schemeClr>
              <a:prstClr val="white"/>
            </a:duotone>
            <a:extLst>
              <a:ext uri="{28A0092B-C50C-407E-A947-70E740481C1C}">
                <a14:useLocalDpi xmlns:a14="http://schemas.microsoft.com/office/drawing/2010/main" val="0"/>
              </a:ext>
            </a:extLst>
          </a:blip>
          <a:srcRect l="25586" t="32295" r="25033" b="38551"/>
          <a:stretch/>
        </p:blipFill>
        <p:spPr>
          <a:xfrm>
            <a:off x="499351" y="4900176"/>
            <a:ext cx="1986062" cy="1172542"/>
          </a:xfrm>
          <a:prstGeom prst="rect">
            <a:avLst/>
          </a:prstGeom>
        </p:spPr>
      </p:pic>
      <p:sp>
        <p:nvSpPr>
          <p:cNvPr id="14" name="TextBox 7">
            <a:extLst>
              <a:ext uri="{FF2B5EF4-FFF2-40B4-BE49-F238E27FC236}">
                <a16:creationId xmlns:a16="http://schemas.microsoft.com/office/drawing/2014/main" id="{3D6C4DD3-C232-6B10-058D-E9BCE155CEDB}"/>
              </a:ext>
            </a:extLst>
          </p:cNvPr>
          <p:cNvSpPr txBox="1"/>
          <p:nvPr/>
        </p:nvSpPr>
        <p:spPr>
          <a:xfrm>
            <a:off x="1496723" y="6309700"/>
            <a:ext cx="3300865" cy="338554"/>
          </a:xfrm>
          <a:prstGeom prst="rect">
            <a:avLst/>
          </a:prstGeom>
          <a:noFill/>
        </p:spPr>
        <p:txBody>
          <a:bodyPr wrap="square">
            <a:spAutoFit/>
          </a:bodyPr>
          <a:lstStyle/>
          <a:p>
            <a:r>
              <a:rPr lang="en-US" sz="1600" dirty="0">
                <a:solidFill>
                  <a:schemeClr val="bg1">
                    <a:lumMod val="65000"/>
                  </a:schemeClr>
                </a:solidFill>
              </a:rPr>
              <a:t>Be An Entrepreneur 2022-2023</a:t>
            </a:r>
          </a:p>
        </p:txBody>
      </p:sp>
      <p:cxnSp>
        <p:nvCxnSpPr>
          <p:cNvPr id="61" name="رابط مستقيم 60">
            <a:extLst>
              <a:ext uri="{FF2B5EF4-FFF2-40B4-BE49-F238E27FC236}">
                <a16:creationId xmlns:a16="http://schemas.microsoft.com/office/drawing/2014/main" id="{50FA2C9B-58E4-2815-0A1D-9DC9B3DD7C07}"/>
              </a:ext>
            </a:extLst>
          </p:cNvPr>
          <p:cNvCxnSpPr/>
          <p:nvPr/>
        </p:nvCxnSpPr>
        <p:spPr>
          <a:xfrm flipH="1">
            <a:off x="1272109" y="6256700"/>
            <a:ext cx="4392000" cy="0"/>
          </a:xfrm>
          <a:prstGeom prst="line">
            <a:avLst/>
          </a:prstGeom>
          <a:noFill/>
          <a:ln w="19050" cap="rnd" cmpd="sng" algn="ctr">
            <a:solidFill>
              <a:srgbClr val="4472C4">
                <a:shade val="50000"/>
              </a:srgbClr>
            </a:solidFill>
            <a:prstDash val="lgDash"/>
            <a:miter lim="800000"/>
            <a:headEnd type="oval" w="lg" len="lg"/>
            <a:tailEnd type="oval" w="lg" len="lg"/>
          </a:ln>
          <a:effectLst/>
        </p:spPr>
      </p:cxnSp>
      <p:sp>
        <p:nvSpPr>
          <p:cNvPr id="36" name="Rectangle 31">
            <a:extLst>
              <a:ext uri="{FF2B5EF4-FFF2-40B4-BE49-F238E27FC236}">
                <a16:creationId xmlns:a16="http://schemas.microsoft.com/office/drawing/2014/main" id="{33A86A29-A034-9D0E-A48C-4CD0E9FC1886}"/>
              </a:ext>
            </a:extLst>
          </p:cNvPr>
          <p:cNvSpPr/>
          <p:nvPr/>
        </p:nvSpPr>
        <p:spPr>
          <a:xfrm>
            <a:off x="1272109" y="292123"/>
            <a:ext cx="9548318" cy="646331"/>
          </a:xfrm>
          <a:prstGeom prst="rect">
            <a:avLst/>
          </a:prstGeom>
        </p:spPr>
        <p:txBody>
          <a:bodyPr wrap="square" anchor="t">
            <a:spAutoFit/>
          </a:bodyPr>
          <a:lstStyle/>
          <a:p>
            <a:pPr algn="ctr">
              <a:defRPr/>
            </a:pPr>
            <a:r>
              <a:rPr lang="en-US" sz="3600" b="1" dirty="0">
                <a:solidFill>
                  <a:srgbClr val="4D2643"/>
                </a:solidFill>
                <a:latin typeface="El Messiri" panose="00000800000000000000" pitchFamily="50" charset="-78"/>
                <a:cs typeface="El Messiri" panose="00000800000000000000" pitchFamily="50" charset="-78"/>
              </a:rPr>
              <a:t>Franchise</a:t>
            </a:r>
          </a:p>
        </p:txBody>
      </p:sp>
      <p:sp>
        <p:nvSpPr>
          <p:cNvPr id="48" name="شكل حر 47">
            <a:extLst>
              <a:ext uri="{FF2B5EF4-FFF2-40B4-BE49-F238E27FC236}">
                <a16:creationId xmlns:a16="http://schemas.microsoft.com/office/drawing/2014/main" id="{B83DE556-7759-4E51-953E-6194E8578615}"/>
              </a:ext>
            </a:extLst>
          </p:cNvPr>
          <p:cNvSpPr/>
          <p:nvPr/>
        </p:nvSpPr>
        <p:spPr>
          <a:xfrm flipH="1" flipV="1">
            <a:off x="10629028" y="0"/>
            <a:ext cx="1562972" cy="6889284"/>
          </a:xfrm>
          <a:custGeom>
            <a:avLst/>
            <a:gdLst>
              <a:gd name="connsiteX0" fmla="*/ 38516 w 1562972"/>
              <a:gd name="connsiteY0" fmla="*/ 6889284 h 6889284"/>
              <a:gd name="connsiteX1" fmla="*/ 0 w 1562972"/>
              <a:gd name="connsiteY1" fmla="*/ 6889284 h 6889284"/>
              <a:gd name="connsiteX2" fmla="*/ 0 w 1562972"/>
              <a:gd name="connsiteY2" fmla="*/ 4984890 h 6889284"/>
              <a:gd name="connsiteX3" fmla="*/ 1103053 w 1562972"/>
              <a:gd name="connsiteY3" fmla="*/ 0 h 6889284"/>
              <a:gd name="connsiteX4" fmla="*/ 1562972 w 1562972"/>
              <a:gd name="connsiteY4" fmla="*/ 0 h 68892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62972" h="6889284">
                <a:moveTo>
                  <a:pt x="38516" y="6889284"/>
                </a:moveTo>
                <a:lnTo>
                  <a:pt x="0" y="6889284"/>
                </a:lnTo>
                <a:lnTo>
                  <a:pt x="0" y="4984890"/>
                </a:lnTo>
                <a:lnTo>
                  <a:pt x="1103053" y="0"/>
                </a:lnTo>
                <a:lnTo>
                  <a:pt x="1562972" y="0"/>
                </a:lnTo>
                <a:close/>
              </a:path>
            </a:pathLst>
          </a:custGeom>
          <a:solidFill>
            <a:srgbClr val="5AE2D2">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45720" tIns="22860" rIns="45720" bIns="22860" numCol="1" spcCol="0" rtlCol="0" fromWordArt="0" anchor="ctr" anchorCtr="0" forceAA="0" compatLnSpc="1">
            <a:prstTxWarp prst="textNoShape">
              <a:avLst/>
            </a:prstTxWarp>
            <a:noAutofit/>
          </a:bodyPr>
          <a:lstStyle/>
          <a:p>
            <a:pPr marL="0" marR="0" lvl="0" indent="0" algn="ctr" defTabSz="914400" rtl="1"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9" name="شكل حر 48">
            <a:extLst>
              <a:ext uri="{FF2B5EF4-FFF2-40B4-BE49-F238E27FC236}">
                <a16:creationId xmlns:a16="http://schemas.microsoft.com/office/drawing/2014/main" id="{9A5AC296-F6FE-43A1-9495-3FCD467F015B}"/>
              </a:ext>
            </a:extLst>
          </p:cNvPr>
          <p:cNvSpPr/>
          <p:nvPr/>
        </p:nvSpPr>
        <p:spPr>
          <a:xfrm flipH="1" flipV="1">
            <a:off x="11076210" y="1846834"/>
            <a:ext cx="1115790" cy="5042451"/>
          </a:xfrm>
          <a:custGeom>
            <a:avLst/>
            <a:gdLst>
              <a:gd name="connsiteX0" fmla="*/ 0 w 1115790"/>
              <a:gd name="connsiteY0" fmla="*/ 5042451 h 5042451"/>
              <a:gd name="connsiteX1" fmla="*/ 0 w 1115790"/>
              <a:gd name="connsiteY1" fmla="*/ 2963996 h 5042451"/>
              <a:gd name="connsiteX2" fmla="*/ 655871 w 1115790"/>
              <a:gd name="connsiteY2" fmla="*/ 0 h 5042451"/>
              <a:gd name="connsiteX3" fmla="*/ 1115790 w 1115790"/>
              <a:gd name="connsiteY3" fmla="*/ 0 h 5042451"/>
            </a:gdLst>
            <a:ahLst/>
            <a:cxnLst>
              <a:cxn ang="0">
                <a:pos x="connsiteX0" y="connsiteY0"/>
              </a:cxn>
              <a:cxn ang="0">
                <a:pos x="connsiteX1" y="connsiteY1"/>
              </a:cxn>
              <a:cxn ang="0">
                <a:pos x="connsiteX2" y="connsiteY2"/>
              </a:cxn>
              <a:cxn ang="0">
                <a:pos x="connsiteX3" y="connsiteY3"/>
              </a:cxn>
            </a:cxnLst>
            <a:rect l="l" t="t" r="r" b="b"/>
            <a:pathLst>
              <a:path w="1115790" h="5042451">
                <a:moveTo>
                  <a:pt x="0" y="5042451"/>
                </a:moveTo>
                <a:lnTo>
                  <a:pt x="0" y="2963996"/>
                </a:lnTo>
                <a:lnTo>
                  <a:pt x="655871" y="0"/>
                </a:lnTo>
                <a:lnTo>
                  <a:pt x="1115790" y="0"/>
                </a:lnTo>
                <a:close/>
              </a:path>
            </a:pathLst>
          </a:custGeom>
          <a:solidFill>
            <a:srgbClr val="5AE2D2">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45720" tIns="22860" rIns="45720" bIns="22860" numCol="1" spcCol="0" rtlCol="0" fromWordArt="0" anchor="ctr" anchorCtr="0" forceAA="0" compatLnSpc="1">
            <a:prstTxWarp prst="textNoShape">
              <a:avLst/>
            </a:prstTxWarp>
            <a:noAutofit/>
          </a:bodyPr>
          <a:lstStyle/>
          <a:p>
            <a:pPr marL="0" marR="0" lvl="0" indent="0" algn="ctr" defTabSz="914400" rtl="1"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0" name="شكل حر 49">
            <a:extLst>
              <a:ext uri="{FF2B5EF4-FFF2-40B4-BE49-F238E27FC236}">
                <a16:creationId xmlns:a16="http://schemas.microsoft.com/office/drawing/2014/main" id="{3FD56E2B-6CF9-462A-85E3-6FBE55378828}"/>
              </a:ext>
            </a:extLst>
          </p:cNvPr>
          <p:cNvSpPr/>
          <p:nvPr/>
        </p:nvSpPr>
        <p:spPr>
          <a:xfrm flipH="1" flipV="1">
            <a:off x="11528154" y="3889248"/>
            <a:ext cx="663846" cy="3000037"/>
          </a:xfrm>
          <a:custGeom>
            <a:avLst/>
            <a:gdLst>
              <a:gd name="connsiteX0" fmla="*/ 0 w 663846"/>
              <a:gd name="connsiteY0" fmla="*/ 3000037 h 3000037"/>
              <a:gd name="connsiteX1" fmla="*/ 0 w 663846"/>
              <a:gd name="connsiteY1" fmla="*/ 921582 h 3000037"/>
              <a:gd name="connsiteX2" fmla="*/ 203927 w 663846"/>
              <a:gd name="connsiteY2" fmla="*/ 0 h 3000037"/>
              <a:gd name="connsiteX3" fmla="*/ 663846 w 663846"/>
              <a:gd name="connsiteY3" fmla="*/ 0 h 3000037"/>
            </a:gdLst>
            <a:ahLst/>
            <a:cxnLst>
              <a:cxn ang="0">
                <a:pos x="connsiteX0" y="connsiteY0"/>
              </a:cxn>
              <a:cxn ang="0">
                <a:pos x="connsiteX1" y="connsiteY1"/>
              </a:cxn>
              <a:cxn ang="0">
                <a:pos x="connsiteX2" y="connsiteY2"/>
              </a:cxn>
              <a:cxn ang="0">
                <a:pos x="connsiteX3" y="connsiteY3"/>
              </a:cxn>
            </a:cxnLst>
            <a:rect l="l" t="t" r="r" b="b"/>
            <a:pathLst>
              <a:path w="663846" h="3000037">
                <a:moveTo>
                  <a:pt x="0" y="3000037"/>
                </a:moveTo>
                <a:lnTo>
                  <a:pt x="0" y="921582"/>
                </a:lnTo>
                <a:lnTo>
                  <a:pt x="203927" y="0"/>
                </a:lnTo>
                <a:lnTo>
                  <a:pt x="663846" y="0"/>
                </a:lnTo>
                <a:close/>
              </a:path>
            </a:pathLst>
          </a:custGeom>
          <a:solidFill>
            <a:srgbClr val="5AE2D2">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45720" tIns="22860" rIns="45720" bIns="22860" numCol="1" spcCol="0" rtlCol="0" fromWordArt="0" anchor="ctr" anchorCtr="0" forceAA="0" compatLnSpc="1">
            <a:prstTxWarp prst="textNoShape">
              <a:avLst/>
            </a:prstTxWarp>
            <a:noAutofit/>
          </a:bodyPr>
          <a:lstStyle/>
          <a:p>
            <a:pPr marL="0" marR="0" lvl="0" indent="0" algn="ctr" defTabSz="914400" rtl="1"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1" name="شكل حر 50">
            <a:extLst>
              <a:ext uri="{FF2B5EF4-FFF2-40B4-BE49-F238E27FC236}">
                <a16:creationId xmlns:a16="http://schemas.microsoft.com/office/drawing/2014/main" id="{3FD56E2B-6CF9-462A-85E3-6FBE55378828}"/>
              </a:ext>
            </a:extLst>
          </p:cNvPr>
          <p:cNvSpPr/>
          <p:nvPr/>
        </p:nvSpPr>
        <p:spPr>
          <a:xfrm flipH="1" flipV="1">
            <a:off x="11981248" y="5936858"/>
            <a:ext cx="210752" cy="952426"/>
          </a:xfrm>
          <a:custGeom>
            <a:avLst/>
            <a:gdLst>
              <a:gd name="connsiteX0" fmla="*/ 0 w 210752"/>
              <a:gd name="connsiteY0" fmla="*/ 952426 h 952426"/>
              <a:gd name="connsiteX1" fmla="*/ 0 w 210752"/>
              <a:gd name="connsiteY1" fmla="*/ 0 h 952426"/>
              <a:gd name="connsiteX2" fmla="*/ 210752 w 210752"/>
              <a:gd name="connsiteY2" fmla="*/ 0 h 952426"/>
            </a:gdLst>
            <a:ahLst/>
            <a:cxnLst>
              <a:cxn ang="0">
                <a:pos x="connsiteX0" y="connsiteY0"/>
              </a:cxn>
              <a:cxn ang="0">
                <a:pos x="connsiteX1" y="connsiteY1"/>
              </a:cxn>
              <a:cxn ang="0">
                <a:pos x="connsiteX2" y="connsiteY2"/>
              </a:cxn>
            </a:cxnLst>
            <a:rect l="l" t="t" r="r" b="b"/>
            <a:pathLst>
              <a:path w="210752" h="952426">
                <a:moveTo>
                  <a:pt x="0" y="952426"/>
                </a:moveTo>
                <a:lnTo>
                  <a:pt x="0" y="0"/>
                </a:lnTo>
                <a:lnTo>
                  <a:pt x="210752" y="0"/>
                </a:lnTo>
                <a:close/>
              </a:path>
            </a:pathLst>
          </a:custGeom>
          <a:solidFill>
            <a:srgbClr val="5AE2D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45720" tIns="22860" rIns="45720" bIns="22860" numCol="1" spcCol="0" rtlCol="0" fromWordArt="0" anchor="ctr" anchorCtr="0" forceAA="0" compatLnSpc="1">
            <a:prstTxWarp prst="textNoShape">
              <a:avLst/>
            </a:prstTxWarp>
            <a:noAutofit/>
          </a:bodyPr>
          <a:lstStyle/>
          <a:p>
            <a:pPr marL="0" marR="0" lvl="0" indent="0" algn="ctr" defTabSz="914400" rtl="1"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شكل بيضاوي 1">
            <a:extLst>
              <a:ext uri="{FF2B5EF4-FFF2-40B4-BE49-F238E27FC236}">
                <a16:creationId xmlns:a16="http://schemas.microsoft.com/office/drawing/2014/main" id="{E67FEB9B-2010-4662-DF7E-5A39D63805A0}"/>
              </a:ext>
            </a:extLst>
          </p:cNvPr>
          <p:cNvSpPr/>
          <p:nvPr/>
        </p:nvSpPr>
        <p:spPr>
          <a:xfrm>
            <a:off x="604592" y="1549549"/>
            <a:ext cx="972566" cy="972566"/>
          </a:xfrm>
          <a:prstGeom prst="ellipse">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1" fromWordArt="0" anchor="ctr" anchorCtr="0" forceAA="0" compatLnSpc="1">
            <a:prstTxWarp prst="textNoShape">
              <a:avLst/>
            </a:prstTxWarp>
            <a:noAutofit/>
          </a:bodyPr>
          <a:lstStyle/>
          <a:p>
            <a:pPr algn="ctr"/>
            <a:endParaRPr lang="LID4096" dirty="0"/>
          </a:p>
        </p:txBody>
      </p:sp>
      <p:sp>
        <p:nvSpPr>
          <p:cNvPr id="3" name="مستطيل 2">
            <a:extLst>
              <a:ext uri="{FF2B5EF4-FFF2-40B4-BE49-F238E27FC236}">
                <a16:creationId xmlns:a16="http://schemas.microsoft.com/office/drawing/2014/main" id="{BF00B9FB-FBAB-A26D-26A7-7DCA2A6C499F}"/>
              </a:ext>
            </a:extLst>
          </p:cNvPr>
          <p:cNvSpPr/>
          <p:nvPr/>
        </p:nvSpPr>
        <p:spPr>
          <a:xfrm>
            <a:off x="5663277" y="1549549"/>
            <a:ext cx="114300" cy="972566"/>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1" fromWordArt="0" anchor="ctr" anchorCtr="0" forceAA="0" compatLnSpc="1">
            <a:prstTxWarp prst="textNoShape">
              <a:avLst/>
            </a:prstTxWarp>
            <a:noAutofit/>
          </a:bodyPr>
          <a:lstStyle/>
          <a:p>
            <a:pPr algn="ctr"/>
            <a:endParaRPr lang="LID4096"/>
          </a:p>
        </p:txBody>
      </p:sp>
      <p:sp>
        <p:nvSpPr>
          <p:cNvPr id="43" name="Title 6">
            <a:extLst>
              <a:ext uri="{FF2B5EF4-FFF2-40B4-BE49-F238E27FC236}">
                <a16:creationId xmlns:a16="http://schemas.microsoft.com/office/drawing/2014/main" id="{31B6C596-3807-DE04-B9C7-D7C7F2431D7D}"/>
              </a:ext>
            </a:extLst>
          </p:cNvPr>
          <p:cNvSpPr txBox="1">
            <a:spLocks/>
          </p:cNvSpPr>
          <p:nvPr/>
        </p:nvSpPr>
        <p:spPr>
          <a:xfrm>
            <a:off x="1680358" y="1613362"/>
            <a:ext cx="3879718" cy="844940"/>
          </a:xfrm>
          <a:prstGeom prst="rect">
            <a:avLst/>
          </a:prstGeom>
        </p:spPr>
        <p:txBody>
          <a:bodyPr vert="horz" lIns="91440" tIns="45720" rIns="91440" bIns="45720" rtlCol="0" anchor="ctr">
            <a:noAutofit/>
          </a:bodyPr>
          <a:lstStyle>
            <a:defPPr>
              <a:defRPr lang="ar-SA"/>
            </a:defPPr>
            <a:lvl1pPr marL="342900" marR="0" lvl="0" indent="-342900" algn="r" defTabSz="914400" rtl="1" eaLnBrk="1" fontAlgn="auto" latinLnBrk="0" hangingPunct="1">
              <a:lnSpc>
                <a:spcPct val="120000"/>
              </a:lnSpc>
              <a:spcAft>
                <a:spcPts val="0"/>
              </a:spcAft>
              <a:buClrTx/>
              <a:buSzTx/>
              <a:buFont typeface="Arial" panose="020B0604020202020204" pitchFamily="34" charset="0"/>
              <a:buChar char="•"/>
              <a:tabLst/>
              <a:defRPr kumimoji="0" sz="1600" b="1" i="0" u="none" strike="noStrike" cap="none" spc="0" normalizeH="0" baseline="0">
                <a:ln>
                  <a:noFill/>
                </a:ln>
                <a:solidFill>
                  <a:prstClr val="white">
                    <a:lumMod val="65000"/>
                  </a:prstClr>
                </a:solidFill>
                <a:effectLst/>
                <a:uLnTx/>
                <a:uFillTx/>
                <a:latin typeface="El Messiri" panose="00000800000000000000" pitchFamily="50" charset="-78"/>
                <a:ea typeface="+mj-ea"/>
                <a:cs typeface="El Messiri" panose="00000800000000000000" pitchFamily="50" charset="-78"/>
              </a:defRPr>
            </a:lvl1pPr>
          </a:lstStyle>
          <a:p>
            <a:pPr marL="0" lvl="0" indent="0" algn="ctr" rtl="0">
              <a:buNone/>
            </a:pPr>
            <a:r>
              <a:rPr lang="en-US" b="0" dirty="0">
                <a:solidFill>
                  <a:srgbClr val="343D45">
                    <a:lumMod val="75000"/>
                  </a:srgbClr>
                </a:solidFill>
                <a:latin typeface="Cocon® Next Arabic"/>
                <a:cs typeface="Geeza Pro" panose="02000400000000000000" pitchFamily="2" charset="0"/>
              </a:rPr>
              <a:t>High start-up costs.</a:t>
            </a:r>
          </a:p>
        </p:txBody>
      </p:sp>
      <p:sp>
        <p:nvSpPr>
          <p:cNvPr id="45" name="شكل بيضاوي 44">
            <a:extLst>
              <a:ext uri="{FF2B5EF4-FFF2-40B4-BE49-F238E27FC236}">
                <a16:creationId xmlns:a16="http://schemas.microsoft.com/office/drawing/2014/main" id="{D6DC1BB2-BC6F-FC8E-3F0F-217C56165FB6}"/>
              </a:ext>
            </a:extLst>
          </p:cNvPr>
          <p:cNvSpPr/>
          <p:nvPr/>
        </p:nvSpPr>
        <p:spPr>
          <a:xfrm>
            <a:off x="604592" y="3048703"/>
            <a:ext cx="972566" cy="972566"/>
          </a:xfrm>
          <a:prstGeom prst="ellipse">
            <a:avLst/>
          </a:prstGeom>
          <a:solidFill>
            <a:srgbClr val="D99669"/>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1" fromWordArt="0" anchor="ctr" anchorCtr="0" forceAA="0" compatLnSpc="1">
            <a:prstTxWarp prst="textNoShape">
              <a:avLst/>
            </a:prstTxWarp>
            <a:noAutofit/>
          </a:bodyPr>
          <a:lstStyle/>
          <a:p>
            <a:pPr algn="ctr"/>
            <a:endParaRPr lang="LID4096"/>
          </a:p>
        </p:txBody>
      </p:sp>
      <p:sp>
        <p:nvSpPr>
          <p:cNvPr id="47" name="مستطيل 46">
            <a:extLst>
              <a:ext uri="{FF2B5EF4-FFF2-40B4-BE49-F238E27FC236}">
                <a16:creationId xmlns:a16="http://schemas.microsoft.com/office/drawing/2014/main" id="{9E84A958-6CE1-FAAD-8C75-413F86E96DF8}"/>
              </a:ext>
            </a:extLst>
          </p:cNvPr>
          <p:cNvSpPr/>
          <p:nvPr/>
        </p:nvSpPr>
        <p:spPr>
          <a:xfrm>
            <a:off x="5663277" y="3048703"/>
            <a:ext cx="114300" cy="972566"/>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1" fromWordArt="0" anchor="ctr" anchorCtr="0" forceAA="0" compatLnSpc="1">
            <a:prstTxWarp prst="textNoShape">
              <a:avLst/>
            </a:prstTxWarp>
            <a:noAutofit/>
          </a:bodyPr>
          <a:lstStyle/>
          <a:p>
            <a:pPr algn="ctr"/>
            <a:endParaRPr lang="LID4096"/>
          </a:p>
        </p:txBody>
      </p:sp>
      <p:sp>
        <p:nvSpPr>
          <p:cNvPr id="52" name="Title 6">
            <a:extLst>
              <a:ext uri="{FF2B5EF4-FFF2-40B4-BE49-F238E27FC236}">
                <a16:creationId xmlns:a16="http://schemas.microsoft.com/office/drawing/2014/main" id="{9D029566-86EB-9D59-8599-7F6807B6CB98}"/>
              </a:ext>
            </a:extLst>
          </p:cNvPr>
          <p:cNvSpPr txBox="1">
            <a:spLocks/>
          </p:cNvSpPr>
          <p:nvPr/>
        </p:nvSpPr>
        <p:spPr>
          <a:xfrm>
            <a:off x="2136727" y="3098525"/>
            <a:ext cx="2979730" cy="844940"/>
          </a:xfrm>
          <a:prstGeom prst="rect">
            <a:avLst/>
          </a:prstGeom>
        </p:spPr>
        <p:txBody>
          <a:bodyPr vert="horz" lIns="91440" tIns="45720" rIns="91440" bIns="45720" rtlCol="0" anchor="ctr">
            <a:noAutofit/>
          </a:bodyPr>
          <a:lstStyle>
            <a:defPPr>
              <a:defRPr lang="ar-SA"/>
            </a:defPPr>
            <a:lvl1pPr marL="342900" marR="0" lvl="0" indent="-342900" algn="r" defTabSz="914400" rtl="1" eaLnBrk="1" fontAlgn="auto" latinLnBrk="0" hangingPunct="1">
              <a:lnSpc>
                <a:spcPct val="120000"/>
              </a:lnSpc>
              <a:spcAft>
                <a:spcPts val="0"/>
              </a:spcAft>
              <a:buClrTx/>
              <a:buSzTx/>
              <a:buFont typeface="Arial" panose="020B0604020202020204" pitchFamily="34" charset="0"/>
              <a:buChar char="•"/>
              <a:tabLst/>
              <a:defRPr kumimoji="0" sz="1600" b="1" i="0" u="none" strike="noStrike" cap="none" spc="0" normalizeH="0" baseline="0">
                <a:ln>
                  <a:noFill/>
                </a:ln>
                <a:solidFill>
                  <a:prstClr val="white">
                    <a:lumMod val="65000"/>
                  </a:prstClr>
                </a:solidFill>
                <a:effectLst/>
                <a:uLnTx/>
                <a:uFillTx/>
                <a:latin typeface="El Messiri" panose="00000800000000000000" pitchFamily="50" charset="-78"/>
                <a:ea typeface="+mj-ea"/>
                <a:cs typeface="El Messiri" panose="00000800000000000000" pitchFamily="50" charset="-78"/>
              </a:defRPr>
            </a:lvl1pPr>
          </a:lstStyle>
          <a:p>
            <a:pPr marL="0" lvl="0" indent="0" algn="ctr" rtl="0">
              <a:buNone/>
            </a:pPr>
            <a:r>
              <a:rPr lang="en-US" b="0" dirty="0">
                <a:solidFill>
                  <a:srgbClr val="343D45">
                    <a:lumMod val="75000"/>
                  </a:srgbClr>
                </a:solidFill>
                <a:latin typeface="Cocon® Next Arabic"/>
                <a:cs typeface="Geeza Pro" panose="02000400000000000000" pitchFamily="2" charset="0"/>
              </a:rPr>
              <a:t>You have to pay franchise fees and annual fees.</a:t>
            </a:r>
          </a:p>
        </p:txBody>
      </p:sp>
      <p:sp>
        <p:nvSpPr>
          <p:cNvPr id="54" name="شكل بيضاوي 53">
            <a:extLst>
              <a:ext uri="{FF2B5EF4-FFF2-40B4-BE49-F238E27FC236}">
                <a16:creationId xmlns:a16="http://schemas.microsoft.com/office/drawing/2014/main" id="{620346E8-183F-1C21-6A70-7F3A6055C1BA}"/>
              </a:ext>
            </a:extLst>
          </p:cNvPr>
          <p:cNvSpPr/>
          <p:nvPr/>
        </p:nvSpPr>
        <p:spPr>
          <a:xfrm>
            <a:off x="604592" y="4484044"/>
            <a:ext cx="972566" cy="972566"/>
          </a:xfrm>
          <a:prstGeom prst="ellipse">
            <a:avLst/>
          </a:prstGeom>
          <a:solidFill>
            <a:srgbClr val="E5B797"/>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1" fromWordArt="0" anchor="ctr" anchorCtr="0" forceAA="0" compatLnSpc="1">
            <a:prstTxWarp prst="textNoShape">
              <a:avLst/>
            </a:prstTxWarp>
            <a:noAutofit/>
          </a:bodyPr>
          <a:lstStyle/>
          <a:p>
            <a:pPr algn="ctr"/>
            <a:endParaRPr lang="LID4096"/>
          </a:p>
        </p:txBody>
      </p:sp>
      <p:sp>
        <p:nvSpPr>
          <p:cNvPr id="63" name="مستطيل 62">
            <a:extLst>
              <a:ext uri="{FF2B5EF4-FFF2-40B4-BE49-F238E27FC236}">
                <a16:creationId xmlns:a16="http://schemas.microsoft.com/office/drawing/2014/main" id="{7CE33817-87CA-8296-3641-F488EF94CC92}"/>
              </a:ext>
            </a:extLst>
          </p:cNvPr>
          <p:cNvSpPr/>
          <p:nvPr/>
        </p:nvSpPr>
        <p:spPr>
          <a:xfrm>
            <a:off x="5663277" y="4484044"/>
            <a:ext cx="114300" cy="972566"/>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1" fromWordArt="0" anchor="ctr" anchorCtr="0" forceAA="0" compatLnSpc="1">
            <a:prstTxWarp prst="textNoShape">
              <a:avLst/>
            </a:prstTxWarp>
            <a:noAutofit/>
          </a:bodyPr>
          <a:lstStyle/>
          <a:p>
            <a:pPr algn="ctr"/>
            <a:endParaRPr lang="LID4096"/>
          </a:p>
        </p:txBody>
      </p:sp>
      <p:sp>
        <p:nvSpPr>
          <p:cNvPr id="64" name="Title 6">
            <a:extLst>
              <a:ext uri="{FF2B5EF4-FFF2-40B4-BE49-F238E27FC236}">
                <a16:creationId xmlns:a16="http://schemas.microsoft.com/office/drawing/2014/main" id="{80D7C784-0A3A-802E-7BD8-B770251D8FF6}"/>
              </a:ext>
            </a:extLst>
          </p:cNvPr>
          <p:cNvSpPr txBox="1">
            <a:spLocks/>
          </p:cNvSpPr>
          <p:nvPr/>
        </p:nvSpPr>
        <p:spPr>
          <a:xfrm>
            <a:off x="1899068" y="4547857"/>
            <a:ext cx="3630584" cy="844940"/>
          </a:xfrm>
          <a:prstGeom prst="rect">
            <a:avLst/>
          </a:prstGeom>
        </p:spPr>
        <p:txBody>
          <a:bodyPr vert="horz" lIns="91440" tIns="45720" rIns="91440" bIns="45720" rtlCol="0" anchor="ctr">
            <a:noAutofit/>
          </a:bodyPr>
          <a:lstStyle>
            <a:defPPr>
              <a:defRPr lang="ar-SA"/>
            </a:defPPr>
            <a:lvl1pPr marL="342900" marR="0" lvl="0" indent="-342900" algn="r" defTabSz="914400" rtl="1" eaLnBrk="1" fontAlgn="auto" latinLnBrk="0" hangingPunct="1">
              <a:lnSpc>
                <a:spcPct val="120000"/>
              </a:lnSpc>
              <a:spcAft>
                <a:spcPts val="0"/>
              </a:spcAft>
              <a:buClrTx/>
              <a:buSzTx/>
              <a:buFont typeface="Arial" panose="020B0604020202020204" pitchFamily="34" charset="0"/>
              <a:buChar char="•"/>
              <a:tabLst/>
              <a:defRPr kumimoji="0" sz="1600" b="1" i="0" u="none" strike="noStrike" cap="none" spc="0" normalizeH="0" baseline="0">
                <a:ln>
                  <a:noFill/>
                </a:ln>
                <a:solidFill>
                  <a:prstClr val="white">
                    <a:lumMod val="65000"/>
                  </a:prstClr>
                </a:solidFill>
                <a:effectLst/>
                <a:uLnTx/>
                <a:uFillTx/>
                <a:latin typeface="El Messiri" panose="00000800000000000000" pitchFamily="50" charset="-78"/>
                <a:ea typeface="+mj-ea"/>
                <a:cs typeface="El Messiri" panose="00000800000000000000" pitchFamily="50" charset="-78"/>
              </a:defRPr>
            </a:lvl1pPr>
          </a:lstStyle>
          <a:p>
            <a:pPr marL="0" lvl="0" indent="0" algn="ctr" rtl="0">
              <a:buNone/>
            </a:pPr>
            <a:r>
              <a:rPr lang="en-US" b="0" dirty="0">
                <a:solidFill>
                  <a:srgbClr val="343D45">
                    <a:lumMod val="75000"/>
                  </a:srgbClr>
                </a:solidFill>
                <a:latin typeface="Cocon® Next Arabic"/>
                <a:cs typeface="Geeza Pro" panose="02000400000000000000" pitchFamily="2" charset="0"/>
              </a:rPr>
              <a:t>Franchisees must abide by the operating restrictions of the franchise.</a:t>
            </a:r>
          </a:p>
        </p:txBody>
      </p:sp>
      <p:sp>
        <p:nvSpPr>
          <p:cNvPr id="65" name="Title 6">
            <a:extLst>
              <a:ext uri="{FF2B5EF4-FFF2-40B4-BE49-F238E27FC236}">
                <a16:creationId xmlns:a16="http://schemas.microsoft.com/office/drawing/2014/main" id="{577E869C-AE05-5039-52AC-8A32BB46C061}"/>
              </a:ext>
            </a:extLst>
          </p:cNvPr>
          <p:cNvSpPr txBox="1">
            <a:spLocks/>
          </p:cNvSpPr>
          <p:nvPr/>
        </p:nvSpPr>
        <p:spPr>
          <a:xfrm>
            <a:off x="788579" y="1660066"/>
            <a:ext cx="604592" cy="751531"/>
          </a:xfrm>
          <a:prstGeom prst="rect">
            <a:avLst/>
          </a:prstGeom>
        </p:spPr>
        <p:txBody>
          <a:bodyPr vert="horz" lIns="91440" tIns="45720" rIns="91440" bIns="45720" rtlCol="0" anchor="ctr">
            <a:noAutofit/>
          </a:bodyPr>
          <a:lstStyle>
            <a:defPPr>
              <a:defRPr lang="ar-SA"/>
            </a:defPPr>
            <a:lvl1pPr marL="342900" marR="0" lvl="0" indent="-342900" algn="r" defTabSz="914400" rtl="1" eaLnBrk="1" fontAlgn="auto" latinLnBrk="0" hangingPunct="1">
              <a:lnSpc>
                <a:spcPct val="120000"/>
              </a:lnSpc>
              <a:spcAft>
                <a:spcPts val="0"/>
              </a:spcAft>
              <a:buClrTx/>
              <a:buSzTx/>
              <a:buFont typeface="Arial" panose="020B0604020202020204" pitchFamily="34" charset="0"/>
              <a:buChar char="•"/>
              <a:tabLst/>
              <a:defRPr kumimoji="0" sz="1600" b="1" i="0" u="none" strike="noStrike" cap="none" spc="0" normalizeH="0" baseline="0">
                <a:ln>
                  <a:noFill/>
                </a:ln>
                <a:solidFill>
                  <a:prstClr val="white">
                    <a:lumMod val="65000"/>
                  </a:prstClr>
                </a:solidFill>
                <a:effectLst/>
                <a:uLnTx/>
                <a:uFillTx/>
                <a:latin typeface="El Messiri" panose="00000800000000000000" pitchFamily="50" charset="-78"/>
                <a:ea typeface="+mj-ea"/>
                <a:cs typeface="El Messiri" panose="00000800000000000000" pitchFamily="50" charset="-78"/>
              </a:defRPr>
            </a:lvl1pPr>
          </a:lstStyle>
          <a:p>
            <a:pPr marL="0" lvl="0" indent="0" algn="ctr" rtl="0">
              <a:buNone/>
            </a:pPr>
            <a:r>
              <a:rPr lang="en-US" sz="2000" dirty="0">
                <a:solidFill>
                  <a:schemeClr val="tx1">
                    <a:lumMod val="75000"/>
                  </a:schemeClr>
                </a:solidFill>
                <a:latin typeface="Cocon® Next Arabic"/>
                <a:cs typeface="Geeza Pro" panose="02000400000000000000" pitchFamily="2" charset="0"/>
              </a:rPr>
              <a:t>1</a:t>
            </a:r>
          </a:p>
        </p:txBody>
      </p:sp>
      <p:sp>
        <p:nvSpPr>
          <p:cNvPr id="68" name="Title 6">
            <a:extLst>
              <a:ext uri="{FF2B5EF4-FFF2-40B4-BE49-F238E27FC236}">
                <a16:creationId xmlns:a16="http://schemas.microsoft.com/office/drawing/2014/main" id="{011BA951-BBB0-75CB-2A48-0FA302092711}"/>
              </a:ext>
            </a:extLst>
          </p:cNvPr>
          <p:cNvSpPr txBox="1">
            <a:spLocks/>
          </p:cNvSpPr>
          <p:nvPr/>
        </p:nvSpPr>
        <p:spPr>
          <a:xfrm>
            <a:off x="788579" y="3155383"/>
            <a:ext cx="604592" cy="751531"/>
          </a:xfrm>
          <a:prstGeom prst="rect">
            <a:avLst/>
          </a:prstGeom>
        </p:spPr>
        <p:txBody>
          <a:bodyPr vert="horz" lIns="91440" tIns="45720" rIns="91440" bIns="45720" rtlCol="0" anchor="ctr">
            <a:noAutofit/>
          </a:bodyPr>
          <a:lstStyle>
            <a:defPPr>
              <a:defRPr lang="ar-SA"/>
            </a:defPPr>
            <a:lvl1pPr marL="342900" marR="0" lvl="0" indent="-342900" algn="r" defTabSz="914400" rtl="1" eaLnBrk="1" fontAlgn="auto" latinLnBrk="0" hangingPunct="1">
              <a:lnSpc>
                <a:spcPct val="120000"/>
              </a:lnSpc>
              <a:spcAft>
                <a:spcPts val="0"/>
              </a:spcAft>
              <a:buClrTx/>
              <a:buSzTx/>
              <a:buFont typeface="Arial" panose="020B0604020202020204" pitchFamily="34" charset="0"/>
              <a:buChar char="•"/>
              <a:tabLst/>
              <a:defRPr kumimoji="0" sz="1600" b="1" i="0" u="none" strike="noStrike" cap="none" spc="0" normalizeH="0" baseline="0">
                <a:ln>
                  <a:noFill/>
                </a:ln>
                <a:solidFill>
                  <a:prstClr val="white">
                    <a:lumMod val="65000"/>
                  </a:prstClr>
                </a:solidFill>
                <a:effectLst/>
                <a:uLnTx/>
                <a:uFillTx/>
                <a:latin typeface="El Messiri" panose="00000800000000000000" pitchFamily="50" charset="-78"/>
                <a:ea typeface="+mj-ea"/>
                <a:cs typeface="El Messiri" panose="00000800000000000000" pitchFamily="50" charset="-78"/>
              </a:defRPr>
            </a:lvl1pPr>
          </a:lstStyle>
          <a:p>
            <a:pPr marL="0" lvl="0" indent="0" algn="ctr" rtl="0">
              <a:buNone/>
            </a:pPr>
            <a:r>
              <a:rPr lang="en-US" sz="2000" dirty="0">
                <a:solidFill>
                  <a:schemeClr val="tx1">
                    <a:lumMod val="75000"/>
                  </a:schemeClr>
                </a:solidFill>
                <a:latin typeface="Cocon® Next Arabic"/>
                <a:cs typeface="Geeza Pro" panose="02000400000000000000" pitchFamily="2" charset="0"/>
              </a:rPr>
              <a:t>2</a:t>
            </a:r>
          </a:p>
        </p:txBody>
      </p:sp>
      <p:sp>
        <p:nvSpPr>
          <p:cNvPr id="69" name="Title 6">
            <a:extLst>
              <a:ext uri="{FF2B5EF4-FFF2-40B4-BE49-F238E27FC236}">
                <a16:creationId xmlns:a16="http://schemas.microsoft.com/office/drawing/2014/main" id="{0D144971-60C6-334C-5111-5DE05E764B87}"/>
              </a:ext>
            </a:extLst>
          </p:cNvPr>
          <p:cNvSpPr txBox="1">
            <a:spLocks/>
          </p:cNvSpPr>
          <p:nvPr/>
        </p:nvSpPr>
        <p:spPr>
          <a:xfrm>
            <a:off x="788579" y="4573520"/>
            <a:ext cx="604592" cy="751531"/>
          </a:xfrm>
          <a:prstGeom prst="rect">
            <a:avLst/>
          </a:prstGeom>
        </p:spPr>
        <p:txBody>
          <a:bodyPr vert="horz" lIns="91440" tIns="45720" rIns="91440" bIns="45720" rtlCol="0" anchor="ctr">
            <a:noAutofit/>
          </a:bodyPr>
          <a:lstStyle>
            <a:defPPr>
              <a:defRPr lang="ar-SA"/>
            </a:defPPr>
            <a:lvl1pPr marL="342900" marR="0" lvl="0" indent="-342900" algn="r" defTabSz="914400" rtl="1" eaLnBrk="1" fontAlgn="auto" latinLnBrk="0" hangingPunct="1">
              <a:lnSpc>
                <a:spcPct val="120000"/>
              </a:lnSpc>
              <a:spcAft>
                <a:spcPts val="0"/>
              </a:spcAft>
              <a:buClrTx/>
              <a:buSzTx/>
              <a:buFont typeface="Arial" panose="020B0604020202020204" pitchFamily="34" charset="0"/>
              <a:buChar char="•"/>
              <a:tabLst/>
              <a:defRPr kumimoji="0" sz="1600" b="1" i="0" u="none" strike="noStrike" cap="none" spc="0" normalizeH="0" baseline="0">
                <a:ln>
                  <a:noFill/>
                </a:ln>
                <a:solidFill>
                  <a:prstClr val="white">
                    <a:lumMod val="65000"/>
                  </a:prstClr>
                </a:solidFill>
                <a:effectLst/>
                <a:uLnTx/>
                <a:uFillTx/>
                <a:latin typeface="El Messiri" panose="00000800000000000000" pitchFamily="50" charset="-78"/>
                <a:ea typeface="+mj-ea"/>
                <a:cs typeface="El Messiri" panose="00000800000000000000" pitchFamily="50" charset="-78"/>
              </a:defRPr>
            </a:lvl1pPr>
          </a:lstStyle>
          <a:p>
            <a:pPr marL="0" lvl="0" indent="0" algn="ctr" rtl="0">
              <a:buNone/>
            </a:pPr>
            <a:r>
              <a:rPr lang="en-US" sz="2000" dirty="0">
                <a:solidFill>
                  <a:schemeClr val="tx1">
                    <a:lumMod val="75000"/>
                  </a:schemeClr>
                </a:solidFill>
                <a:latin typeface="Cocon® Next Arabic"/>
                <a:cs typeface="Geeza Pro" panose="02000400000000000000" pitchFamily="2" charset="0"/>
              </a:rPr>
              <a:t>3</a:t>
            </a:r>
          </a:p>
        </p:txBody>
      </p:sp>
      <p:sp>
        <p:nvSpPr>
          <p:cNvPr id="70" name="شكل بيضاوي 69">
            <a:extLst>
              <a:ext uri="{FF2B5EF4-FFF2-40B4-BE49-F238E27FC236}">
                <a16:creationId xmlns:a16="http://schemas.microsoft.com/office/drawing/2014/main" id="{43278C28-3717-2688-2F68-1DFE653FAB2D}"/>
              </a:ext>
            </a:extLst>
          </p:cNvPr>
          <p:cNvSpPr/>
          <p:nvPr/>
        </p:nvSpPr>
        <p:spPr>
          <a:xfrm>
            <a:off x="6129912" y="2311549"/>
            <a:ext cx="972566" cy="972566"/>
          </a:xfrm>
          <a:prstGeom prst="ellipse">
            <a:avLst/>
          </a:prstGeom>
          <a:solidFill>
            <a:srgbClr val="EED0BC"/>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1" fromWordArt="0" anchor="ctr" anchorCtr="0" forceAA="0" compatLnSpc="1">
            <a:prstTxWarp prst="textNoShape">
              <a:avLst/>
            </a:prstTxWarp>
            <a:noAutofit/>
          </a:bodyPr>
          <a:lstStyle/>
          <a:p>
            <a:pPr algn="ctr"/>
            <a:endParaRPr lang="LID4096"/>
          </a:p>
        </p:txBody>
      </p:sp>
      <p:sp>
        <p:nvSpPr>
          <p:cNvPr id="71" name="مستطيل 70">
            <a:extLst>
              <a:ext uri="{FF2B5EF4-FFF2-40B4-BE49-F238E27FC236}">
                <a16:creationId xmlns:a16="http://schemas.microsoft.com/office/drawing/2014/main" id="{5429FC62-BEC5-7C9D-F540-41C4A2EDB5B0}"/>
              </a:ext>
            </a:extLst>
          </p:cNvPr>
          <p:cNvSpPr/>
          <p:nvPr/>
        </p:nvSpPr>
        <p:spPr>
          <a:xfrm>
            <a:off x="11188597" y="2311549"/>
            <a:ext cx="114300" cy="972566"/>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1" fromWordArt="0" anchor="ctr" anchorCtr="0" forceAA="0" compatLnSpc="1">
            <a:prstTxWarp prst="textNoShape">
              <a:avLst/>
            </a:prstTxWarp>
            <a:noAutofit/>
          </a:bodyPr>
          <a:lstStyle/>
          <a:p>
            <a:pPr algn="ctr"/>
            <a:endParaRPr lang="LID4096"/>
          </a:p>
        </p:txBody>
      </p:sp>
      <p:sp>
        <p:nvSpPr>
          <p:cNvPr id="74" name="Title 6">
            <a:extLst>
              <a:ext uri="{FF2B5EF4-FFF2-40B4-BE49-F238E27FC236}">
                <a16:creationId xmlns:a16="http://schemas.microsoft.com/office/drawing/2014/main" id="{08227E98-6071-73CA-062A-00997F6B0C70}"/>
              </a:ext>
            </a:extLst>
          </p:cNvPr>
          <p:cNvSpPr txBox="1">
            <a:spLocks/>
          </p:cNvSpPr>
          <p:nvPr/>
        </p:nvSpPr>
        <p:spPr>
          <a:xfrm>
            <a:off x="7478060" y="2375362"/>
            <a:ext cx="3607336" cy="844940"/>
          </a:xfrm>
          <a:prstGeom prst="rect">
            <a:avLst/>
          </a:prstGeom>
        </p:spPr>
        <p:txBody>
          <a:bodyPr vert="horz" lIns="91440" tIns="45720" rIns="91440" bIns="45720" rtlCol="0" anchor="ctr">
            <a:noAutofit/>
          </a:bodyPr>
          <a:lstStyle>
            <a:defPPr>
              <a:defRPr lang="ar-SA"/>
            </a:defPPr>
            <a:lvl1pPr marL="342900" marR="0" lvl="0" indent="-342900" algn="r" defTabSz="914400" rtl="1" eaLnBrk="1" fontAlgn="auto" latinLnBrk="0" hangingPunct="1">
              <a:lnSpc>
                <a:spcPct val="120000"/>
              </a:lnSpc>
              <a:spcAft>
                <a:spcPts val="0"/>
              </a:spcAft>
              <a:buClrTx/>
              <a:buSzTx/>
              <a:buFont typeface="Arial" panose="020B0604020202020204" pitchFamily="34" charset="0"/>
              <a:buChar char="•"/>
              <a:tabLst/>
              <a:defRPr kumimoji="0" sz="1600" b="1" i="0" u="none" strike="noStrike" cap="none" spc="0" normalizeH="0" baseline="0">
                <a:ln>
                  <a:noFill/>
                </a:ln>
                <a:solidFill>
                  <a:prstClr val="white">
                    <a:lumMod val="65000"/>
                  </a:prstClr>
                </a:solidFill>
                <a:effectLst/>
                <a:uLnTx/>
                <a:uFillTx/>
                <a:latin typeface="El Messiri" panose="00000800000000000000" pitchFamily="50" charset="-78"/>
                <a:ea typeface="+mj-ea"/>
                <a:cs typeface="El Messiri" panose="00000800000000000000" pitchFamily="50" charset="-78"/>
              </a:defRPr>
            </a:lvl1pPr>
          </a:lstStyle>
          <a:p>
            <a:pPr marL="0" lvl="0" indent="0" algn="ctr" rtl="0">
              <a:buNone/>
            </a:pPr>
            <a:r>
              <a:rPr lang="en-US" sz="1800" b="0" dirty="0">
                <a:solidFill>
                  <a:srgbClr val="343D45">
                    <a:lumMod val="75000"/>
                  </a:srgbClr>
                </a:solidFill>
                <a:latin typeface="Cocon® Next Arabic"/>
                <a:cs typeface="Geeza Pro" panose="02000400000000000000" pitchFamily="2" charset="0"/>
              </a:rPr>
              <a:t>Some franchises require a renewal fee after a period of time.</a:t>
            </a:r>
          </a:p>
        </p:txBody>
      </p:sp>
      <p:sp>
        <p:nvSpPr>
          <p:cNvPr id="75" name="شكل بيضاوي 74">
            <a:extLst>
              <a:ext uri="{FF2B5EF4-FFF2-40B4-BE49-F238E27FC236}">
                <a16:creationId xmlns:a16="http://schemas.microsoft.com/office/drawing/2014/main" id="{53CE99CC-9406-0729-B990-75060D6EBBD0}"/>
              </a:ext>
            </a:extLst>
          </p:cNvPr>
          <p:cNvSpPr/>
          <p:nvPr/>
        </p:nvSpPr>
        <p:spPr>
          <a:xfrm>
            <a:off x="6129912" y="3810703"/>
            <a:ext cx="972566" cy="972566"/>
          </a:xfrm>
          <a:prstGeom prst="ellipse">
            <a:avLst/>
          </a:prstGeom>
          <a:solidFill>
            <a:srgbClr val="F5E3D7"/>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1" fromWordArt="0" anchor="ctr" anchorCtr="0" forceAA="0" compatLnSpc="1">
            <a:prstTxWarp prst="textNoShape">
              <a:avLst/>
            </a:prstTxWarp>
            <a:noAutofit/>
          </a:bodyPr>
          <a:lstStyle/>
          <a:p>
            <a:pPr algn="ctr"/>
            <a:endParaRPr lang="LID4096"/>
          </a:p>
        </p:txBody>
      </p:sp>
      <p:sp>
        <p:nvSpPr>
          <p:cNvPr id="76" name="مستطيل 75">
            <a:extLst>
              <a:ext uri="{FF2B5EF4-FFF2-40B4-BE49-F238E27FC236}">
                <a16:creationId xmlns:a16="http://schemas.microsoft.com/office/drawing/2014/main" id="{703631A0-A52E-B53F-0B0C-8BE1FE29F191}"/>
              </a:ext>
            </a:extLst>
          </p:cNvPr>
          <p:cNvSpPr/>
          <p:nvPr/>
        </p:nvSpPr>
        <p:spPr>
          <a:xfrm>
            <a:off x="11188597" y="3810703"/>
            <a:ext cx="114300" cy="972566"/>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1" fromWordArt="0" anchor="ctr" anchorCtr="0" forceAA="0" compatLnSpc="1">
            <a:prstTxWarp prst="textNoShape">
              <a:avLst/>
            </a:prstTxWarp>
            <a:noAutofit/>
          </a:bodyPr>
          <a:lstStyle/>
          <a:p>
            <a:pPr algn="ctr"/>
            <a:endParaRPr lang="LID4096"/>
          </a:p>
        </p:txBody>
      </p:sp>
      <p:sp>
        <p:nvSpPr>
          <p:cNvPr id="77" name="Title 6">
            <a:extLst>
              <a:ext uri="{FF2B5EF4-FFF2-40B4-BE49-F238E27FC236}">
                <a16:creationId xmlns:a16="http://schemas.microsoft.com/office/drawing/2014/main" id="{C1D355C0-9541-684C-B5D9-CBCC4D6FEDFA}"/>
              </a:ext>
            </a:extLst>
          </p:cNvPr>
          <p:cNvSpPr txBox="1">
            <a:spLocks/>
          </p:cNvSpPr>
          <p:nvPr/>
        </p:nvSpPr>
        <p:spPr>
          <a:xfrm>
            <a:off x="7362111" y="3874516"/>
            <a:ext cx="3566852" cy="844940"/>
          </a:xfrm>
          <a:prstGeom prst="rect">
            <a:avLst/>
          </a:prstGeom>
        </p:spPr>
        <p:txBody>
          <a:bodyPr vert="horz" lIns="91440" tIns="45720" rIns="91440" bIns="45720" rtlCol="0" anchor="ctr">
            <a:noAutofit/>
          </a:bodyPr>
          <a:lstStyle>
            <a:defPPr>
              <a:defRPr lang="ar-SA"/>
            </a:defPPr>
            <a:lvl1pPr marL="342900" marR="0" lvl="0" indent="-342900" algn="r" defTabSz="914400" rtl="1" eaLnBrk="1" fontAlgn="auto" latinLnBrk="0" hangingPunct="1">
              <a:lnSpc>
                <a:spcPct val="120000"/>
              </a:lnSpc>
              <a:spcAft>
                <a:spcPts val="0"/>
              </a:spcAft>
              <a:buClrTx/>
              <a:buSzTx/>
              <a:buFont typeface="Arial" panose="020B0604020202020204" pitchFamily="34" charset="0"/>
              <a:buChar char="•"/>
              <a:tabLst/>
              <a:defRPr kumimoji="0" sz="1600" b="1" i="0" u="none" strike="noStrike" cap="none" spc="0" normalizeH="0" baseline="0">
                <a:ln>
                  <a:noFill/>
                </a:ln>
                <a:solidFill>
                  <a:prstClr val="white">
                    <a:lumMod val="65000"/>
                  </a:prstClr>
                </a:solidFill>
                <a:effectLst/>
                <a:uLnTx/>
                <a:uFillTx/>
                <a:latin typeface="El Messiri" panose="00000800000000000000" pitchFamily="50" charset="-78"/>
                <a:ea typeface="+mj-ea"/>
                <a:cs typeface="El Messiri" panose="00000800000000000000" pitchFamily="50" charset="-78"/>
              </a:defRPr>
            </a:lvl1pPr>
          </a:lstStyle>
          <a:p>
            <a:pPr marL="0" lvl="0" indent="0" algn="ctr" rtl="0">
              <a:buNone/>
            </a:pPr>
            <a:r>
              <a:rPr lang="en-US" sz="1800" b="0" dirty="0">
                <a:solidFill>
                  <a:srgbClr val="343D45">
                    <a:lumMod val="75000"/>
                  </a:srgbClr>
                </a:solidFill>
                <a:latin typeface="Cocon® Next Arabic"/>
                <a:cs typeface="Geeza Pro" panose="02000400000000000000" pitchFamily="2" charset="0"/>
              </a:rPr>
              <a:t>Growth of franchise may be limited by contract.</a:t>
            </a:r>
          </a:p>
        </p:txBody>
      </p:sp>
      <p:sp>
        <p:nvSpPr>
          <p:cNvPr id="81" name="Title 6">
            <a:extLst>
              <a:ext uri="{FF2B5EF4-FFF2-40B4-BE49-F238E27FC236}">
                <a16:creationId xmlns:a16="http://schemas.microsoft.com/office/drawing/2014/main" id="{DD8FCB08-FF33-2BC5-29B3-6B36AEF269C3}"/>
              </a:ext>
            </a:extLst>
          </p:cNvPr>
          <p:cNvSpPr txBox="1">
            <a:spLocks/>
          </p:cNvSpPr>
          <p:nvPr/>
        </p:nvSpPr>
        <p:spPr>
          <a:xfrm>
            <a:off x="6313899" y="2422066"/>
            <a:ext cx="604592" cy="751531"/>
          </a:xfrm>
          <a:prstGeom prst="rect">
            <a:avLst/>
          </a:prstGeom>
        </p:spPr>
        <p:txBody>
          <a:bodyPr vert="horz" lIns="91440" tIns="45720" rIns="91440" bIns="45720" rtlCol="0" anchor="ctr">
            <a:noAutofit/>
          </a:bodyPr>
          <a:lstStyle>
            <a:defPPr>
              <a:defRPr lang="ar-SA"/>
            </a:defPPr>
            <a:lvl1pPr marL="342900" marR="0" lvl="0" indent="-342900" algn="r" defTabSz="914400" rtl="1" eaLnBrk="1" fontAlgn="auto" latinLnBrk="0" hangingPunct="1">
              <a:lnSpc>
                <a:spcPct val="120000"/>
              </a:lnSpc>
              <a:spcAft>
                <a:spcPts val="0"/>
              </a:spcAft>
              <a:buClrTx/>
              <a:buSzTx/>
              <a:buFont typeface="Arial" panose="020B0604020202020204" pitchFamily="34" charset="0"/>
              <a:buChar char="•"/>
              <a:tabLst/>
              <a:defRPr kumimoji="0" sz="1600" b="1" i="0" u="none" strike="noStrike" cap="none" spc="0" normalizeH="0" baseline="0">
                <a:ln>
                  <a:noFill/>
                </a:ln>
                <a:solidFill>
                  <a:prstClr val="white">
                    <a:lumMod val="65000"/>
                  </a:prstClr>
                </a:solidFill>
                <a:effectLst/>
                <a:uLnTx/>
                <a:uFillTx/>
                <a:latin typeface="El Messiri" panose="00000800000000000000" pitchFamily="50" charset="-78"/>
                <a:ea typeface="+mj-ea"/>
                <a:cs typeface="El Messiri" panose="00000800000000000000" pitchFamily="50" charset="-78"/>
              </a:defRPr>
            </a:lvl1pPr>
          </a:lstStyle>
          <a:p>
            <a:pPr marL="0" lvl="0" indent="0" algn="ctr" rtl="0">
              <a:buNone/>
            </a:pPr>
            <a:r>
              <a:rPr lang="en-US" sz="2000" dirty="0">
                <a:solidFill>
                  <a:schemeClr val="tx1">
                    <a:lumMod val="75000"/>
                  </a:schemeClr>
                </a:solidFill>
                <a:latin typeface="Cocon® Next Arabic"/>
                <a:cs typeface="Geeza Pro" panose="02000400000000000000" pitchFamily="2" charset="0"/>
              </a:rPr>
              <a:t>4</a:t>
            </a:r>
          </a:p>
        </p:txBody>
      </p:sp>
      <p:sp>
        <p:nvSpPr>
          <p:cNvPr id="82" name="Title 6">
            <a:extLst>
              <a:ext uri="{FF2B5EF4-FFF2-40B4-BE49-F238E27FC236}">
                <a16:creationId xmlns:a16="http://schemas.microsoft.com/office/drawing/2014/main" id="{DEA7AA69-FA80-176C-0E00-287DAF52016D}"/>
              </a:ext>
            </a:extLst>
          </p:cNvPr>
          <p:cNvSpPr txBox="1">
            <a:spLocks/>
          </p:cNvSpPr>
          <p:nvPr/>
        </p:nvSpPr>
        <p:spPr>
          <a:xfrm>
            <a:off x="6313899" y="3917383"/>
            <a:ext cx="604592" cy="751531"/>
          </a:xfrm>
          <a:prstGeom prst="rect">
            <a:avLst/>
          </a:prstGeom>
        </p:spPr>
        <p:txBody>
          <a:bodyPr vert="horz" lIns="91440" tIns="45720" rIns="91440" bIns="45720" rtlCol="0" anchor="ctr">
            <a:noAutofit/>
          </a:bodyPr>
          <a:lstStyle>
            <a:defPPr>
              <a:defRPr lang="ar-SA"/>
            </a:defPPr>
            <a:lvl1pPr marL="342900" marR="0" lvl="0" indent="-342900" algn="r" defTabSz="914400" rtl="1" eaLnBrk="1" fontAlgn="auto" latinLnBrk="0" hangingPunct="1">
              <a:lnSpc>
                <a:spcPct val="120000"/>
              </a:lnSpc>
              <a:spcAft>
                <a:spcPts val="0"/>
              </a:spcAft>
              <a:buClrTx/>
              <a:buSzTx/>
              <a:buFont typeface="Arial" panose="020B0604020202020204" pitchFamily="34" charset="0"/>
              <a:buChar char="•"/>
              <a:tabLst/>
              <a:defRPr kumimoji="0" sz="1600" b="1" i="0" u="none" strike="noStrike" cap="none" spc="0" normalizeH="0" baseline="0">
                <a:ln>
                  <a:noFill/>
                </a:ln>
                <a:solidFill>
                  <a:prstClr val="white">
                    <a:lumMod val="65000"/>
                  </a:prstClr>
                </a:solidFill>
                <a:effectLst/>
                <a:uLnTx/>
                <a:uFillTx/>
                <a:latin typeface="El Messiri" panose="00000800000000000000" pitchFamily="50" charset="-78"/>
                <a:ea typeface="+mj-ea"/>
                <a:cs typeface="El Messiri" panose="00000800000000000000" pitchFamily="50" charset="-78"/>
              </a:defRPr>
            </a:lvl1pPr>
          </a:lstStyle>
          <a:p>
            <a:pPr marL="0" lvl="0" indent="0" algn="ctr" rtl="0">
              <a:buNone/>
            </a:pPr>
            <a:r>
              <a:rPr lang="en-US" sz="2000" dirty="0">
                <a:solidFill>
                  <a:schemeClr val="tx1">
                    <a:lumMod val="75000"/>
                  </a:schemeClr>
                </a:solidFill>
                <a:latin typeface="Cocon® Next Arabic"/>
                <a:cs typeface="Geeza Pro" panose="02000400000000000000" pitchFamily="2" charset="0"/>
              </a:rPr>
              <a:t>5</a:t>
            </a:r>
          </a:p>
        </p:txBody>
      </p:sp>
      <p:sp>
        <p:nvSpPr>
          <p:cNvPr id="37" name="Rectangle 31">
            <a:extLst>
              <a:ext uri="{FF2B5EF4-FFF2-40B4-BE49-F238E27FC236}">
                <a16:creationId xmlns:a16="http://schemas.microsoft.com/office/drawing/2014/main" id="{7187C778-9130-DA31-C159-DD8E1516124F}"/>
              </a:ext>
            </a:extLst>
          </p:cNvPr>
          <p:cNvSpPr/>
          <p:nvPr/>
        </p:nvSpPr>
        <p:spPr>
          <a:xfrm>
            <a:off x="4188411" y="933441"/>
            <a:ext cx="3715713" cy="400110"/>
          </a:xfrm>
          <a:prstGeom prst="rect">
            <a:avLst/>
          </a:prstGeom>
        </p:spPr>
        <p:txBody>
          <a:bodyPr wrap="square" anchor="t">
            <a:spAutoFit/>
          </a:bodyPr>
          <a:lstStyle/>
          <a:p>
            <a:pPr algn="ctr">
              <a:defRPr/>
            </a:pPr>
            <a:r>
              <a:rPr lang="en-US" sz="2000" b="1" dirty="0">
                <a:solidFill>
                  <a:schemeClr val="bg1">
                    <a:lumMod val="50000"/>
                  </a:schemeClr>
                </a:solidFill>
                <a:latin typeface="El Messiri" panose="00000800000000000000" pitchFamily="50" charset="-78"/>
                <a:cs typeface="El Messiri" panose="00000800000000000000" pitchFamily="50" charset="-78"/>
              </a:rPr>
              <a:t>Disadvantages of Franchising </a:t>
            </a:r>
          </a:p>
        </p:txBody>
      </p:sp>
    </p:spTree>
    <p:extLst>
      <p:ext uri="{BB962C8B-B14F-4D97-AF65-F5344CB8AC3E}">
        <p14:creationId xmlns:p14="http://schemas.microsoft.com/office/powerpoint/2010/main" val="4197961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5" fill="hold" grpId="0" nodeType="after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randombar(vertical)">
                                      <p:cBhvr>
                                        <p:cTn id="7" dur="150"/>
                                        <p:tgtEl>
                                          <p:spTgt spid="48"/>
                                        </p:tgtEl>
                                      </p:cBhvr>
                                    </p:animEffect>
                                  </p:childTnLst>
                                </p:cTn>
                              </p:par>
                            </p:childTnLst>
                          </p:cTn>
                        </p:par>
                        <p:par>
                          <p:cTn id="8" fill="hold">
                            <p:stCondLst>
                              <p:cond delay="150"/>
                            </p:stCondLst>
                            <p:childTnLst>
                              <p:par>
                                <p:cTn id="9" presetID="14" presetClass="entr" presetSubtype="5" fill="hold" grpId="0" nodeType="afterEffect">
                                  <p:stCondLst>
                                    <p:cond delay="0"/>
                                  </p:stCondLst>
                                  <p:childTnLst>
                                    <p:set>
                                      <p:cBhvr>
                                        <p:cTn id="10" dur="1" fill="hold">
                                          <p:stCondLst>
                                            <p:cond delay="0"/>
                                          </p:stCondLst>
                                        </p:cTn>
                                        <p:tgtEl>
                                          <p:spTgt spid="49"/>
                                        </p:tgtEl>
                                        <p:attrNameLst>
                                          <p:attrName>style.visibility</p:attrName>
                                        </p:attrNameLst>
                                      </p:cBhvr>
                                      <p:to>
                                        <p:strVal val="visible"/>
                                      </p:to>
                                    </p:set>
                                    <p:animEffect transition="in" filter="randombar(vertical)">
                                      <p:cBhvr>
                                        <p:cTn id="11" dur="150"/>
                                        <p:tgtEl>
                                          <p:spTgt spid="49"/>
                                        </p:tgtEl>
                                      </p:cBhvr>
                                    </p:animEffect>
                                  </p:childTnLst>
                                </p:cTn>
                              </p:par>
                            </p:childTnLst>
                          </p:cTn>
                        </p:par>
                        <p:par>
                          <p:cTn id="12" fill="hold">
                            <p:stCondLst>
                              <p:cond delay="300"/>
                            </p:stCondLst>
                            <p:childTnLst>
                              <p:par>
                                <p:cTn id="13" presetID="14" presetClass="entr" presetSubtype="5" fill="hold" grpId="0" nodeType="afterEffect">
                                  <p:stCondLst>
                                    <p:cond delay="0"/>
                                  </p:stCondLst>
                                  <p:childTnLst>
                                    <p:set>
                                      <p:cBhvr>
                                        <p:cTn id="14" dur="1" fill="hold">
                                          <p:stCondLst>
                                            <p:cond delay="0"/>
                                          </p:stCondLst>
                                        </p:cTn>
                                        <p:tgtEl>
                                          <p:spTgt spid="50"/>
                                        </p:tgtEl>
                                        <p:attrNameLst>
                                          <p:attrName>style.visibility</p:attrName>
                                        </p:attrNameLst>
                                      </p:cBhvr>
                                      <p:to>
                                        <p:strVal val="visible"/>
                                      </p:to>
                                    </p:set>
                                    <p:animEffect transition="in" filter="randombar(vertical)">
                                      <p:cBhvr>
                                        <p:cTn id="15" dur="150"/>
                                        <p:tgtEl>
                                          <p:spTgt spid="50"/>
                                        </p:tgtEl>
                                      </p:cBhvr>
                                    </p:animEffect>
                                  </p:childTnLst>
                                </p:cTn>
                              </p:par>
                            </p:childTnLst>
                          </p:cTn>
                        </p:par>
                        <p:par>
                          <p:cTn id="16" fill="hold">
                            <p:stCondLst>
                              <p:cond delay="450"/>
                            </p:stCondLst>
                            <p:childTnLst>
                              <p:par>
                                <p:cTn id="17" presetID="14" presetClass="entr" presetSubtype="5" fill="hold" grpId="0" nodeType="afterEffect">
                                  <p:stCondLst>
                                    <p:cond delay="0"/>
                                  </p:stCondLst>
                                  <p:childTnLst>
                                    <p:set>
                                      <p:cBhvr>
                                        <p:cTn id="18" dur="1" fill="hold">
                                          <p:stCondLst>
                                            <p:cond delay="0"/>
                                          </p:stCondLst>
                                        </p:cTn>
                                        <p:tgtEl>
                                          <p:spTgt spid="51"/>
                                        </p:tgtEl>
                                        <p:attrNameLst>
                                          <p:attrName>style.visibility</p:attrName>
                                        </p:attrNameLst>
                                      </p:cBhvr>
                                      <p:to>
                                        <p:strVal val="visible"/>
                                      </p:to>
                                    </p:set>
                                    <p:animEffect transition="in" filter="randombar(vertical)">
                                      <p:cBhvr>
                                        <p:cTn id="19" dur="150"/>
                                        <p:tgtEl>
                                          <p:spTgt spid="51"/>
                                        </p:tgtEl>
                                      </p:cBhvr>
                                    </p:animEffect>
                                  </p:childTnLst>
                                </p:cTn>
                              </p:par>
                            </p:childTnLst>
                          </p:cTn>
                        </p:par>
                        <p:par>
                          <p:cTn id="20" fill="hold">
                            <p:stCondLst>
                              <p:cond delay="600"/>
                            </p:stCondLst>
                            <p:childTnLst>
                              <p:par>
                                <p:cTn id="21" presetID="41" presetClass="entr" presetSubtype="0" fill="hold" grpId="0" nodeType="afterEffect">
                                  <p:stCondLst>
                                    <p:cond delay="0"/>
                                  </p:stCondLst>
                                  <p:iterate type="lt">
                                    <p:tmPct val="10000"/>
                                  </p:iterate>
                                  <p:childTnLst>
                                    <p:set>
                                      <p:cBhvr>
                                        <p:cTn id="22" dur="1" fill="hold">
                                          <p:stCondLst>
                                            <p:cond delay="0"/>
                                          </p:stCondLst>
                                        </p:cTn>
                                        <p:tgtEl>
                                          <p:spTgt spid="36"/>
                                        </p:tgtEl>
                                        <p:attrNameLst>
                                          <p:attrName>style.visibility</p:attrName>
                                        </p:attrNameLst>
                                      </p:cBhvr>
                                      <p:to>
                                        <p:strVal val="visible"/>
                                      </p:to>
                                    </p:set>
                                    <p:anim calcmode="lin" valueType="num">
                                      <p:cBhvr>
                                        <p:cTn id="23" dur="250" fill="hold"/>
                                        <p:tgtEl>
                                          <p:spTgt spid="36"/>
                                        </p:tgtEl>
                                        <p:attrNameLst>
                                          <p:attrName>ppt_x</p:attrName>
                                        </p:attrNameLst>
                                      </p:cBhvr>
                                      <p:tavLst>
                                        <p:tav tm="0">
                                          <p:val>
                                            <p:strVal val="#ppt_x"/>
                                          </p:val>
                                        </p:tav>
                                        <p:tav tm="50000">
                                          <p:val>
                                            <p:strVal val="#ppt_x+.1"/>
                                          </p:val>
                                        </p:tav>
                                        <p:tav tm="100000">
                                          <p:val>
                                            <p:strVal val="#ppt_x"/>
                                          </p:val>
                                        </p:tav>
                                      </p:tavLst>
                                    </p:anim>
                                    <p:anim calcmode="lin" valueType="num">
                                      <p:cBhvr>
                                        <p:cTn id="24" dur="250" fill="hold"/>
                                        <p:tgtEl>
                                          <p:spTgt spid="36"/>
                                        </p:tgtEl>
                                        <p:attrNameLst>
                                          <p:attrName>ppt_y</p:attrName>
                                        </p:attrNameLst>
                                      </p:cBhvr>
                                      <p:tavLst>
                                        <p:tav tm="0">
                                          <p:val>
                                            <p:strVal val="#ppt_y"/>
                                          </p:val>
                                        </p:tav>
                                        <p:tav tm="100000">
                                          <p:val>
                                            <p:strVal val="#ppt_y"/>
                                          </p:val>
                                        </p:tav>
                                      </p:tavLst>
                                    </p:anim>
                                    <p:anim calcmode="lin" valueType="num">
                                      <p:cBhvr>
                                        <p:cTn id="25" dur="250" fill="hold"/>
                                        <p:tgtEl>
                                          <p:spTgt spid="36"/>
                                        </p:tgtEl>
                                        <p:attrNameLst>
                                          <p:attrName>ppt_h</p:attrName>
                                        </p:attrNameLst>
                                      </p:cBhvr>
                                      <p:tavLst>
                                        <p:tav tm="0">
                                          <p:val>
                                            <p:strVal val="#ppt_h/10"/>
                                          </p:val>
                                        </p:tav>
                                        <p:tav tm="50000">
                                          <p:val>
                                            <p:strVal val="#ppt_h+.01"/>
                                          </p:val>
                                        </p:tav>
                                        <p:tav tm="100000">
                                          <p:val>
                                            <p:strVal val="#ppt_h"/>
                                          </p:val>
                                        </p:tav>
                                      </p:tavLst>
                                    </p:anim>
                                    <p:anim calcmode="lin" valueType="num">
                                      <p:cBhvr>
                                        <p:cTn id="26" dur="250" fill="hold"/>
                                        <p:tgtEl>
                                          <p:spTgt spid="36"/>
                                        </p:tgtEl>
                                        <p:attrNameLst>
                                          <p:attrName>ppt_w</p:attrName>
                                        </p:attrNameLst>
                                      </p:cBhvr>
                                      <p:tavLst>
                                        <p:tav tm="0">
                                          <p:val>
                                            <p:strVal val="#ppt_w/10"/>
                                          </p:val>
                                        </p:tav>
                                        <p:tav tm="50000">
                                          <p:val>
                                            <p:strVal val="#ppt_w+.01"/>
                                          </p:val>
                                        </p:tav>
                                        <p:tav tm="100000">
                                          <p:val>
                                            <p:strVal val="#ppt_w"/>
                                          </p:val>
                                        </p:tav>
                                      </p:tavLst>
                                    </p:anim>
                                    <p:animEffect transition="in" filter="fade">
                                      <p:cBhvr>
                                        <p:cTn id="27" dur="250" tmFilter="0,0; .5, 1; 1, 1"/>
                                        <p:tgtEl>
                                          <p:spTgt spid="36"/>
                                        </p:tgtEl>
                                      </p:cBhvr>
                                    </p:animEffect>
                                  </p:childTnLst>
                                </p:cTn>
                              </p:par>
                            </p:childTnLst>
                          </p:cTn>
                        </p:par>
                        <p:par>
                          <p:cTn id="28" fill="hold">
                            <p:stCondLst>
                              <p:cond delay="1050"/>
                            </p:stCondLst>
                            <p:childTnLst>
                              <p:par>
                                <p:cTn id="29" presetID="41" presetClass="entr" presetSubtype="0" fill="hold" grpId="0" nodeType="afterEffect">
                                  <p:stCondLst>
                                    <p:cond delay="0"/>
                                  </p:stCondLst>
                                  <p:iterate type="lt">
                                    <p:tmPct val="10000"/>
                                  </p:iterate>
                                  <p:childTnLst>
                                    <p:set>
                                      <p:cBhvr>
                                        <p:cTn id="30" dur="1" fill="hold">
                                          <p:stCondLst>
                                            <p:cond delay="0"/>
                                          </p:stCondLst>
                                        </p:cTn>
                                        <p:tgtEl>
                                          <p:spTgt spid="37"/>
                                        </p:tgtEl>
                                        <p:attrNameLst>
                                          <p:attrName>style.visibility</p:attrName>
                                        </p:attrNameLst>
                                      </p:cBhvr>
                                      <p:to>
                                        <p:strVal val="visible"/>
                                      </p:to>
                                    </p:set>
                                    <p:anim calcmode="lin" valueType="num">
                                      <p:cBhvr>
                                        <p:cTn id="31" dur="250" fill="hold"/>
                                        <p:tgtEl>
                                          <p:spTgt spid="37"/>
                                        </p:tgtEl>
                                        <p:attrNameLst>
                                          <p:attrName>ppt_x</p:attrName>
                                        </p:attrNameLst>
                                      </p:cBhvr>
                                      <p:tavLst>
                                        <p:tav tm="0">
                                          <p:val>
                                            <p:strVal val="#ppt_x"/>
                                          </p:val>
                                        </p:tav>
                                        <p:tav tm="50000">
                                          <p:val>
                                            <p:strVal val="#ppt_x+.1"/>
                                          </p:val>
                                        </p:tav>
                                        <p:tav tm="100000">
                                          <p:val>
                                            <p:strVal val="#ppt_x"/>
                                          </p:val>
                                        </p:tav>
                                      </p:tavLst>
                                    </p:anim>
                                    <p:anim calcmode="lin" valueType="num">
                                      <p:cBhvr>
                                        <p:cTn id="32" dur="250" fill="hold"/>
                                        <p:tgtEl>
                                          <p:spTgt spid="37"/>
                                        </p:tgtEl>
                                        <p:attrNameLst>
                                          <p:attrName>ppt_y</p:attrName>
                                        </p:attrNameLst>
                                      </p:cBhvr>
                                      <p:tavLst>
                                        <p:tav tm="0">
                                          <p:val>
                                            <p:strVal val="#ppt_y"/>
                                          </p:val>
                                        </p:tav>
                                        <p:tav tm="100000">
                                          <p:val>
                                            <p:strVal val="#ppt_y"/>
                                          </p:val>
                                        </p:tav>
                                      </p:tavLst>
                                    </p:anim>
                                    <p:anim calcmode="lin" valueType="num">
                                      <p:cBhvr>
                                        <p:cTn id="33" dur="250" fill="hold"/>
                                        <p:tgtEl>
                                          <p:spTgt spid="37"/>
                                        </p:tgtEl>
                                        <p:attrNameLst>
                                          <p:attrName>ppt_h</p:attrName>
                                        </p:attrNameLst>
                                      </p:cBhvr>
                                      <p:tavLst>
                                        <p:tav tm="0">
                                          <p:val>
                                            <p:strVal val="#ppt_h/10"/>
                                          </p:val>
                                        </p:tav>
                                        <p:tav tm="50000">
                                          <p:val>
                                            <p:strVal val="#ppt_h+.01"/>
                                          </p:val>
                                        </p:tav>
                                        <p:tav tm="100000">
                                          <p:val>
                                            <p:strVal val="#ppt_h"/>
                                          </p:val>
                                        </p:tav>
                                      </p:tavLst>
                                    </p:anim>
                                    <p:anim calcmode="lin" valueType="num">
                                      <p:cBhvr>
                                        <p:cTn id="34" dur="250" fill="hold"/>
                                        <p:tgtEl>
                                          <p:spTgt spid="37"/>
                                        </p:tgtEl>
                                        <p:attrNameLst>
                                          <p:attrName>ppt_w</p:attrName>
                                        </p:attrNameLst>
                                      </p:cBhvr>
                                      <p:tavLst>
                                        <p:tav tm="0">
                                          <p:val>
                                            <p:strVal val="#ppt_w/10"/>
                                          </p:val>
                                        </p:tav>
                                        <p:tav tm="50000">
                                          <p:val>
                                            <p:strVal val="#ppt_w+.01"/>
                                          </p:val>
                                        </p:tav>
                                        <p:tav tm="100000">
                                          <p:val>
                                            <p:strVal val="#ppt_w"/>
                                          </p:val>
                                        </p:tav>
                                      </p:tavLst>
                                    </p:anim>
                                    <p:animEffect transition="in" filter="fade">
                                      <p:cBhvr>
                                        <p:cTn id="35" dur="250" tmFilter="0,0; .5, 1; 1, 1"/>
                                        <p:tgtEl>
                                          <p:spTgt spid="37"/>
                                        </p:tgtEl>
                                      </p:cBhvr>
                                    </p:animEffect>
                                  </p:childTnLst>
                                </p:cTn>
                              </p:par>
                            </p:childTnLst>
                          </p:cTn>
                        </p:par>
                        <p:par>
                          <p:cTn id="36" fill="hold">
                            <p:stCondLst>
                              <p:cond delay="1925"/>
                            </p:stCondLst>
                            <p:childTnLst>
                              <p:par>
                                <p:cTn id="37" presetID="41" presetClass="entr" presetSubtype="0" fill="hold" grpId="0" nodeType="afterEffect">
                                  <p:stCondLst>
                                    <p:cond delay="0"/>
                                  </p:stCondLst>
                                  <p:iterate type="lt">
                                    <p:tmPct val="10000"/>
                                  </p:iterate>
                                  <p:childTnLst>
                                    <p:set>
                                      <p:cBhvr>
                                        <p:cTn id="38" dur="1" fill="hold">
                                          <p:stCondLst>
                                            <p:cond delay="0"/>
                                          </p:stCondLst>
                                        </p:cTn>
                                        <p:tgtEl>
                                          <p:spTgt spid="65"/>
                                        </p:tgtEl>
                                        <p:attrNameLst>
                                          <p:attrName>style.visibility</p:attrName>
                                        </p:attrNameLst>
                                      </p:cBhvr>
                                      <p:to>
                                        <p:strVal val="visible"/>
                                      </p:to>
                                    </p:set>
                                    <p:anim calcmode="lin" valueType="num">
                                      <p:cBhvr>
                                        <p:cTn id="39" dur="100" fill="hold"/>
                                        <p:tgtEl>
                                          <p:spTgt spid="65"/>
                                        </p:tgtEl>
                                        <p:attrNameLst>
                                          <p:attrName>ppt_x</p:attrName>
                                        </p:attrNameLst>
                                      </p:cBhvr>
                                      <p:tavLst>
                                        <p:tav tm="0">
                                          <p:val>
                                            <p:strVal val="#ppt_x"/>
                                          </p:val>
                                        </p:tav>
                                        <p:tav tm="50000">
                                          <p:val>
                                            <p:strVal val="#ppt_x+.1"/>
                                          </p:val>
                                        </p:tav>
                                        <p:tav tm="100000">
                                          <p:val>
                                            <p:strVal val="#ppt_x"/>
                                          </p:val>
                                        </p:tav>
                                      </p:tavLst>
                                    </p:anim>
                                    <p:anim calcmode="lin" valueType="num">
                                      <p:cBhvr>
                                        <p:cTn id="40" dur="100" fill="hold"/>
                                        <p:tgtEl>
                                          <p:spTgt spid="65"/>
                                        </p:tgtEl>
                                        <p:attrNameLst>
                                          <p:attrName>ppt_y</p:attrName>
                                        </p:attrNameLst>
                                      </p:cBhvr>
                                      <p:tavLst>
                                        <p:tav tm="0">
                                          <p:val>
                                            <p:strVal val="#ppt_y"/>
                                          </p:val>
                                        </p:tav>
                                        <p:tav tm="100000">
                                          <p:val>
                                            <p:strVal val="#ppt_y"/>
                                          </p:val>
                                        </p:tav>
                                      </p:tavLst>
                                    </p:anim>
                                    <p:anim calcmode="lin" valueType="num">
                                      <p:cBhvr>
                                        <p:cTn id="41" dur="100" fill="hold"/>
                                        <p:tgtEl>
                                          <p:spTgt spid="65"/>
                                        </p:tgtEl>
                                        <p:attrNameLst>
                                          <p:attrName>ppt_h</p:attrName>
                                        </p:attrNameLst>
                                      </p:cBhvr>
                                      <p:tavLst>
                                        <p:tav tm="0">
                                          <p:val>
                                            <p:strVal val="#ppt_h/10"/>
                                          </p:val>
                                        </p:tav>
                                        <p:tav tm="50000">
                                          <p:val>
                                            <p:strVal val="#ppt_h+.01"/>
                                          </p:val>
                                        </p:tav>
                                        <p:tav tm="100000">
                                          <p:val>
                                            <p:strVal val="#ppt_h"/>
                                          </p:val>
                                        </p:tav>
                                      </p:tavLst>
                                    </p:anim>
                                    <p:anim calcmode="lin" valueType="num">
                                      <p:cBhvr>
                                        <p:cTn id="42" dur="100" fill="hold"/>
                                        <p:tgtEl>
                                          <p:spTgt spid="65"/>
                                        </p:tgtEl>
                                        <p:attrNameLst>
                                          <p:attrName>ppt_w</p:attrName>
                                        </p:attrNameLst>
                                      </p:cBhvr>
                                      <p:tavLst>
                                        <p:tav tm="0">
                                          <p:val>
                                            <p:strVal val="#ppt_w/10"/>
                                          </p:val>
                                        </p:tav>
                                        <p:tav tm="50000">
                                          <p:val>
                                            <p:strVal val="#ppt_w+.01"/>
                                          </p:val>
                                        </p:tav>
                                        <p:tav tm="100000">
                                          <p:val>
                                            <p:strVal val="#ppt_w"/>
                                          </p:val>
                                        </p:tav>
                                      </p:tavLst>
                                    </p:anim>
                                    <p:animEffect transition="in" filter="fade">
                                      <p:cBhvr>
                                        <p:cTn id="43" dur="100" tmFilter="0,0; .5, 1; 1, 1"/>
                                        <p:tgtEl>
                                          <p:spTgt spid="65"/>
                                        </p:tgtEl>
                                      </p:cBhvr>
                                    </p:animEffect>
                                  </p:childTnLst>
                                </p:cTn>
                              </p:par>
                            </p:childTnLst>
                          </p:cTn>
                        </p:par>
                        <p:par>
                          <p:cTn id="44" fill="hold">
                            <p:stCondLst>
                              <p:cond delay="2025"/>
                            </p:stCondLst>
                            <p:childTnLst>
                              <p:par>
                                <p:cTn id="45" presetID="41" presetClass="entr" presetSubtype="0" fill="hold" grpId="0" nodeType="afterEffect">
                                  <p:stCondLst>
                                    <p:cond delay="0"/>
                                  </p:stCondLst>
                                  <p:iterate type="lt">
                                    <p:tmPct val="10000"/>
                                  </p:iterate>
                                  <p:childTnLst>
                                    <p:set>
                                      <p:cBhvr>
                                        <p:cTn id="46" dur="1" fill="hold">
                                          <p:stCondLst>
                                            <p:cond delay="0"/>
                                          </p:stCondLst>
                                        </p:cTn>
                                        <p:tgtEl>
                                          <p:spTgt spid="68"/>
                                        </p:tgtEl>
                                        <p:attrNameLst>
                                          <p:attrName>style.visibility</p:attrName>
                                        </p:attrNameLst>
                                      </p:cBhvr>
                                      <p:to>
                                        <p:strVal val="visible"/>
                                      </p:to>
                                    </p:set>
                                    <p:anim calcmode="lin" valueType="num">
                                      <p:cBhvr>
                                        <p:cTn id="47" dur="100" fill="hold"/>
                                        <p:tgtEl>
                                          <p:spTgt spid="68"/>
                                        </p:tgtEl>
                                        <p:attrNameLst>
                                          <p:attrName>ppt_x</p:attrName>
                                        </p:attrNameLst>
                                      </p:cBhvr>
                                      <p:tavLst>
                                        <p:tav tm="0">
                                          <p:val>
                                            <p:strVal val="#ppt_x"/>
                                          </p:val>
                                        </p:tav>
                                        <p:tav tm="50000">
                                          <p:val>
                                            <p:strVal val="#ppt_x+.1"/>
                                          </p:val>
                                        </p:tav>
                                        <p:tav tm="100000">
                                          <p:val>
                                            <p:strVal val="#ppt_x"/>
                                          </p:val>
                                        </p:tav>
                                      </p:tavLst>
                                    </p:anim>
                                    <p:anim calcmode="lin" valueType="num">
                                      <p:cBhvr>
                                        <p:cTn id="48" dur="100" fill="hold"/>
                                        <p:tgtEl>
                                          <p:spTgt spid="68"/>
                                        </p:tgtEl>
                                        <p:attrNameLst>
                                          <p:attrName>ppt_y</p:attrName>
                                        </p:attrNameLst>
                                      </p:cBhvr>
                                      <p:tavLst>
                                        <p:tav tm="0">
                                          <p:val>
                                            <p:strVal val="#ppt_y"/>
                                          </p:val>
                                        </p:tav>
                                        <p:tav tm="100000">
                                          <p:val>
                                            <p:strVal val="#ppt_y"/>
                                          </p:val>
                                        </p:tav>
                                      </p:tavLst>
                                    </p:anim>
                                    <p:anim calcmode="lin" valueType="num">
                                      <p:cBhvr>
                                        <p:cTn id="49" dur="100" fill="hold"/>
                                        <p:tgtEl>
                                          <p:spTgt spid="68"/>
                                        </p:tgtEl>
                                        <p:attrNameLst>
                                          <p:attrName>ppt_h</p:attrName>
                                        </p:attrNameLst>
                                      </p:cBhvr>
                                      <p:tavLst>
                                        <p:tav tm="0">
                                          <p:val>
                                            <p:strVal val="#ppt_h/10"/>
                                          </p:val>
                                        </p:tav>
                                        <p:tav tm="50000">
                                          <p:val>
                                            <p:strVal val="#ppt_h+.01"/>
                                          </p:val>
                                        </p:tav>
                                        <p:tav tm="100000">
                                          <p:val>
                                            <p:strVal val="#ppt_h"/>
                                          </p:val>
                                        </p:tav>
                                      </p:tavLst>
                                    </p:anim>
                                    <p:anim calcmode="lin" valueType="num">
                                      <p:cBhvr>
                                        <p:cTn id="50" dur="100" fill="hold"/>
                                        <p:tgtEl>
                                          <p:spTgt spid="68"/>
                                        </p:tgtEl>
                                        <p:attrNameLst>
                                          <p:attrName>ppt_w</p:attrName>
                                        </p:attrNameLst>
                                      </p:cBhvr>
                                      <p:tavLst>
                                        <p:tav tm="0">
                                          <p:val>
                                            <p:strVal val="#ppt_w/10"/>
                                          </p:val>
                                        </p:tav>
                                        <p:tav tm="50000">
                                          <p:val>
                                            <p:strVal val="#ppt_w+.01"/>
                                          </p:val>
                                        </p:tav>
                                        <p:tav tm="100000">
                                          <p:val>
                                            <p:strVal val="#ppt_w"/>
                                          </p:val>
                                        </p:tav>
                                      </p:tavLst>
                                    </p:anim>
                                    <p:animEffect transition="in" filter="fade">
                                      <p:cBhvr>
                                        <p:cTn id="51" dur="100" tmFilter="0,0; .5, 1; 1, 1"/>
                                        <p:tgtEl>
                                          <p:spTgt spid="68"/>
                                        </p:tgtEl>
                                      </p:cBhvr>
                                    </p:animEffect>
                                  </p:childTnLst>
                                </p:cTn>
                              </p:par>
                            </p:childTnLst>
                          </p:cTn>
                        </p:par>
                        <p:par>
                          <p:cTn id="52" fill="hold">
                            <p:stCondLst>
                              <p:cond delay="2125"/>
                            </p:stCondLst>
                            <p:childTnLst>
                              <p:par>
                                <p:cTn id="53" presetID="41" presetClass="entr" presetSubtype="0" fill="hold" grpId="0" nodeType="afterEffect">
                                  <p:stCondLst>
                                    <p:cond delay="0"/>
                                  </p:stCondLst>
                                  <p:iterate type="lt">
                                    <p:tmPct val="10000"/>
                                  </p:iterate>
                                  <p:childTnLst>
                                    <p:set>
                                      <p:cBhvr>
                                        <p:cTn id="54" dur="1" fill="hold">
                                          <p:stCondLst>
                                            <p:cond delay="0"/>
                                          </p:stCondLst>
                                        </p:cTn>
                                        <p:tgtEl>
                                          <p:spTgt spid="69"/>
                                        </p:tgtEl>
                                        <p:attrNameLst>
                                          <p:attrName>style.visibility</p:attrName>
                                        </p:attrNameLst>
                                      </p:cBhvr>
                                      <p:to>
                                        <p:strVal val="visible"/>
                                      </p:to>
                                    </p:set>
                                    <p:anim calcmode="lin" valueType="num">
                                      <p:cBhvr>
                                        <p:cTn id="55" dur="100" fill="hold"/>
                                        <p:tgtEl>
                                          <p:spTgt spid="69"/>
                                        </p:tgtEl>
                                        <p:attrNameLst>
                                          <p:attrName>ppt_x</p:attrName>
                                        </p:attrNameLst>
                                      </p:cBhvr>
                                      <p:tavLst>
                                        <p:tav tm="0">
                                          <p:val>
                                            <p:strVal val="#ppt_x"/>
                                          </p:val>
                                        </p:tav>
                                        <p:tav tm="50000">
                                          <p:val>
                                            <p:strVal val="#ppt_x+.1"/>
                                          </p:val>
                                        </p:tav>
                                        <p:tav tm="100000">
                                          <p:val>
                                            <p:strVal val="#ppt_x"/>
                                          </p:val>
                                        </p:tav>
                                      </p:tavLst>
                                    </p:anim>
                                    <p:anim calcmode="lin" valueType="num">
                                      <p:cBhvr>
                                        <p:cTn id="56" dur="100" fill="hold"/>
                                        <p:tgtEl>
                                          <p:spTgt spid="69"/>
                                        </p:tgtEl>
                                        <p:attrNameLst>
                                          <p:attrName>ppt_y</p:attrName>
                                        </p:attrNameLst>
                                      </p:cBhvr>
                                      <p:tavLst>
                                        <p:tav tm="0">
                                          <p:val>
                                            <p:strVal val="#ppt_y"/>
                                          </p:val>
                                        </p:tav>
                                        <p:tav tm="100000">
                                          <p:val>
                                            <p:strVal val="#ppt_y"/>
                                          </p:val>
                                        </p:tav>
                                      </p:tavLst>
                                    </p:anim>
                                    <p:anim calcmode="lin" valueType="num">
                                      <p:cBhvr>
                                        <p:cTn id="57" dur="100" fill="hold"/>
                                        <p:tgtEl>
                                          <p:spTgt spid="69"/>
                                        </p:tgtEl>
                                        <p:attrNameLst>
                                          <p:attrName>ppt_h</p:attrName>
                                        </p:attrNameLst>
                                      </p:cBhvr>
                                      <p:tavLst>
                                        <p:tav tm="0">
                                          <p:val>
                                            <p:strVal val="#ppt_h/10"/>
                                          </p:val>
                                        </p:tav>
                                        <p:tav tm="50000">
                                          <p:val>
                                            <p:strVal val="#ppt_h+.01"/>
                                          </p:val>
                                        </p:tav>
                                        <p:tav tm="100000">
                                          <p:val>
                                            <p:strVal val="#ppt_h"/>
                                          </p:val>
                                        </p:tav>
                                      </p:tavLst>
                                    </p:anim>
                                    <p:anim calcmode="lin" valueType="num">
                                      <p:cBhvr>
                                        <p:cTn id="58" dur="100" fill="hold"/>
                                        <p:tgtEl>
                                          <p:spTgt spid="69"/>
                                        </p:tgtEl>
                                        <p:attrNameLst>
                                          <p:attrName>ppt_w</p:attrName>
                                        </p:attrNameLst>
                                      </p:cBhvr>
                                      <p:tavLst>
                                        <p:tav tm="0">
                                          <p:val>
                                            <p:strVal val="#ppt_w/10"/>
                                          </p:val>
                                        </p:tav>
                                        <p:tav tm="50000">
                                          <p:val>
                                            <p:strVal val="#ppt_w+.01"/>
                                          </p:val>
                                        </p:tav>
                                        <p:tav tm="100000">
                                          <p:val>
                                            <p:strVal val="#ppt_w"/>
                                          </p:val>
                                        </p:tav>
                                      </p:tavLst>
                                    </p:anim>
                                    <p:animEffect transition="in" filter="fade">
                                      <p:cBhvr>
                                        <p:cTn id="59" dur="100" tmFilter="0,0; .5, 1; 1, 1"/>
                                        <p:tgtEl>
                                          <p:spTgt spid="69"/>
                                        </p:tgtEl>
                                      </p:cBhvr>
                                    </p:animEffect>
                                  </p:childTnLst>
                                </p:cTn>
                              </p:par>
                            </p:childTnLst>
                          </p:cTn>
                        </p:par>
                        <p:par>
                          <p:cTn id="60" fill="hold">
                            <p:stCondLst>
                              <p:cond delay="2225"/>
                            </p:stCondLst>
                            <p:childTnLst>
                              <p:par>
                                <p:cTn id="61" presetID="41" presetClass="entr" presetSubtype="0" fill="hold" grpId="0" nodeType="afterEffect">
                                  <p:stCondLst>
                                    <p:cond delay="0"/>
                                  </p:stCondLst>
                                  <p:iterate type="lt">
                                    <p:tmPct val="10000"/>
                                  </p:iterate>
                                  <p:childTnLst>
                                    <p:set>
                                      <p:cBhvr>
                                        <p:cTn id="62" dur="1" fill="hold">
                                          <p:stCondLst>
                                            <p:cond delay="0"/>
                                          </p:stCondLst>
                                        </p:cTn>
                                        <p:tgtEl>
                                          <p:spTgt spid="81"/>
                                        </p:tgtEl>
                                        <p:attrNameLst>
                                          <p:attrName>style.visibility</p:attrName>
                                        </p:attrNameLst>
                                      </p:cBhvr>
                                      <p:to>
                                        <p:strVal val="visible"/>
                                      </p:to>
                                    </p:set>
                                    <p:anim calcmode="lin" valueType="num">
                                      <p:cBhvr>
                                        <p:cTn id="63" dur="100" fill="hold"/>
                                        <p:tgtEl>
                                          <p:spTgt spid="81"/>
                                        </p:tgtEl>
                                        <p:attrNameLst>
                                          <p:attrName>ppt_x</p:attrName>
                                        </p:attrNameLst>
                                      </p:cBhvr>
                                      <p:tavLst>
                                        <p:tav tm="0">
                                          <p:val>
                                            <p:strVal val="#ppt_x"/>
                                          </p:val>
                                        </p:tav>
                                        <p:tav tm="50000">
                                          <p:val>
                                            <p:strVal val="#ppt_x+.1"/>
                                          </p:val>
                                        </p:tav>
                                        <p:tav tm="100000">
                                          <p:val>
                                            <p:strVal val="#ppt_x"/>
                                          </p:val>
                                        </p:tav>
                                      </p:tavLst>
                                    </p:anim>
                                    <p:anim calcmode="lin" valueType="num">
                                      <p:cBhvr>
                                        <p:cTn id="64" dur="100" fill="hold"/>
                                        <p:tgtEl>
                                          <p:spTgt spid="81"/>
                                        </p:tgtEl>
                                        <p:attrNameLst>
                                          <p:attrName>ppt_y</p:attrName>
                                        </p:attrNameLst>
                                      </p:cBhvr>
                                      <p:tavLst>
                                        <p:tav tm="0">
                                          <p:val>
                                            <p:strVal val="#ppt_y"/>
                                          </p:val>
                                        </p:tav>
                                        <p:tav tm="100000">
                                          <p:val>
                                            <p:strVal val="#ppt_y"/>
                                          </p:val>
                                        </p:tav>
                                      </p:tavLst>
                                    </p:anim>
                                    <p:anim calcmode="lin" valueType="num">
                                      <p:cBhvr>
                                        <p:cTn id="65" dur="100" fill="hold"/>
                                        <p:tgtEl>
                                          <p:spTgt spid="81"/>
                                        </p:tgtEl>
                                        <p:attrNameLst>
                                          <p:attrName>ppt_h</p:attrName>
                                        </p:attrNameLst>
                                      </p:cBhvr>
                                      <p:tavLst>
                                        <p:tav tm="0">
                                          <p:val>
                                            <p:strVal val="#ppt_h/10"/>
                                          </p:val>
                                        </p:tav>
                                        <p:tav tm="50000">
                                          <p:val>
                                            <p:strVal val="#ppt_h+.01"/>
                                          </p:val>
                                        </p:tav>
                                        <p:tav tm="100000">
                                          <p:val>
                                            <p:strVal val="#ppt_h"/>
                                          </p:val>
                                        </p:tav>
                                      </p:tavLst>
                                    </p:anim>
                                    <p:anim calcmode="lin" valueType="num">
                                      <p:cBhvr>
                                        <p:cTn id="66" dur="100" fill="hold"/>
                                        <p:tgtEl>
                                          <p:spTgt spid="81"/>
                                        </p:tgtEl>
                                        <p:attrNameLst>
                                          <p:attrName>ppt_w</p:attrName>
                                        </p:attrNameLst>
                                      </p:cBhvr>
                                      <p:tavLst>
                                        <p:tav tm="0">
                                          <p:val>
                                            <p:strVal val="#ppt_w/10"/>
                                          </p:val>
                                        </p:tav>
                                        <p:tav tm="50000">
                                          <p:val>
                                            <p:strVal val="#ppt_w+.01"/>
                                          </p:val>
                                        </p:tav>
                                        <p:tav tm="100000">
                                          <p:val>
                                            <p:strVal val="#ppt_w"/>
                                          </p:val>
                                        </p:tav>
                                      </p:tavLst>
                                    </p:anim>
                                    <p:animEffect transition="in" filter="fade">
                                      <p:cBhvr>
                                        <p:cTn id="67" dur="100" tmFilter="0,0; .5, 1; 1, 1"/>
                                        <p:tgtEl>
                                          <p:spTgt spid="81"/>
                                        </p:tgtEl>
                                      </p:cBhvr>
                                    </p:animEffect>
                                  </p:childTnLst>
                                </p:cTn>
                              </p:par>
                            </p:childTnLst>
                          </p:cTn>
                        </p:par>
                        <p:par>
                          <p:cTn id="68" fill="hold">
                            <p:stCondLst>
                              <p:cond delay="2325"/>
                            </p:stCondLst>
                            <p:childTnLst>
                              <p:par>
                                <p:cTn id="69" presetID="41" presetClass="entr" presetSubtype="0" fill="hold" grpId="0" nodeType="afterEffect">
                                  <p:stCondLst>
                                    <p:cond delay="0"/>
                                  </p:stCondLst>
                                  <p:iterate type="lt">
                                    <p:tmPct val="10000"/>
                                  </p:iterate>
                                  <p:childTnLst>
                                    <p:set>
                                      <p:cBhvr>
                                        <p:cTn id="70" dur="1" fill="hold">
                                          <p:stCondLst>
                                            <p:cond delay="0"/>
                                          </p:stCondLst>
                                        </p:cTn>
                                        <p:tgtEl>
                                          <p:spTgt spid="82"/>
                                        </p:tgtEl>
                                        <p:attrNameLst>
                                          <p:attrName>style.visibility</p:attrName>
                                        </p:attrNameLst>
                                      </p:cBhvr>
                                      <p:to>
                                        <p:strVal val="visible"/>
                                      </p:to>
                                    </p:set>
                                    <p:anim calcmode="lin" valueType="num">
                                      <p:cBhvr>
                                        <p:cTn id="71" dur="100" fill="hold"/>
                                        <p:tgtEl>
                                          <p:spTgt spid="82"/>
                                        </p:tgtEl>
                                        <p:attrNameLst>
                                          <p:attrName>ppt_x</p:attrName>
                                        </p:attrNameLst>
                                      </p:cBhvr>
                                      <p:tavLst>
                                        <p:tav tm="0">
                                          <p:val>
                                            <p:strVal val="#ppt_x"/>
                                          </p:val>
                                        </p:tav>
                                        <p:tav tm="50000">
                                          <p:val>
                                            <p:strVal val="#ppt_x+.1"/>
                                          </p:val>
                                        </p:tav>
                                        <p:tav tm="100000">
                                          <p:val>
                                            <p:strVal val="#ppt_x"/>
                                          </p:val>
                                        </p:tav>
                                      </p:tavLst>
                                    </p:anim>
                                    <p:anim calcmode="lin" valueType="num">
                                      <p:cBhvr>
                                        <p:cTn id="72" dur="100" fill="hold"/>
                                        <p:tgtEl>
                                          <p:spTgt spid="82"/>
                                        </p:tgtEl>
                                        <p:attrNameLst>
                                          <p:attrName>ppt_y</p:attrName>
                                        </p:attrNameLst>
                                      </p:cBhvr>
                                      <p:tavLst>
                                        <p:tav tm="0">
                                          <p:val>
                                            <p:strVal val="#ppt_y"/>
                                          </p:val>
                                        </p:tav>
                                        <p:tav tm="100000">
                                          <p:val>
                                            <p:strVal val="#ppt_y"/>
                                          </p:val>
                                        </p:tav>
                                      </p:tavLst>
                                    </p:anim>
                                    <p:anim calcmode="lin" valueType="num">
                                      <p:cBhvr>
                                        <p:cTn id="73" dur="100" fill="hold"/>
                                        <p:tgtEl>
                                          <p:spTgt spid="82"/>
                                        </p:tgtEl>
                                        <p:attrNameLst>
                                          <p:attrName>ppt_h</p:attrName>
                                        </p:attrNameLst>
                                      </p:cBhvr>
                                      <p:tavLst>
                                        <p:tav tm="0">
                                          <p:val>
                                            <p:strVal val="#ppt_h/10"/>
                                          </p:val>
                                        </p:tav>
                                        <p:tav tm="50000">
                                          <p:val>
                                            <p:strVal val="#ppt_h+.01"/>
                                          </p:val>
                                        </p:tav>
                                        <p:tav tm="100000">
                                          <p:val>
                                            <p:strVal val="#ppt_h"/>
                                          </p:val>
                                        </p:tav>
                                      </p:tavLst>
                                    </p:anim>
                                    <p:anim calcmode="lin" valueType="num">
                                      <p:cBhvr>
                                        <p:cTn id="74" dur="100" fill="hold"/>
                                        <p:tgtEl>
                                          <p:spTgt spid="82"/>
                                        </p:tgtEl>
                                        <p:attrNameLst>
                                          <p:attrName>ppt_w</p:attrName>
                                        </p:attrNameLst>
                                      </p:cBhvr>
                                      <p:tavLst>
                                        <p:tav tm="0">
                                          <p:val>
                                            <p:strVal val="#ppt_w/10"/>
                                          </p:val>
                                        </p:tav>
                                        <p:tav tm="50000">
                                          <p:val>
                                            <p:strVal val="#ppt_w+.01"/>
                                          </p:val>
                                        </p:tav>
                                        <p:tav tm="100000">
                                          <p:val>
                                            <p:strVal val="#ppt_w"/>
                                          </p:val>
                                        </p:tav>
                                      </p:tavLst>
                                    </p:anim>
                                    <p:animEffect transition="in" filter="fade">
                                      <p:cBhvr>
                                        <p:cTn id="75" dur="100" tmFilter="0,0; .5, 1; 1, 1"/>
                                        <p:tgtEl>
                                          <p:spTgt spid="82"/>
                                        </p:tgtEl>
                                      </p:cBhvr>
                                    </p:animEffect>
                                  </p:childTnLst>
                                </p:cTn>
                              </p:par>
                            </p:childTnLst>
                          </p:cTn>
                        </p:par>
                        <p:par>
                          <p:cTn id="76" fill="hold">
                            <p:stCondLst>
                              <p:cond delay="2425"/>
                            </p:stCondLst>
                            <p:childTnLst>
                              <p:par>
                                <p:cTn id="77" presetID="41" presetClass="entr" presetSubtype="0" fill="hold" grpId="0" nodeType="afterEffect">
                                  <p:stCondLst>
                                    <p:cond delay="0"/>
                                  </p:stCondLst>
                                  <p:iterate type="lt">
                                    <p:tmPct val="10000"/>
                                  </p:iterate>
                                  <p:childTnLst>
                                    <p:set>
                                      <p:cBhvr>
                                        <p:cTn id="78" dur="1" fill="hold">
                                          <p:stCondLst>
                                            <p:cond delay="0"/>
                                          </p:stCondLst>
                                        </p:cTn>
                                        <p:tgtEl>
                                          <p:spTgt spid="43"/>
                                        </p:tgtEl>
                                        <p:attrNameLst>
                                          <p:attrName>style.visibility</p:attrName>
                                        </p:attrNameLst>
                                      </p:cBhvr>
                                      <p:to>
                                        <p:strVal val="visible"/>
                                      </p:to>
                                    </p:set>
                                    <p:anim calcmode="lin" valueType="num">
                                      <p:cBhvr>
                                        <p:cTn id="79" dur="100" fill="hold"/>
                                        <p:tgtEl>
                                          <p:spTgt spid="43"/>
                                        </p:tgtEl>
                                        <p:attrNameLst>
                                          <p:attrName>ppt_x</p:attrName>
                                        </p:attrNameLst>
                                      </p:cBhvr>
                                      <p:tavLst>
                                        <p:tav tm="0">
                                          <p:val>
                                            <p:strVal val="#ppt_x"/>
                                          </p:val>
                                        </p:tav>
                                        <p:tav tm="50000">
                                          <p:val>
                                            <p:strVal val="#ppt_x+.1"/>
                                          </p:val>
                                        </p:tav>
                                        <p:tav tm="100000">
                                          <p:val>
                                            <p:strVal val="#ppt_x"/>
                                          </p:val>
                                        </p:tav>
                                      </p:tavLst>
                                    </p:anim>
                                    <p:anim calcmode="lin" valueType="num">
                                      <p:cBhvr>
                                        <p:cTn id="80" dur="100" fill="hold"/>
                                        <p:tgtEl>
                                          <p:spTgt spid="43"/>
                                        </p:tgtEl>
                                        <p:attrNameLst>
                                          <p:attrName>ppt_y</p:attrName>
                                        </p:attrNameLst>
                                      </p:cBhvr>
                                      <p:tavLst>
                                        <p:tav tm="0">
                                          <p:val>
                                            <p:strVal val="#ppt_y"/>
                                          </p:val>
                                        </p:tav>
                                        <p:tav tm="100000">
                                          <p:val>
                                            <p:strVal val="#ppt_y"/>
                                          </p:val>
                                        </p:tav>
                                      </p:tavLst>
                                    </p:anim>
                                    <p:anim calcmode="lin" valueType="num">
                                      <p:cBhvr>
                                        <p:cTn id="81" dur="100" fill="hold"/>
                                        <p:tgtEl>
                                          <p:spTgt spid="43"/>
                                        </p:tgtEl>
                                        <p:attrNameLst>
                                          <p:attrName>ppt_h</p:attrName>
                                        </p:attrNameLst>
                                      </p:cBhvr>
                                      <p:tavLst>
                                        <p:tav tm="0">
                                          <p:val>
                                            <p:strVal val="#ppt_h/10"/>
                                          </p:val>
                                        </p:tav>
                                        <p:tav tm="50000">
                                          <p:val>
                                            <p:strVal val="#ppt_h+.01"/>
                                          </p:val>
                                        </p:tav>
                                        <p:tav tm="100000">
                                          <p:val>
                                            <p:strVal val="#ppt_h"/>
                                          </p:val>
                                        </p:tav>
                                      </p:tavLst>
                                    </p:anim>
                                    <p:anim calcmode="lin" valueType="num">
                                      <p:cBhvr>
                                        <p:cTn id="82" dur="100" fill="hold"/>
                                        <p:tgtEl>
                                          <p:spTgt spid="43"/>
                                        </p:tgtEl>
                                        <p:attrNameLst>
                                          <p:attrName>ppt_w</p:attrName>
                                        </p:attrNameLst>
                                      </p:cBhvr>
                                      <p:tavLst>
                                        <p:tav tm="0">
                                          <p:val>
                                            <p:strVal val="#ppt_w/10"/>
                                          </p:val>
                                        </p:tav>
                                        <p:tav tm="50000">
                                          <p:val>
                                            <p:strVal val="#ppt_w+.01"/>
                                          </p:val>
                                        </p:tav>
                                        <p:tav tm="100000">
                                          <p:val>
                                            <p:strVal val="#ppt_w"/>
                                          </p:val>
                                        </p:tav>
                                      </p:tavLst>
                                    </p:anim>
                                    <p:animEffect transition="in" filter="fade">
                                      <p:cBhvr>
                                        <p:cTn id="83" dur="100" tmFilter="0,0; .5, 1; 1, 1"/>
                                        <p:tgtEl>
                                          <p:spTgt spid="43"/>
                                        </p:tgtEl>
                                      </p:cBhvr>
                                    </p:animEffect>
                                  </p:childTnLst>
                                </p:cTn>
                              </p:par>
                            </p:childTnLst>
                          </p:cTn>
                        </p:par>
                        <p:par>
                          <p:cTn id="84" fill="hold">
                            <p:stCondLst>
                              <p:cond delay="2695"/>
                            </p:stCondLst>
                            <p:childTnLst>
                              <p:par>
                                <p:cTn id="85" presetID="41" presetClass="entr" presetSubtype="0" fill="hold" grpId="0" nodeType="afterEffect">
                                  <p:stCondLst>
                                    <p:cond delay="0"/>
                                  </p:stCondLst>
                                  <p:iterate type="lt">
                                    <p:tmPct val="10000"/>
                                  </p:iterate>
                                  <p:childTnLst>
                                    <p:set>
                                      <p:cBhvr>
                                        <p:cTn id="86" dur="1" fill="hold">
                                          <p:stCondLst>
                                            <p:cond delay="0"/>
                                          </p:stCondLst>
                                        </p:cTn>
                                        <p:tgtEl>
                                          <p:spTgt spid="52"/>
                                        </p:tgtEl>
                                        <p:attrNameLst>
                                          <p:attrName>style.visibility</p:attrName>
                                        </p:attrNameLst>
                                      </p:cBhvr>
                                      <p:to>
                                        <p:strVal val="visible"/>
                                      </p:to>
                                    </p:set>
                                    <p:anim calcmode="lin" valueType="num">
                                      <p:cBhvr>
                                        <p:cTn id="87" dur="100" fill="hold"/>
                                        <p:tgtEl>
                                          <p:spTgt spid="52"/>
                                        </p:tgtEl>
                                        <p:attrNameLst>
                                          <p:attrName>ppt_x</p:attrName>
                                        </p:attrNameLst>
                                      </p:cBhvr>
                                      <p:tavLst>
                                        <p:tav tm="0">
                                          <p:val>
                                            <p:strVal val="#ppt_x"/>
                                          </p:val>
                                        </p:tav>
                                        <p:tav tm="50000">
                                          <p:val>
                                            <p:strVal val="#ppt_x+.1"/>
                                          </p:val>
                                        </p:tav>
                                        <p:tav tm="100000">
                                          <p:val>
                                            <p:strVal val="#ppt_x"/>
                                          </p:val>
                                        </p:tav>
                                      </p:tavLst>
                                    </p:anim>
                                    <p:anim calcmode="lin" valueType="num">
                                      <p:cBhvr>
                                        <p:cTn id="88" dur="100" fill="hold"/>
                                        <p:tgtEl>
                                          <p:spTgt spid="52"/>
                                        </p:tgtEl>
                                        <p:attrNameLst>
                                          <p:attrName>ppt_y</p:attrName>
                                        </p:attrNameLst>
                                      </p:cBhvr>
                                      <p:tavLst>
                                        <p:tav tm="0">
                                          <p:val>
                                            <p:strVal val="#ppt_y"/>
                                          </p:val>
                                        </p:tav>
                                        <p:tav tm="100000">
                                          <p:val>
                                            <p:strVal val="#ppt_y"/>
                                          </p:val>
                                        </p:tav>
                                      </p:tavLst>
                                    </p:anim>
                                    <p:anim calcmode="lin" valueType="num">
                                      <p:cBhvr>
                                        <p:cTn id="89" dur="100" fill="hold"/>
                                        <p:tgtEl>
                                          <p:spTgt spid="52"/>
                                        </p:tgtEl>
                                        <p:attrNameLst>
                                          <p:attrName>ppt_h</p:attrName>
                                        </p:attrNameLst>
                                      </p:cBhvr>
                                      <p:tavLst>
                                        <p:tav tm="0">
                                          <p:val>
                                            <p:strVal val="#ppt_h/10"/>
                                          </p:val>
                                        </p:tav>
                                        <p:tav tm="50000">
                                          <p:val>
                                            <p:strVal val="#ppt_h+.01"/>
                                          </p:val>
                                        </p:tav>
                                        <p:tav tm="100000">
                                          <p:val>
                                            <p:strVal val="#ppt_h"/>
                                          </p:val>
                                        </p:tav>
                                      </p:tavLst>
                                    </p:anim>
                                    <p:anim calcmode="lin" valueType="num">
                                      <p:cBhvr>
                                        <p:cTn id="90" dur="100" fill="hold"/>
                                        <p:tgtEl>
                                          <p:spTgt spid="52"/>
                                        </p:tgtEl>
                                        <p:attrNameLst>
                                          <p:attrName>ppt_w</p:attrName>
                                        </p:attrNameLst>
                                      </p:cBhvr>
                                      <p:tavLst>
                                        <p:tav tm="0">
                                          <p:val>
                                            <p:strVal val="#ppt_w/10"/>
                                          </p:val>
                                        </p:tav>
                                        <p:tav tm="50000">
                                          <p:val>
                                            <p:strVal val="#ppt_w+.01"/>
                                          </p:val>
                                        </p:tav>
                                        <p:tav tm="100000">
                                          <p:val>
                                            <p:strVal val="#ppt_w"/>
                                          </p:val>
                                        </p:tav>
                                      </p:tavLst>
                                    </p:anim>
                                    <p:animEffect transition="in" filter="fade">
                                      <p:cBhvr>
                                        <p:cTn id="91" dur="100" tmFilter="0,0; .5, 1; 1, 1"/>
                                        <p:tgtEl>
                                          <p:spTgt spid="52"/>
                                        </p:tgtEl>
                                      </p:cBhvr>
                                    </p:animEffect>
                                  </p:childTnLst>
                                </p:cTn>
                              </p:par>
                            </p:childTnLst>
                          </p:cTn>
                        </p:par>
                        <p:par>
                          <p:cTn id="92" fill="hold">
                            <p:stCondLst>
                              <p:cond delay="3175"/>
                            </p:stCondLst>
                            <p:childTnLst>
                              <p:par>
                                <p:cTn id="93" presetID="41" presetClass="entr" presetSubtype="0" fill="hold" grpId="0" nodeType="afterEffect">
                                  <p:stCondLst>
                                    <p:cond delay="0"/>
                                  </p:stCondLst>
                                  <p:iterate type="lt">
                                    <p:tmPct val="10000"/>
                                  </p:iterate>
                                  <p:childTnLst>
                                    <p:set>
                                      <p:cBhvr>
                                        <p:cTn id="94" dur="1" fill="hold">
                                          <p:stCondLst>
                                            <p:cond delay="0"/>
                                          </p:stCondLst>
                                        </p:cTn>
                                        <p:tgtEl>
                                          <p:spTgt spid="64"/>
                                        </p:tgtEl>
                                        <p:attrNameLst>
                                          <p:attrName>style.visibility</p:attrName>
                                        </p:attrNameLst>
                                      </p:cBhvr>
                                      <p:to>
                                        <p:strVal val="visible"/>
                                      </p:to>
                                    </p:set>
                                    <p:anim calcmode="lin" valueType="num">
                                      <p:cBhvr>
                                        <p:cTn id="95" dur="100" fill="hold"/>
                                        <p:tgtEl>
                                          <p:spTgt spid="64"/>
                                        </p:tgtEl>
                                        <p:attrNameLst>
                                          <p:attrName>ppt_x</p:attrName>
                                        </p:attrNameLst>
                                      </p:cBhvr>
                                      <p:tavLst>
                                        <p:tav tm="0">
                                          <p:val>
                                            <p:strVal val="#ppt_x"/>
                                          </p:val>
                                        </p:tav>
                                        <p:tav tm="50000">
                                          <p:val>
                                            <p:strVal val="#ppt_x+.1"/>
                                          </p:val>
                                        </p:tav>
                                        <p:tav tm="100000">
                                          <p:val>
                                            <p:strVal val="#ppt_x"/>
                                          </p:val>
                                        </p:tav>
                                      </p:tavLst>
                                    </p:anim>
                                    <p:anim calcmode="lin" valueType="num">
                                      <p:cBhvr>
                                        <p:cTn id="96" dur="100" fill="hold"/>
                                        <p:tgtEl>
                                          <p:spTgt spid="64"/>
                                        </p:tgtEl>
                                        <p:attrNameLst>
                                          <p:attrName>ppt_y</p:attrName>
                                        </p:attrNameLst>
                                      </p:cBhvr>
                                      <p:tavLst>
                                        <p:tav tm="0">
                                          <p:val>
                                            <p:strVal val="#ppt_y"/>
                                          </p:val>
                                        </p:tav>
                                        <p:tav tm="100000">
                                          <p:val>
                                            <p:strVal val="#ppt_y"/>
                                          </p:val>
                                        </p:tav>
                                      </p:tavLst>
                                    </p:anim>
                                    <p:anim calcmode="lin" valueType="num">
                                      <p:cBhvr>
                                        <p:cTn id="97" dur="100" fill="hold"/>
                                        <p:tgtEl>
                                          <p:spTgt spid="64"/>
                                        </p:tgtEl>
                                        <p:attrNameLst>
                                          <p:attrName>ppt_h</p:attrName>
                                        </p:attrNameLst>
                                      </p:cBhvr>
                                      <p:tavLst>
                                        <p:tav tm="0">
                                          <p:val>
                                            <p:strVal val="#ppt_h/10"/>
                                          </p:val>
                                        </p:tav>
                                        <p:tav tm="50000">
                                          <p:val>
                                            <p:strVal val="#ppt_h+.01"/>
                                          </p:val>
                                        </p:tav>
                                        <p:tav tm="100000">
                                          <p:val>
                                            <p:strVal val="#ppt_h"/>
                                          </p:val>
                                        </p:tav>
                                      </p:tavLst>
                                    </p:anim>
                                    <p:anim calcmode="lin" valueType="num">
                                      <p:cBhvr>
                                        <p:cTn id="98" dur="100" fill="hold"/>
                                        <p:tgtEl>
                                          <p:spTgt spid="64"/>
                                        </p:tgtEl>
                                        <p:attrNameLst>
                                          <p:attrName>ppt_w</p:attrName>
                                        </p:attrNameLst>
                                      </p:cBhvr>
                                      <p:tavLst>
                                        <p:tav tm="0">
                                          <p:val>
                                            <p:strVal val="#ppt_w/10"/>
                                          </p:val>
                                        </p:tav>
                                        <p:tav tm="50000">
                                          <p:val>
                                            <p:strVal val="#ppt_w+.01"/>
                                          </p:val>
                                        </p:tav>
                                        <p:tav tm="100000">
                                          <p:val>
                                            <p:strVal val="#ppt_w"/>
                                          </p:val>
                                        </p:tav>
                                      </p:tavLst>
                                    </p:anim>
                                    <p:animEffect transition="in" filter="fade">
                                      <p:cBhvr>
                                        <p:cTn id="99" dur="100" tmFilter="0,0; .5, 1; 1, 1"/>
                                        <p:tgtEl>
                                          <p:spTgt spid="64"/>
                                        </p:tgtEl>
                                      </p:cBhvr>
                                    </p:animEffect>
                                  </p:childTnLst>
                                </p:cTn>
                              </p:par>
                            </p:childTnLst>
                          </p:cTn>
                        </p:par>
                        <p:par>
                          <p:cTn id="100" fill="hold">
                            <p:stCondLst>
                              <p:cond delay="3875"/>
                            </p:stCondLst>
                            <p:childTnLst>
                              <p:par>
                                <p:cTn id="101" presetID="41" presetClass="entr" presetSubtype="0" fill="hold" grpId="0" nodeType="afterEffect">
                                  <p:stCondLst>
                                    <p:cond delay="0"/>
                                  </p:stCondLst>
                                  <p:iterate type="lt">
                                    <p:tmPct val="10000"/>
                                  </p:iterate>
                                  <p:childTnLst>
                                    <p:set>
                                      <p:cBhvr>
                                        <p:cTn id="102" dur="1" fill="hold">
                                          <p:stCondLst>
                                            <p:cond delay="0"/>
                                          </p:stCondLst>
                                        </p:cTn>
                                        <p:tgtEl>
                                          <p:spTgt spid="74"/>
                                        </p:tgtEl>
                                        <p:attrNameLst>
                                          <p:attrName>style.visibility</p:attrName>
                                        </p:attrNameLst>
                                      </p:cBhvr>
                                      <p:to>
                                        <p:strVal val="visible"/>
                                      </p:to>
                                    </p:set>
                                    <p:anim calcmode="lin" valueType="num">
                                      <p:cBhvr>
                                        <p:cTn id="103" dur="100" fill="hold"/>
                                        <p:tgtEl>
                                          <p:spTgt spid="74"/>
                                        </p:tgtEl>
                                        <p:attrNameLst>
                                          <p:attrName>ppt_x</p:attrName>
                                        </p:attrNameLst>
                                      </p:cBhvr>
                                      <p:tavLst>
                                        <p:tav tm="0">
                                          <p:val>
                                            <p:strVal val="#ppt_x"/>
                                          </p:val>
                                        </p:tav>
                                        <p:tav tm="50000">
                                          <p:val>
                                            <p:strVal val="#ppt_x+.1"/>
                                          </p:val>
                                        </p:tav>
                                        <p:tav tm="100000">
                                          <p:val>
                                            <p:strVal val="#ppt_x"/>
                                          </p:val>
                                        </p:tav>
                                      </p:tavLst>
                                    </p:anim>
                                    <p:anim calcmode="lin" valueType="num">
                                      <p:cBhvr>
                                        <p:cTn id="104" dur="100" fill="hold"/>
                                        <p:tgtEl>
                                          <p:spTgt spid="74"/>
                                        </p:tgtEl>
                                        <p:attrNameLst>
                                          <p:attrName>ppt_y</p:attrName>
                                        </p:attrNameLst>
                                      </p:cBhvr>
                                      <p:tavLst>
                                        <p:tav tm="0">
                                          <p:val>
                                            <p:strVal val="#ppt_y"/>
                                          </p:val>
                                        </p:tav>
                                        <p:tav tm="100000">
                                          <p:val>
                                            <p:strVal val="#ppt_y"/>
                                          </p:val>
                                        </p:tav>
                                      </p:tavLst>
                                    </p:anim>
                                    <p:anim calcmode="lin" valueType="num">
                                      <p:cBhvr>
                                        <p:cTn id="105" dur="100" fill="hold"/>
                                        <p:tgtEl>
                                          <p:spTgt spid="74"/>
                                        </p:tgtEl>
                                        <p:attrNameLst>
                                          <p:attrName>ppt_h</p:attrName>
                                        </p:attrNameLst>
                                      </p:cBhvr>
                                      <p:tavLst>
                                        <p:tav tm="0">
                                          <p:val>
                                            <p:strVal val="#ppt_h/10"/>
                                          </p:val>
                                        </p:tav>
                                        <p:tav tm="50000">
                                          <p:val>
                                            <p:strVal val="#ppt_h+.01"/>
                                          </p:val>
                                        </p:tav>
                                        <p:tav tm="100000">
                                          <p:val>
                                            <p:strVal val="#ppt_h"/>
                                          </p:val>
                                        </p:tav>
                                      </p:tavLst>
                                    </p:anim>
                                    <p:anim calcmode="lin" valueType="num">
                                      <p:cBhvr>
                                        <p:cTn id="106" dur="100" fill="hold"/>
                                        <p:tgtEl>
                                          <p:spTgt spid="74"/>
                                        </p:tgtEl>
                                        <p:attrNameLst>
                                          <p:attrName>ppt_w</p:attrName>
                                        </p:attrNameLst>
                                      </p:cBhvr>
                                      <p:tavLst>
                                        <p:tav tm="0">
                                          <p:val>
                                            <p:strVal val="#ppt_w/10"/>
                                          </p:val>
                                        </p:tav>
                                        <p:tav tm="50000">
                                          <p:val>
                                            <p:strVal val="#ppt_w+.01"/>
                                          </p:val>
                                        </p:tav>
                                        <p:tav tm="100000">
                                          <p:val>
                                            <p:strVal val="#ppt_w"/>
                                          </p:val>
                                        </p:tav>
                                      </p:tavLst>
                                    </p:anim>
                                    <p:animEffect transition="in" filter="fade">
                                      <p:cBhvr>
                                        <p:cTn id="107" dur="100" tmFilter="0,0; .5, 1; 1, 1"/>
                                        <p:tgtEl>
                                          <p:spTgt spid="74"/>
                                        </p:tgtEl>
                                      </p:cBhvr>
                                    </p:animEffect>
                                  </p:childTnLst>
                                </p:cTn>
                              </p:par>
                            </p:childTnLst>
                          </p:cTn>
                        </p:par>
                        <p:par>
                          <p:cTn id="108" fill="hold">
                            <p:stCondLst>
                              <p:cond delay="4475"/>
                            </p:stCondLst>
                            <p:childTnLst>
                              <p:par>
                                <p:cTn id="109" presetID="41" presetClass="entr" presetSubtype="0" fill="hold" grpId="0" nodeType="afterEffect">
                                  <p:stCondLst>
                                    <p:cond delay="0"/>
                                  </p:stCondLst>
                                  <p:iterate type="lt">
                                    <p:tmPct val="10000"/>
                                  </p:iterate>
                                  <p:childTnLst>
                                    <p:set>
                                      <p:cBhvr>
                                        <p:cTn id="110" dur="1" fill="hold">
                                          <p:stCondLst>
                                            <p:cond delay="0"/>
                                          </p:stCondLst>
                                        </p:cTn>
                                        <p:tgtEl>
                                          <p:spTgt spid="77"/>
                                        </p:tgtEl>
                                        <p:attrNameLst>
                                          <p:attrName>style.visibility</p:attrName>
                                        </p:attrNameLst>
                                      </p:cBhvr>
                                      <p:to>
                                        <p:strVal val="visible"/>
                                      </p:to>
                                    </p:set>
                                    <p:anim calcmode="lin" valueType="num">
                                      <p:cBhvr>
                                        <p:cTn id="111" dur="100" fill="hold"/>
                                        <p:tgtEl>
                                          <p:spTgt spid="77"/>
                                        </p:tgtEl>
                                        <p:attrNameLst>
                                          <p:attrName>ppt_x</p:attrName>
                                        </p:attrNameLst>
                                      </p:cBhvr>
                                      <p:tavLst>
                                        <p:tav tm="0">
                                          <p:val>
                                            <p:strVal val="#ppt_x"/>
                                          </p:val>
                                        </p:tav>
                                        <p:tav tm="50000">
                                          <p:val>
                                            <p:strVal val="#ppt_x+.1"/>
                                          </p:val>
                                        </p:tav>
                                        <p:tav tm="100000">
                                          <p:val>
                                            <p:strVal val="#ppt_x"/>
                                          </p:val>
                                        </p:tav>
                                      </p:tavLst>
                                    </p:anim>
                                    <p:anim calcmode="lin" valueType="num">
                                      <p:cBhvr>
                                        <p:cTn id="112" dur="100" fill="hold"/>
                                        <p:tgtEl>
                                          <p:spTgt spid="77"/>
                                        </p:tgtEl>
                                        <p:attrNameLst>
                                          <p:attrName>ppt_y</p:attrName>
                                        </p:attrNameLst>
                                      </p:cBhvr>
                                      <p:tavLst>
                                        <p:tav tm="0">
                                          <p:val>
                                            <p:strVal val="#ppt_y"/>
                                          </p:val>
                                        </p:tav>
                                        <p:tav tm="100000">
                                          <p:val>
                                            <p:strVal val="#ppt_y"/>
                                          </p:val>
                                        </p:tav>
                                      </p:tavLst>
                                    </p:anim>
                                    <p:anim calcmode="lin" valueType="num">
                                      <p:cBhvr>
                                        <p:cTn id="113" dur="100" fill="hold"/>
                                        <p:tgtEl>
                                          <p:spTgt spid="77"/>
                                        </p:tgtEl>
                                        <p:attrNameLst>
                                          <p:attrName>ppt_h</p:attrName>
                                        </p:attrNameLst>
                                      </p:cBhvr>
                                      <p:tavLst>
                                        <p:tav tm="0">
                                          <p:val>
                                            <p:strVal val="#ppt_h/10"/>
                                          </p:val>
                                        </p:tav>
                                        <p:tav tm="50000">
                                          <p:val>
                                            <p:strVal val="#ppt_h+.01"/>
                                          </p:val>
                                        </p:tav>
                                        <p:tav tm="100000">
                                          <p:val>
                                            <p:strVal val="#ppt_h"/>
                                          </p:val>
                                        </p:tav>
                                      </p:tavLst>
                                    </p:anim>
                                    <p:anim calcmode="lin" valueType="num">
                                      <p:cBhvr>
                                        <p:cTn id="114" dur="100" fill="hold"/>
                                        <p:tgtEl>
                                          <p:spTgt spid="77"/>
                                        </p:tgtEl>
                                        <p:attrNameLst>
                                          <p:attrName>ppt_w</p:attrName>
                                        </p:attrNameLst>
                                      </p:cBhvr>
                                      <p:tavLst>
                                        <p:tav tm="0">
                                          <p:val>
                                            <p:strVal val="#ppt_w/10"/>
                                          </p:val>
                                        </p:tav>
                                        <p:tav tm="50000">
                                          <p:val>
                                            <p:strVal val="#ppt_w+.01"/>
                                          </p:val>
                                        </p:tav>
                                        <p:tav tm="100000">
                                          <p:val>
                                            <p:strVal val="#ppt_w"/>
                                          </p:val>
                                        </p:tav>
                                      </p:tavLst>
                                    </p:anim>
                                    <p:animEffect transition="in" filter="fade">
                                      <p:cBhvr>
                                        <p:cTn id="115" dur="100" tmFilter="0,0; .5, 1; 1, 1"/>
                                        <p:tgtEl>
                                          <p:spTgt spid="7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p:bldP spid="48" grpId="0" animBg="1"/>
      <p:bldP spid="49" grpId="0" animBg="1"/>
      <p:bldP spid="50" grpId="0" animBg="1"/>
      <p:bldP spid="51" grpId="0" animBg="1"/>
      <p:bldP spid="43" grpId="0"/>
      <p:bldP spid="52" grpId="0"/>
      <p:bldP spid="64" grpId="0"/>
      <p:bldP spid="65" grpId="0"/>
      <p:bldP spid="68" grpId="0"/>
      <p:bldP spid="69" grpId="0"/>
      <p:bldP spid="74" grpId="0"/>
      <p:bldP spid="77" grpId="0"/>
      <p:bldP spid="81" grpId="0"/>
      <p:bldP spid="82" grpId="0"/>
      <p:bldP spid="37"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gradFill>
          <a:gsLst>
            <a:gs pos="0">
              <a:schemeClr val="bg1"/>
            </a:gs>
            <a:gs pos="81000">
              <a:schemeClr val="bg1"/>
            </a:gs>
            <a:gs pos="92000">
              <a:schemeClr val="bg1">
                <a:lumMod val="95000"/>
              </a:schemeClr>
            </a:gs>
            <a:gs pos="100000">
              <a:schemeClr val="accent1">
                <a:lumMod val="30000"/>
                <a:lumOff val="70000"/>
              </a:schemeClr>
            </a:gs>
          </a:gsLst>
          <a:lin ang="10800000" scaled="0"/>
        </a:gradFill>
        <a:effectLst/>
      </p:bgPr>
    </p:bg>
    <p:spTree>
      <p:nvGrpSpPr>
        <p:cNvPr id="1" name=""/>
        <p:cNvGrpSpPr/>
        <p:nvPr/>
      </p:nvGrpSpPr>
      <p:grpSpPr>
        <a:xfrm>
          <a:off x="0" y="0"/>
          <a:ext cx="0" cy="0"/>
          <a:chOff x="0" y="0"/>
          <a:chExt cx="0" cy="0"/>
        </a:xfrm>
      </p:grpSpPr>
      <p:pic>
        <p:nvPicPr>
          <p:cNvPr id="23" name="صورة 22"/>
          <p:cNvPicPr>
            <a:picLocks noChangeAspect="1"/>
          </p:cNvPicPr>
          <p:nvPr/>
        </p:nvPicPr>
        <p:blipFill rotWithShape="1">
          <a:blip r:embed="rId3" cstate="print">
            <a:alphaModFix amt="5000"/>
            <a:extLst>
              <a:ext uri="{28A0092B-C50C-407E-A947-70E740481C1C}">
                <a14:useLocalDpi xmlns:a14="http://schemas.microsoft.com/office/drawing/2010/main" val="0"/>
              </a:ext>
            </a:extLst>
          </a:blip>
          <a:srcRect l="25586" t="32295" r="25033" b="38551"/>
          <a:stretch/>
        </p:blipFill>
        <p:spPr>
          <a:xfrm>
            <a:off x="154213" y="5010964"/>
            <a:ext cx="3128525" cy="1847036"/>
          </a:xfrm>
          <a:prstGeom prst="rect">
            <a:avLst/>
          </a:prstGeom>
        </p:spPr>
      </p:pic>
      <p:pic>
        <p:nvPicPr>
          <p:cNvPr id="4" name="صورة 3" hidden="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234439" y="642891"/>
            <a:ext cx="2629303" cy="5693317"/>
          </a:xfrm>
          <a:prstGeom prst="rect">
            <a:avLst/>
          </a:prstGeom>
        </p:spPr>
      </p:pic>
      <p:pic>
        <p:nvPicPr>
          <p:cNvPr id="21" name="صورة 20">
            <a:extLst>
              <a:ext uri="{FF2B5EF4-FFF2-40B4-BE49-F238E27FC236}">
                <a16:creationId xmlns:a16="http://schemas.microsoft.com/office/drawing/2014/main" id="{9F210FA8-C448-7495-FA92-BA10970366B7}"/>
              </a:ext>
            </a:extLst>
          </p:cNvPr>
          <p:cNvPicPr>
            <a:picLocks noChangeAspect="1"/>
          </p:cNvPicPr>
          <p:nvPr/>
        </p:nvPicPr>
        <p:blipFill rotWithShape="1">
          <a:blip r:embed="rId5" cstate="print">
            <a:alphaModFix amt="20000"/>
            <a:duotone>
              <a:schemeClr val="accent2">
                <a:shade val="45000"/>
                <a:satMod val="135000"/>
              </a:schemeClr>
              <a:prstClr val="white"/>
            </a:duotone>
            <a:extLst>
              <a:ext uri="{28A0092B-C50C-407E-A947-70E740481C1C}">
                <a14:useLocalDpi xmlns:a14="http://schemas.microsoft.com/office/drawing/2010/main" val="0"/>
              </a:ext>
            </a:extLst>
          </a:blip>
          <a:srcRect l="25586" t="32295" r="25033" b="38551"/>
          <a:stretch/>
        </p:blipFill>
        <p:spPr>
          <a:xfrm>
            <a:off x="499351" y="4900176"/>
            <a:ext cx="1986062" cy="1172542"/>
          </a:xfrm>
          <a:prstGeom prst="rect">
            <a:avLst/>
          </a:prstGeom>
        </p:spPr>
      </p:pic>
      <p:sp>
        <p:nvSpPr>
          <p:cNvPr id="14" name="TextBox 7">
            <a:extLst>
              <a:ext uri="{FF2B5EF4-FFF2-40B4-BE49-F238E27FC236}">
                <a16:creationId xmlns:a16="http://schemas.microsoft.com/office/drawing/2014/main" id="{3D6C4DD3-C232-6B10-058D-E9BCE155CEDB}"/>
              </a:ext>
            </a:extLst>
          </p:cNvPr>
          <p:cNvSpPr txBox="1"/>
          <p:nvPr/>
        </p:nvSpPr>
        <p:spPr>
          <a:xfrm>
            <a:off x="3325401" y="6382835"/>
            <a:ext cx="3300865" cy="338554"/>
          </a:xfrm>
          <a:prstGeom prst="rect">
            <a:avLst/>
          </a:prstGeom>
          <a:noFill/>
        </p:spPr>
        <p:txBody>
          <a:bodyPr wrap="square">
            <a:spAutoFit/>
          </a:bodyPr>
          <a:lstStyle/>
          <a:p>
            <a:r>
              <a:rPr lang="en-US" sz="1600" dirty="0">
                <a:solidFill>
                  <a:schemeClr val="bg1">
                    <a:lumMod val="65000"/>
                  </a:schemeClr>
                </a:solidFill>
              </a:rPr>
              <a:t>Be An Entrepreneur 2022-2023</a:t>
            </a:r>
          </a:p>
        </p:txBody>
      </p:sp>
      <p:sp>
        <p:nvSpPr>
          <p:cNvPr id="36" name="Rectangle 31">
            <a:extLst>
              <a:ext uri="{FF2B5EF4-FFF2-40B4-BE49-F238E27FC236}">
                <a16:creationId xmlns:a16="http://schemas.microsoft.com/office/drawing/2014/main" id="{33A86A29-A034-9D0E-A48C-4CD0E9FC1886}"/>
              </a:ext>
            </a:extLst>
          </p:cNvPr>
          <p:cNvSpPr/>
          <p:nvPr/>
        </p:nvSpPr>
        <p:spPr>
          <a:xfrm>
            <a:off x="1295318" y="234019"/>
            <a:ext cx="9548318" cy="646331"/>
          </a:xfrm>
          <a:prstGeom prst="rect">
            <a:avLst/>
          </a:prstGeom>
        </p:spPr>
        <p:txBody>
          <a:bodyPr wrap="square" anchor="t">
            <a:spAutoFit/>
          </a:bodyPr>
          <a:lstStyle/>
          <a:p>
            <a:pPr algn="ctr">
              <a:defRPr/>
            </a:pPr>
            <a:r>
              <a:rPr lang="en-US" sz="3600" b="1" dirty="0">
                <a:solidFill>
                  <a:srgbClr val="4D2643"/>
                </a:solidFill>
                <a:latin typeface="El Messiri" panose="00000800000000000000" pitchFamily="50" charset="-78"/>
                <a:cs typeface="El Messiri" panose="00000800000000000000" pitchFamily="50" charset="-78"/>
              </a:rPr>
              <a:t>Franchise</a:t>
            </a:r>
          </a:p>
        </p:txBody>
      </p:sp>
      <p:sp>
        <p:nvSpPr>
          <p:cNvPr id="48" name="شكل حر 47">
            <a:extLst>
              <a:ext uri="{FF2B5EF4-FFF2-40B4-BE49-F238E27FC236}">
                <a16:creationId xmlns:a16="http://schemas.microsoft.com/office/drawing/2014/main" id="{B83DE556-7759-4E51-953E-6194E8578615}"/>
              </a:ext>
            </a:extLst>
          </p:cNvPr>
          <p:cNvSpPr/>
          <p:nvPr/>
        </p:nvSpPr>
        <p:spPr>
          <a:xfrm flipH="1" flipV="1">
            <a:off x="10629028" y="0"/>
            <a:ext cx="1562972" cy="6889284"/>
          </a:xfrm>
          <a:custGeom>
            <a:avLst/>
            <a:gdLst>
              <a:gd name="connsiteX0" fmla="*/ 38516 w 1562972"/>
              <a:gd name="connsiteY0" fmla="*/ 6889284 h 6889284"/>
              <a:gd name="connsiteX1" fmla="*/ 0 w 1562972"/>
              <a:gd name="connsiteY1" fmla="*/ 6889284 h 6889284"/>
              <a:gd name="connsiteX2" fmla="*/ 0 w 1562972"/>
              <a:gd name="connsiteY2" fmla="*/ 4984890 h 6889284"/>
              <a:gd name="connsiteX3" fmla="*/ 1103053 w 1562972"/>
              <a:gd name="connsiteY3" fmla="*/ 0 h 6889284"/>
              <a:gd name="connsiteX4" fmla="*/ 1562972 w 1562972"/>
              <a:gd name="connsiteY4" fmla="*/ 0 h 68892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62972" h="6889284">
                <a:moveTo>
                  <a:pt x="38516" y="6889284"/>
                </a:moveTo>
                <a:lnTo>
                  <a:pt x="0" y="6889284"/>
                </a:lnTo>
                <a:lnTo>
                  <a:pt x="0" y="4984890"/>
                </a:lnTo>
                <a:lnTo>
                  <a:pt x="1103053" y="0"/>
                </a:lnTo>
                <a:lnTo>
                  <a:pt x="1562972" y="0"/>
                </a:lnTo>
                <a:close/>
              </a:path>
            </a:pathLst>
          </a:custGeom>
          <a:solidFill>
            <a:srgbClr val="5AE2D2">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45720" tIns="22860" rIns="45720" bIns="22860" numCol="1" spcCol="0" rtlCol="0" fromWordArt="0" anchor="ctr" anchorCtr="0" forceAA="0" compatLnSpc="1">
            <a:prstTxWarp prst="textNoShape">
              <a:avLst/>
            </a:prstTxWarp>
            <a:noAutofit/>
          </a:bodyPr>
          <a:lstStyle/>
          <a:p>
            <a:pPr marL="0" marR="0" lvl="0" indent="0" algn="ctr" defTabSz="914400" rtl="1"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9" name="شكل حر 48">
            <a:extLst>
              <a:ext uri="{FF2B5EF4-FFF2-40B4-BE49-F238E27FC236}">
                <a16:creationId xmlns:a16="http://schemas.microsoft.com/office/drawing/2014/main" id="{9A5AC296-F6FE-43A1-9495-3FCD467F015B}"/>
              </a:ext>
            </a:extLst>
          </p:cNvPr>
          <p:cNvSpPr/>
          <p:nvPr/>
        </p:nvSpPr>
        <p:spPr>
          <a:xfrm flipH="1" flipV="1">
            <a:off x="11076210" y="1846834"/>
            <a:ext cx="1115790" cy="5042451"/>
          </a:xfrm>
          <a:custGeom>
            <a:avLst/>
            <a:gdLst>
              <a:gd name="connsiteX0" fmla="*/ 0 w 1115790"/>
              <a:gd name="connsiteY0" fmla="*/ 5042451 h 5042451"/>
              <a:gd name="connsiteX1" fmla="*/ 0 w 1115790"/>
              <a:gd name="connsiteY1" fmla="*/ 2963996 h 5042451"/>
              <a:gd name="connsiteX2" fmla="*/ 655871 w 1115790"/>
              <a:gd name="connsiteY2" fmla="*/ 0 h 5042451"/>
              <a:gd name="connsiteX3" fmla="*/ 1115790 w 1115790"/>
              <a:gd name="connsiteY3" fmla="*/ 0 h 5042451"/>
            </a:gdLst>
            <a:ahLst/>
            <a:cxnLst>
              <a:cxn ang="0">
                <a:pos x="connsiteX0" y="connsiteY0"/>
              </a:cxn>
              <a:cxn ang="0">
                <a:pos x="connsiteX1" y="connsiteY1"/>
              </a:cxn>
              <a:cxn ang="0">
                <a:pos x="connsiteX2" y="connsiteY2"/>
              </a:cxn>
              <a:cxn ang="0">
                <a:pos x="connsiteX3" y="connsiteY3"/>
              </a:cxn>
            </a:cxnLst>
            <a:rect l="l" t="t" r="r" b="b"/>
            <a:pathLst>
              <a:path w="1115790" h="5042451">
                <a:moveTo>
                  <a:pt x="0" y="5042451"/>
                </a:moveTo>
                <a:lnTo>
                  <a:pt x="0" y="2963996"/>
                </a:lnTo>
                <a:lnTo>
                  <a:pt x="655871" y="0"/>
                </a:lnTo>
                <a:lnTo>
                  <a:pt x="1115790" y="0"/>
                </a:lnTo>
                <a:close/>
              </a:path>
            </a:pathLst>
          </a:custGeom>
          <a:solidFill>
            <a:srgbClr val="5AE2D2">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45720" tIns="22860" rIns="45720" bIns="22860" numCol="1" spcCol="0" rtlCol="0" fromWordArt="0" anchor="ctr" anchorCtr="0" forceAA="0" compatLnSpc="1">
            <a:prstTxWarp prst="textNoShape">
              <a:avLst/>
            </a:prstTxWarp>
            <a:noAutofit/>
          </a:bodyPr>
          <a:lstStyle/>
          <a:p>
            <a:pPr marL="0" marR="0" lvl="0" indent="0" algn="ctr" defTabSz="914400" rtl="1"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0" name="شكل حر 49">
            <a:extLst>
              <a:ext uri="{FF2B5EF4-FFF2-40B4-BE49-F238E27FC236}">
                <a16:creationId xmlns:a16="http://schemas.microsoft.com/office/drawing/2014/main" id="{3FD56E2B-6CF9-462A-85E3-6FBE55378828}"/>
              </a:ext>
            </a:extLst>
          </p:cNvPr>
          <p:cNvSpPr/>
          <p:nvPr/>
        </p:nvSpPr>
        <p:spPr>
          <a:xfrm flipH="1" flipV="1">
            <a:off x="11528154" y="3889248"/>
            <a:ext cx="663846" cy="3000037"/>
          </a:xfrm>
          <a:custGeom>
            <a:avLst/>
            <a:gdLst>
              <a:gd name="connsiteX0" fmla="*/ 0 w 663846"/>
              <a:gd name="connsiteY0" fmla="*/ 3000037 h 3000037"/>
              <a:gd name="connsiteX1" fmla="*/ 0 w 663846"/>
              <a:gd name="connsiteY1" fmla="*/ 921582 h 3000037"/>
              <a:gd name="connsiteX2" fmla="*/ 203927 w 663846"/>
              <a:gd name="connsiteY2" fmla="*/ 0 h 3000037"/>
              <a:gd name="connsiteX3" fmla="*/ 663846 w 663846"/>
              <a:gd name="connsiteY3" fmla="*/ 0 h 3000037"/>
            </a:gdLst>
            <a:ahLst/>
            <a:cxnLst>
              <a:cxn ang="0">
                <a:pos x="connsiteX0" y="connsiteY0"/>
              </a:cxn>
              <a:cxn ang="0">
                <a:pos x="connsiteX1" y="connsiteY1"/>
              </a:cxn>
              <a:cxn ang="0">
                <a:pos x="connsiteX2" y="connsiteY2"/>
              </a:cxn>
              <a:cxn ang="0">
                <a:pos x="connsiteX3" y="connsiteY3"/>
              </a:cxn>
            </a:cxnLst>
            <a:rect l="l" t="t" r="r" b="b"/>
            <a:pathLst>
              <a:path w="663846" h="3000037">
                <a:moveTo>
                  <a:pt x="0" y="3000037"/>
                </a:moveTo>
                <a:lnTo>
                  <a:pt x="0" y="921582"/>
                </a:lnTo>
                <a:lnTo>
                  <a:pt x="203927" y="0"/>
                </a:lnTo>
                <a:lnTo>
                  <a:pt x="663846" y="0"/>
                </a:lnTo>
                <a:close/>
              </a:path>
            </a:pathLst>
          </a:custGeom>
          <a:solidFill>
            <a:srgbClr val="5AE2D2">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45720" tIns="22860" rIns="45720" bIns="22860" numCol="1" spcCol="0" rtlCol="0" fromWordArt="0" anchor="ctr" anchorCtr="0" forceAA="0" compatLnSpc="1">
            <a:prstTxWarp prst="textNoShape">
              <a:avLst/>
            </a:prstTxWarp>
            <a:noAutofit/>
          </a:bodyPr>
          <a:lstStyle/>
          <a:p>
            <a:pPr marL="0" marR="0" lvl="0" indent="0" algn="ctr" defTabSz="914400" rtl="1"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1" name="شكل حر 50">
            <a:extLst>
              <a:ext uri="{FF2B5EF4-FFF2-40B4-BE49-F238E27FC236}">
                <a16:creationId xmlns:a16="http://schemas.microsoft.com/office/drawing/2014/main" id="{3FD56E2B-6CF9-462A-85E3-6FBE55378828}"/>
              </a:ext>
            </a:extLst>
          </p:cNvPr>
          <p:cNvSpPr/>
          <p:nvPr/>
        </p:nvSpPr>
        <p:spPr>
          <a:xfrm flipH="1" flipV="1">
            <a:off x="11981248" y="5936858"/>
            <a:ext cx="210752" cy="952426"/>
          </a:xfrm>
          <a:custGeom>
            <a:avLst/>
            <a:gdLst>
              <a:gd name="connsiteX0" fmla="*/ 0 w 210752"/>
              <a:gd name="connsiteY0" fmla="*/ 952426 h 952426"/>
              <a:gd name="connsiteX1" fmla="*/ 0 w 210752"/>
              <a:gd name="connsiteY1" fmla="*/ 0 h 952426"/>
              <a:gd name="connsiteX2" fmla="*/ 210752 w 210752"/>
              <a:gd name="connsiteY2" fmla="*/ 0 h 952426"/>
            </a:gdLst>
            <a:ahLst/>
            <a:cxnLst>
              <a:cxn ang="0">
                <a:pos x="connsiteX0" y="connsiteY0"/>
              </a:cxn>
              <a:cxn ang="0">
                <a:pos x="connsiteX1" y="connsiteY1"/>
              </a:cxn>
              <a:cxn ang="0">
                <a:pos x="connsiteX2" y="connsiteY2"/>
              </a:cxn>
            </a:cxnLst>
            <a:rect l="l" t="t" r="r" b="b"/>
            <a:pathLst>
              <a:path w="210752" h="952426">
                <a:moveTo>
                  <a:pt x="0" y="952426"/>
                </a:moveTo>
                <a:lnTo>
                  <a:pt x="0" y="0"/>
                </a:lnTo>
                <a:lnTo>
                  <a:pt x="210752" y="0"/>
                </a:lnTo>
                <a:close/>
              </a:path>
            </a:pathLst>
          </a:custGeom>
          <a:solidFill>
            <a:srgbClr val="5AE2D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45720" tIns="22860" rIns="45720" bIns="22860" numCol="1" spcCol="0" rtlCol="0" fromWordArt="0" anchor="ctr" anchorCtr="0" forceAA="0" compatLnSpc="1">
            <a:prstTxWarp prst="textNoShape">
              <a:avLst/>
            </a:prstTxWarp>
            <a:noAutofit/>
          </a:bodyPr>
          <a:lstStyle/>
          <a:p>
            <a:pPr marL="0" marR="0" lvl="0" indent="0" algn="ctr" defTabSz="914400" rtl="1"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9" name="Rectangle 33">
            <a:extLst>
              <a:ext uri="{FF2B5EF4-FFF2-40B4-BE49-F238E27FC236}">
                <a16:creationId xmlns:a16="http://schemas.microsoft.com/office/drawing/2014/main" id="{8E33DB5A-D8E5-E288-CC88-BA642EA391A9}"/>
              </a:ext>
            </a:extLst>
          </p:cNvPr>
          <p:cNvSpPr/>
          <p:nvPr/>
        </p:nvSpPr>
        <p:spPr>
          <a:xfrm>
            <a:off x="4260163" y="5416164"/>
            <a:ext cx="465608" cy="400110"/>
          </a:xfrm>
          <a:prstGeom prst="rect">
            <a:avLst/>
          </a:prstGeom>
        </p:spPr>
        <p:txBody>
          <a:bodyPr wrap="square" lIns="0" rIns="0" anchor="ctr">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lang="en-US" sz="2000" dirty="0">
                <a:solidFill>
                  <a:schemeClr val="bg1"/>
                </a:solidFill>
                <a:latin typeface="Cocon® Next Arabic" panose="020A0503020102020204" pitchFamily="18" charset="-78"/>
                <a:ea typeface="Cocon® Next Arabic" panose="020A0503020102020204" pitchFamily="18" charset="-78"/>
                <a:cs typeface="Cocon® Next Arabic" panose="020A0503020102020204" pitchFamily="18" charset="-78"/>
              </a:rPr>
              <a:t>2</a:t>
            </a:r>
            <a:endParaRPr kumimoji="0" lang="en-US" sz="2000" b="0" i="0" u="none" strike="noStrike" kern="1200" cap="none" spc="0" normalizeH="0" baseline="0" noProof="0" dirty="0">
              <a:ln>
                <a:noFill/>
              </a:ln>
              <a:solidFill>
                <a:schemeClr val="bg1"/>
              </a:solidFill>
              <a:effectLst/>
              <a:uLnTx/>
              <a:uFillTx/>
              <a:latin typeface="Cocon® Next Arabic" panose="020A0503020102020204" pitchFamily="18" charset="-78"/>
              <a:ea typeface="Cocon® Next Arabic" panose="020A0503020102020204" pitchFamily="18" charset="-78"/>
              <a:cs typeface="Cocon® Next Arabic" panose="020A0503020102020204" pitchFamily="18" charset="-78"/>
            </a:endParaRPr>
          </a:p>
        </p:txBody>
      </p:sp>
      <p:sp>
        <p:nvSpPr>
          <p:cNvPr id="43" name="Rectangle 33">
            <a:extLst>
              <a:ext uri="{FF2B5EF4-FFF2-40B4-BE49-F238E27FC236}">
                <a16:creationId xmlns:a16="http://schemas.microsoft.com/office/drawing/2014/main" id="{67DD89A3-B40A-101E-19DA-1BC9D8251353}"/>
              </a:ext>
            </a:extLst>
          </p:cNvPr>
          <p:cNvSpPr/>
          <p:nvPr/>
        </p:nvSpPr>
        <p:spPr>
          <a:xfrm>
            <a:off x="8820103" y="4730328"/>
            <a:ext cx="2940414" cy="1015663"/>
          </a:xfrm>
          <a:prstGeom prst="rect">
            <a:avLst/>
          </a:prstGeom>
        </p:spPr>
        <p:txBody>
          <a:bodyPr wrap="square" lIns="0" rIns="0" anchor="ctr">
            <a:spAutoFit/>
          </a:bodyPr>
          <a:lstStyle/>
          <a:p>
            <a:pPr algn="ctr" eaLnBrk="1" fontAlgn="auto" hangingPunct="1">
              <a:spcBef>
                <a:spcPts val="0"/>
              </a:spcBef>
              <a:spcAft>
                <a:spcPts val="0"/>
              </a:spcAft>
            </a:pPr>
            <a:r>
              <a:rPr lang="en-US" sz="2000" dirty="0">
                <a:solidFill>
                  <a:srgbClr val="000000"/>
                </a:solidFill>
                <a:latin typeface="El Messiri" panose="00000800000000000000" pitchFamily="50" charset="-78"/>
                <a:ea typeface="Cocon® Next Arabic" panose="020A0503020102020204" pitchFamily="18" charset="-78"/>
                <a:cs typeface="El Messiri" panose="00000800000000000000" pitchFamily="50" charset="-78"/>
              </a:rPr>
              <a:t>Would they consider opening a second franchise?</a:t>
            </a:r>
          </a:p>
        </p:txBody>
      </p:sp>
      <p:sp>
        <p:nvSpPr>
          <p:cNvPr id="45" name="Rectangle 33">
            <a:extLst>
              <a:ext uri="{FF2B5EF4-FFF2-40B4-BE49-F238E27FC236}">
                <a16:creationId xmlns:a16="http://schemas.microsoft.com/office/drawing/2014/main" id="{B42535A3-BA73-8791-3EAE-66994A8B4805}"/>
              </a:ext>
            </a:extLst>
          </p:cNvPr>
          <p:cNvSpPr/>
          <p:nvPr/>
        </p:nvSpPr>
        <p:spPr>
          <a:xfrm>
            <a:off x="6626266" y="2273391"/>
            <a:ext cx="2778306" cy="707886"/>
          </a:xfrm>
          <a:prstGeom prst="rect">
            <a:avLst/>
          </a:prstGeom>
        </p:spPr>
        <p:txBody>
          <a:bodyPr wrap="square" lIns="0" rIns="0" anchor="ctr">
            <a:spAutoFit/>
          </a:bodyPr>
          <a:lstStyle/>
          <a:p>
            <a:pPr algn="ctr" eaLnBrk="1" fontAlgn="auto" hangingPunct="1">
              <a:spcBef>
                <a:spcPts val="0"/>
              </a:spcBef>
              <a:spcAft>
                <a:spcPts val="0"/>
              </a:spcAft>
            </a:pPr>
            <a:r>
              <a:rPr lang="en-US" sz="2000" dirty="0">
                <a:solidFill>
                  <a:srgbClr val="000000"/>
                </a:solidFill>
                <a:latin typeface="El Messiri" panose="00000800000000000000" pitchFamily="50" charset="-78"/>
                <a:ea typeface="Cocon® Next Arabic" panose="020A0503020102020204" pitchFamily="18" charset="-78"/>
                <a:cs typeface="El Messiri" panose="00000800000000000000" pitchFamily="50" charset="-78"/>
              </a:rPr>
              <a:t>Are the franchisees meeting their targets?</a:t>
            </a:r>
          </a:p>
        </p:txBody>
      </p:sp>
      <p:sp>
        <p:nvSpPr>
          <p:cNvPr id="52" name="Rectangle 33">
            <a:extLst>
              <a:ext uri="{FF2B5EF4-FFF2-40B4-BE49-F238E27FC236}">
                <a16:creationId xmlns:a16="http://schemas.microsoft.com/office/drawing/2014/main" id="{015E788B-6C9D-220C-C436-940DEE750085}"/>
              </a:ext>
            </a:extLst>
          </p:cNvPr>
          <p:cNvSpPr/>
          <p:nvPr/>
        </p:nvSpPr>
        <p:spPr>
          <a:xfrm>
            <a:off x="4901455" y="4938258"/>
            <a:ext cx="2274205" cy="707886"/>
          </a:xfrm>
          <a:prstGeom prst="rect">
            <a:avLst/>
          </a:prstGeom>
        </p:spPr>
        <p:txBody>
          <a:bodyPr wrap="square" lIns="0" rIns="0" anchor="ctr">
            <a:spAutoFit/>
          </a:bodyPr>
          <a:lstStyle/>
          <a:p>
            <a:pPr algn="ctr" eaLnBrk="1" fontAlgn="auto" hangingPunct="1">
              <a:spcBef>
                <a:spcPts val="0"/>
              </a:spcBef>
              <a:spcAft>
                <a:spcPts val="0"/>
              </a:spcAft>
            </a:pPr>
            <a:r>
              <a:rPr lang="en-US" sz="2000" dirty="0">
                <a:solidFill>
                  <a:srgbClr val="000000"/>
                </a:solidFill>
                <a:latin typeface="El Messiri" panose="00000800000000000000" pitchFamily="50" charset="-78"/>
                <a:ea typeface="Cocon® Next Arabic" panose="020A0503020102020204" pitchFamily="18" charset="-78"/>
                <a:cs typeface="El Messiri" panose="00000800000000000000" pitchFamily="50" charset="-78"/>
              </a:rPr>
              <a:t>How good is business? </a:t>
            </a:r>
          </a:p>
        </p:txBody>
      </p:sp>
      <p:sp>
        <p:nvSpPr>
          <p:cNvPr id="54" name="Rectangle 33">
            <a:extLst>
              <a:ext uri="{FF2B5EF4-FFF2-40B4-BE49-F238E27FC236}">
                <a16:creationId xmlns:a16="http://schemas.microsoft.com/office/drawing/2014/main" id="{548595DB-D4ED-B18F-9BFD-D378DE510926}"/>
              </a:ext>
            </a:extLst>
          </p:cNvPr>
          <p:cNvSpPr/>
          <p:nvPr/>
        </p:nvSpPr>
        <p:spPr>
          <a:xfrm>
            <a:off x="2583015" y="2245116"/>
            <a:ext cx="2577107" cy="738664"/>
          </a:xfrm>
          <a:prstGeom prst="rect">
            <a:avLst/>
          </a:prstGeom>
        </p:spPr>
        <p:txBody>
          <a:bodyPr wrap="square" lIns="0" rIns="0" anchor="ctr">
            <a:spAutoFit/>
          </a:bodyPr>
          <a:lstStyle/>
          <a:p>
            <a:pPr algn="ctr" eaLnBrk="1" fontAlgn="auto" hangingPunct="1">
              <a:spcBef>
                <a:spcPts val="0"/>
              </a:spcBef>
              <a:spcAft>
                <a:spcPts val="0"/>
              </a:spcAft>
            </a:pPr>
            <a:r>
              <a:rPr lang="en-US" sz="1400" dirty="0">
                <a:solidFill>
                  <a:srgbClr val="000000"/>
                </a:solidFill>
                <a:latin typeface="El Messiri" panose="00000800000000000000" pitchFamily="50" charset="-78"/>
                <a:ea typeface="Cocon® Next Arabic" panose="020A0503020102020204" pitchFamily="18" charset="-78"/>
                <a:cs typeface="El Messiri" panose="00000800000000000000" pitchFamily="50" charset="-78"/>
              </a:rPr>
              <a:t>Is the franchise responsive to the franchisees requirements? How good was the training?</a:t>
            </a:r>
          </a:p>
        </p:txBody>
      </p:sp>
      <p:sp>
        <p:nvSpPr>
          <p:cNvPr id="59" name="Rectangle 33">
            <a:extLst>
              <a:ext uri="{FF2B5EF4-FFF2-40B4-BE49-F238E27FC236}">
                <a16:creationId xmlns:a16="http://schemas.microsoft.com/office/drawing/2014/main" id="{D095AD6C-31C9-EE8C-615B-63A479AD3DA1}"/>
              </a:ext>
            </a:extLst>
          </p:cNvPr>
          <p:cNvSpPr/>
          <p:nvPr/>
        </p:nvSpPr>
        <p:spPr>
          <a:xfrm>
            <a:off x="636334" y="4580712"/>
            <a:ext cx="2311717" cy="1015663"/>
          </a:xfrm>
          <a:prstGeom prst="rect">
            <a:avLst/>
          </a:prstGeom>
        </p:spPr>
        <p:txBody>
          <a:bodyPr wrap="square" lIns="0" rIns="0" anchor="ctr">
            <a:spAutoFit/>
          </a:bodyPr>
          <a:lstStyle/>
          <a:p>
            <a:pPr lvl="0" algn="ctr" eaLnBrk="1" fontAlgn="auto" hangingPunct="1">
              <a:spcBef>
                <a:spcPts val="0"/>
              </a:spcBef>
              <a:spcAft>
                <a:spcPts val="0"/>
              </a:spcAft>
            </a:pPr>
            <a:r>
              <a:rPr lang="en-US" sz="2000" dirty="0">
                <a:solidFill>
                  <a:srgbClr val="000000"/>
                </a:solidFill>
                <a:latin typeface="El Messiri" panose="00000800000000000000" pitchFamily="50" charset="-78"/>
                <a:ea typeface="Cocon® Next Arabic" panose="020A0503020102020204" pitchFamily="18" charset="-78"/>
                <a:cs typeface="El Messiri" panose="00000800000000000000" pitchFamily="50" charset="-78"/>
              </a:rPr>
              <a:t>How pleased are the franchisees with their decision?</a:t>
            </a:r>
          </a:p>
        </p:txBody>
      </p:sp>
      <p:sp>
        <p:nvSpPr>
          <p:cNvPr id="60" name="قوس ممتلئ 59">
            <a:extLst>
              <a:ext uri="{FF2B5EF4-FFF2-40B4-BE49-F238E27FC236}">
                <a16:creationId xmlns:a16="http://schemas.microsoft.com/office/drawing/2014/main" id="{B86A62D9-CF51-CC7B-6E0B-EFF6C1B75F65}"/>
              </a:ext>
            </a:extLst>
          </p:cNvPr>
          <p:cNvSpPr/>
          <p:nvPr/>
        </p:nvSpPr>
        <p:spPr>
          <a:xfrm>
            <a:off x="1232909" y="2970806"/>
            <a:ext cx="1238250" cy="1238250"/>
          </a:xfrm>
          <a:prstGeom prst="blockArc">
            <a:avLst/>
          </a:prstGeom>
          <a:noFill/>
          <a:ln w="76200">
            <a:solidFill>
              <a:srgbClr val="333F5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1" fromWordArt="0" anchor="ctr" anchorCtr="0" forceAA="0" compatLnSpc="1">
            <a:prstTxWarp prst="textNoShape">
              <a:avLst/>
            </a:prstTxWarp>
            <a:noAutofit/>
          </a:bodyPr>
          <a:lstStyle/>
          <a:p>
            <a:pPr algn="ctr"/>
            <a:endParaRPr lang="ar-SA"/>
          </a:p>
        </p:txBody>
      </p:sp>
      <p:sp>
        <p:nvSpPr>
          <p:cNvPr id="61" name="قوس ممتلئ 60">
            <a:extLst>
              <a:ext uri="{FF2B5EF4-FFF2-40B4-BE49-F238E27FC236}">
                <a16:creationId xmlns:a16="http://schemas.microsoft.com/office/drawing/2014/main" id="{7ADF0DFA-F0A2-6E45-8771-6CBC57BE6985}"/>
              </a:ext>
            </a:extLst>
          </p:cNvPr>
          <p:cNvSpPr/>
          <p:nvPr/>
        </p:nvSpPr>
        <p:spPr>
          <a:xfrm>
            <a:off x="3303016" y="3617854"/>
            <a:ext cx="1238250" cy="1238250"/>
          </a:xfrm>
          <a:prstGeom prst="blockArc">
            <a:avLst/>
          </a:prstGeom>
          <a:noFill/>
          <a:ln w="76200">
            <a:solidFill>
              <a:srgbClr val="607696"/>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1" fromWordArt="0" anchor="ctr" anchorCtr="0" forceAA="0" compatLnSpc="1">
            <a:prstTxWarp prst="textNoShape">
              <a:avLst/>
            </a:prstTxWarp>
            <a:noAutofit/>
          </a:bodyPr>
          <a:lstStyle/>
          <a:p>
            <a:pPr algn="ctr"/>
            <a:endParaRPr lang="ar-SA"/>
          </a:p>
        </p:txBody>
      </p:sp>
      <p:sp>
        <p:nvSpPr>
          <p:cNvPr id="62" name="قوس ممتلئ 61">
            <a:extLst>
              <a:ext uri="{FF2B5EF4-FFF2-40B4-BE49-F238E27FC236}">
                <a16:creationId xmlns:a16="http://schemas.microsoft.com/office/drawing/2014/main" id="{18A6CCDC-2118-25AB-14BD-6113F5608F22}"/>
              </a:ext>
            </a:extLst>
          </p:cNvPr>
          <p:cNvSpPr/>
          <p:nvPr/>
        </p:nvSpPr>
        <p:spPr>
          <a:xfrm>
            <a:off x="5388016" y="2970806"/>
            <a:ext cx="1238250" cy="1238250"/>
          </a:xfrm>
          <a:prstGeom prst="blockArc">
            <a:avLst/>
          </a:prstGeom>
          <a:noFill/>
          <a:ln w="76200">
            <a:solidFill>
              <a:srgbClr val="CEC18E"/>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1" fromWordArt="0" anchor="ctr" anchorCtr="0" forceAA="0" compatLnSpc="1">
            <a:prstTxWarp prst="textNoShape">
              <a:avLst/>
            </a:prstTxWarp>
            <a:noAutofit/>
          </a:bodyPr>
          <a:lstStyle/>
          <a:p>
            <a:pPr algn="ctr"/>
            <a:endParaRPr lang="ar-SA"/>
          </a:p>
        </p:txBody>
      </p:sp>
      <p:sp>
        <p:nvSpPr>
          <p:cNvPr id="63" name="قوس ممتلئ 62">
            <a:extLst>
              <a:ext uri="{FF2B5EF4-FFF2-40B4-BE49-F238E27FC236}">
                <a16:creationId xmlns:a16="http://schemas.microsoft.com/office/drawing/2014/main" id="{7FA819BA-45D4-6FF7-6586-DF0F50AC6200}"/>
              </a:ext>
            </a:extLst>
          </p:cNvPr>
          <p:cNvSpPr/>
          <p:nvPr/>
        </p:nvSpPr>
        <p:spPr>
          <a:xfrm>
            <a:off x="7450481" y="3620751"/>
            <a:ext cx="1238250" cy="1238250"/>
          </a:xfrm>
          <a:prstGeom prst="blockArc">
            <a:avLst/>
          </a:prstGeom>
          <a:noFill/>
          <a:ln w="76200">
            <a:solidFill>
              <a:srgbClr val="D8983D"/>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1" fromWordArt="0" anchor="ctr" anchorCtr="0" forceAA="0" compatLnSpc="1">
            <a:prstTxWarp prst="textNoShape">
              <a:avLst/>
            </a:prstTxWarp>
            <a:noAutofit/>
          </a:bodyPr>
          <a:lstStyle/>
          <a:p>
            <a:pPr algn="ctr"/>
            <a:endParaRPr lang="ar-SA"/>
          </a:p>
        </p:txBody>
      </p:sp>
      <p:sp>
        <p:nvSpPr>
          <p:cNvPr id="64" name="قوس ممتلئ 63">
            <a:extLst>
              <a:ext uri="{FF2B5EF4-FFF2-40B4-BE49-F238E27FC236}">
                <a16:creationId xmlns:a16="http://schemas.microsoft.com/office/drawing/2014/main" id="{B9F6F581-C9A2-DFE5-F30F-5D2EE20DDCA4}"/>
              </a:ext>
            </a:extLst>
          </p:cNvPr>
          <p:cNvSpPr/>
          <p:nvPr/>
        </p:nvSpPr>
        <p:spPr>
          <a:xfrm>
            <a:off x="9480044" y="3010350"/>
            <a:ext cx="1238250" cy="1238250"/>
          </a:xfrm>
          <a:prstGeom prst="blockArc">
            <a:avLst/>
          </a:prstGeom>
          <a:noFill/>
          <a:ln w="76200">
            <a:solidFill>
              <a:srgbClr val="333F5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1" fromWordArt="0" anchor="ctr" anchorCtr="0" forceAA="0" compatLnSpc="1">
            <a:prstTxWarp prst="textNoShape">
              <a:avLst/>
            </a:prstTxWarp>
            <a:noAutofit/>
          </a:bodyPr>
          <a:lstStyle/>
          <a:p>
            <a:pPr algn="ctr"/>
            <a:endParaRPr lang="ar-SA"/>
          </a:p>
        </p:txBody>
      </p:sp>
      <p:sp>
        <p:nvSpPr>
          <p:cNvPr id="65" name="نصف إطار 64">
            <a:extLst>
              <a:ext uri="{FF2B5EF4-FFF2-40B4-BE49-F238E27FC236}">
                <a16:creationId xmlns:a16="http://schemas.microsoft.com/office/drawing/2014/main" id="{E6B19A1B-E962-237F-0B7D-8AE5519ECB29}"/>
              </a:ext>
            </a:extLst>
          </p:cNvPr>
          <p:cNvSpPr/>
          <p:nvPr/>
        </p:nvSpPr>
        <p:spPr>
          <a:xfrm rot="2704883" flipH="1" flipV="1">
            <a:off x="1669202" y="4139018"/>
            <a:ext cx="365662" cy="365662"/>
          </a:xfrm>
          <a:prstGeom prst="halfFrame">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1" fromWordArt="0" anchor="ctr" anchorCtr="0" forceAA="0" compatLnSpc="1">
            <a:prstTxWarp prst="textNoShape">
              <a:avLst/>
            </a:prstTxWarp>
            <a:noAutofit/>
          </a:bodyPr>
          <a:lstStyle/>
          <a:p>
            <a:pPr algn="ctr"/>
            <a:endParaRPr lang="ar-SA">
              <a:solidFill>
                <a:schemeClr val="tx1"/>
              </a:solidFill>
            </a:endParaRPr>
          </a:p>
        </p:txBody>
      </p:sp>
      <p:sp>
        <p:nvSpPr>
          <p:cNvPr id="66" name="نصف إطار 65">
            <a:extLst>
              <a:ext uri="{FF2B5EF4-FFF2-40B4-BE49-F238E27FC236}">
                <a16:creationId xmlns:a16="http://schemas.microsoft.com/office/drawing/2014/main" id="{0DC6F246-F0B7-E5E9-0DB9-160EACC3D202}"/>
              </a:ext>
            </a:extLst>
          </p:cNvPr>
          <p:cNvSpPr/>
          <p:nvPr/>
        </p:nvSpPr>
        <p:spPr>
          <a:xfrm rot="2704883" flipH="1" flipV="1">
            <a:off x="5827579" y="4104066"/>
            <a:ext cx="365662" cy="365662"/>
          </a:xfrm>
          <a:prstGeom prst="halfFrame">
            <a:avLst/>
          </a:prstGeom>
          <a:solidFill>
            <a:srgbClr val="CEC18E"/>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1" fromWordArt="0" anchor="ctr" anchorCtr="0" forceAA="0" compatLnSpc="1">
            <a:prstTxWarp prst="textNoShape">
              <a:avLst/>
            </a:prstTxWarp>
            <a:noAutofit/>
          </a:bodyPr>
          <a:lstStyle/>
          <a:p>
            <a:pPr algn="ctr"/>
            <a:endParaRPr lang="ar-SA">
              <a:solidFill>
                <a:schemeClr val="tx1"/>
              </a:solidFill>
            </a:endParaRPr>
          </a:p>
        </p:txBody>
      </p:sp>
      <p:sp>
        <p:nvSpPr>
          <p:cNvPr id="67" name="نصف إطار 66">
            <a:extLst>
              <a:ext uri="{FF2B5EF4-FFF2-40B4-BE49-F238E27FC236}">
                <a16:creationId xmlns:a16="http://schemas.microsoft.com/office/drawing/2014/main" id="{5E94E189-7CAB-19CF-2789-A9888C498706}"/>
              </a:ext>
            </a:extLst>
          </p:cNvPr>
          <p:cNvSpPr/>
          <p:nvPr/>
        </p:nvSpPr>
        <p:spPr>
          <a:xfrm rot="2704883" flipH="1" flipV="1">
            <a:off x="9901316" y="4152373"/>
            <a:ext cx="365662" cy="365662"/>
          </a:xfrm>
          <a:prstGeom prst="halfFrame">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1" fromWordArt="0" anchor="ctr" anchorCtr="0" forceAA="0" compatLnSpc="1">
            <a:prstTxWarp prst="textNoShape">
              <a:avLst/>
            </a:prstTxWarp>
            <a:noAutofit/>
          </a:bodyPr>
          <a:lstStyle/>
          <a:p>
            <a:pPr algn="ctr"/>
            <a:endParaRPr lang="ar-SA">
              <a:solidFill>
                <a:schemeClr val="tx1"/>
              </a:solidFill>
            </a:endParaRPr>
          </a:p>
        </p:txBody>
      </p:sp>
      <p:sp>
        <p:nvSpPr>
          <p:cNvPr id="68" name="نصف إطار 67">
            <a:extLst>
              <a:ext uri="{FF2B5EF4-FFF2-40B4-BE49-F238E27FC236}">
                <a16:creationId xmlns:a16="http://schemas.microsoft.com/office/drawing/2014/main" id="{58E8E11C-E16D-A312-0BE3-28646C9EBA33}"/>
              </a:ext>
            </a:extLst>
          </p:cNvPr>
          <p:cNvSpPr/>
          <p:nvPr/>
        </p:nvSpPr>
        <p:spPr>
          <a:xfrm rot="18895117" flipH="1">
            <a:off x="7909311" y="3176461"/>
            <a:ext cx="365662" cy="365662"/>
          </a:xfrm>
          <a:prstGeom prst="halfFrame">
            <a:avLst/>
          </a:prstGeom>
          <a:solidFill>
            <a:srgbClr val="D8983D"/>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1" fromWordArt="0" anchor="ctr" anchorCtr="0" forceAA="0" compatLnSpc="1">
            <a:prstTxWarp prst="textNoShape">
              <a:avLst/>
            </a:prstTxWarp>
            <a:noAutofit/>
          </a:bodyPr>
          <a:lstStyle/>
          <a:p>
            <a:pPr algn="ctr"/>
            <a:endParaRPr lang="ar-SA">
              <a:solidFill>
                <a:schemeClr val="tx1"/>
              </a:solidFill>
            </a:endParaRPr>
          </a:p>
        </p:txBody>
      </p:sp>
      <p:sp>
        <p:nvSpPr>
          <p:cNvPr id="69" name="نصف إطار 68">
            <a:extLst>
              <a:ext uri="{FF2B5EF4-FFF2-40B4-BE49-F238E27FC236}">
                <a16:creationId xmlns:a16="http://schemas.microsoft.com/office/drawing/2014/main" id="{A901238B-02B9-6D1F-4923-BB4DEBBB986D}"/>
              </a:ext>
            </a:extLst>
          </p:cNvPr>
          <p:cNvSpPr/>
          <p:nvPr/>
        </p:nvSpPr>
        <p:spPr>
          <a:xfrm rot="18895117" flipH="1">
            <a:off x="3739309" y="3295831"/>
            <a:ext cx="365662" cy="365662"/>
          </a:xfrm>
          <a:prstGeom prst="halfFrame">
            <a:avLst/>
          </a:prstGeom>
          <a:solidFill>
            <a:srgbClr val="60769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1" fromWordArt="0" anchor="ctr" anchorCtr="0" forceAA="0" compatLnSpc="1">
            <a:prstTxWarp prst="textNoShape">
              <a:avLst/>
            </a:prstTxWarp>
            <a:noAutofit/>
          </a:bodyPr>
          <a:lstStyle/>
          <a:p>
            <a:pPr algn="ctr"/>
            <a:endParaRPr lang="ar-SA">
              <a:solidFill>
                <a:schemeClr val="tx1"/>
              </a:solidFill>
            </a:endParaRPr>
          </a:p>
        </p:txBody>
      </p:sp>
      <p:sp>
        <p:nvSpPr>
          <p:cNvPr id="32" name="Rectangle 31">
            <a:extLst>
              <a:ext uri="{FF2B5EF4-FFF2-40B4-BE49-F238E27FC236}">
                <a16:creationId xmlns:a16="http://schemas.microsoft.com/office/drawing/2014/main" id="{FE6A14CC-63EA-B25D-9F1B-9F82823A24FD}"/>
              </a:ext>
            </a:extLst>
          </p:cNvPr>
          <p:cNvSpPr/>
          <p:nvPr/>
        </p:nvSpPr>
        <p:spPr>
          <a:xfrm>
            <a:off x="959370" y="841671"/>
            <a:ext cx="10331448" cy="400110"/>
          </a:xfrm>
          <a:prstGeom prst="rect">
            <a:avLst/>
          </a:prstGeom>
        </p:spPr>
        <p:txBody>
          <a:bodyPr wrap="square" anchor="t">
            <a:spAutoFit/>
          </a:bodyPr>
          <a:lstStyle/>
          <a:p>
            <a:pPr algn="ctr">
              <a:defRPr/>
            </a:pPr>
            <a:r>
              <a:rPr lang="en-US" sz="2000" b="1" dirty="0">
                <a:solidFill>
                  <a:schemeClr val="bg1">
                    <a:lumMod val="50000"/>
                  </a:schemeClr>
                </a:solidFill>
                <a:latin typeface="El Messiri" panose="00000800000000000000" pitchFamily="50" charset="-78"/>
                <a:cs typeface="El Messiri" panose="00000800000000000000" pitchFamily="50" charset="-78"/>
              </a:rPr>
              <a:t>Some of the Thing You Should Ask if You Are Evaluating a Franchise</a:t>
            </a:r>
          </a:p>
        </p:txBody>
      </p:sp>
    </p:spTree>
    <p:extLst>
      <p:ext uri="{BB962C8B-B14F-4D97-AF65-F5344CB8AC3E}">
        <p14:creationId xmlns:p14="http://schemas.microsoft.com/office/powerpoint/2010/main" val="3097977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5" fill="hold" grpId="0" nodeType="after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randombar(vertical)">
                                      <p:cBhvr>
                                        <p:cTn id="7" dur="150"/>
                                        <p:tgtEl>
                                          <p:spTgt spid="48"/>
                                        </p:tgtEl>
                                      </p:cBhvr>
                                    </p:animEffect>
                                  </p:childTnLst>
                                </p:cTn>
                              </p:par>
                            </p:childTnLst>
                          </p:cTn>
                        </p:par>
                        <p:par>
                          <p:cTn id="8" fill="hold">
                            <p:stCondLst>
                              <p:cond delay="150"/>
                            </p:stCondLst>
                            <p:childTnLst>
                              <p:par>
                                <p:cTn id="9" presetID="14" presetClass="entr" presetSubtype="5" fill="hold" grpId="0" nodeType="afterEffect">
                                  <p:stCondLst>
                                    <p:cond delay="0"/>
                                  </p:stCondLst>
                                  <p:childTnLst>
                                    <p:set>
                                      <p:cBhvr>
                                        <p:cTn id="10" dur="1" fill="hold">
                                          <p:stCondLst>
                                            <p:cond delay="0"/>
                                          </p:stCondLst>
                                        </p:cTn>
                                        <p:tgtEl>
                                          <p:spTgt spid="49"/>
                                        </p:tgtEl>
                                        <p:attrNameLst>
                                          <p:attrName>style.visibility</p:attrName>
                                        </p:attrNameLst>
                                      </p:cBhvr>
                                      <p:to>
                                        <p:strVal val="visible"/>
                                      </p:to>
                                    </p:set>
                                    <p:animEffect transition="in" filter="randombar(vertical)">
                                      <p:cBhvr>
                                        <p:cTn id="11" dur="150"/>
                                        <p:tgtEl>
                                          <p:spTgt spid="49"/>
                                        </p:tgtEl>
                                      </p:cBhvr>
                                    </p:animEffect>
                                  </p:childTnLst>
                                </p:cTn>
                              </p:par>
                            </p:childTnLst>
                          </p:cTn>
                        </p:par>
                        <p:par>
                          <p:cTn id="12" fill="hold">
                            <p:stCondLst>
                              <p:cond delay="300"/>
                            </p:stCondLst>
                            <p:childTnLst>
                              <p:par>
                                <p:cTn id="13" presetID="14" presetClass="entr" presetSubtype="5" fill="hold" grpId="0" nodeType="afterEffect">
                                  <p:stCondLst>
                                    <p:cond delay="0"/>
                                  </p:stCondLst>
                                  <p:childTnLst>
                                    <p:set>
                                      <p:cBhvr>
                                        <p:cTn id="14" dur="1" fill="hold">
                                          <p:stCondLst>
                                            <p:cond delay="0"/>
                                          </p:stCondLst>
                                        </p:cTn>
                                        <p:tgtEl>
                                          <p:spTgt spid="50"/>
                                        </p:tgtEl>
                                        <p:attrNameLst>
                                          <p:attrName>style.visibility</p:attrName>
                                        </p:attrNameLst>
                                      </p:cBhvr>
                                      <p:to>
                                        <p:strVal val="visible"/>
                                      </p:to>
                                    </p:set>
                                    <p:animEffect transition="in" filter="randombar(vertical)">
                                      <p:cBhvr>
                                        <p:cTn id="15" dur="150"/>
                                        <p:tgtEl>
                                          <p:spTgt spid="50"/>
                                        </p:tgtEl>
                                      </p:cBhvr>
                                    </p:animEffect>
                                  </p:childTnLst>
                                </p:cTn>
                              </p:par>
                            </p:childTnLst>
                          </p:cTn>
                        </p:par>
                        <p:par>
                          <p:cTn id="16" fill="hold">
                            <p:stCondLst>
                              <p:cond delay="450"/>
                            </p:stCondLst>
                            <p:childTnLst>
                              <p:par>
                                <p:cTn id="17" presetID="14" presetClass="entr" presetSubtype="5" fill="hold" grpId="0" nodeType="afterEffect">
                                  <p:stCondLst>
                                    <p:cond delay="0"/>
                                  </p:stCondLst>
                                  <p:childTnLst>
                                    <p:set>
                                      <p:cBhvr>
                                        <p:cTn id="18" dur="1" fill="hold">
                                          <p:stCondLst>
                                            <p:cond delay="0"/>
                                          </p:stCondLst>
                                        </p:cTn>
                                        <p:tgtEl>
                                          <p:spTgt spid="51"/>
                                        </p:tgtEl>
                                        <p:attrNameLst>
                                          <p:attrName>style.visibility</p:attrName>
                                        </p:attrNameLst>
                                      </p:cBhvr>
                                      <p:to>
                                        <p:strVal val="visible"/>
                                      </p:to>
                                    </p:set>
                                    <p:animEffect transition="in" filter="randombar(vertical)">
                                      <p:cBhvr>
                                        <p:cTn id="19" dur="150"/>
                                        <p:tgtEl>
                                          <p:spTgt spid="51"/>
                                        </p:tgtEl>
                                      </p:cBhvr>
                                    </p:animEffect>
                                  </p:childTnLst>
                                </p:cTn>
                              </p:par>
                            </p:childTnLst>
                          </p:cTn>
                        </p:par>
                        <p:par>
                          <p:cTn id="20" fill="hold">
                            <p:stCondLst>
                              <p:cond delay="600"/>
                            </p:stCondLst>
                            <p:childTnLst>
                              <p:par>
                                <p:cTn id="21" presetID="41" presetClass="entr" presetSubtype="0" fill="hold" grpId="0" nodeType="afterEffect">
                                  <p:stCondLst>
                                    <p:cond delay="0"/>
                                  </p:stCondLst>
                                  <p:iterate type="lt">
                                    <p:tmPct val="10000"/>
                                  </p:iterate>
                                  <p:childTnLst>
                                    <p:set>
                                      <p:cBhvr>
                                        <p:cTn id="22" dur="1" fill="hold">
                                          <p:stCondLst>
                                            <p:cond delay="0"/>
                                          </p:stCondLst>
                                        </p:cTn>
                                        <p:tgtEl>
                                          <p:spTgt spid="36"/>
                                        </p:tgtEl>
                                        <p:attrNameLst>
                                          <p:attrName>style.visibility</p:attrName>
                                        </p:attrNameLst>
                                      </p:cBhvr>
                                      <p:to>
                                        <p:strVal val="visible"/>
                                      </p:to>
                                    </p:set>
                                    <p:anim calcmode="lin" valueType="num">
                                      <p:cBhvr>
                                        <p:cTn id="23" dur="250" fill="hold"/>
                                        <p:tgtEl>
                                          <p:spTgt spid="36"/>
                                        </p:tgtEl>
                                        <p:attrNameLst>
                                          <p:attrName>ppt_x</p:attrName>
                                        </p:attrNameLst>
                                      </p:cBhvr>
                                      <p:tavLst>
                                        <p:tav tm="0">
                                          <p:val>
                                            <p:strVal val="#ppt_x"/>
                                          </p:val>
                                        </p:tav>
                                        <p:tav tm="50000">
                                          <p:val>
                                            <p:strVal val="#ppt_x+.1"/>
                                          </p:val>
                                        </p:tav>
                                        <p:tav tm="100000">
                                          <p:val>
                                            <p:strVal val="#ppt_x"/>
                                          </p:val>
                                        </p:tav>
                                      </p:tavLst>
                                    </p:anim>
                                    <p:anim calcmode="lin" valueType="num">
                                      <p:cBhvr>
                                        <p:cTn id="24" dur="250" fill="hold"/>
                                        <p:tgtEl>
                                          <p:spTgt spid="36"/>
                                        </p:tgtEl>
                                        <p:attrNameLst>
                                          <p:attrName>ppt_y</p:attrName>
                                        </p:attrNameLst>
                                      </p:cBhvr>
                                      <p:tavLst>
                                        <p:tav tm="0">
                                          <p:val>
                                            <p:strVal val="#ppt_y"/>
                                          </p:val>
                                        </p:tav>
                                        <p:tav tm="100000">
                                          <p:val>
                                            <p:strVal val="#ppt_y"/>
                                          </p:val>
                                        </p:tav>
                                      </p:tavLst>
                                    </p:anim>
                                    <p:anim calcmode="lin" valueType="num">
                                      <p:cBhvr>
                                        <p:cTn id="25" dur="250" fill="hold"/>
                                        <p:tgtEl>
                                          <p:spTgt spid="36"/>
                                        </p:tgtEl>
                                        <p:attrNameLst>
                                          <p:attrName>ppt_h</p:attrName>
                                        </p:attrNameLst>
                                      </p:cBhvr>
                                      <p:tavLst>
                                        <p:tav tm="0">
                                          <p:val>
                                            <p:strVal val="#ppt_h/10"/>
                                          </p:val>
                                        </p:tav>
                                        <p:tav tm="50000">
                                          <p:val>
                                            <p:strVal val="#ppt_h+.01"/>
                                          </p:val>
                                        </p:tav>
                                        <p:tav tm="100000">
                                          <p:val>
                                            <p:strVal val="#ppt_h"/>
                                          </p:val>
                                        </p:tav>
                                      </p:tavLst>
                                    </p:anim>
                                    <p:anim calcmode="lin" valueType="num">
                                      <p:cBhvr>
                                        <p:cTn id="26" dur="250" fill="hold"/>
                                        <p:tgtEl>
                                          <p:spTgt spid="36"/>
                                        </p:tgtEl>
                                        <p:attrNameLst>
                                          <p:attrName>ppt_w</p:attrName>
                                        </p:attrNameLst>
                                      </p:cBhvr>
                                      <p:tavLst>
                                        <p:tav tm="0">
                                          <p:val>
                                            <p:strVal val="#ppt_w/10"/>
                                          </p:val>
                                        </p:tav>
                                        <p:tav tm="50000">
                                          <p:val>
                                            <p:strVal val="#ppt_w+.01"/>
                                          </p:val>
                                        </p:tav>
                                        <p:tav tm="100000">
                                          <p:val>
                                            <p:strVal val="#ppt_w"/>
                                          </p:val>
                                        </p:tav>
                                      </p:tavLst>
                                    </p:anim>
                                    <p:animEffect transition="in" filter="fade">
                                      <p:cBhvr>
                                        <p:cTn id="27" dur="250" tmFilter="0,0; .5, 1; 1, 1"/>
                                        <p:tgtEl>
                                          <p:spTgt spid="36"/>
                                        </p:tgtEl>
                                      </p:cBhvr>
                                    </p:animEffect>
                                  </p:childTnLst>
                                </p:cTn>
                              </p:par>
                              <p:par>
                                <p:cTn id="28" presetID="41" presetClass="entr" presetSubtype="0" fill="hold" grpId="0" nodeType="withEffect">
                                  <p:stCondLst>
                                    <p:cond delay="0"/>
                                  </p:stCondLst>
                                  <p:iterate type="lt">
                                    <p:tmPct val="10000"/>
                                  </p:iterate>
                                  <p:childTnLst>
                                    <p:set>
                                      <p:cBhvr>
                                        <p:cTn id="29" dur="1" fill="hold">
                                          <p:stCondLst>
                                            <p:cond delay="0"/>
                                          </p:stCondLst>
                                        </p:cTn>
                                        <p:tgtEl>
                                          <p:spTgt spid="39"/>
                                        </p:tgtEl>
                                        <p:attrNameLst>
                                          <p:attrName>style.visibility</p:attrName>
                                        </p:attrNameLst>
                                      </p:cBhvr>
                                      <p:to>
                                        <p:strVal val="visible"/>
                                      </p:to>
                                    </p:set>
                                    <p:anim calcmode="lin" valueType="num">
                                      <p:cBhvr>
                                        <p:cTn id="30" dur="150" fill="hold"/>
                                        <p:tgtEl>
                                          <p:spTgt spid="39"/>
                                        </p:tgtEl>
                                        <p:attrNameLst>
                                          <p:attrName>ppt_x</p:attrName>
                                        </p:attrNameLst>
                                      </p:cBhvr>
                                      <p:tavLst>
                                        <p:tav tm="0">
                                          <p:val>
                                            <p:strVal val="#ppt_x"/>
                                          </p:val>
                                        </p:tav>
                                        <p:tav tm="50000">
                                          <p:val>
                                            <p:strVal val="#ppt_x+.1"/>
                                          </p:val>
                                        </p:tav>
                                        <p:tav tm="100000">
                                          <p:val>
                                            <p:strVal val="#ppt_x"/>
                                          </p:val>
                                        </p:tav>
                                      </p:tavLst>
                                    </p:anim>
                                    <p:anim calcmode="lin" valueType="num">
                                      <p:cBhvr>
                                        <p:cTn id="31" dur="150" fill="hold"/>
                                        <p:tgtEl>
                                          <p:spTgt spid="39"/>
                                        </p:tgtEl>
                                        <p:attrNameLst>
                                          <p:attrName>ppt_y</p:attrName>
                                        </p:attrNameLst>
                                      </p:cBhvr>
                                      <p:tavLst>
                                        <p:tav tm="0">
                                          <p:val>
                                            <p:strVal val="#ppt_y"/>
                                          </p:val>
                                        </p:tav>
                                        <p:tav tm="100000">
                                          <p:val>
                                            <p:strVal val="#ppt_y"/>
                                          </p:val>
                                        </p:tav>
                                      </p:tavLst>
                                    </p:anim>
                                    <p:anim calcmode="lin" valueType="num">
                                      <p:cBhvr>
                                        <p:cTn id="32" dur="150" fill="hold"/>
                                        <p:tgtEl>
                                          <p:spTgt spid="39"/>
                                        </p:tgtEl>
                                        <p:attrNameLst>
                                          <p:attrName>ppt_h</p:attrName>
                                        </p:attrNameLst>
                                      </p:cBhvr>
                                      <p:tavLst>
                                        <p:tav tm="0">
                                          <p:val>
                                            <p:strVal val="#ppt_h/10"/>
                                          </p:val>
                                        </p:tav>
                                        <p:tav tm="50000">
                                          <p:val>
                                            <p:strVal val="#ppt_h+.01"/>
                                          </p:val>
                                        </p:tav>
                                        <p:tav tm="100000">
                                          <p:val>
                                            <p:strVal val="#ppt_h"/>
                                          </p:val>
                                        </p:tav>
                                      </p:tavLst>
                                    </p:anim>
                                    <p:anim calcmode="lin" valueType="num">
                                      <p:cBhvr>
                                        <p:cTn id="33" dur="150" fill="hold"/>
                                        <p:tgtEl>
                                          <p:spTgt spid="39"/>
                                        </p:tgtEl>
                                        <p:attrNameLst>
                                          <p:attrName>ppt_w</p:attrName>
                                        </p:attrNameLst>
                                      </p:cBhvr>
                                      <p:tavLst>
                                        <p:tav tm="0">
                                          <p:val>
                                            <p:strVal val="#ppt_w/10"/>
                                          </p:val>
                                        </p:tav>
                                        <p:tav tm="50000">
                                          <p:val>
                                            <p:strVal val="#ppt_w+.01"/>
                                          </p:val>
                                        </p:tav>
                                        <p:tav tm="100000">
                                          <p:val>
                                            <p:strVal val="#ppt_w"/>
                                          </p:val>
                                        </p:tav>
                                      </p:tavLst>
                                    </p:anim>
                                    <p:animEffect transition="in" filter="fade">
                                      <p:cBhvr>
                                        <p:cTn id="34" dur="150" tmFilter="0,0; .5, 1; 1, 1"/>
                                        <p:tgtEl>
                                          <p:spTgt spid="39"/>
                                        </p:tgtEl>
                                      </p:cBhvr>
                                    </p:animEffect>
                                  </p:childTnLst>
                                </p:cTn>
                              </p:par>
                            </p:childTnLst>
                          </p:cTn>
                        </p:par>
                        <p:par>
                          <p:cTn id="35" fill="hold">
                            <p:stCondLst>
                              <p:cond delay="1050"/>
                            </p:stCondLst>
                            <p:childTnLst>
                              <p:par>
                                <p:cTn id="36" presetID="41" presetClass="entr" presetSubtype="0" fill="hold" grpId="0" nodeType="afterEffect">
                                  <p:stCondLst>
                                    <p:cond delay="0"/>
                                  </p:stCondLst>
                                  <p:iterate type="lt">
                                    <p:tmPct val="10000"/>
                                  </p:iterate>
                                  <p:childTnLst>
                                    <p:set>
                                      <p:cBhvr>
                                        <p:cTn id="37" dur="1" fill="hold">
                                          <p:stCondLst>
                                            <p:cond delay="0"/>
                                          </p:stCondLst>
                                        </p:cTn>
                                        <p:tgtEl>
                                          <p:spTgt spid="59"/>
                                        </p:tgtEl>
                                        <p:attrNameLst>
                                          <p:attrName>style.visibility</p:attrName>
                                        </p:attrNameLst>
                                      </p:cBhvr>
                                      <p:to>
                                        <p:strVal val="visible"/>
                                      </p:to>
                                    </p:set>
                                    <p:anim calcmode="lin" valueType="num">
                                      <p:cBhvr>
                                        <p:cTn id="38" dur="100" fill="hold"/>
                                        <p:tgtEl>
                                          <p:spTgt spid="59"/>
                                        </p:tgtEl>
                                        <p:attrNameLst>
                                          <p:attrName>ppt_x</p:attrName>
                                        </p:attrNameLst>
                                      </p:cBhvr>
                                      <p:tavLst>
                                        <p:tav tm="0">
                                          <p:val>
                                            <p:strVal val="#ppt_x"/>
                                          </p:val>
                                        </p:tav>
                                        <p:tav tm="50000">
                                          <p:val>
                                            <p:strVal val="#ppt_x+.1"/>
                                          </p:val>
                                        </p:tav>
                                        <p:tav tm="100000">
                                          <p:val>
                                            <p:strVal val="#ppt_x"/>
                                          </p:val>
                                        </p:tav>
                                      </p:tavLst>
                                    </p:anim>
                                    <p:anim calcmode="lin" valueType="num">
                                      <p:cBhvr>
                                        <p:cTn id="39" dur="100" fill="hold"/>
                                        <p:tgtEl>
                                          <p:spTgt spid="59"/>
                                        </p:tgtEl>
                                        <p:attrNameLst>
                                          <p:attrName>ppt_y</p:attrName>
                                        </p:attrNameLst>
                                      </p:cBhvr>
                                      <p:tavLst>
                                        <p:tav tm="0">
                                          <p:val>
                                            <p:strVal val="#ppt_y"/>
                                          </p:val>
                                        </p:tav>
                                        <p:tav tm="100000">
                                          <p:val>
                                            <p:strVal val="#ppt_y"/>
                                          </p:val>
                                        </p:tav>
                                      </p:tavLst>
                                    </p:anim>
                                    <p:anim calcmode="lin" valueType="num">
                                      <p:cBhvr>
                                        <p:cTn id="40" dur="100" fill="hold"/>
                                        <p:tgtEl>
                                          <p:spTgt spid="59"/>
                                        </p:tgtEl>
                                        <p:attrNameLst>
                                          <p:attrName>ppt_h</p:attrName>
                                        </p:attrNameLst>
                                      </p:cBhvr>
                                      <p:tavLst>
                                        <p:tav tm="0">
                                          <p:val>
                                            <p:strVal val="#ppt_h/10"/>
                                          </p:val>
                                        </p:tav>
                                        <p:tav tm="50000">
                                          <p:val>
                                            <p:strVal val="#ppt_h+.01"/>
                                          </p:val>
                                        </p:tav>
                                        <p:tav tm="100000">
                                          <p:val>
                                            <p:strVal val="#ppt_h"/>
                                          </p:val>
                                        </p:tav>
                                      </p:tavLst>
                                    </p:anim>
                                    <p:anim calcmode="lin" valueType="num">
                                      <p:cBhvr>
                                        <p:cTn id="41" dur="100" fill="hold"/>
                                        <p:tgtEl>
                                          <p:spTgt spid="59"/>
                                        </p:tgtEl>
                                        <p:attrNameLst>
                                          <p:attrName>ppt_w</p:attrName>
                                        </p:attrNameLst>
                                      </p:cBhvr>
                                      <p:tavLst>
                                        <p:tav tm="0">
                                          <p:val>
                                            <p:strVal val="#ppt_w/10"/>
                                          </p:val>
                                        </p:tav>
                                        <p:tav tm="50000">
                                          <p:val>
                                            <p:strVal val="#ppt_w+.01"/>
                                          </p:val>
                                        </p:tav>
                                        <p:tav tm="100000">
                                          <p:val>
                                            <p:strVal val="#ppt_w"/>
                                          </p:val>
                                        </p:tav>
                                      </p:tavLst>
                                    </p:anim>
                                    <p:animEffect transition="in" filter="fade">
                                      <p:cBhvr>
                                        <p:cTn id="42" dur="100" tmFilter="0,0; .5, 1; 1, 1"/>
                                        <p:tgtEl>
                                          <p:spTgt spid="59"/>
                                        </p:tgtEl>
                                      </p:cBhvr>
                                    </p:animEffect>
                                  </p:childTnLst>
                                </p:cTn>
                              </p:par>
                            </p:childTnLst>
                          </p:cTn>
                        </p:par>
                        <p:par>
                          <p:cTn id="43" fill="hold">
                            <p:stCondLst>
                              <p:cond delay="1590"/>
                            </p:stCondLst>
                            <p:childTnLst>
                              <p:par>
                                <p:cTn id="44" presetID="41" presetClass="entr" presetSubtype="0" fill="hold" grpId="0" nodeType="afterEffect">
                                  <p:stCondLst>
                                    <p:cond delay="0"/>
                                  </p:stCondLst>
                                  <p:iterate type="lt">
                                    <p:tmPct val="10000"/>
                                  </p:iterate>
                                  <p:childTnLst>
                                    <p:set>
                                      <p:cBhvr>
                                        <p:cTn id="45" dur="1" fill="hold">
                                          <p:stCondLst>
                                            <p:cond delay="0"/>
                                          </p:stCondLst>
                                        </p:cTn>
                                        <p:tgtEl>
                                          <p:spTgt spid="54"/>
                                        </p:tgtEl>
                                        <p:attrNameLst>
                                          <p:attrName>style.visibility</p:attrName>
                                        </p:attrNameLst>
                                      </p:cBhvr>
                                      <p:to>
                                        <p:strVal val="visible"/>
                                      </p:to>
                                    </p:set>
                                    <p:anim calcmode="lin" valueType="num">
                                      <p:cBhvr>
                                        <p:cTn id="46" dur="100" fill="hold"/>
                                        <p:tgtEl>
                                          <p:spTgt spid="54"/>
                                        </p:tgtEl>
                                        <p:attrNameLst>
                                          <p:attrName>ppt_x</p:attrName>
                                        </p:attrNameLst>
                                      </p:cBhvr>
                                      <p:tavLst>
                                        <p:tav tm="0">
                                          <p:val>
                                            <p:strVal val="#ppt_x"/>
                                          </p:val>
                                        </p:tav>
                                        <p:tav tm="50000">
                                          <p:val>
                                            <p:strVal val="#ppt_x+.1"/>
                                          </p:val>
                                        </p:tav>
                                        <p:tav tm="100000">
                                          <p:val>
                                            <p:strVal val="#ppt_x"/>
                                          </p:val>
                                        </p:tav>
                                      </p:tavLst>
                                    </p:anim>
                                    <p:anim calcmode="lin" valueType="num">
                                      <p:cBhvr>
                                        <p:cTn id="47" dur="100" fill="hold"/>
                                        <p:tgtEl>
                                          <p:spTgt spid="54"/>
                                        </p:tgtEl>
                                        <p:attrNameLst>
                                          <p:attrName>ppt_y</p:attrName>
                                        </p:attrNameLst>
                                      </p:cBhvr>
                                      <p:tavLst>
                                        <p:tav tm="0">
                                          <p:val>
                                            <p:strVal val="#ppt_y"/>
                                          </p:val>
                                        </p:tav>
                                        <p:tav tm="100000">
                                          <p:val>
                                            <p:strVal val="#ppt_y"/>
                                          </p:val>
                                        </p:tav>
                                      </p:tavLst>
                                    </p:anim>
                                    <p:anim calcmode="lin" valueType="num">
                                      <p:cBhvr>
                                        <p:cTn id="48" dur="100" fill="hold"/>
                                        <p:tgtEl>
                                          <p:spTgt spid="54"/>
                                        </p:tgtEl>
                                        <p:attrNameLst>
                                          <p:attrName>ppt_h</p:attrName>
                                        </p:attrNameLst>
                                      </p:cBhvr>
                                      <p:tavLst>
                                        <p:tav tm="0">
                                          <p:val>
                                            <p:strVal val="#ppt_h/10"/>
                                          </p:val>
                                        </p:tav>
                                        <p:tav tm="50000">
                                          <p:val>
                                            <p:strVal val="#ppt_h+.01"/>
                                          </p:val>
                                        </p:tav>
                                        <p:tav tm="100000">
                                          <p:val>
                                            <p:strVal val="#ppt_h"/>
                                          </p:val>
                                        </p:tav>
                                      </p:tavLst>
                                    </p:anim>
                                    <p:anim calcmode="lin" valueType="num">
                                      <p:cBhvr>
                                        <p:cTn id="49" dur="100" fill="hold"/>
                                        <p:tgtEl>
                                          <p:spTgt spid="54"/>
                                        </p:tgtEl>
                                        <p:attrNameLst>
                                          <p:attrName>ppt_w</p:attrName>
                                        </p:attrNameLst>
                                      </p:cBhvr>
                                      <p:tavLst>
                                        <p:tav tm="0">
                                          <p:val>
                                            <p:strVal val="#ppt_w/10"/>
                                          </p:val>
                                        </p:tav>
                                        <p:tav tm="50000">
                                          <p:val>
                                            <p:strVal val="#ppt_w+.01"/>
                                          </p:val>
                                        </p:tav>
                                        <p:tav tm="100000">
                                          <p:val>
                                            <p:strVal val="#ppt_w"/>
                                          </p:val>
                                        </p:tav>
                                      </p:tavLst>
                                    </p:anim>
                                    <p:animEffect transition="in" filter="fade">
                                      <p:cBhvr>
                                        <p:cTn id="50" dur="100" tmFilter="0,0; .5, 1; 1, 1"/>
                                        <p:tgtEl>
                                          <p:spTgt spid="54"/>
                                        </p:tgtEl>
                                      </p:cBhvr>
                                    </p:animEffect>
                                  </p:childTnLst>
                                </p:cTn>
                              </p:par>
                            </p:childTnLst>
                          </p:cTn>
                        </p:par>
                        <p:par>
                          <p:cTn id="51" fill="hold">
                            <p:stCondLst>
                              <p:cond delay="2430"/>
                            </p:stCondLst>
                            <p:childTnLst>
                              <p:par>
                                <p:cTn id="52" presetID="41" presetClass="entr" presetSubtype="0" fill="hold" grpId="0" nodeType="afterEffect">
                                  <p:stCondLst>
                                    <p:cond delay="0"/>
                                  </p:stCondLst>
                                  <p:iterate type="lt">
                                    <p:tmPct val="10000"/>
                                  </p:iterate>
                                  <p:childTnLst>
                                    <p:set>
                                      <p:cBhvr>
                                        <p:cTn id="53" dur="1" fill="hold">
                                          <p:stCondLst>
                                            <p:cond delay="0"/>
                                          </p:stCondLst>
                                        </p:cTn>
                                        <p:tgtEl>
                                          <p:spTgt spid="52"/>
                                        </p:tgtEl>
                                        <p:attrNameLst>
                                          <p:attrName>style.visibility</p:attrName>
                                        </p:attrNameLst>
                                      </p:cBhvr>
                                      <p:to>
                                        <p:strVal val="visible"/>
                                      </p:to>
                                    </p:set>
                                    <p:anim calcmode="lin" valueType="num">
                                      <p:cBhvr>
                                        <p:cTn id="54" dur="100" fill="hold"/>
                                        <p:tgtEl>
                                          <p:spTgt spid="52"/>
                                        </p:tgtEl>
                                        <p:attrNameLst>
                                          <p:attrName>ppt_x</p:attrName>
                                        </p:attrNameLst>
                                      </p:cBhvr>
                                      <p:tavLst>
                                        <p:tav tm="0">
                                          <p:val>
                                            <p:strVal val="#ppt_x"/>
                                          </p:val>
                                        </p:tav>
                                        <p:tav tm="50000">
                                          <p:val>
                                            <p:strVal val="#ppt_x+.1"/>
                                          </p:val>
                                        </p:tav>
                                        <p:tav tm="100000">
                                          <p:val>
                                            <p:strVal val="#ppt_x"/>
                                          </p:val>
                                        </p:tav>
                                      </p:tavLst>
                                    </p:anim>
                                    <p:anim calcmode="lin" valueType="num">
                                      <p:cBhvr>
                                        <p:cTn id="55" dur="100" fill="hold"/>
                                        <p:tgtEl>
                                          <p:spTgt spid="52"/>
                                        </p:tgtEl>
                                        <p:attrNameLst>
                                          <p:attrName>ppt_y</p:attrName>
                                        </p:attrNameLst>
                                      </p:cBhvr>
                                      <p:tavLst>
                                        <p:tav tm="0">
                                          <p:val>
                                            <p:strVal val="#ppt_y"/>
                                          </p:val>
                                        </p:tav>
                                        <p:tav tm="100000">
                                          <p:val>
                                            <p:strVal val="#ppt_y"/>
                                          </p:val>
                                        </p:tav>
                                      </p:tavLst>
                                    </p:anim>
                                    <p:anim calcmode="lin" valueType="num">
                                      <p:cBhvr>
                                        <p:cTn id="56" dur="100" fill="hold"/>
                                        <p:tgtEl>
                                          <p:spTgt spid="52"/>
                                        </p:tgtEl>
                                        <p:attrNameLst>
                                          <p:attrName>ppt_h</p:attrName>
                                        </p:attrNameLst>
                                      </p:cBhvr>
                                      <p:tavLst>
                                        <p:tav tm="0">
                                          <p:val>
                                            <p:strVal val="#ppt_h/10"/>
                                          </p:val>
                                        </p:tav>
                                        <p:tav tm="50000">
                                          <p:val>
                                            <p:strVal val="#ppt_h+.01"/>
                                          </p:val>
                                        </p:tav>
                                        <p:tav tm="100000">
                                          <p:val>
                                            <p:strVal val="#ppt_h"/>
                                          </p:val>
                                        </p:tav>
                                      </p:tavLst>
                                    </p:anim>
                                    <p:anim calcmode="lin" valueType="num">
                                      <p:cBhvr>
                                        <p:cTn id="57" dur="100" fill="hold"/>
                                        <p:tgtEl>
                                          <p:spTgt spid="52"/>
                                        </p:tgtEl>
                                        <p:attrNameLst>
                                          <p:attrName>ppt_w</p:attrName>
                                        </p:attrNameLst>
                                      </p:cBhvr>
                                      <p:tavLst>
                                        <p:tav tm="0">
                                          <p:val>
                                            <p:strVal val="#ppt_w/10"/>
                                          </p:val>
                                        </p:tav>
                                        <p:tav tm="50000">
                                          <p:val>
                                            <p:strVal val="#ppt_w+.01"/>
                                          </p:val>
                                        </p:tav>
                                        <p:tav tm="100000">
                                          <p:val>
                                            <p:strVal val="#ppt_w"/>
                                          </p:val>
                                        </p:tav>
                                      </p:tavLst>
                                    </p:anim>
                                    <p:animEffect transition="in" filter="fade">
                                      <p:cBhvr>
                                        <p:cTn id="58" dur="100" tmFilter="0,0; .5, 1; 1, 1"/>
                                        <p:tgtEl>
                                          <p:spTgt spid="52"/>
                                        </p:tgtEl>
                                      </p:cBhvr>
                                    </p:animEffect>
                                  </p:childTnLst>
                                </p:cTn>
                              </p:par>
                            </p:childTnLst>
                          </p:cTn>
                        </p:par>
                        <p:par>
                          <p:cTn id="59" fill="hold">
                            <p:stCondLst>
                              <p:cond delay="2700"/>
                            </p:stCondLst>
                            <p:childTnLst>
                              <p:par>
                                <p:cTn id="60" presetID="41" presetClass="entr" presetSubtype="0" fill="hold" grpId="0" nodeType="afterEffect">
                                  <p:stCondLst>
                                    <p:cond delay="0"/>
                                  </p:stCondLst>
                                  <p:iterate type="lt">
                                    <p:tmPct val="10000"/>
                                  </p:iterate>
                                  <p:childTnLst>
                                    <p:set>
                                      <p:cBhvr>
                                        <p:cTn id="61" dur="1" fill="hold">
                                          <p:stCondLst>
                                            <p:cond delay="0"/>
                                          </p:stCondLst>
                                        </p:cTn>
                                        <p:tgtEl>
                                          <p:spTgt spid="45"/>
                                        </p:tgtEl>
                                        <p:attrNameLst>
                                          <p:attrName>style.visibility</p:attrName>
                                        </p:attrNameLst>
                                      </p:cBhvr>
                                      <p:to>
                                        <p:strVal val="visible"/>
                                      </p:to>
                                    </p:set>
                                    <p:anim calcmode="lin" valueType="num">
                                      <p:cBhvr>
                                        <p:cTn id="62" dur="100" fill="hold"/>
                                        <p:tgtEl>
                                          <p:spTgt spid="45"/>
                                        </p:tgtEl>
                                        <p:attrNameLst>
                                          <p:attrName>ppt_x</p:attrName>
                                        </p:attrNameLst>
                                      </p:cBhvr>
                                      <p:tavLst>
                                        <p:tav tm="0">
                                          <p:val>
                                            <p:strVal val="#ppt_x"/>
                                          </p:val>
                                        </p:tav>
                                        <p:tav tm="50000">
                                          <p:val>
                                            <p:strVal val="#ppt_x+.1"/>
                                          </p:val>
                                        </p:tav>
                                        <p:tav tm="100000">
                                          <p:val>
                                            <p:strVal val="#ppt_x"/>
                                          </p:val>
                                        </p:tav>
                                      </p:tavLst>
                                    </p:anim>
                                    <p:anim calcmode="lin" valueType="num">
                                      <p:cBhvr>
                                        <p:cTn id="63" dur="100" fill="hold"/>
                                        <p:tgtEl>
                                          <p:spTgt spid="45"/>
                                        </p:tgtEl>
                                        <p:attrNameLst>
                                          <p:attrName>ppt_y</p:attrName>
                                        </p:attrNameLst>
                                      </p:cBhvr>
                                      <p:tavLst>
                                        <p:tav tm="0">
                                          <p:val>
                                            <p:strVal val="#ppt_y"/>
                                          </p:val>
                                        </p:tav>
                                        <p:tav tm="100000">
                                          <p:val>
                                            <p:strVal val="#ppt_y"/>
                                          </p:val>
                                        </p:tav>
                                      </p:tavLst>
                                    </p:anim>
                                    <p:anim calcmode="lin" valueType="num">
                                      <p:cBhvr>
                                        <p:cTn id="64" dur="100" fill="hold"/>
                                        <p:tgtEl>
                                          <p:spTgt spid="45"/>
                                        </p:tgtEl>
                                        <p:attrNameLst>
                                          <p:attrName>ppt_h</p:attrName>
                                        </p:attrNameLst>
                                      </p:cBhvr>
                                      <p:tavLst>
                                        <p:tav tm="0">
                                          <p:val>
                                            <p:strVal val="#ppt_h/10"/>
                                          </p:val>
                                        </p:tav>
                                        <p:tav tm="50000">
                                          <p:val>
                                            <p:strVal val="#ppt_h+.01"/>
                                          </p:val>
                                        </p:tav>
                                        <p:tav tm="100000">
                                          <p:val>
                                            <p:strVal val="#ppt_h"/>
                                          </p:val>
                                        </p:tav>
                                      </p:tavLst>
                                    </p:anim>
                                    <p:anim calcmode="lin" valueType="num">
                                      <p:cBhvr>
                                        <p:cTn id="65" dur="100" fill="hold"/>
                                        <p:tgtEl>
                                          <p:spTgt spid="45"/>
                                        </p:tgtEl>
                                        <p:attrNameLst>
                                          <p:attrName>ppt_w</p:attrName>
                                        </p:attrNameLst>
                                      </p:cBhvr>
                                      <p:tavLst>
                                        <p:tav tm="0">
                                          <p:val>
                                            <p:strVal val="#ppt_w/10"/>
                                          </p:val>
                                        </p:tav>
                                        <p:tav tm="50000">
                                          <p:val>
                                            <p:strVal val="#ppt_w+.01"/>
                                          </p:val>
                                        </p:tav>
                                        <p:tav tm="100000">
                                          <p:val>
                                            <p:strVal val="#ppt_w"/>
                                          </p:val>
                                        </p:tav>
                                      </p:tavLst>
                                    </p:anim>
                                    <p:animEffect transition="in" filter="fade">
                                      <p:cBhvr>
                                        <p:cTn id="66" dur="100" tmFilter="0,0; .5, 1; 1, 1"/>
                                        <p:tgtEl>
                                          <p:spTgt spid="45"/>
                                        </p:tgtEl>
                                      </p:cBhvr>
                                    </p:animEffect>
                                  </p:childTnLst>
                                </p:cTn>
                              </p:par>
                            </p:childTnLst>
                          </p:cTn>
                        </p:par>
                        <p:par>
                          <p:cTn id="67" fill="hold">
                            <p:stCondLst>
                              <p:cond delay="3160"/>
                            </p:stCondLst>
                            <p:childTnLst>
                              <p:par>
                                <p:cTn id="68" presetID="41" presetClass="entr" presetSubtype="0" fill="hold" grpId="0" nodeType="afterEffect">
                                  <p:stCondLst>
                                    <p:cond delay="0"/>
                                  </p:stCondLst>
                                  <p:iterate type="lt">
                                    <p:tmPct val="10000"/>
                                  </p:iterate>
                                  <p:childTnLst>
                                    <p:set>
                                      <p:cBhvr>
                                        <p:cTn id="69" dur="1" fill="hold">
                                          <p:stCondLst>
                                            <p:cond delay="0"/>
                                          </p:stCondLst>
                                        </p:cTn>
                                        <p:tgtEl>
                                          <p:spTgt spid="43"/>
                                        </p:tgtEl>
                                        <p:attrNameLst>
                                          <p:attrName>style.visibility</p:attrName>
                                        </p:attrNameLst>
                                      </p:cBhvr>
                                      <p:to>
                                        <p:strVal val="visible"/>
                                      </p:to>
                                    </p:set>
                                    <p:anim calcmode="lin" valueType="num">
                                      <p:cBhvr>
                                        <p:cTn id="70" dur="100" fill="hold"/>
                                        <p:tgtEl>
                                          <p:spTgt spid="43"/>
                                        </p:tgtEl>
                                        <p:attrNameLst>
                                          <p:attrName>ppt_x</p:attrName>
                                        </p:attrNameLst>
                                      </p:cBhvr>
                                      <p:tavLst>
                                        <p:tav tm="0">
                                          <p:val>
                                            <p:strVal val="#ppt_x"/>
                                          </p:val>
                                        </p:tav>
                                        <p:tav tm="50000">
                                          <p:val>
                                            <p:strVal val="#ppt_x+.1"/>
                                          </p:val>
                                        </p:tav>
                                        <p:tav tm="100000">
                                          <p:val>
                                            <p:strVal val="#ppt_x"/>
                                          </p:val>
                                        </p:tav>
                                      </p:tavLst>
                                    </p:anim>
                                    <p:anim calcmode="lin" valueType="num">
                                      <p:cBhvr>
                                        <p:cTn id="71" dur="100" fill="hold"/>
                                        <p:tgtEl>
                                          <p:spTgt spid="43"/>
                                        </p:tgtEl>
                                        <p:attrNameLst>
                                          <p:attrName>ppt_y</p:attrName>
                                        </p:attrNameLst>
                                      </p:cBhvr>
                                      <p:tavLst>
                                        <p:tav tm="0">
                                          <p:val>
                                            <p:strVal val="#ppt_y"/>
                                          </p:val>
                                        </p:tav>
                                        <p:tav tm="100000">
                                          <p:val>
                                            <p:strVal val="#ppt_y"/>
                                          </p:val>
                                        </p:tav>
                                      </p:tavLst>
                                    </p:anim>
                                    <p:anim calcmode="lin" valueType="num">
                                      <p:cBhvr>
                                        <p:cTn id="72" dur="100" fill="hold"/>
                                        <p:tgtEl>
                                          <p:spTgt spid="43"/>
                                        </p:tgtEl>
                                        <p:attrNameLst>
                                          <p:attrName>ppt_h</p:attrName>
                                        </p:attrNameLst>
                                      </p:cBhvr>
                                      <p:tavLst>
                                        <p:tav tm="0">
                                          <p:val>
                                            <p:strVal val="#ppt_h/10"/>
                                          </p:val>
                                        </p:tav>
                                        <p:tav tm="50000">
                                          <p:val>
                                            <p:strVal val="#ppt_h+.01"/>
                                          </p:val>
                                        </p:tav>
                                        <p:tav tm="100000">
                                          <p:val>
                                            <p:strVal val="#ppt_h"/>
                                          </p:val>
                                        </p:tav>
                                      </p:tavLst>
                                    </p:anim>
                                    <p:anim calcmode="lin" valueType="num">
                                      <p:cBhvr>
                                        <p:cTn id="73" dur="100" fill="hold"/>
                                        <p:tgtEl>
                                          <p:spTgt spid="43"/>
                                        </p:tgtEl>
                                        <p:attrNameLst>
                                          <p:attrName>ppt_w</p:attrName>
                                        </p:attrNameLst>
                                      </p:cBhvr>
                                      <p:tavLst>
                                        <p:tav tm="0">
                                          <p:val>
                                            <p:strVal val="#ppt_w/10"/>
                                          </p:val>
                                        </p:tav>
                                        <p:tav tm="50000">
                                          <p:val>
                                            <p:strVal val="#ppt_w+.01"/>
                                          </p:val>
                                        </p:tav>
                                        <p:tav tm="100000">
                                          <p:val>
                                            <p:strVal val="#ppt_w"/>
                                          </p:val>
                                        </p:tav>
                                      </p:tavLst>
                                    </p:anim>
                                    <p:animEffect transition="in" filter="fade">
                                      <p:cBhvr>
                                        <p:cTn id="74" dur="100" tmFilter="0,0; .5, 1; 1, 1"/>
                                        <p:tgtEl>
                                          <p:spTgt spid="43"/>
                                        </p:tgtEl>
                                      </p:cBhvr>
                                    </p:animEffect>
                                  </p:childTnLst>
                                </p:cTn>
                              </p:par>
                            </p:childTnLst>
                          </p:cTn>
                        </p:par>
                        <p:par>
                          <p:cTn id="75" fill="hold">
                            <p:stCondLst>
                              <p:cond delay="3660"/>
                            </p:stCondLst>
                            <p:childTnLst>
                              <p:par>
                                <p:cTn id="76" presetID="41" presetClass="entr" presetSubtype="0" fill="hold" grpId="0" nodeType="afterEffect">
                                  <p:stCondLst>
                                    <p:cond delay="0"/>
                                  </p:stCondLst>
                                  <p:iterate type="lt">
                                    <p:tmPct val="10000"/>
                                  </p:iterate>
                                  <p:childTnLst>
                                    <p:set>
                                      <p:cBhvr>
                                        <p:cTn id="77" dur="1" fill="hold">
                                          <p:stCondLst>
                                            <p:cond delay="0"/>
                                          </p:stCondLst>
                                        </p:cTn>
                                        <p:tgtEl>
                                          <p:spTgt spid="32"/>
                                        </p:tgtEl>
                                        <p:attrNameLst>
                                          <p:attrName>style.visibility</p:attrName>
                                        </p:attrNameLst>
                                      </p:cBhvr>
                                      <p:to>
                                        <p:strVal val="visible"/>
                                      </p:to>
                                    </p:set>
                                    <p:anim calcmode="lin" valueType="num">
                                      <p:cBhvr>
                                        <p:cTn id="78" dur="250" fill="hold"/>
                                        <p:tgtEl>
                                          <p:spTgt spid="32"/>
                                        </p:tgtEl>
                                        <p:attrNameLst>
                                          <p:attrName>ppt_x</p:attrName>
                                        </p:attrNameLst>
                                      </p:cBhvr>
                                      <p:tavLst>
                                        <p:tav tm="0">
                                          <p:val>
                                            <p:strVal val="#ppt_x"/>
                                          </p:val>
                                        </p:tav>
                                        <p:tav tm="50000">
                                          <p:val>
                                            <p:strVal val="#ppt_x+.1"/>
                                          </p:val>
                                        </p:tav>
                                        <p:tav tm="100000">
                                          <p:val>
                                            <p:strVal val="#ppt_x"/>
                                          </p:val>
                                        </p:tav>
                                      </p:tavLst>
                                    </p:anim>
                                    <p:anim calcmode="lin" valueType="num">
                                      <p:cBhvr>
                                        <p:cTn id="79" dur="250" fill="hold"/>
                                        <p:tgtEl>
                                          <p:spTgt spid="32"/>
                                        </p:tgtEl>
                                        <p:attrNameLst>
                                          <p:attrName>ppt_y</p:attrName>
                                        </p:attrNameLst>
                                      </p:cBhvr>
                                      <p:tavLst>
                                        <p:tav tm="0">
                                          <p:val>
                                            <p:strVal val="#ppt_y"/>
                                          </p:val>
                                        </p:tav>
                                        <p:tav tm="100000">
                                          <p:val>
                                            <p:strVal val="#ppt_y"/>
                                          </p:val>
                                        </p:tav>
                                      </p:tavLst>
                                    </p:anim>
                                    <p:anim calcmode="lin" valueType="num">
                                      <p:cBhvr>
                                        <p:cTn id="80" dur="250" fill="hold"/>
                                        <p:tgtEl>
                                          <p:spTgt spid="32"/>
                                        </p:tgtEl>
                                        <p:attrNameLst>
                                          <p:attrName>ppt_h</p:attrName>
                                        </p:attrNameLst>
                                      </p:cBhvr>
                                      <p:tavLst>
                                        <p:tav tm="0">
                                          <p:val>
                                            <p:strVal val="#ppt_h/10"/>
                                          </p:val>
                                        </p:tav>
                                        <p:tav tm="50000">
                                          <p:val>
                                            <p:strVal val="#ppt_h+.01"/>
                                          </p:val>
                                        </p:tav>
                                        <p:tav tm="100000">
                                          <p:val>
                                            <p:strVal val="#ppt_h"/>
                                          </p:val>
                                        </p:tav>
                                      </p:tavLst>
                                    </p:anim>
                                    <p:anim calcmode="lin" valueType="num">
                                      <p:cBhvr>
                                        <p:cTn id="81" dur="250" fill="hold"/>
                                        <p:tgtEl>
                                          <p:spTgt spid="32"/>
                                        </p:tgtEl>
                                        <p:attrNameLst>
                                          <p:attrName>ppt_w</p:attrName>
                                        </p:attrNameLst>
                                      </p:cBhvr>
                                      <p:tavLst>
                                        <p:tav tm="0">
                                          <p:val>
                                            <p:strVal val="#ppt_w/10"/>
                                          </p:val>
                                        </p:tav>
                                        <p:tav tm="50000">
                                          <p:val>
                                            <p:strVal val="#ppt_w+.01"/>
                                          </p:val>
                                        </p:tav>
                                        <p:tav tm="100000">
                                          <p:val>
                                            <p:strVal val="#ppt_w"/>
                                          </p:val>
                                        </p:tav>
                                      </p:tavLst>
                                    </p:anim>
                                    <p:animEffect transition="in" filter="fade">
                                      <p:cBhvr>
                                        <p:cTn id="82" dur="250" tmFilter="0,0; .5, 1; 1, 1"/>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p:bldP spid="48" grpId="0" animBg="1"/>
      <p:bldP spid="49" grpId="0" animBg="1"/>
      <p:bldP spid="50" grpId="0" animBg="1"/>
      <p:bldP spid="51" grpId="0" animBg="1"/>
      <p:bldP spid="39" grpId="0"/>
      <p:bldP spid="43" grpId="0"/>
      <p:bldP spid="45" grpId="0"/>
      <p:bldP spid="52" grpId="0"/>
      <p:bldP spid="54" grpId="0"/>
      <p:bldP spid="59" grpId="0"/>
      <p:bldP spid="32"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bg1"/>
            </a:gs>
            <a:gs pos="64000">
              <a:schemeClr val="bg1"/>
            </a:gs>
            <a:gs pos="78000">
              <a:schemeClr val="bg1">
                <a:lumMod val="95000"/>
              </a:schemeClr>
            </a:gs>
            <a:gs pos="100000">
              <a:schemeClr val="accent1">
                <a:lumMod val="30000"/>
                <a:lumOff val="70000"/>
              </a:schemeClr>
            </a:gs>
          </a:gsLst>
          <a:lin ang="10800000" scaled="0"/>
          <a:tileRect/>
        </a:gradFill>
        <a:effectLst/>
      </p:bgPr>
    </p:bg>
    <p:spTree>
      <p:nvGrpSpPr>
        <p:cNvPr id="1" name=""/>
        <p:cNvGrpSpPr/>
        <p:nvPr/>
      </p:nvGrpSpPr>
      <p:grpSpPr>
        <a:xfrm>
          <a:off x="0" y="0"/>
          <a:ext cx="0" cy="0"/>
          <a:chOff x="0" y="0"/>
          <a:chExt cx="0" cy="0"/>
        </a:xfrm>
      </p:grpSpPr>
      <p:sp>
        <p:nvSpPr>
          <p:cNvPr id="48" name="شكل حر 47">
            <a:extLst>
              <a:ext uri="{FF2B5EF4-FFF2-40B4-BE49-F238E27FC236}">
                <a16:creationId xmlns:a16="http://schemas.microsoft.com/office/drawing/2014/main" id="{B83DE556-7759-4E51-953E-6194E8578615}"/>
              </a:ext>
            </a:extLst>
          </p:cNvPr>
          <p:cNvSpPr/>
          <p:nvPr/>
        </p:nvSpPr>
        <p:spPr>
          <a:xfrm flipH="1" flipV="1">
            <a:off x="10629028" y="0"/>
            <a:ext cx="1562972" cy="6889284"/>
          </a:xfrm>
          <a:custGeom>
            <a:avLst/>
            <a:gdLst>
              <a:gd name="connsiteX0" fmla="*/ 38516 w 1562972"/>
              <a:gd name="connsiteY0" fmla="*/ 6889284 h 6889284"/>
              <a:gd name="connsiteX1" fmla="*/ 0 w 1562972"/>
              <a:gd name="connsiteY1" fmla="*/ 6889284 h 6889284"/>
              <a:gd name="connsiteX2" fmla="*/ 0 w 1562972"/>
              <a:gd name="connsiteY2" fmla="*/ 4984890 h 6889284"/>
              <a:gd name="connsiteX3" fmla="*/ 1103053 w 1562972"/>
              <a:gd name="connsiteY3" fmla="*/ 0 h 6889284"/>
              <a:gd name="connsiteX4" fmla="*/ 1562972 w 1562972"/>
              <a:gd name="connsiteY4" fmla="*/ 0 h 68892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62972" h="6889284">
                <a:moveTo>
                  <a:pt x="38516" y="6889284"/>
                </a:moveTo>
                <a:lnTo>
                  <a:pt x="0" y="6889284"/>
                </a:lnTo>
                <a:lnTo>
                  <a:pt x="0" y="4984890"/>
                </a:lnTo>
                <a:lnTo>
                  <a:pt x="1103053" y="0"/>
                </a:lnTo>
                <a:lnTo>
                  <a:pt x="1562972" y="0"/>
                </a:lnTo>
                <a:close/>
              </a:path>
            </a:pathLst>
          </a:custGeom>
          <a:solidFill>
            <a:srgbClr val="5AE2D2">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45720" tIns="22860" rIns="45720" bIns="22860" numCol="1" spcCol="0" rtlCol="0" fromWordArt="0" anchor="ctr" anchorCtr="0" forceAA="0" compatLnSpc="1">
            <a:prstTxWarp prst="textNoShape">
              <a:avLst/>
            </a:prstTxWarp>
            <a:noAutofit/>
          </a:bodyPr>
          <a:lstStyle/>
          <a:p>
            <a:pPr marL="0" marR="0" lvl="0" indent="0" algn="ctr" defTabSz="914400" rtl="1"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9" name="شكل حر 48">
            <a:extLst>
              <a:ext uri="{FF2B5EF4-FFF2-40B4-BE49-F238E27FC236}">
                <a16:creationId xmlns:a16="http://schemas.microsoft.com/office/drawing/2014/main" id="{9A5AC296-F6FE-43A1-9495-3FCD467F015B}"/>
              </a:ext>
            </a:extLst>
          </p:cNvPr>
          <p:cNvSpPr/>
          <p:nvPr/>
        </p:nvSpPr>
        <p:spPr>
          <a:xfrm flipH="1" flipV="1">
            <a:off x="11076210" y="1846834"/>
            <a:ext cx="1115790" cy="5042451"/>
          </a:xfrm>
          <a:custGeom>
            <a:avLst/>
            <a:gdLst>
              <a:gd name="connsiteX0" fmla="*/ 0 w 1115790"/>
              <a:gd name="connsiteY0" fmla="*/ 5042451 h 5042451"/>
              <a:gd name="connsiteX1" fmla="*/ 0 w 1115790"/>
              <a:gd name="connsiteY1" fmla="*/ 2963996 h 5042451"/>
              <a:gd name="connsiteX2" fmla="*/ 655871 w 1115790"/>
              <a:gd name="connsiteY2" fmla="*/ 0 h 5042451"/>
              <a:gd name="connsiteX3" fmla="*/ 1115790 w 1115790"/>
              <a:gd name="connsiteY3" fmla="*/ 0 h 5042451"/>
            </a:gdLst>
            <a:ahLst/>
            <a:cxnLst>
              <a:cxn ang="0">
                <a:pos x="connsiteX0" y="connsiteY0"/>
              </a:cxn>
              <a:cxn ang="0">
                <a:pos x="connsiteX1" y="connsiteY1"/>
              </a:cxn>
              <a:cxn ang="0">
                <a:pos x="connsiteX2" y="connsiteY2"/>
              </a:cxn>
              <a:cxn ang="0">
                <a:pos x="connsiteX3" y="connsiteY3"/>
              </a:cxn>
            </a:cxnLst>
            <a:rect l="l" t="t" r="r" b="b"/>
            <a:pathLst>
              <a:path w="1115790" h="5042451">
                <a:moveTo>
                  <a:pt x="0" y="5042451"/>
                </a:moveTo>
                <a:lnTo>
                  <a:pt x="0" y="2963996"/>
                </a:lnTo>
                <a:lnTo>
                  <a:pt x="655871" y="0"/>
                </a:lnTo>
                <a:lnTo>
                  <a:pt x="1115790" y="0"/>
                </a:lnTo>
                <a:close/>
              </a:path>
            </a:pathLst>
          </a:custGeom>
          <a:solidFill>
            <a:srgbClr val="5AE2D2">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45720" tIns="22860" rIns="45720" bIns="22860" numCol="1" spcCol="0" rtlCol="0" fromWordArt="0" anchor="ctr" anchorCtr="0" forceAA="0" compatLnSpc="1">
            <a:prstTxWarp prst="textNoShape">
              <a:avLst/>
            </a:prstTxWarp>
            <a:noAutofit/>
          </a:bodyPr>
          <a:lstStyle/>
          <a:p>
            <a:pPr marL="0" marR="0" lvl="0" indent="0" algn="ctr" defTabSz="914400" rtl="1"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0" name="شكل حر 49">
            <a:extLst>
              <a:ext uri="{FF2B5EF4-FFF2-40B4-BE49-F238E27FC236}">
                <a16:creationId xmlns:a16="http://schemas.microsoft.com/office/drawing/2014/main" id="{3FD56E2B-6CF9-462A-85E3-6FBE55378828}"/>
              </a:ext>
            </a:extLst>
          </p:cNvPr>
          <p:cNvSpPr/>
          <p:nvPr/>
        </p:nvSpPr>
        <p:spPr>
          <a:xfrm flipH="1" flipV="1">
            <a:off x="11528154" y="3889248"/>
            <a:ext cx="663846" cy="3000037"/>
          </a:xfrm>
          <a:custGeom>
            <a:avLst/>
            <a:gdLst>
              <a:gd name="connsiteX0" fmla="*/ 0 w 663846"/>
              <a:gd name="connsiteY0" fmla="*/ 3000037 h 3000037"/>
              <a:gd name="connsiteX1" fmla="*/ 0 w 663846"/>
              <a:gd name="connsiteY1" fmla="*/ 921582 h 3000037"/>
              <a:gd name="connsiteX2" fmla="*/ 203927 w 663846"/>
              <a:gd name="connsiteY2" fmla="*/ 0 h 3000037"/>
              <a:gd name="connsiteX3" fmla="*/ 663846 w 663846"/>
              <a:gd name="connsiteY3" fmla="*/ 0 h 3000037"/>
            </a:gdLst>
            <a:ahLst/>
            <a:cxnLst>
              <a:cxn ang="0">
                <a:pos x="connsiteX0" y="connsiteY0"/>
              </a:cxn>
              <a:cxn ang="0">
                <a:pos x="connsiteX1" y="connsiteY1"/>
              </a:cxn>
              <a:cxn ang="0">
                <a:pos x="connsiteX2" y="connsiteY2"/>
              </a:cxn>
              <a:cxn ang="0">
                <a:pos x="connsiteX3" y="connsiteY3"/>
              </a:cxn>
            </a:cxnLst>
            <a:rect l="l" t="t" r="r" b="b"/>
            <a:pathLst>
              <a:path w="663846" h="3000037">
                <a:moveTo>
                  <a:pt x="0" y="3000037"/>
                </a:moveTo>
                <a:lnTo>
                  <a:pt x="0" y="921582"/>
                </a:lnTo>
                <a:lnTo>
                  <a:pt x="203927" y="0"/>
                </a:lnTo>
                <a:lnTo>
                  <a:pt x="663846" y="0"/>
                </a:lnTo>
                <a:close/>
              </a:path>
            </a:pathLst>
          </a:custGeom>
          <a:solidFill>
            <a:srgbClr val="5AE2D2">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45720" tIns="22860" rIns="45720" bIns="22860" numCol="1" spcCol="0" rtlCol="0" fromWordArt="0" anchor="ctr" anchorCtr="0" forceAA="0" compatLnSpc="1">
            <a:prstTxWarp prst="textNoShape">
              <a:avLst/>
            </a:prstTxWarp>
            <a:noAutofit/>
          </a:bodyPr>
          <a:lstStyle/>
          <a:p>
            <a:pPr marL="0" marR="0" lvl="0" indent="0" algn="ctr" defTabSz="914400" rtl="1"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1" name="شكل حر 50">
            <a:extLst>
              <a:ext uri="{FF2B5EF4-FFF2-40B4-BE49-F238E27FC236}">
                <a16:creationId xmlns:a16="http://schemas.microsoft.com/office/drawing/2014/main" id="{3FD56E2B-6CF9-462A-85E3-6FBE55378828}"/>
              </a:ext>
            </a:extLst>
          </p:cNvPr>
          <p:cNvSpPr/>
          <p:nvPr/>
        </p:nvSpPr>
        <p:spPr>
          <a:xfrm flipH="1" flipV="1">
            <a:off x="11981248" y="5936858"/>
            <a:ext cx="210752" cy="952426"/>
          </a:xfrm>
          <a:custGeom>
            <a:avLst/>
            <a:gdLst>
              <a:gd name="connsiteX0" fmla="*/ 0 w 210752"/>
              <a:gd name="connsiteY0" fmla="*/ 952426 h 952426"/>
              <a:gd name="connsiteX1" fmla="*/ 0 w 210752"/>
              <a:gd name="connsiteY1" fmla="*/ 0 h 952426"/>
              <a:gd name="connsiteX2" fmla="*/ 210752 w 210752"/>
              <a:gd name="connsiteY2" fmla="*/ 0 h 952426"/>
            </a:gdLst>
            <a:ahLst/>
            <a:cxnLst>
              <a:cxn ang="0">
                <a:pos x="connsiteX0" y="connsiteY0"/>
              </a:cxn>
              <a:cxn ang="0">
                <a:pos x="connsiteX1" y="connsiteY1"/>
              </a:cxn>
              <a:cxn ang="0">
                <a:pos x="connsiteX2" y="connsiteY2"/>
              </a:cxn>
            </a:cxnLst>
            <a:rect l="l" t="t" r="r" b="b"/>
            <a:pathLst>
              <a:path w="210752" h="952426">
                <a:moveTo>
                  <a:pt x="0" y="952426"/>
                </a:moveTo>
                <a:lnTo>
                  <a:pt x="0" y="0"/>
                </a:lnTo>
                <a:lnTo>
                  <a:pt x="210752" y="0"/>
                </a:lnTo>
                <a:close/>
              </a:path>
            </a:pathLst>
          </a:custGeom>
          <a:solidFill>
            <a:srgbClr val="5AE2D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45720" tIns="22860" rIns="45720" bIns="22860" numCol="1" spcCol="0" rtlCol="0" fromWordArt="0" anchor="ctr" anchorCtr="0" forceAA="0" compatLnSpc="1">
            <a:prstTxWarp prst="textNoShape">
              <a:avLst/>
            </a:prstTxWarp>
            <a:noAutofit/>
          </a:bodyPr>
          <a:lstStyle/>
          <a:p>
            <a:pPr marL="0" marR="0" lvl="0" indent="0" algn="ctr" defTabSz="914400" rtl="1"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23" name="صورة 22"/>
          <p:cNvPicPr>
            <a:picLocks noChangeAspect="1"/>
          </p:cNvPicPr>
          <p:nvPr/>
        </p:nvPicPr>
        <p:blipFill rotWithShape="1">
          <a:blip r:embed="rId3" cstate="print">
            <a:alphaModFix amt="5000"/>
            <a:extLst>
              <a:ext uri="{28A0092B-C50C-407E-A947-70E740481C1C}">
                <a14:useLocalDpi xmlns:a14="http://schemas.microsoft.com/office/drawing/2010/main" val="0"/>
              </a:ext>
            </a:extLst>
          </a:blip>
          <a:srcRect l="25586" t="32295" r="25033" b="38551"/>
          <a:stretch/>
        </p:blipFill>
        <p:spPr>
          <a:xfrm>
            <a:off x="154213" y="5010964"/>
            <a:ext cx="3128525" cy="1847036"/>
          </a:xfrm>
          <a:prstGeom prst="rect">
            <a:avLst/>
          </a:prstGeom>
        </p:spPr>
      </p:pic>
      <p:pic>
        <p:nvPicPr>
          <p:cNvPr id="4" name="صورة 3" hidden="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234439" y="642891"/>
            <a:ext cx="2629303" cy="5693317"/>
          </a:xfrm>
          <a:prstGeom prst="rect">
            <a:avLst/>
          </a:prstGeom>
        </p:spPr>
      </p:pic>
      <p:pic>
        <p:nvPicPr>
          <p:cNvPr id="21" name="صورة 20">
            <a:extLst>
              <a:ext uri="{FF2B5EF4-FFF2-40B4-BE49-F238E27FC236}">
                <a16:creationId xmlns:a16="http://schemas.microsoft.com/office/drawing/2014/main" id="{9F210FA8-C448-7495-FA92-BA10970366B7}"/>
              </a:ext>
            </a:extLst>
          </p:cNvPr>
          <p:cNvPicPr>
            <a:picLocks noChangeAspect="1"/>
          </p:cNvPicPr>
          <p:nvPr/>
        </p:nvPicPr>
        <p:blipFill rotWithShape="1">
          <a:blip r:embed="rId5" cstate="print">
            <a:alphaModFix amt="20000"/>
            <a:duotone>
              <a:schemeClr val="accent2">
                <a:shade val="45000"/>
                <a:satMod val="135000"/>
              </a:schemeClr>
              <a:prstClr val="white"/>
            </a:duotone>
            <a:extLst>
              <a:ext uri="{28A0092B-C50C-407E-A947-70E740481C1C}">
                <a14:useLocalDpi xmlns:a14="http://schemas.microsoft.com/office/drawing/2010/main" val="0"/>
              </a:ext>
            </a:extLst>
          </a:blip>
          <a:srcRect l="25586" t="32295" r="25033" b="38551"/>
          <a:stretch/>
        </p:blipFill>
        <p:spPr>
          <a:xfrm>
            <a:off x="499351" y="4900176"/>
            <a:ext cx="1986062" cy="1172542"/>
          </a:xfrm>
          <a:prstGeom prst="rect">
            <a:avLst/>
          </a:prstGeom>
        </p:spPr>
      </p:pic>
      <p:sp>
        <p:nvSpPr>
          <p:cNvPr id="66" name="Title 1">
            <a:extLst>
              <a:ext uri="{FF2B5EF4-FFF2-40B4-BE49-F238E27FC236}">
                <a16:creationId xmlns:a16="http://schemas.microsoft.com/office/drawing/2014/main" id="{620E4EF0-B6C1-40FC-80A9-82BE9FFE86F3}"/>
              </a:ext>
            </a:extLst>
          </p:cNvPr>
          <p:cNvSpPr txBox="1">
            <a:spLocks/>
          </p:cNvSpPr>
          <p:nvPr/>
        </p:nvSpPr>
        <p:spPr>
          <a:xfrm>
            <a:off x="1819889" y="209746"/>
            <a:ext cx="9018000" cy="921341"/>
          </a:xfrm>
          <a:prstGeom prst="rect">
            <a:avLst/>
          </a:prstGeom>
        </p:spPr>
        <p:txBody>
          <a:bodyPr vert="horz" lIns="91440" tIns="45720" rIns="91440" bIns="45720" rtlCol="0" anchor="ctr">
            <a:noAutofit/>
          </a:bodyPr>
          <a:lstStyle>
            <a:lvl1pPr algn="r" defTabSz="914400" rtl="1" eaLnBrk="1" latinLnBrk="0" hangingPunct="1">
              <a:lnSpc>
                <a:spcPct val="90000"/>
              </a:lnSpc>
              <a:spcBef>
                <a:spcPct val="0"/>
              </a:spcBef>
              <a:buNone/>
              <a:defRPr sz="4400" kern="1200">
                <a:solidFill>
                  <a:schemeClr val="tx1"/>
                </a:solidFill>
                <a:latin typeface="+mj-lt"/>
                <a:ea typeface="+mj-ea"/>
                <a:cs typeface="+mj-cs"/>
              </a:defRPr>
            </a:lvl1pPr>
          </a:lstStyle>
          <a:p>
            <a:pPr lvl="0" algn="ctr" rtl="0" fontAlgn="auto">
              <a:spcAft>
                <a:spcPts val="0"/>
              </a:spcAft>
            </a:pPr>
            <a:r>
              <a:rPr lang="en-US" sz="4000" b="1" dirty="0">
                <a:solidFill>
                  <a:srgbClr val="ADB9CA">
                    <a:lumMod val="75000"/>
                  </a:srgbClr>
                </a:solidFill>
                <a:latin typeface="El Messiri" panose="00000800000000000000" pitchFamily="50" charset="-78"/>
                <a:ea typeface="Cocon® Next Arabic" panose="020A0503020102020204" pitchFamily="18" charset="-78"/>
                <a:cs typeface="El Messiri" panose="00000800000000000000" pitchFamily="50" charset="-78"/>
              </a:rPr>
              <a:t>Ownership Structure Of The Business</a:t>
            </a:r>
          </a:p>
        </p:txBody>
      </p:sp>
      <p:sp>
        <p:nvSpPr>
          <p:cNvPr id="14" name="TextBox 7">
            <a:extLst>
              <a:ext uri="{FF2B5EF4-FFF2-40B4-BE49-F238E27FC236}">
                <a16:creationId xmlns:a16="http://schemas.microsoft.com/office/drawing/2014/main" id="{3D6C4DD3-C232-6B10-058D-E9BCE155CEDB}"/>
              </a:ext>
            </a:extLst>
          </p:cNvPr>
          <p:cNvSpPr txBox="1"/>
          <p:nvPr/>
        </p:nvSpPr>
        <p:spPr>
          <a:xfrm>
            <a:off x="1496723" y="6309700"/>
            <a:ext cx="3300865" cy="338554"/>
          </a:xfrm>
          <a:prstGeom prst="rect">
            <a:avLst/>
          </a:prstGeom>
          <a:noFill/>
        </p:spPr>
        <p:txBody>
          <a:bodyPr wrap="square">
            <a:spAutoFit/>
          </a:bodyPr>
          <a:lstStyle/>
          <a:p>
            <a:r>
              <a:rPr lang="en-US" sz="1600" dirty="0">
                <a:solidFill>
                  <a:schemeClr val="bg1">
                    <a:lumMod val="65000"/>
                  </a:schemeClr>
                </a:solidFill>
              </a:rPr>
              <a:t>Be An Entrepreneur 2022-2023</a:t>
            </a:r>
          </a:p>
        </p:txBody>
      </p:sp>
      <p:pic>
        <p:nvPicPr>
          <p:cNvPr id="13" name="صورة 12">
            <a:extLst>
              <a:ext uri="{FF2B5EF4-FFF2-40B4-BE49-F238E27FC236}">
                <a16:creationId xmlns:a16="http://schemas.microsoft.com/office/drawing/2014/main" id="{B4D95309-9287-C1EC-95DA-AEC81CD4376B}"/>
              </a:ext>
            </a:extLst>
          </p:cNvPr>
          <p:cNvPicPr>
            <a:picLocks noChangeAspect="1"/>
          </p:cNvPicPr>
          <p:nvPr/>
        </p:nvPicPr>
        <p:blipFill>
          <a:blip r:embed="rId6" cstate="print">
            <a:duotone>
              <a:schemeClr val="accent5">
                <a:shade val="45000"/>
                <a:satMod val="135000"/>
              </a:schemeClr>
              <a:prstClr val="white"/>
            </a:duotone>
            <a:extLst>
              <a:ext uri="{28A0092B-C50C-407E-A947-70E740481C1C}">
                <a14:useLocalDpi xmlns:a14="http://schemas.microsoft.com/office/drawing/2010/main" val="0"/>
              </a:ext>
            </a:extLst>
          </a:blip>
          <a:stretch>
            <a:fillRect/>
          </a:stretch>
        </p:blipFill>
        <p:spPr>
          <a:xfrm>
            <a:off x="7704038" y="3076031"/>
            <a:ext cx="1222301" cy="1222301"/>
          </a:xfrm>
          <a:prstGeom prst="rect">
            <a:avLst/>
          </a:prstGeom>
        </p:spPr>
      </p:pic>
      <p:pic>
        <p:nvPicPr>
          <p:cNvPr id="15" name="صورة 14">
            <a:extLst>
              <a:ext uri="{FF2B5EF4-FFF2-40B4-BE49-F238E27FC236}">
                <a16:creationId xmlns:a16="http://schemas.microsoft.com/office/drawing/2014/main" id="{8AD7C47D-E681-16A9-193F-6DF1DB6C0296}"/>
              </a:ext>
            </a:extLst>
          </p:cNvPr>
          <p:cNvPicPr>
            <a:picLocks noChangeAspect="1"/>
          </p:cNvPicPr>
          <p:nvPr/>
        </p:nvPicPr>
        <p:blipFill>
          <a:blip r:embed="rId6" cstate="print">
            <a:duotone>
              <a:schemeClr val="accent5">
                <a:shade val="45000"/>
                <a:satMod val="135000"/>
              </a:schemeClr>
              <a:prstClr val="white"/>
            </a:duotone>
            <a:extLst>
              <a:ext uri="{28A0092B-C50C-407E-A947-70E740481C1C}">
                <a14:useLocalDpi xmlns:a14="http://schemas.microsoft.com/office/drawing/2010/main" val="0"/>
              </a:ext>
            </a:extLst>
          </a:blip>
          <a:stretch>
            <a:fillRect/>
          </a:stretch>
        </p:blipFill>
        <p:spPr>
          <a:xfrm>
            <a:off x="4712845" y="3078090"/>
            <a:ext cx="1222301" cy="1222301"/>
          </a:xfrm>
          <a:prstGeom prst="rect">
            <a:avLst/>
          </a:prstGeom>
        </p:spPr>
      </p:pic>
      <p:pic>
        <p:nvPicPr>
          <p:cNvPr id="19" name="صورة 18">
            <a:extLst>
              <a:ext uri="{FF2B5EF4-FFF2-40B4-BE49-F238E27FC236}">
                <a16:creationId xmlns:a16="http://schemas.microsoft.com/office/drawing/2014/main" id="{DEF4C72B-45E0-654C-139D-034936DD5C97}"/>
              </a:ext>
            </a:extLst>
          </p:cNvPr>
          <p:cNvPicPr>
            <a:picLocks noChangeAspect="1"/>
          </p:cNvPicPr>
          <p:nvPr/>
        </p:nvPicPr>
        <p:blipFill>
          <a:blip r:embed="rId6" cstate="print">
            <a:duotone>
              <a:schemeClr val="accent5">
                <a:shade val="45000"/>
                <a:satMod val="135000"/>
              </a:schemeClr>
              <a:prstClr val="white"/>
            </a:duotone>
            <a:extLst>
              <a:ext uri="{28A0092B-C50C-407E-A947-70E740481C1C}">
                <a14:useLocalDpi xmlns:a14="http://schemas.microsoft.com/office/drawing/2010/main" val="0"/>
              </a:ext>
            </a:extLst>
          </a:blip>
          <a:stretch>
            <a:fillRect/>
          </a:stretch>
        </p:blipFill>
        <p:spPr>
          <a:xfrm>
            <a:off x="1819888" y="3078090"/>
            <a:ext cx="1222301" cy="1222301"/>
          </a:xfrm>
          <a:prstGeom prst="rect">
            <a:avLst/>
          </a:prstGeom>
        </p:spPr>
      </p:pic>
      <p:sp>
        <p:nvSpPr>
          <p:cNvPr id="20" name="قوس ممتلئ 19">
            <a:extLst>
              <a:ext uri="{FF2B5EF4-FFF2-40B4-BE49-F238E27FC236}">
                <a16:creationId xmlns:a16="http://schemas.microsoft.com/office/drawing/2014/main" id="{DF46B31C-7C14-1DD4-67C4-896C0C51064E}"/>
              </a:ext>
            </a:extLst>
          </p:cNvPr>
          <p:cNvSpPr/>
          <p:nvPr/>
        </p:nvSpPr>
        <p:spPr>
          <a:xfrm flipV="1">
            <a:off x="1541445" y="2752712"/>
            <a:ext cx="1795792" cy="1884039"/>
          </a:xfrm>
          <a:prstGeom prst="blockArc">
            <a:avLst>
              <a:gd name="adj1" fmla="val 10787752"/>
              <a:gd name="adj2" fmla="val 23672"/>
              <a:gd name="adj3" fmla="val 10283"/>
            </a:avLst>
          </a:prstGeom>
          <a:solidFill>
            <a:srgbClr val="DEE1E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1" fromWordArt="0" anchor="ctr" anchorCtr="0" forceAA="0" compatLnSpc="1">
            <a:prstTxWarp prst="textNoShape">
              <a:avLst/>
            </a:prstTxWarp>
            <a:noAutofit/>
          </a:bodyPr>
          <a:lstStyle/>
          <a:p>
            <a:pPr marL="0" marR="0" lvl="0" indent="0" algn="ctr" defTabSz="914400" rtl="1" eaLnBrk="1" fontAlgn="auto" latinLnBrk="0" hangingPunct="1">
              <a:lnSpc>
                <a:spcPct val="100000"/>
              </a:lnSpc>
              <a:spcBef>
                <a:spcPts val="0"/>
              </a:spcBef>
              <a:spcAft>
                <a:spcPts val="0"/>
              </a:spcAft>
              <a:buClrTx/>
              <a:buSzTx/>
              <a:buFontTx/>
              <a:buNone/>
              <a:tabLst/>
              <a:defRPr/>
            </a:pPr>
            <a:endParaRPr kumimoji="0" lang="ar-SA" sz="1800" b="0" i="0" u="none" strike="noStrike" kern="1200" cap="none" spc="0" normalizeH="0" baseline="0" noProof="0">
              <a:ln>
                <a:noFill/>
              </a:ln>
              <a:solidFill>
                <a:srgbClr val="343D45"/>
              </a:solidFill>
              <a:effectLst/>
              <a:uLnTx/>
              <a:uFillTx/>
              <a:latin typeface="Calibri" panose="020F0502020204030204"/>
              <a:ea typeface="+mn-ea"/>
              <a:cs typeface="Arial" panose="020B0604020202020204" pitchFamily="34" charset="0"/>
            </a:endParaRPr>
          </a:p>
        </p:txBody>
      </p:sp>
      <p:sp>
        <p:nvSpPr>
          <p:cNvPr id="22" name="قوس ممتلئ 21">
            <a:extLst>
              <a:ext uri="{FF2B5EF4-FFF2-40B4-BE49-F238E27FC236}">
                <a16:creationId xmlns:a16="http://schemas.microsoft.com/office/drawing/2014/main" id="{C3788BE9-A4D3-C81B-AC3C-FA91B21F10A2}"/>
              </a:ext>
            </a:extLst>
          </p:cNvPr>
          <p:cNvSpPr/>
          <p:nvPr/>
        </p:nvSpPr>
        <p:spPr>
          <a:xfrm>
            <a:off x="4458212" y="2754771"/>
            <a:ext cx="1795792" cy="1884039"/>
          </a:xfrm>
          <a:prstGeom prst="blockArc">
            <a:avLst>
              <a:gd name="adj1" fmla="val 10787752"/>
              <a:gd name="adj2" fmla="val 23672"/>
              <a:gd name="adj3" fmla="val 10283"/>
            </a:avLst>
          </a:prstGeom>
          <a:solidFill>
            <a:srgbClr val="C7CCD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1" fromWordArt="0" anchor="ctr" anchorCtr="0" forceAA="0" compatLnSpc="1">
            <a:prstTxWarp prst="textNoShape">
              <a:avLst/>
            </a:prstTxWarp>
            <a:noAutofit/>
          </a:bodyPr>
          <a:lstStyle/>
          <a:p>
            <a:pPr marL="0" marR="0" lvl="0" indent="0" algn="ctr" defTabSz="914400" rtl="1" eaLnBrk="1" fontAlgn="auto" latinLnBrk="0" hangingPunct="1">
              <a:lnSpc>
                <a:spcPct val="100000"/>
              </a:lnSpc>
              <a:spcBef>
                <a:spcPts val="0"/>
              </a:spcBef>
              <a:spcAft>
                <a:spcPts val="0"/>
              </a:spcAft>
              <a:buClrTx/>
              <a:buSzTx/>
              <a:buFontTx/>
              <a:buNone/>
              <a:tabLst/>
              <a:defRPr/>
            </a:pPr>
            <a:endParaRPr kumimoji="0" lang="ar-SA" sz="1800" b="0" i="0" u="none" strike="noStrike" kern="1200" cap="none" spc="0" normalizeH="0" baseline="0" noProof="0">
              <a:ln>
                <a:noFill/>
              </a:ln>
              <a:solidFill>
                <a:srgbClr val="343D45"/>
              </a:solidFill>
              <a:effectLst/>
              <a:uLnTx/>
              <a:uFillTx/>
              <a:latin typeface="Calibri" panose="020F0502020204030204"/>
              <a:ea typeface="+mn-ea"/>
              <a:cs typeface="Arial" panose="020B0604020202020204" pitchFamily="34" charset="0"/>
            </a:endParaRPr>
          </a:p>
        </p:txBody>
      </p:sp>
      <p:sp>
        <p:nvSpPr>
          <p:cNvPr id="24" name="قوس ممتلئ 23">
            <a:extLst>
              <a:ext uri="{FF2B5EF4-FFF2-40B4-BE49-F238E27FC236}">
                <a16:creationId xmlns:a16="http://schemas.microsoft.com/office/drawing/2014/main" id="{846551E3-7728-884E-67DA-0544D880B0C8}"/>
              </a:ext>
            </a:extLst>
          </p:cNvPr>
          <p:cNvSpPr/>
          <p:nvPr/>
        </p:nvSpPr>
        <p:spPr>
          <a:xfrm flipV="1">
            <a:off x="7406581" y="2752712"/>
            <a:ext cx="1795792" cy="1884039"/>
          </a:xfrm>
          <a:prstGeom prst="blockArc">
            <a:avLst>
              <a:gd name="adj1" fmla="val 10787752"/>
              <a:gd name="adj2" fmla="val 23672"/>
              <a:gd name="adj3" fmla="val 10283"/>
            </a:avLst>
          </a:prstGeom>
          <a:solidFill>
            <a:srgbClr val="DEE1E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1" fromWordArt="0" anchor="ctr" anchorCtr="0" forceAA="0" compatLnSpc="1">
            <a:prstTxWarp prst="textNoShape">
              <a:avLst/>
            </a:prstTxWarp>
            <a:noAutofit/>
          </a:bodyPr>
          <a:lstStyle/>
          <a:p>
            <a:pPr marL="0" marR="0" lvl="0" indent="0" algn="ctr" defTabSz="914400" rtl="1" eaLnBrk="1" fontAlgn="auto" latinLnBrk="0" hangingPunct="1">
              <a:lnSpc>
                <a:spcPct val="100000"/>
              </a:lnSpc>
              <a:spcBef>
                <a:spcPts val="0"/>
              </a:spcBef>
              <a:spcAft>
                <a:spcPts val="0"/>
              </a:spcAft>
              <a:buClrTx/>
              <a:buSzTx/>
              <a:buFontTx/>
              <a:buNone/>
              <a:tabLst/>
              <a:defRPr/>
            </a:pPr>
            <a:endParaRPr kumimoji="0" lang="ar-SA" sz="1800" b="0" i="0" u="none" strike="noStrike" kern="1200" cap="none" spc="0" normalizeH="0" baseline="0" noProof="0">
              <a:ln>
                <a:noFill/>
              </a:ln>
              <a:solidFill>
                <a:srgbClr val="343D45"/>
              </a:solidFill>
              <a:effectLst/>
              <a:uLnTx/>
              <a:uFillTx/>
              <a:latin typeface="Calibri" panose="020F0502020204030204"/>
              <a:ea typeface="+mn-ea"/>
              <a:cs typeface="Arial" panose="020B0604020202020204" pitchFamily="34" charset="0"/>
            </a:endParaRPr>
          </a:p>
        </p:txBody>
      </p:sp>
      <p:sp>
        <p:nvSpPr>
          <p:cNvPr id="27" name="Title 1">
            <a:extLst>
              <a:ext uri="{FF2B5EF4-FFF2-40B4-BE49-F238E27FC236}">
                <a16:creationId xmlns:a16="http://schemas.microsoft.com/office/drawing/2014/main" id="{16DB26CE-1BBD-1B08-C847-BF668FEEA82E}"/>
              </a:ext>
            </a:extLst>
          </p:cNvPr>
          <p:cNvSpPr txBox="1">
            <a:spLocks/>
          </p:cNvSpPr>
          <p:nvPr/>
        </p:nvSpPr>
        <p:spPr>
          <a:xfrm>
            <a:off x="1000372" y="1846834"/>
            <a:ext cx="2900602" cy="507164"/>
          </a:xfrm>
          <a:prstGeom prst="rect">
            <a:avLst/>
          </a:prstGeom>
        </p:spPr>
        <p:txBody>
          <a:bodyPr vert="horz" lIns="91440" tIns="45720" rIns="91440" bIns="45720" rtlCol="0" anchor="ctr">
            <a:noAutofit/>
          </a:bodyPr>
          <a:lstStyle>
            <a:defPPr>
              <a:defRPr lang="ar-SA"/>
            </a:defPPr>
            <a:lvl1pPr algn="ctr" rtl="0">
              <a:lnSpc>
                <a:spcPct val="90000"/>
              </a:lnSpc>
              <a:spcBef>
                <a:spcPct val="0"/>
              </a:spcBef>
              <a:buNone/>
              <a:defRPr sz="4800" b="1">
                <a:solidFill>
                  <a:srgbClr val="2E72DB"/>
                </a:solidFill>
                <a:latin typeface="El Messiri" panose="00000800000000000000" pitchFamily="50" charset="-78"/>
                <a:ea typeface="Cocon® Next Arabic" panose="020A0503020102020204" pitchFamily="18" charset="-78"/>
                <a:cs typeface="El Messiri" panose="00000800000000000000" pitchFamily="50" charset="-78"/>
              </a:defRPr>
            </a:lvl1pPr>
          </a:lstStyle>
          <a:p>
            <a:pPr lvl="0" eaLnBrk="1" fontAlgn="auto" hangingPunct="1">
              <a:spcAft>
                <a:spcPts val="0"/>
              </a:spcAft>
              <a:defRPr/>
            </a:pPr>
            <a:r>
              <a:rPr lang="en-US" sz="2400" dirty="0">
                <a:solidFill>
                  <a:schemeClr val="tx1"/>
                </a:solidFill>
              </a:rPr>
              <a:t>Types of ownership</a:t>
            </a:r>
          </a:p>
        </p:txBody>
      </p:sp>
      <p:sp>
        <p:nvSpPr>
          <p:cNvPr id="28" name="Title 1">
            <a:extLst>
              <a:ext uri="{FF2B5EF4-FFF2-40B4-BE49-F238E27FC236}">
                <a16:creationId xmlns:a16="http://schemas.microsoft.com/office/drawing/2014/main" id="{312BAAAA-0E68-E01D-D5AC-17B7BADA13E8}"/>
              </a:ext>
            </a:extLst>
          </p:cNvPr>
          <p:cNvSpPr txBox="1">
            <a:spLocks/>
          </p:cNvSpPr>
          <p:nvPr/>
        </p:nvSpPr>
        <p:spPr>
          <a:xfrm>
            <a:off x="4404305" y="3505771"/>
            <a:ext cx="1918671" cy="507164"/>
          </a:xfrm>
          <a:prstGeom prst="rect">
            <a:avLst/>
          </a:prstGeom>
        </p:spPr>
        <p:txBody>
          <a:bodyPr vert="horz" lIns="91440" tIns="45720" rIns="91440" bIns="45720" rtlCol="0" anchor="ctr">
            <a:noAutofit/>
          </a:bodyPr>
          <a:lstStyle>
            <a:defPPr>
              <a:defRPr lang="ar-SA"/>
            </a:defPPr>
            <a:lvl1pPr marL="0" marR="0" lvl="0" indent="0" algn="ctr" defTabSz="914400" eaLnBrk="1" fontAlgn="auto" latinLnBrk="0" hangingPunct="1">
              <a:lnSpc>
                <a:spcPct val="90000"/>
              </a:lnSpc>
              <a:spcAft>
                <a:spcPts val="0"/>
              </a:spcAft>
              <a:buClrTx/>
              <a:buSzTx/>
              <a:buFontTx/>
              <a:buNone/>
              <a:tabLst/>
              <a:defRPr kumimoji="0" sz="4000" b="0" i="0" u="none" strike="noStrike" cap="none" spc="0" normalizeH="0" baseline="0">
                <a:ln>
                  <a:noFill/>
                </a:ln>
                <a:solidFill>
                  <a:srgbClr val="ECA41A"/>
                </a:solidFill>
                <a:effectLst/>
                <a:uLnTx/>
                <a:uFillTx/>
                <a:latin typeface="El Messiri" panose="00000800000000000000" pitchFamily="50" charset="-78"/>
                <a:ea typeface="Cocon® Next Arabic" panose="020A0503020102020204" pitchFamily="18" charset="-78"/>
                <a:cs typeface="El Messiri" panose="00000800000000000000" pitchFamily="50" charset="-78"/>
              </a:defRPr>
            </a:lvl1pPr>
          </a:lstStyle>
          <a:p>
            <a:r>
              <a:rPr lang="en-US" dirty="0"/>
              <a:t>2</a:t>
            </a:r>
          </a:p>
        </p:txBody>
      </p:sp>
      <p:sp>
        <p:nvSpPr>
          <p:cNvPr id="29" name="Title 1">
            <a:extLst>
              <a:ext uri="{FF2B5EF4-FFF2-40B4-BE49-F238E27FC236}">
                <a16:creationId xmlns:a16="http://schemas.microsoft.com/office/drawing/2014/main" id="{70D1A03F-1FBC-1875-4DBA-B7987DA8B2C4}"/>
              </a:ext>
            </a:extLst>
          </p:cNvPr>
          <p:cNvSpPr txBox="1">
            <a:spLocks/>
          </p:cNvSpPr>
          <p:nvPr/>
        </p:nvSpPr>
        <p:spPr>
          <a:xfrm>
            <a:off x="1452262" y="3451289"/>
            <a:ext cx="1918671" cy="507164"/>
          </a:xfrm>
          <a:prstGeom prst="rect">
            <a:avLst/>
          </a:prstGeom>
        </p:spPr>
        <p:txBody>
          <a:bodyPr vert="horz" lIns="91440" tIns="45720" rIns="91440" bIns="45720" rtlCol="0" anchor="ctr">
            <a:noAutofit/>
          </a:bodyPr>
          <a:lstStyle>
            <a:defPPr>
              <a:defRPr lang="ar-SA"/>
            </a:defPPr>
            <a:lvl1pPr lvl="0" algn="ctr" rtl="1" eaLnBrk="1" fontAlgn="auto" hangingPunct="1">
              <a:lnSpc>
                <a:spcPct val="90000"/>
              </a:lnSpc>
              <a:spcAft>
                <a:spcPts val="0"/>
              </a:spcAft>
              <a:buNone/>
              <a:defRPr sz="1500" b="0">
                <a:solidFill>
                  <a:srgbClr val="ECA41A"/>
                </a:solidFill>
                <a:latin typeface="El Messiri" panose="00000800000000000000" pitchFamily="50" charset="-78"/>
                <a:ea typeface="Cocon® Next Arabic" panose="020A0503020102020204" pitchFamily="18" charset="-78"/>
                <a:cs typeface="El Messiri" panose="00000800000000000000" pitchFamily="50" charset="-78"/>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4000" b="0" i="0" u="none" strike="noStrike" kern="1200" cap="none" spc="0" normalizeH="0" baseline="0" noProof="0" dirty="0">
                <a:ln>
                  <a:noFill/>
                </a:ln>
                <a:solidFill>
                  <a:srgbClr val="ECA41A"/>
                </a:solidFill>
                <a:effectLst/>
                <a:uLnTx/>
                <a:uFillTx/>
                <a:latin typeface="El Messiri" panose="00000800000000000000" pitchFamily="50" charset="-78"/>
                <a:cs typeface="El Messiri" panose="00000800000000000000" pitchFamily="50" charset="-78"/>
              </a:rPr>
              <a:t>1</a:t>
            </a:r>
          </a:p>
        </p:txBody>
      </p:sp>
      <p:sp>
        <p:nvSpPr>
          <p:cNvPr id="31" name="Title 1">
            <a:extLst>
              <a:ext uri="{FF2B5EF4-FFF2-40B4-BE49-F238E27FC236}">
                <a16:creationId xmlns:a16="http://schemas.microsoft.com/office/drawing/2014/main" id="{BC010BBD-405C-FF3F-FFA9-5A4EC8BBE605}"/>
              </a:ext>
            </a:extLst>
          </p:cNvPr>
          <p:cNvSpPr txBox="1">
            <a:spLocks/>
          </p:cNvSpPr>
          <p:nvPr/>
        </p:nvSpPr>
        <p:spPr>
          <a:xfrm>
            <a:off x="6855242" y="1874497"/>
            <a:ext cx="3029757" cy="443931"/>
          </a:xfrm>
          <a:prstGeom prst="rect">
            <a:avLst/>
          </a:prstGeom>
        </p:spPr>
        <p:txBody>
          <a:bodyPr vert="horz" lIns="91440" tIns="45720" rIns="91440" bIns="45720" rtlCol="0" anchor="ctr">
            <a:noAutofit/>
          </a:bodyPr>
          <a:lstStyle>
            <a:defPPr>
              <a:defRPr lang="ar-SA"/>
            </a:defPPr>
            <a:lvl1pPr algn="ctr" rtl="0">
              <a:lnSpc>
                <a:spcPct val="90000"/>
              </a:lnSpc>
              <a:spcBef>
                <a:spcPct val="0"/>
              </a:spcBef>
              <a:buNone/>
              <a:defRPr sz="4800" b="1">
                <a:solidFill>
                  <a:srgbClr val="2E72DB"/>
                </a:solidFill>
                <a:latin typeface="El Messiri" panose="00000800000000000000" pitchFamily="50" charset="-78"/>
                <a:ea typeface="Cocon® Next Arabic" panose="020A0503020102020204" pitchFamily="18" charset="-78"/>
                <a:cs typeface="El Messiri" panose="00000800000000000000" pitchFamily="50" charset="-78"/>
              </a:defRPr>
            </a:lvl1pPr>
          </a:lstStyle>
          <a:p>
            <a:pPr lvl="0" eaLnBrk="1" fontAlgn="auto" hangingPunct="1">
              <a:spcAft>
                <a:spcPts val="0"/>
              </a:spcAft>
              <a:defRPr/>
            </a:pPr>
            <a:r>
              <a:rPr lang="en-US" sz="2400" dirty="0">
                <a:solidFill>
                  <a:schemeClr val="tx1"/>
                </a:solidFill>
              </a:rPr>
              <a:t>Size of the business</a:t>
            </a:r>
          </a:p>
        </p:txBody>
      </p:sp>
      <p:sp>
        <p:nvSpPr>
          <p:cNvPr id="33" name="Title 1">
            <a:extLst>
              <a:ext uri="{FF2B5EF4-FFF2-40B4-BE49-F238E27FC236}">
                <a16:creationId xmlns:a16="http://schemas.microsoft.com/office/drawing/2014/main" id="{77E4C25C-DC29-A869-4925-D605AF84B5E1}"/>
              </a:ext>
            </a:extLst>
          </p:cNvPr>
          <p:cNvSpPr txBox="1">
            <a:spLocks/>
          </p:cNvSpPr>
          <p:nvPr/>
        </p:nvSpPr>
        <p:spPr>
          <a:xfrm>
            <a:off x="3848761" y="5151305"/>
            <a:ext cx="3029757" cy="507164"/>
          </a:xfrm>
          <a:prstGeom prst="rect">
            <a:avLst/>
          </a:prstGeom>
        </p:spPr>
        <p:txBody>
          <a:bodyPr vert="horz" lIns="91440" tIns="45720" rIns="91440" bIns="45720" rtlCol="0" anchor="ctr">
            <a:noAutofit/>
          </a:bodyPr>
          <a:lstStyle>
            <a:defPPr>
              <a:defRPr lang="ar-SA"/>
            </a:defPPr>
            <a:lvl1pPr algn="ctr" rtl="0">
              <a:lnSpc>
                <a:spcPct val="90000"/>
              </a:lnSpc>
              <a:spcBef>
                <a:spcPct val="0"/>
              </a:spcBef>
              <a:buNone/>
              <a:defRPr sz="4800" b="1">
                <a:solidFill>
                  <a:srgbClr val="2E72DB"/>
                </a:solidFill>
                <a:latin typeface="El Messiri" panose="00000800000000000000" pitchFamily="50" charset="-78"/>
                <a:ea typeface="Cocon® Next Arabic" panose="020A0503020102020204" pitchFamily="18" charset="-78"/>
                <a:cs typeface="El Messiri" panose="00000800000000000000" pitchFamily="50" charset="-78"/>
              </a:defRPr>
            </a:lvl1pPr>
          </a:lstStyle>
          <a:p>
            <a:pPr lvl="0" eaLnBrk="1" fontAlgn="auto" hangingPunct="1">
              <a:spcAft>
                <a:spcPts val="0"/>
              </a:spcAft>
              <a:defRPr/>
            </a:pPr>
            <a:r>
              <a:rPr lang="en-US" sz="2400" dirty="0">
                <a:solidFill>
                  <a:schemeClr val="tx1"/>
                </a:solidFill>
              </a:rPr>
              <a:t>Types of businesses</a:t>
            </a:r>
          </a:p>
        </p:txBody>
      </p:sp>
      <p:sp>
        <p:nvSpPr>
          <p:cNvPr id="34" name="Title 1">
            <a:extLst>
              <a:ext uri="{FF2B5EF4-FFF2-40B4-BE49-F238E27FC236}">
                <a16:creationId xmlns:a16="http://schemas.microsoft.com/office/drawing/2014/main" id="{CC0EBA4B-7370-A137-3566-6D4EAADA1024}"/>
              </a:ext>
            </a:extLst>
          </p:cNvPr>
          <p:cNvSpPr txBox="1">
            <a:spLocks/>
          </p:cNvSpPr>
          <p:nvPr/>
        </p:nvSpPr>
        <p:spPr>
          <a:xfrm>
            <a:off x="7706494" y="3525816"/>
            <a:ext cx="1206415" cy="507164"/>
          </a:xfrm>
          <a:prstGeom prst="rect">
            <a:avLst/>
          </a:prstGeom>
        </p:spPr>
        <p:txBody>
          <a:bodyPr vert="horz" lIns="91440" tIns="45720" rIns="91440" bIns="45720" rtlCol="0" anchor="ctr">
            <a:noAutofit/>
          </a:bodyPr>
          <a:lstStyle>
            <a:defPPr>
              <a:defRPr lang="ar-SA"/>
            </a:defPPr>
            <a:lvl1pPr marL="0" marR="0" lvl="0" indent="0" algn="ctr" defTabSz="914400" eaLnBrk="1" fontAlgn="auto" latinLnBrk="0" hangingPunct="1">
              <a:lnSpc>
                <a:spcPct val="90000"/>
              </a:lnSpc>
              <a:spcAft>
                <a:spcPts val="0"/>
              </a:spcAft>
              <a:buClrTx/>
              <a:buSzTx/>
              <a:buFontTx/>
              <a:buNone/>
              <a:tabLst/>
              <a:defRPr kumimoji="0" sz="4000" b="0" i="0" u="none" strike="noStrike" cap="none" spc="0" normalizeH="0" baseline="0">
                <a:ln>
                  <a:noFill/>
                </a:ln>
                <a:solidFill>
                  <a:srgbClr val="ECA41A"/>
                </a:solidFill>
                <a:effectLst/>
                <a:uLnTx/>
                <a:uFillTx/>
                <a:latin typeface="El Messiri" panose="00000800000000000000" pitchFamily="50" charset="-78"/>
                <a:ea typeface="Cocon® Next Arabic" panose="020A0503020102020204" pitchFamily="18" charset="-78"/>
                <a:cs typeface="El Messiri" panose="00000800000000000000" pitchFamily="50" charset="-78"/>
              </a:defRPr>
            </a:lvl1pPr>
          </a:lstStyle>
          <a:p>
            <a:r>
              <a:rPr lang="en-US" dirty="0"/>
              <a:t>3</a:t>
            </a:r>
          </a:p>
        </p:txBody>
      </p:sp>
    </p:spTree>
    <p:extLst>
      <p:ext uri="{BB962C8B-B14F-4D97-AF65-F5344CB8AC3E}">
        <p14:creationId xmlns:p14="http://schemas.microsoft.com/office/powerpoint/2010/main" val="34784273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5" fill="hold" grpId="0" nodeType="after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randombar(vertical)">
                                      <p:cBhvr>
                                        <p:cTn id="7" dur="150"/>
                                        <p:tgtEl>
                                          <p:spTgt spid="48"/>
                                        </p:tgtEl>
                                      </p:cBhvr>
                                    </p:animEffect>
                                  </p:childTnLst>
                                </p:cTn>
                              </p:par>
                            </p:childTnLst>
                          </p:cTn>
                        </p:par>
                        <p:par>
                          <p:cTn id="8" fill="hold">
                            <p:stCondLst>
                              <p:cond delay="150"/>
                            </p:stCondLst>
                            <p:childTnLst>
                              <p:par>
                                <p:cTn id="9" presetID="14" presetClass="entr" presetSubtype="5" fill="hold" grpId="0" nodeType="afterEffect">
                                  <p:stCondLst>
                                    <p:cond delay="0"/>
                                  </p:stCondLst>
                                  <p:childTnLst>
                                    <p:set>
                                      <p:cBhvr>
                                        <p:cTn id="10" dur="1" fill="hold">
                                          <p:stCondLst>
                                            <p:cond delay="0"/>
                                          </p:stCondLst>
                                        </p:cTn>
                                        <p:tgtEl>
                                          <p:spTgt spid="49"/>
                                        </p:tgtEl>
                                        <p:attrNameLst>
                                          <p:attrName>style.visibility</p:attrName>
                                        </p:attrNameLst>
                                      </p:cBhvr>
                                      <p:to>
                                        <p:strVal val="visible"/>
                                      </p:to>
                                    </p:set>
                                    <p:animEffect transition="in" filter="randombar(vertical)">
                                      <p:cBhvr>
                                        <p:cTn id="11" dur="150"/>
                                        <p:tgtEl>
                                          <p:spTgt spid="49"/>
                                        </p:tgtEl>
                                      </p:cBhvr>
                                    </p:animEffect>
                                  </p:childTnLst>
                                </p:cTn>
                              </p:par>
                            </p:childTnLst>
                          </p:cTn>
                        </p:par>
                        <p:par>
                          <p:cTn id="12" fill="hold">
                            <p:stCondLst>
                              <p:cond delay="300"/>
                            </p:stCondLst>
                            <p:childTnLst>
                              <p:par>
                                <p:cTn id="13" presetID="14" presetClass="entr" presetSubtype="5" fill="hold" grpId="0" nodeType="afterEffect">
                                  <p:stCondLst>
                                    <p:cond delay="0"/>
                                  </p:stCondLst>
                                  <p:childTnLst>
                                    <p:set>
                                      <p:cBhvr>
                                        <p:cTn id="14" dur="1" fill="hold">
                                          <p:stCondLst>
                                            <p:cond delay="0"/>
                                          </p:stCondLst>
                                        </p:cTn>
                                        <p:tgtEl>
                                          <p:spTgt spid="50"/>
                                        </p:tgtEl>
                                        <p:attrNameLst>
                                          <p:attrName>style.visibility</p:attrName>
                                        </p:attrNameLst>
                                      </p:cBhvr>
                                      <p:to>
                                        <p:strVal val="visible"/>
                                      </p:to>
                                    </p:set>
                                    <p:animEffect transition="in" filter="randombar(vertical)">
                                      <p:cBhvr>
                                        <p:cTn id="15" dur="150"/>
                                        <p:tgtEl>
                                          <p:spTgt spid="50"/>
                                        </p:tgtEl>
                                      </p:cBhvr>
                                    </p:animEffect>
                                  </p:childTnLst>
                                </p:cTn>
                              </p:par>
                            </p:childTnLst>
                          </p:cTn>
                        </p:par>
                        <p:par>
                          <p:cTn id="16" fill="hold">
                            <p:stCondLst>
                              <p:cond delay="450"/>
                            </p:stCondLst>
                            <p:childTnLst>
                              <p:par>
                                <p:cTn id="17" presetID="14" presetClass="entr" presetSubtype="5" fill="hold" grpId="0" nodeType="afterEffect">
                                  <p:stCondLst>
                                    <p:cond delay="0"/>
                                  </p:stCondLst>
                                  <p:childTnLst>
                                    <p:set>
                                      <p:cBhvr>
                                        <p:cTn id="18" dur="1" fill="hold">
                                          <p:stCondLst>
                                            <p:cond delay="0"/>
                                          </p:stCondLst>
                                        </p:cTn>
                                        <p:tgtEl>
                                          <p:spTgt spid="51"/>
                                        </p:tgtEl>
                                        <p:attrNameLst>
                                          <p:attrName>style.visibility</p:attrName>
                                        </p:attrNameLst>
                                      </p:cBhvr>
                                      <p:to>
                                        <p:strVal val="visible"/>
                                      </p:to>
                                    </p:set>
                                    <p:animEffect transition="in" filter="randombar(vertical)">
                                      <p:cBhvr>
                                        <p:cTn id="19" dur="150"/>
                                        <p:tgtEl>
                                          <p:spTgt spid="51"/>
                                        </p:tgtEl>
                                      </p:cBhvr>
                                    </p:animEffect>
                                  </p:childTnLst>
                                </p:cTn>
                              </p:par>
                            </p:childTnLst>
                          </p:cTn>
                        </p:par>
                        <p:par>
                          <p:cTn id="20" fill="hold">
                            <p:stCondLst>
                              <p:cond delay="600"/>
                            </p:stCondLst>
                            <p:childTnLst>
                              <p:par>
                                <p:cTn id="21" presetID="41" presetClass="entr" presetSubtype="0" fill="hold" grpId="0" nodeType="afterEffect">
                                  <p:stCondLst>
                                    <p:cond delay="0"/>
                                  </p:stCondLst>
                                  <p:iterate type="lt">
                                    <p:tmPct val="10000"/>
                                  </p:iterate>
                                  <p:childTnLst>
                                    <p:set>
                                      <p:cBhvr>
                                        <p:cTn id="22" dur="1" fill="hold">
                                          <p:stCondLst>
                                            <p:cond delay="0"/>
                                          </p:stCondLst>
                                        </p:cTn>
                                        <p:tgtEl>
                                          <p:spTgt spid="66"/>
                                        </p:tgtEl>
                                        <p:attrNameLst>
                                          <p:attrName>style.visibility</p:attrName>
                                        </p:attrNameLst>
                                      </p:cBhvr>
                                      <p:to>
                                        <p:strVal val="visible"/>
                                      </p:to>
                                    </p:set>
                                    <p:anim calcmode="lin" valueType="num">
                                      <p:cBhvr>
                                        <p:cTn id="23" dur="250" fill="hold"/>
                                        <p:tgtEl>
                                          <p:spTgt spid="66"/>
                                        </p:tgtEl>
                                        <p:attrNameLst>
                                          <p:attrName>ppt_x</p:attrName>
                                        </p:attrNameLst>
                                      </p:cBhvr>
                                      <p:tavLst>
                                        <p:tav tm="0">
                                          <p:val>
                                            <p:strVal val="#ppt_x"/>
                                          </p:val>
                                        </p:tav>
                                        <p:tav tm="50000">
                                          <p:val>
                                            <p:strVal val="#ppt_x+.1"/>
                                          </p:val>
                                        </p:tav>
                                        <p:tav tm="100000">
                                          <p:val>
                                            <p:strVal val="#ppt_x"/>
                                          </p:val>
                                        </p:tav>
                                      </p:tavLst>
                                    </p:anim>
                                    <p:anim calcmode="lin" valueType="num">
                                      <p:cBhvr>
                                        <p:cTn id="24" dur="250" fill="hold"/>
                                        <p:tgtEl>
                                          <p:spTgt spid="66"/>
                                        </p:tgtEl>
                                        <p:attrNameLst>
                                          <p:attrName>ppt_y</p:attrName>
                                        </p:attrNameLst>
                                      </p:cBhvr>
                                      <p:tavLst>
                                        <p:tav tm="0">
                                          <p:val>
                                            <p:strVal val="#ppt_y"/>
                                          </p:val>
                                        </p:tav>
                                        <p:tav tm="100000">
                                          <p:val>
                                            <p:strVal val="#ppt_y"/>
                                          </p:val>
                                        </p:tav>
                                      </p:tavLst>
                                    </p:anim>
                                    <p:anim calcmode="lin" valueType="num">
                                      <p:cBhvr>
                                        <p:cTn id="25" dur="250" fill="hold"/>
                                        <p:tgtEl>
                                          <p:spTgt spid="66"/>
                                        </p:tgtEl>
                                        <p:attrNameLst>
                                          <p:attrName>ppt_h</p:attrName>
                                        </p:attrNameLst>
                                      </p:cBhvr>
                                      <p:tavLst>
                                        <p:tav tm="0">
                                          <p:val>
                                            <p:strVal val="#ppt_h/10"/>
                                          </p:val>
                                        </p:tav>
                                        <p:tav tm="50000">
                                          <p:val>
                                            <p:strVal val="#ppt_h+.01"/>
                                          </p:val>
                                        </p:tav>
                                        <p:tav tm="100000">
                                          <p:val>
                                            <p:strVal val="#ppt_h"/>
                                          </p:val>
                                        </p:tav>
                                      </p:tavLst>
                                    </p:anim>
                                    <p:anim calcmode="lin" valueType="num">
                                      <p:cBhvr>
                                        <p:cTn id="26" dur="250" fill="hold"/>
                                        <p:tgtEl>
                                          <p:spTgt spid="66"/>
                                        </p:tgtEl>
                                        <p:attrNameLst>
                                          <p:attrName>ppt_w</p:attrName>
                                        </p:attrNameLst>
                                      </p:cBhvr>
                                      <p:tavLst>
                                        <p:tav tm="0">
                                          <p:val>
                                            <p:strVal val="#ppt_w/10"/>
                                          </p:val>
                                        </p:tav>
                                        <p:tav tm="50000">
                                          <p:val>
                                            <p:strVal val="#ppt_w+.01"/>
                                          </p:val>
                                        </p:tav>
                                        <p:tav tm="100000">
                                          <p:val>
                                            <p:strVal val="#ppt_w"/>
                                          </p:val>
                                        </p:tav>
                                      </p:tavLst>
                                    </p:anim>
                                    <p:animEffect transition="in" filter="fade">
                                      <p:cBhvr>
                                        <p:cTn id="27" dur="250" tmFilter="0,0; .5, 1; 1, 1"/>
                                        <p:tgtEl>
                                          <p:spTgt spid="66"/>
                                        </p:tgtEl>
                                      </p:cBhvr>
                                    </p:animEffect>
                                  </p:childTnLst>
                                </p:cTn>
                              </p:par>
                            </p:childTnLst>
                          </p:cTn>
                        </p:par>
                        <p:par>
                          <p:cTn id="28" fill="hold">
                            <p:stCondLst>
                              <p:cond delay="1600"/>
                            </p:stCondLst>
                            <p:childTnLst>
                              <p:par>
                                <p:cTn id="29" presetID="41" presetClass="entr" presetSubtype="0" fill="hold" grpId="0" nodeType="afterEffect">
                                  <p:stCondLst>
                                    <p:cond delay="0"/>
                                  </p:stCondLst>
                                  <p:iterate type="lt">
                                    <p:tmPct val="10000"/>
                                  </p:iterate>
                                  <p:childTnLst>
                                    <p:set>
                                      <p:cBhvr>
                                        <p:cTn id="30" dur="1" fill="hold">
                                          <p:stCondLst>
                                            <p:cond delay="0"/>
                                          </p:stCondLst>
                                        </p:cTn>
                                        <p:tgtEl>
                                          <p:spTgt spid="27"/>
                                        </p:tgtEl>
                                        <p:attrNameLst>
                                          <p:attrName>style.visibility</p:attrName>
                                        </p:attrNameLst>
                                      </p:cBhvr>
                                      <p:to>
                                        <p:strVal val="visible"/>
                                      </p:to>
                                    </p:set>
                                    <p:anim calcmode="lin" valueType="num">
                                      <p:cBhvr>
                                        <p:cTn id="31" dur="150" fill="hold"/>
                                        <p:tgtEl>
                                          <p:spTgt spid="27"/>
                                        </p:tgtEl>
                                        <p:attrNameLst>
                                          <p:attrName>ppt_x</p:attrName>
                                        </p:attrNameLst>
                                      </p:cBhvr>
                                      <p:tavLst>
                                        <p:tav tm="0">
                                          <p:val>
                                            <p:strVal val="#ppt_x"/>
                                          </p:val>
                                        </p:tav>
                                        <p:tav tm="50000">
                                          <p:val>
                                            <p:strVal val="#ppt_x+.1"/>
                                          </p:val>
                                        </p:tav>
                                        <p:tav tm="100000">
                                          <p:val>
                                            <p:strVal val="#ppt_x"/>
                                          </p:val>
                                        </p:tav>
                                      </p:tavLst>
                                    </p:anim>
                                    <p:anim calcmode="lin" valueType="num">
                                      <p:cBhvr>
                                        <p:cTn id="32" dur="150" fill="hold"/>
                                        <p:tgtEl>
                                          <p:spTgt spid="27"/>
                                        </p:tgtEl>
                                        <p:attrNameLst>
                                          <p:attrName>ppt_y</p:attrName>
                                        </p:attrNameLst>
                                      </p:cBhvr>
                                      <p:tavLst>
                                        <p:tav tm="0">
                                          <p:val>
                                            <p:strVal val="#ppt_y"/>
                                          </p:val>
                                        </p:tav>
                                        <p:tav tm="100000">
                                          <p:val>
                                            <p:strVal val="#ppt_y"/>
                                          </p:val>
                                        </p:tav>
                                      </p:tavLst>
                                    </p:anim>
                                    <p:anim calcmode="lin" valueType="num">
                                      <p:cBhvr>
                                        <p:cTn id="33" dur="150" fill="hold"/>
                                        <p:tgtEl>
                                          <p:spTgt spid="27"/>
                                        </p:tgtEl>
                                        <p:attrNameLst>
                                          <p:attrName>ppt_h</p:attrName>
                                        </p:attrNameLst>
                                      </p:cBhvr>
                                      <p:tavLst>
                                        <p:tav tm="0">
                                          <p:val>
                                            <p:strVal val="#ppt_h/10"/>
                                          </p:val>
                                        </p:tav>
                                        <p:tav tm="50000">
                                          <p:val>
                                            <p:strVal val="#ppt_h+.01"/>
                                          </p:val>
                                        </p:tav>
                                        <p:tav tm="100000">
                                          <p:val>
                                            <p:strVal val="#ppt_h"/>
                                          </p:val>
                                        </p:tav>
                                      </p:tavLst>
                                    </p:anim>
                                    <p:anim calcmode="lin" valueType="num">
                                      <p:cBhvr>
                                        <p:cTn id="34" dur="150" fill="hold"/>
                                        <p:tgtEl>
                                          <p:spTgt spid="27"/>
                                        </p:tgtEl>
                                        <p:attrNameLst>
                                          <p:attrName>ppt_w</p:attrName>
                                        </p:attrNameLst>
                                      </p:cBhvr>
                                      <p:tavLst>
                                        <p:tav tm="0">
                                          <p:val>
                                            <p:strVal val="#ppt_w/10"/>
                                          </p:val>
                                        </p:tav>
                                        <p:tav tm="50000">
                                          <p:val>
                                            <p:strVal val="#ppt_w+.01"/>
                                          </p:val>
                                        </p:tav>
                                        <p:tav tm="100000">
                                          <p:val>
                                            <p:strVal val="#ppt_w"/>
                                          </p:val>
                                        </p:tav>
                                      </p:tavLst>
                                    </p:anim>
                                    <p:animEffect transition="in" filter="fade">
                                      <p:cBhvr>
                                        <p:cTn id="35" dur="150" tmFilter="0,0; .5, 1; 1, 1"/>
                                        <p:tgtEl>
                                          <p:spTgt spid="27"/>
                                        </p:tgtEl>
                                      </p:cBhvr>
                                    </p:animEffect>
                                  </p:childTnLst>
                                </p:cTn>
                              </p:par>
                            </p:childTnLst>
                          </p:cTn>
                        </p:par>
                        <p:par>
                          <p:cTn id="36" fill="hold">
                            <p:stCondLst>
                              <p:cond delay="1975"/>
                            </p:stCondLst>
                            <p:childTnLst>
                              <p:par>
                                <p:cTn id="37" presetID="41" presetClass="entr" presetSubtype="0" fill="hold" grpId="0" nodeType="afterEffect">
                                  <p:stCondLst>
                                    <p:cond delay="0"/>
                                  </p:stCondLst>
                                  <p:iterate type="lt">
                                    <p:tmPct val="10000"/>
                                  </p:iterate>
                                  <p:childTnLst>
                                    <p:set>
                                      <p:cBhvr>
                                        <p:cTn id="38" dur="1" fill="hold">
                                          <p:stCondLst>
                                            <p:cond delay="0"/>
                                          </p:stCondLst>
                                        </p:cTn>
                                        <p:tgtEl>
                                          <p:spTgt spid="33"/>
                                        </p:tgtEl>
                                        <p:attrNameLst>
                                          <p:attrName>style.visibility</p:attrName>
                                        </p:attrNameLst>
                                      </p:cBhvr>
                                      <p:to>
                                        <p:strVal val="visible"/>
                                      </p:to>
                                    </p:set>
                                    <p:anim calcmode="lin" valueType="num">
                                      <p:cBhvr>
                                        <p:cTn id="39" dur="150" fill="hold"/>
                                        <p:tgtEl>
                                          <p:spTgt spid="33"/>
                                        </p:tgtEl>
                                        <p:attrNameLst>
                                          <p:attrName>ppt_x</p:attrName>
                                        </p:attrNameLst>
                                      </p:cBhvr>
                                      <p:tavLst>
                                        <p:tav tm="0">
                                          <p:val>
                                            <p:strVal val="#ppt_x"/>
                                          </p:val>
                                        </p:tav>
                                        <p:tav tm="50000">
                                          <p:val>
                                            <p:strVal val="#ppt_x+.1"/>
                                          </p:val>
                                        </p:tav>
                                        <p:tav tm="100000">
                                          <p:val>
                                            <p:strVal val="#ppt_x"/>
                                          </p:val>
                                        </p:tav>
                                      </p:tavLst>
                                    </p:anim>
                                    <p:anim calcmode="lin" valueType="num">
                                      <p:cBhvr>
                                        <p:cTn id="40" dur="150" fill="hold"/>
                                        <p:tgtEl>
                                          <p:spTgt spid="33"/>
                                        </p:tgtEl>
                                        <p:attrNameLst>
                                          <p:attrName>ppt_y</p:attrName>
                                        </p:attrNameLst>
                                      </p:cBhvr>
                                      <p:tavLst>
                                        <p:tav tm="0">
                                          <p:val>
                                            <p:strVal val="#ppt_y"/>
                                          </p:val>
                                        </p:tav>
                                        <p:tav tm="100000">
                                          <p:val>
                                            <p:strVal val="#ppt_y"/>
                                          </p:val>
                                        </p:tav>
                                      </p:tavLst>
                                    </p:anim>
                                    <p:anim calcmode="lin" valueType="num">
                                      <p:cBhvr>
                                        <p:cTn id="41" dur="150" fill="hold"/>
                                        <p:tgtEl>
                                          <p:spTgt spid="33"/>
                                        </p:tgtEl>
                                        <p:attrNameLst>
                                          <p:attrName>ppt_h</p:attrName>
                                        </p:attrNameLst>
                                      </p:cBhvr>
                                      <p:tavLst>
                                        <p:tav tm="0">
                                          <p:val>
                                            <p:strVal val="#ppt_h/10"/>
                                          </p:val>
                                        </p:tav>
                                        <p:tav tm="50000">
                                          <p:val>
                                            <p:strVal val="#ppt_h+.01"/>
                                          </p:val>
                                        </p:tav>
                                        <p:tav tm="100000">
                                          <p:val>
                                            <p:strVal val="#ppt_h"/>
                                          </p:val>
                                        </p:tav>
                                      </p:tavLst>
                                    </p:anim>
                                    <p:anim calcmode="lin" valueType="num">
                                      <p:cBhvr>
                                        <p:cTn id="42" dur="150" fill="hold"/>
                                        <p:tgtEl>
                                          <p:spTgt spid="33"/>
                                        </p:tgtEl>
                                        <p:attrNameLst>
                                          <p:attrName>ppt_w</p:attrName>
                                        </p:attrNameLst>
                                      </p:cBhvr>
                                      <p:tavLst>
                                        <p:tav tm="0">
                                          <p:val>
                                            <p:strVal val="#ppt_w/10"/>
                                          </p:val>
                                        </p:tav>
                                        <p:tav tm="50000">
                                          <p:val>
                                            <p:strVal val="#ppt_w+.01"/>
                                          </p:val>
                                        </p:tav>
                                        <p:tav tm="100000">
                                          <p:val>
                                            <p:strVal val="#ppt_w"/>
                                          </p:val>
                                        </p:tav>
                                      </p:tavLst>
                                    </p:anim>
                                    <p:animEffect transition="in" filter="fade">
                                      <p:cBhvr>
                                        <p:cTn id="43" dur="150" tmFilter="0,0; .5, 1; 1, 1"/>
                                        <p:tgtEl>
                                          <p:spTgt spid="33"/>
                                        </p:tgtEl>
                                      </p:cBhvr>
                                    </p:animEffect>
                                  </p:childTnLst>
                                </p:cTn>
                              </p:par>
                            </p:childTnLst>
                          </p:cTn>
                        </p:par>
                        <p:par>
                          <p:cTn id="44" fill="hold">
                            <p:stCondLst>
                              <p:cond delay="2365"/>
                            </p:stCondLst>
                            <p:childTnLst>
                              <p:par>
                                <p:cTn id="45" presetID="41" presetClass="entr" presetSubtype="0" fill="hold" grpId="0" nodeType="afterEffect">
                                  <p:stCondLst>
                                    <p:cond delay="0"/>
                                  </p:stCondLst>
                                  <p:iterate type="lt">
                                    <p:tmPct val="10000"/>
                                  </p:iterate>
                                  <p:childTnLst>
                                    <p:set>
                                      <p:cBhvr>
                                        <p:cTn id="46" dur="1" fill="hold">
                                          <p:stCondLst>
                                            <p:cond delay="0"/>
                                          </p:stCondLst>
                                        </p:cTn>
                                        <p:tgtEl>
                                          <p:spTgt spid="31"/>
                                        </p:tgtEl>
                                        <p:attrNameLst>
                                          <p:attrName>style.visibility</p:attrName>
                                        </p:attrNameLst>
                                      </p:cBhvr>
                                      <p:to>
                                        <p:strVal val="visible"/>
                                      </p:to>
                                    </p:set>
                                    <p:anim calcmode="lin" valueType="num">
                                      <p:cBhvr>
                                        <p:cTn id="47" dur="150" fill="hold"/>
                                        <p:tgtEl>
                                          <p:spTgt spid="31"/>
                                        </p:tgtEl>
                                        <p:attrNameLst>
                                          <p:attrName>ppt_x</p:attrName>
                                        </p:attrNameLst>
                                      </p:cBhvr>
                                      <p:tavLst>
                                        <p:tav tm="0">
                                          <p:val>
                                            <p:strVal val="#ppt_x"/>
                                          </p:val>
                                        </p:tav>
                                        <p:tav tm="50000">
                                          <p:val>
                                            <p:strVal val="#ppt_x+.1"/>
                                          </p:val>
                                        </p:tav>
                                        <p:tav tm="100000">
                                          <p:val>
                                            <p:strVal val="#ppt_x"/>
                                          </p:val>
                                        </p:tav>
                                      </p:tavLst>
                                    </p:anim>
                                    <p:anim calcmode="lin" valueType="num">
                                      <p:cBhvr>
                                        <p:cTn id="48" dur="150" fill="hold"/>
                                        <p:tgtEl>
                                          <p:spTgt spid="31"/>
                                        </p:tgtEl>
                                        <p:attrNameLst>
                                          <p:attrName>ppt_y</p:attrName>
                                        </p:attrNameLst>
                                      </p:cBhvr>
                                      <p:tavLst>
                                        <p:tav tm="0">
                                          <p:val>
                                            <p:strVal val="#ppt_y"/>
                                          </p:val>
                                        </p:tav>
                                        <p:tav tm="100000">
                                          <p:val>
                                            <p:strVal val="#ppt_y"/>
                                          </p:val>
                                        </p:tav>
                                      </p:tavLst>
                                    </p:anim>
                                    <p:anim calcmode="lin" valueType="num">
                                      <p:cBhvr>
                                        <p:cTn id="49" dur="150" fill="hold"/>
                                        <p:tgtEl>
                                          <p:spTgt spid="31"/>
                                        </p:tgtEl>
                                        <p:attrNameLst>
                                          <p:attrName>ppt_h</p:attrName>
                                        </p:attrNameLst>
                                      </p:cBhvr>
                                      <p:tavLst>
                                        <p:tav tm="0">
                                          <p:val>
                                            <p:strVal val="#ppt_h/10"/>
                                          </p:val>
                                        </p:tav>
                                        <p:tav tm="50000">
                                          <p:val>
                                            <p:strVal val="#ppt_h+.01"/>
                                          </p:val>
                                        </p:tav>
                                        <p:tav tm="100000">
                                          <p:val>
                                            <p:strVal val="#ppt_h"/>
                                          </p:val>
                                        </p:tav>
                                      </p:tavLst>
                                    </p:anim>
                                    <p:anim calcmode="lin" valueType="num">
                                      <p:cBhvr>
                                        <p:cTn id="50" dur="150" fill="hold"/>
                                        <p:tgtEl>
                                          <p:spTgt spid="31"/>
                                        </p:tgtEl>
                                        <p:attrNameLst>
                                          <p:attrName>ppt_w</p:attrName>
                                        </p:attrNameLst>
                                      </p:cBhvr>
                                      <p:tavLst>
                                        <p:tav tm="0">
                                          <p:val>
                                            <p:strVal val="#ppt_w/10"/>
                                          </p:val>
                                        </p:tav>
                                        <p:tav tm="50000">
                                          <p:val>
                                            <p:strVal val="#ppt_w+.01"/>
                                          </p:val>
                                        </p:tav>
                                        <p:tav tm="100000">
                                          <p:val>
                                            <p:strVal val="#ppt_w"/>
                                          </p:val>
                                        </p:tav>
                                      </p:tavLst>
                                    </p:anim>
                                    <p:animEffect transition="in" filter="fade">
                                      <p:cBhvr>
                                        <p:cTn id="51" dur="150" tmFilter="0,0; .5, 1; 1, 1"/>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animBg="1"/>
      <p:bldP spid="49" grpId="0" animBg="1"/>
      <p:bldP spid="50" grpId="0" animBg="1"/>
      <p:bldP spid="51" grpId="0" animBg="1"/>
      <p:bldP spid="66" grpId="0"/>
      <p:bldP spid="27" grpId="0"/>
      <p:bldP spid="31" grpId="0"/>
      <p:bldP spid="33"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gradFill>
          <a:gsLst>
            <a:gs pos="0">
              <a:schemeClr val="bg1"/>
            </a:gs>
            <a:gs pos="81000">
              <a:schemeClr val="bg1"/>
            </a:gs>
            <a:gs pos="92000">
              <a:schemeClr val="bg1">
                <a:lumMod val="95000"/>
              </a:schemeClr>
            </a:gs>
            <a:gs pos="100000">
              <a:schemeClr val="accent1">
                <a:lumMod val="30000"/>
                <a:lumOff val="70000"/>
              </a:schemeClr>
            </a:gs>
          </a:gsLst>
          <a:lin ang="10800000" scaled="0"/>
        </a:gradFill>
        <a:effectLst/>
      </p:bgPr>
    </p:bg>
    <p:spTree>
      <p:nvGrpSpPr>
        <p:cNvPr id="1" name=""/>
        <p:cNvGrpSpPr/>
        <p:nvPr/>
      </p:nvGrpSpPr>
      <p:grpSpPr>
        <a:xfrm>
          <a:off x="0" y="0"/>
          <a:ext cx="0" cy="0"/>
          <a:chOff x="0" y="0"/>
          <a:chExt cx="0" cy="0"/>
        </a:xfrm>
      </p:grpSpPr>
      <p:pic>
        <p:nvPicPr>
          <p:cNvPr id="23" name="صورة 22"/>
          <p:cNvPicPr>
            <a:picLocks noChangeAspect="1"/>
          </p:cNvPicPr>
          <p:nvPr/>
        </p:nvPicPr>
        <p:blipFill rotWithShape="1">
          <a:blip r:embed="rId3" cstate="print">
            <a:alphaModFix amt="5000"/>
            <a:extLst>
              <a:ext uri="{28A0092B-C50C-407E-A947-70E740481C1C}">
                <a14:useLocalDpi xmlns:a14="http://schemas.microsoft.com/office/drawing/2010/main" val="0"/>
              </a:ext>
            </a:extLst>
          </a:blip>
          <a:srcRect l="25586" t="32295" r="25033" b="38551"/>
          <a:stretch/>
        </p:blipFill>
        <p:spPr>
          <a:xfrm>
            <a:off x="154213" y="5010964"/>
            <a:ext cx="3128525" cy="1847036"/>
          </a:xfrm>
          <a:prstGeom prst="rect">
            <a:avLst/>
          </a:prstGeom>
        </p:spPr>
      </p:pic>
      <p:pic>
        <p:nvPicPr>
          <p:cNvPr id="4" name="صورة 3" hidden="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234439" y="642891"/>
            <a:ext cx="2629303" cy="5693317"/>
          </a:xfrm>
          <a:prstGeom prst="rect">
            <a:avLst/>
          </a:prstGeom>
        </p:spPr>
      </p:pic>
      <p:pic>
        <p:nvPicPr>
          <p:cNvPr id="21" name="صورة 20">
            <a:extLst>
              <a:ext uri="{FF2B5EF4-FFF2-40B4-BE49-F238E27FC236}">
                <a16:creationId xmlns:a16="http://schemas.microsoft.com/office/drawing/2014/main" id="{9F210FA8-C448-7495-FA92-BA10970366B7}"/>
              </a:ext>
            </a:extLst>
          </p:cNvPr>
          <p:cNvPicPr>
            <a:picLocks noChangeAspect="1"/>
          </p:cNvPicPr>
          <p:nvPr/>
        </p:nvPicPr>
        <p:blipFill rotWithShape="1">
          <a:blip r:embed="rId5" cstate="print">
            <a:alphaModFix amt="20000"/>
            <a:duotone>
              <a:schemeClr val="accent2">
                <a:shade val="45000"/>
                <a:satMod val="135000"/>
              </a:schemeClr>
              <a:prstClr val="white"/>
            </a:duotone>
            <a:extLst>
              <a:ext uri="{28A0092B-C50C-407E-A947-70E740481C1C}">
                <a14:useLocalDpi xmlns:a14="http://schemas.microsoft.com/office/drawing/2010/main" val="0"/>
              </a:ext>
            </a:extLst>
          </a:blip>
          <a:srcRect l="25586" t="32295" r="25033" b="38551"/>
          <a:stretch/>
        </p:blipFill>
        <p:spPr>
          <a:xfrm>
            <a:off x="499351" y="4900176"/>
            <a:ext cx="1986062" cy="1172542"/>
          </a:xfrm>
          <a:prstGeom prst="rect">
            <a:avLst/>
          </a:prstGeom>
        </p:spPr>
      </p:pic>
      <p:sp>
        <p:nvSpPr>
          <p:cNvPr id="14" name="TextBox 7">
            <a:extLst>
              <a:ext uri="{FF2B5EF4-FFF2-40B4-BE49-F238E27FC236}">
                <a16:creationId xmlns:a16="http://schemas.microsoft.com/office/drawing/2014/main" id="{3D6C4DD3-C232-6B10-058D-E9BCE155CEDB}"/>
              </a:ext>
            </a:extLst>
          </p:cNvPr>
          <p:cNvSpPr txBox="1"/>
          <p:nvPr/>
        </p:nvSpPr>
        <p:spPr>
          <a:xfrm>
            <a:off x="1496723" y="6309700"/>
            <a:ext cx="3300865" cy="338554"/>
          </a:xfrm>
          <a:prstGeom prst="rect">
            <a:avLst/>
          </a:prstGeom>
          <a:noFill/>
        </p:spPr>
        <p:txBody>
          <a:bodyPr wrap="square">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600" b="0" i="0" u="none" strike="noStrike" kern="1200" cap="none" spc="0" normalizeH="0" baseline="0" noProof="0" dirty="0">
                <a:ln>
                  <a:noFill/>
                </a:ln>
                <a:solidFill>
                  <a:prstClr val="white">
                    <a:lumMod val="65000"/>
                  </a:prstClr>
                </a:solidFill>
                <a:effectLst/>
                <a:uLnTx/>
                <a:uFillTx/>
                <a:latin typeface="Arial" panose="020B0604020202020204" pitchFamily="34" charset="0"/>
                <a:ea typeface="+mn-ea"/>
                <a:cs typeface="Arial" panose="020B0604020202020204" pitchFamily="34" charset="0"/>
              </a:rPr>
              <a:t>Be An Entrepreneur 2022-2023</a:t>
            </a:r>
          </a:p>
        </p:txBody>
      </p:sp>
      <p:cxnSp>
        <p:nvCxnSpPr>
          <p:cNvPr id="61" name="رابط مستقيم 60">
            <a:extLst>
              <a:ext uri="{FF2B5EF4-FFF2-40B4-BE49-F238E27FC236}">
                <a16:creationId xmlns:a16="http://schemas.microsoft.com/office/drawing/2014/main" id="{50FA2C9B-58E4-2815-0A1D-9DC9B3DD7C07}"/>
              </a:ext>
            </a:extLst>
          </p:cNvPr>
          <p:cNvCxnSpPr/>
          <p:nvPr/>
        </p:nvCxnSpPr>
        <p:spPr>
          <a:xfrm flipH="1">
            <a:off x="1272109" y="6256700"/>
            <a:ext cx="4392000" cy="0"/>
          </a:xfrm>
          <a:prstGeom prst="line">
            <a:avLst/>
          </a:prstGeom>
          <a:noFill/>
          <a:ln w="19050" cap="rnd" cmpd="sng" algn="ctr">
            <a:solidFill>
              <a:srgbClr val="4472C4">
                <a:shade val="50000"/>
              </a:srgbClr>
            </a:solidFill>
            <a:prstDash val="lgDash"/>
            <a:miter lim="800000"/>
            <a:headEnd type="oval" w="lg" len="lg"/>
            <a:tailEnd type="oval" w="lg" len="lg"/>
          </a:ln>
          <a:effectLst/>
        </p:spPr>
      </p:cxnSp>
      <p:sp>
        <p:nvSpPr>
          <p:cNvPr id="36" name="Rectangle 31">
            <a:extLst>
              <a:ext uri="{FF2B5EF4-FFF2-40B4-BE49-F238E27FC236}">
                <a16:creationId xmlns:a16="http://schemas.microsoft.com/office/drawing/2014/main" id="{33A86A29-A034-9D0E-A48C-4CD0E9FC1886}"/>
              </a:ext>
            </a:extLst>
          </p:cNvPr>
          <p:cNvSpPr/>
          <p:nvPr/>
        </p:nvSpPr>
        <p:spPr>
          <a:xfrm>
            <a:off x="1492384" y="562403"/>
            <a:ext cx="9548318" cy="646331"/>
          </a:xfrm>
          <a:prstGeom prst="rect">
            <a:avLst/>
          </a:prstGeom>
        </p:spPr>
        <p:txBody>
          <a:bodyPr wrap="square" anchor="t">
            <a:spAutoFit/>
          </a:bodyPr>
          <a:lstStyle/>
          <a:p>
            <a:pPr lvl="0" algn="ctr">
              <a:defRPr/>
            </a:pPr>
            <a:r>
              <a:rPr lang="en-US" sz="3600" b="1" dirty="0">
                <a:solidFill>
                  <a:srgbClr val="4D2643"/>
                </a:solidFill>
                <a:latin typeface="El Messiri" panose="00000800000000000000" pitchFamily="50" charset="-78"/>
                <a:cs typeface="El Messiri" panose="00000800000000000000" pitchFamily="50" charset="-78"/>
              </a:rPr>
              <a:t>Size of the Business </a:t>
            </a:r>
            <a:endParaRPr kumimoji="0" lang="en-US" sz="3600" b="1" i="0" u="none" strike="noStrike" kern="1200" cap="none" spc="0" normalizeH="0" baseline="0" noProof="0" dirty="0">
              <a:ln>
                <a:noFill/>
              </a:ln>
              <a:solidFill>
                <a:srgbClr val="4D2643"/>
              </a:solidFill>
              <a:effectLst/>
              <a:uLnTx/>
              <a:uFillTx/>
              <a:latin typeface="El Messiri" panose="00000800000000000000" pitchFamily="50" charset="-78"/>
              <a:ea typeface="+mn-ea"/>
              <a:cs typeface="El Messiri" panose="00000800000000000000" pitchFamily="50" charset="-78"/>
            </a:endParaRPr>
          </a:p>
        </p:txBody>
      </p:sp>
      <p:sp>
        <p:nvSpPr>
          <p:cNvPr id="37" name="Title 6">
            <a:extLst>
              <a:ext uri="{FF2B5EF4-FFF2-40B4-BE49-F238E27FC236}">
                <a16:creationId xmlns:a16="http://schemas.microsoft.com/office/drawing/2014/main" id="{825D994E-D0A9-C9BB-7E74-F5B256ED4566}"/>
              </a:ext>
            </a:extLst>
          </p:cNvPr>
          <p:cNvSpPr txBox="1">
            <a:spLocks/>
          </p:cNvSpPr>
          <p:nvPr/>
        </p:nvSpPr>
        <p:spPr>
          <a:xfrm>
            <a:off x="495973" y="4295311"/>
            <a:ext cx="2472079" cy="1279188"/>
          </a:xfrm>
          <a:prstGeom prst="rect">
            <a:avLst/>
          </a:prstGeom>
        </p:spPr>
        <p:txBody>
          <a:bodyPr vert="horz" lIns="91440" tIns="45720" rIns="91440" bIns="45720" rtlCol="0" anchor="ctr">
            <a:noAutofit/>
          </a:bodyPr>
          <a:lstStyle>
            <a:defPPr>
              <a:defRPr lang="ar-SA"/>
            </a:defPPr>
            <a:lvl1pPr marL="342900" marR="0" lvl="0" indent="-342900" algn="r" defTabSz="914400" rtl="1" eaLnBrk="1" fontAlgn="auto" latinLnBrk="0" hangingPunct="1">
              <a:lnSpc>
                <a:spcPct val="120000"/>
              </a:lnSpc>
              <a:spcAft>
                <a:spcPts val="0"/>
              </a:spcAft>
              <a:buClrTx/>
              <a:buSzTx/>
              <a:buFont typeface="Arial" panose="020B0604020202020204" pitchFamily="34" charset="0"/>
              <a:buChar char="•"/>
              <a:tabLst/>
              <a:defRPr kumimoji="0" sz="1600" b="1" i="0" u="none" strike="noStrike" cap="none" spc="0" normalizeH="0" baseline="0">
                <a:ln>
                  <a:noFill/>
                </a:ln>
                <a:solidFill>
                  <a:prstClr val="white">
                    <a:lumMod val="65000"/>
                  </a:prstClr>
                </a:solidFill>
                <a:effectLst/>
                <a:uLnTx/>
                <a:uFillTx/>
                <a:latin typeface="El Messiri" panose="00000800000000000000" pitchFamily="50" charset="-78"/>
                <a:ea typeface="+mj-ea"/>
                <a:cs typeface="El Messiri" panose="00000800000000000000" pitchFamily="50" charset="-78"/>
              </a:defRPr>
            </a:lvl1pPr>
          </a:lstStyle>
          <a:p>
            <a:pPr marL="0" lvl="0" indent="0" algn="ctr" rtl="0">
              <a:buNone/>
            </a:pPr>
            <a:r>
              <a:rPr lang="en-US" sz="2000" b="0" dirty="0">
                <a:solidFill>
                  <a:srgbClr val="343D45">
                    <a:lumMod val="75000"/>
                  </a:srgbClr>
                </a:solidFill>
                <a:latin typeface="Cocon® Next Arabic"/>
                <a:cs typeface="Geeza Pro" panose="02000400000000000000" pitchFamily="2" charset="0"/>
              </a:rPr>
              <a:t>Micro-business</a:t>
            </a:r>
          </a:p>
        </p:txBody>
      </p:sp>
      <p:sp>
        <p:nvSpPr>
          <p:cNvPr id="38" name="قمر 13">
            <a:extLst>
              <a:ext uri="{FF2B5EF4-FFF2-40B4-BE49-F238E27FC236}">
                <a16:creationId xmlns:a16="http://schemas.microsoft.com/office/drawing/2014/main" id="{01C56AF8-781C-09F2-DA0F-21EEF46463D4}"/>
              </a:ext>
            </a:extLst>
          </p:cNvPr>
          <p:cNvSpPr/>
          <p:nvPr/>
        </p:nvSpPr>
        <p:spPr>
          <a:xfrm flipH="1">
            <a:off x="1004453" y="1943793"/>
            <a:ext cx="1601272" cy="1616459"/>
          </a:xfrm>
          <a:prstGeom prst="ellipse">
            <a:avLst/>
          </a:prstGeom>
          <a:noFill/>
          <a:ln w="209550" cmpd="thinThick">
            <a:solidFill>
              <a:srgbClr val="22A8DA"/>
            </a:solidFill>
            <a:prstDash val="lgDashDot"/>
          </a:ln>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marL="0" marR="0" lvl="0" indent="0" algn="ctr" defTabSz="914400" rtl="1" eaLnBrk="1" fontAlgn="auto" latinLnBrk="0" hangingPunct="1">
              <a:lnSpc>
                <a:spcPct val="100000"/>
              </a:lnSpc>
              <a:spcBef>
                <a:spcPts val="0"/>
              </a:spcBef>
              <a:spcAft>
                <a:spcPts val="0"/>
              </a:spcAft>
              <a:buClrTx/>
              <a:buSzTx/>
              <a:buFontTx/>
              <a:buNone/>
              <a:tabLst/>
              <a:defRPr/>
            </a:pPr>
            <a:endParaRPr kumimoji="0" lang="ar-SA" sz="1800" b="0" i="0" u="none" strike="noStrike" kern="1200" cap="none" spc="0" normalizeH="0" baseline="0" noProof="0">
              <a:ln>
                <a:noFill/>
              </a:ln>
              <a:solidFill>
                <a:prstClr val="black"/>
              </a:solidFill>
              <a:effectLst/>
              <a:uLnTx/>
              <a:uFillTx/>
              <a:latin typeface="Calibri"/>
              <a:ea typeface="+mn-ea"/>
              <a:cs typeface="Arial" panose="020B0604020202020204" pitchFamily="34" charset="0"/>
            </a:endParaRPr>
          </a:p>
        </p:txBody>
      </p:sp>
      <p:sp>
        <p:nvSpPr>
          <p:cNvPr id="39" name="قمر 13">
            <a:extLst>
              <a:ext uri="{FF2B5EF4-FFF2-40B4-BE49-F238E27FC236}">
                <a16:creationId xmlns:a16="http://schemas.microsoft.com/office/drawing/2014/main" id="{FC59704D-BDF9-941A-6554-B517EE47F6D4}"/>
              </a:ext>
            </a:extLst>
          </p:cNvPr>
          <p:cNvSpPr/>
          <p:nvPr/>
        </p:nvSpPr>
        <p:spPr>
          <a:xfrm flipH="1">
            <a:off x="6912229" y="1974600"/>
            <a:ext cx="1601272" cy="1616459"/>
          </a:xfrm>
          <a:prstGeom prst="ellipse">
            <a:avLst/>
          </a:prstGeom>
          <a:noFill/>
          <a:ln w="209550" cmpd="thinThick">
            <a:solidFill>
              <a:srgbClr val="22A8DA"/>
            </a:solidFill>
            <a:prstDash val="lgDashDot"/>
          </a:ln>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marL="0" marR="0" lvl="0" indent="0" algn="ctr" defTabSz="914400" rtl="1" eaLnBrk="1" fontAlgn="auto" latinLnBrk="0" hangingPunct="1">
              <a:lnSpc>
                <a:spcPct val="100000"/>
              </a:lnSpc>
              <a:spcBef>
                <a:spcPts val="0"/>
              </a:spcBef>
              <a:spcAft>
                <a:spcPts val="0"/>
              </a:spcAft>
              <a:buClrTx/>
              <a:buSzTx/>
              <a:buFontTx/>
              <a:buNone/>
              <a:tabLst/>
              <a:defRPr/>
            </a:pPr>
            <a:endParaRPr kumimoji="0" lang="ar-SA" sz="1800" b="0" i="0" u="none" strike="noStrike" kern="1200" cap="none" spc="0" normalizeH="0" baseline="0" noProof="0">
              <a:ln>
                <a:noFill/>
              </a:ln>
              <a:solidFill>
                <a:prstClr val="black"/>
              </a:solidFill>
              <a:effectLst/>
              <a:uLnTx/>
              <a:uFillTx/>
              <a:latin typeface="Calibri"/>
              <a:ea typeface="+mn-ea"/>
              <a:cs typeface="Arial" panose="020B0604020202020204" pitchFamily="34" charset="0"/>
            </a:endParaRPr>
          </a:p>
        </p:txBody>
      </p:sp>
      <p:sp>
        <p:nvSpPr>
          <p:cNvPr id="40" name="قمر 13">
            <a:extLst>
              <a:ext uri="{FF2B5EF4-FFF2-40B4-BE49-F238E27FC236}">
                <a16:creationId xmlns:a16="http://schemas.microsoft.com/office/drawing/2014/main" id="{F32BC1B1-3C03-3F00-7370-828FBF562B93}"/>
              </a:ext>
            </a:extLst>
          </p:cNvPr>
          <p:cNvSpPr/>
          <p:nvPr/>
        </p:nvSpPr>
        <p:spPr>
          <a:xfrm flipH="1">
            <a:off x="1029063" y="1987085"/>
            <a:ext cx="1564176" cy="1565917"/>
          </a:xfrm>
          <a:prstGeom prst="ellipse">
            <a:avLst/>
          </a:prstGeom>
          <a:gradFill flip="none" rotWithShape="1">
            <a:gsLst>
              <a:gs pos="29637">
                <a:schemeClr val="bg1"/>
              </a:gs>
              <a:gs pos="80000">
                <a:srgbClr val="F4F4F4"/>
              </a:gs>
              <a:gs pos="0">
                <a:schemeClr val="bg1"/>
              </a:gs>
              <a:gs pos="100000">
                <a:schemeClr val="bg1">
                  <a:lumMod val="85000"/>
                </a:schemeClr>
              </a:gs>
            </a:gsLst>
            <a:path path="shape">
              <a:fillToRect l="50000" t="50000" r="50000" b="50000"/>
            </a:path>
            <a:tileRect/>
          </a:gradFill>
          <a:ln w="28575">
            <a:noFill/>
            <a:prstDash val="sysDash"/>
          </a:ln>
          <a:effectLst>
            <a:outerShdw blurRad="660400" dist="1524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marL="0" marR="0" lvl="0" indent="0" algn="ctr" defTabSz="914400" rtl="1" eaLnBrk="1" fontAlgn="auto" latinLnBrk="0" hangingPunct="1">
              <a:lnSpc>
                <a:spcPct val="100000"/>
              </a:lnSpc>
              <a:spcBef>
                <a:spcPts val="0"/>
              </a:spcBef>
              <a:spcAft>
                <a:spcPts val="0"/>
              </a:spcAft>
              <a:buClrTx/>
              <a:buSzTx/>
              <a:buFontTx/>
              <a:buNone/>
              <a:tabLst/>
              <a:defRPr/>
            </a:pPr>
            <a:endParaRPr kumimoji="0" lang="ar-SA" sz="1800" b="0" i="0" u="none" strike="noStrike" kern="1200" cap="none" spc="0" normalizeH="0" baseline="0" noProof="0">
              <a:ln>
                <a:noFill/>
              </a:ln>
              <a:solidFill>
                <a:prstClr val="black"/>
              </a:solidFill>
              <a:effectLst/>
              <a:uLnTx/>
              <a:uFillTx/>
              <a:latin typeface="Calibri"/>
              <a:ea typeface="+mn-ea"/>
              <a:cs typeface="Arial" panose="020B0604020202020204" pitchFamily="34" charset="0"/>
            </a:endParaRPr>
          </a:p>
        </p:txBody>
      </p:sp>
      <p:sp>
        <p:nvSpPr>
          <p:cNvPr id="41" name="قمر 13">
            <a:extLst>
              <a:ext uri="{FF2B5EF4-FFF2-40B4-BE49-F238E27FC236}">
                <a16:creationId xmlns:a16="http://schemas.microsoft.com/office/drawing/2014/main" id="{29004D3B-A7DC-6BC1-6CC0-C50EC3902357}"/>
              </a:ext>
            </a:extLst>
          </p:cNvPr>
          <p:cNvSpPr/>
          <p:nvPr/>
        </p:nvSpPr>
        <p:spPr>
          <a:xfrm flipH="1">
            <a:off x="6939974" y="1994069"/>
            <a:ext cx="1564176" cy="1565917"/>
          </a:xfrm>
          <a:prstGeom prst="ellipse">
            <a:avLst/>
          </a:prstGeom>
          <a:gradFill flip="none" rotWithShape="1">
            <a:gsLst>
              <a:gs pos="29637">
                <a:schemeClr val="bg1"/>
              </a:gs>
              <a:gs pos="80000">
                <a:srgbClr val="F4F4F4"/>
              </a:gs>
              <a:gs pos="0">
                <a:schemeClr val="bg1"/>
              </a:gs>
              <a:gs pos="100000">
                <a:schemeClr val="bg1">
                  <a:lumMod val="85000"/>
                </a:schemeClr>
              </a:gs>
            </a:gsLst>
            <a:path path="shape">
              <a:fillToRect l="50000" t="50000" r="50000" b="50000"/>
            </a:path>
            <a:tileRect/>
          </a:gradFill>
          <a:ln w="28575">
            <a:noFill/>
            <a:prstDash val="sysDash"/>
          </a:ln>
          <a:effectLst>
            <a:outerShdw blurRad="660400" dist="1524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marL="0" marR="0" lvl="0" indent="0" algn="ctr" defTabSz="914400" rtl="1" eaLnBrk="1" fontAlgn="auto" latinLnBrk="0" hangingPunct="1">
              <a:lnSpc>
                <a:spcPct val="100000"/>
              </a:lnSpc>
              <a:spcBef>
                <a:spcPts val="0"/>
              </a:spcBef>
              <a:spcAft>
                <a:spcPts val="0"/>
              </a:spcAft>
              <a:buClrTx/>
              <a:buSzTx/>
              <a:buFontTx/>
              <a:buNone/>
              <a:tabLst/>
              <a:defRPr/>
            </a:pPr>
            <a:endParaRPr kumimoji="0" lang="ar-SA" sz="1800" b="0" i="0" u="none" strike="noStrike" kern="1200" cap="none" spc="0" normalizeH="0" baseline="0" noProof="0">
              <a:ln>
                <a:noFill/>
              </a:ln>
              <a:solidFill>
                <a:prstClr val="black"/>
              </a:solidFill>
              <a:effectLst/>
              <a:uLnTx/>
              <a:uFillTx/>
              <a:latin typeface="Calibri"/>
              <a:ea typeface="+mn-ea"/>
              <a:cs typeface="Arial" panose="020B0604020202020204" pitchFamily="34" charset="0"/>
            </a:endParaRPr>
          </a:p>
        </p:txBody>
      </p:sp>
      <p:sp>
        <p:nvSpPr>
          <p:cNvPr id="42" name="قمر 13">
            <a:extLst>
              <a:ext uri="{FF2B5EF4-FFF2-40B4-BE49-F238E27FC236}">
                <a16:creationId xmlns:a16="http://schemas.microsoft.com/office/drawing/2014/main" id="{91458EB3-7277-004C-F092-87E38EEE3B78}"/>
              </a:ext>
            </a:extLst>
          </p:cNvPr>
          <p:cNvSpPr/>
          <p:nvPr/>
        </p:nvSpPr>
        <p:spPr>
          <a:xfrm flipH="1">
            <a:off x="4008822" y="1974600"/>
            <a:ext cx="1601272" cy="1616459"/>
          </a:xfrm>
          <a:prstGeom prst="ellipse">
            <a:avLst/>
          </a:prstGeom>
          <a:noFill/>
          <a:ln w="209550" cmpd="thinThick">
            <a:solidFill>
              <a:srgbClr val="22A8DA"/>
            </a:solidFill>
            <a:prstDash val="lgDashDot"/>
          </a:ln>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marL="0" marR="0" lvl="0" indent="0" algn="ctr" defTabSz="914400" rtl="1" eaLnBrk="1" fontAlgn="auto" latinLnBrk="0" hangingPunct="1">
              <a:lnSpc>
                <a:spcPct val="100000"/>
              </a:lnSpc>
              <a:spcBef>
                <a:spcPts val="0"/>
              </a:spcBef>
              <a:spcAft>
                <a:spcPts val="0"/>
              </a:spcAft>
              <a:buClrTx/>
              <a:buSzTx/>
              <a:buFontTx/>
              <a:buNone/>
              <a:tabLst/>
              <a:defRPr/>
            </a:pPr>
            <a:endParaRPr kumimoji="0" lang="ar-SA" sz="1800" b="0" i="0" u="none" strike="noStrike" kern="1200" cap="none" spc="0" normalizeH="0" baseline="0" noProof="0">
              <a:ln>
                <a:noFill/>
              </a:ln>
              <a:solidFill>
                <a:prstClr val="black"/>
              </a:solidFill>
              <a:effectLst/>
              <a:uLnTx/>
              <a:uFillTx/>
              <a:latin typeface="Calibri"/>
              <a:ea typeface="+mn-ea"/>
              <a:cs typeface="Arial" panose="020B0604020202020204" pitchFamily="34" charset="0"/>
            </a:endParaRPr>
          </a:p>
        </p:txBody>
      </p:sp>
      <p:sp>
        <p:nvSpPr>
          <p:cNvPr id="43" name="قمر 13">
            <a:extLst>
              <a:ext uri="{FF2B5EF4-FFF2-40B4-BE49-F238E27FC236}">
                <a16:creationId xmlns:a16="http://schemas.microsoft.com/office/drawing/2014/main" id="{ED58D0F5-76AE-24A2-8CA6-16D95C80860E}"/>
              </a:ext>
            </a:extLst>
          </p:cNvPr>
          <p:cNvSpPr/>
          <p:nvPr/>
        </p:nvSpPr>
        <p:spPr>
          <a:xfrm flipH="1">
            <a:off x="4036205" y="1987085"/>
            <a:ext cx="1564176" cy="1565917"/>
          </a:xfrm>
          <a:prstGeom prst="ellipse">
            <a:avLst/>
          </a:prstGeom>
          <a:gradFill flip="none" rotWithShape="1">
            <a:gsLst>
              <a:gs pos="29637">
                <a:schemeClr val="bg1"/>
              </a:gs>
              <a:gs pos="80000">
                <a:srgbClr val="F4F4F4"/>
              </a:gs>
              <a:gs pos="0">
                <a:schemeClr val="bg1"/>
              </a:gs>
              <a:gs pos="100000">
                <a:schemeClr val="bg1">
                  <a:lumMod val="85000"/>
                </a:schemeClr>
              </a:gs>
            </a:gsLst>
            <a:path path="shape">
              <a:fillToRect l="50000" t="50000" r="50000" b="50000"/>
            </a:path>
            <a:tileRect/>
          </a:gradFill>
          <a:ln w="28575">
            <a:noFill/>
            <a:prstDash val="sysDash"/>
          </a:ln>
          <a:effectLst>
            <a:outerShdw blurRad="660400" dist="1524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marL="0" marR="0" lvl="0" indent="0" algn="ctr" defTabSz="914400" rtl="1" eaLnBrk="1" fontAlgn="auto" latinLnBrk="0" hangingPunct="1">
              <a:lnSpc>
                <a:spcPct val="100000"/>
              </a:lnSpc>
              <a:spcBef>
                <a:spcPts val="0"/>
              </a:spcBef>
              <a:spcAft>
                <a:spcPts val="0"/>
              </a:spcAft>
              <a:buClrTx/>
              <a:buSzTx/>
              <a:buFontTx/>
              <a:buNone/>
              <a:tabLst/>
              <a:defRPr/>
            </a:pPr>
            <a:endParaRPr kumimoji="0" lang="ar-SA" sz="1800" b="0" i="0" u="none" strike="noStrike" kern="1200" cap="none" spc="0" normalizeH="0" baseline="0" noProof="0">
              <a:ln>
                <a:noFill/>
              </a:ln>
              <a:solidFill>
                <a:prstClr val="black"/>
              </a:solidFill>
              <a:effectLst/>
              <a:uLnTx/>
              <a:uFillTx/>
              <a:latin typeface="Calibri"/>
              <a:ea typeface="+mn-ea"/>
              <a:cs typeface="Arial" panose="020B0604020202020204" pitchFamily="34" charset="0"/>
            </a:endParaRPr>
          </a:p>
        </p:txBody>
      </p:sp>
      <p:sp>
        <p:nvSpPr>
          <p:cNvPr id="44" name="قمر 13">
            <a:extLst>
              <a:ext uri="{FF2B5EF4-FFF2-40B4-BE49-F238E27FC236}">
                <a16:creationId xmlns:a16="http://schemas.microsoft.com/office/drawing/2014/main" id="{D7ED3D5D-C3F6-B0FF-A67F-01D1880B33B3}"/>
              </a:ext>
            </a:extLst>
          </p:cNvPr>
          <p:cNvSpPr/>
          <p:nvPr/>
        </p:nvSpPr>
        <p:spPr>
          <a:xfrm flipH="1">
            <a:off x="9896106" y="1974600"/>
            <a:ext cx="1601272" cy="1616459"/>
          </a:xfrm>
          <a:prstGeom prst="ellipse">
            <a:avLst/>
          </a:prstGeom>
          <a:noFill/>
          <a:ln w="209550" cmpd="thinThick">
            <a:solidFill>
              <a:srgbClr val="22A8DA"/>
            </a:solidFill>
            <a:prstDash val="lgDashDot"/>
          </a:ln>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marL="0" marR="0" lvl="0" indent="0" algn="ctr" defTabSz="914400" rtl="1" eaLnBrk="1" fontAlgn="auto" latinLnBrk="0" hangingPunct="1">
              <a:lnSpc>
                <a:spcPct val="100000"/>
              </a:lnSpc>
              <a:spcBef>
                <a:spcPts val="0"/>
              </a:spcBef>
              <a:spcAft>
                <a:spcPts val="0"/>
              </a:spcAft>
              <a:buClrTx/>
              <a:buSzTx/>
              <a:buFontTx/>
              <a:buNone/>
              <a:tabLst/>
              <a:defRPr/>
            </a:pPr>
            <a:endParaRPr kumimoji="0" lang="ar-SA" sz="1800" b="0" i="0" u="none" strike="noStrike" kern="1200" cap="none" spc="0" normalizeH="0" baseline="0" noProof="0">
              <a:ln>
                <a:noFill/>
              </a:ln>
              <a:solidFill>
                <a:prstClr val="black"/>
              </a:solidFill>
              <a:effectLst/>
              <a:uLnTx/>
              <a:uFillTx/>
              <a:latin typeface="Calibri"/>
              <a:ea typeface="+mn-ea"/>
              <a:cs typeface="Arial" panose="020B0604020202020204" pitchFamily="34" charset="0"/>
            </a:endParaRPr>
          </a:p>
        </p:txBody>
      </p:sp>
      <p:sp>
        <p:nvSpPr>
          <p:cNvPr id="45" name="قمر 13">
            <a:extLst>
              <a:ext uri="{FF2B5EF4-FFF2-40B4-BE49-F238E27FC236}">
                <a16:creationId xmlns:a16="http://schemas.microsoft.com/office/drawing/2014/main" id="{6CAFFAC1-32F4-2651-1774-B0A7B6C9146B}"/>
              </a:ext>
            </a:extLst>
          </p:cNvPr>
          <p:cNvSpPr/>
          <p:nvPr/>
        </p:nvSpPr>
        <p:spPr>
          <a:xfrm flipH="1">
            <a:off x="9923851" y="1994069"/>
            <a:ext cx="1564176" cy="1565917"/>
          </a:xfrm>
          <a:prstGeom prst="ellipse">
            <a:avLst/>
          </a:prstGeom>
          <a:gradFill flip="none" rotWithShape="1">
            <a:gsLst>
              <a:gs pos="29637">
                <a:schemeClr val="bg1"/>
              </a:gs>
              <a:gs pos="80000">
                <a:srgbClr val="F4F4F4"/>
              </a:gs>
              <a:gs pos="0">
                <a:schemeClr val="bg1"/>
              </a:gs>
              <a:gs pos="100000">
                <a:schemeClr val="bg1">
                  <a:lumMod val="85000"/>
                </a:schemeClr>
              </a:gs>
            </a:gsLst>
            <a:path path="shape">
              <a:fillToRect l="50000" t="50000" r="50000" b="50000"/>
            </a:path>
            <a:tileRect/>
          </a:gradFill>
          <a:ln w="28575">
            <a:noFill/>
            <a:prstDash val="sysDash"/>
          </a:ln>
          <a:effectLst>
            <a:outerShdw blurRad="660400" dist="1524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marL="0" marR="0" lvl="0" indent="0" algn="ctr" defTabSz="914400" rtl="1" eaLnBrk="1" fontAlgn="auto" latinLnBrk="0" hangingPunct="1">
              <a:lnSpc>
                <a:spcPct val="100000"/>
              </a:lnSpc>
              <a:spcBef>
                <a:spcPts val="0"/>
              </a:spcBef>
              <a:spcAft>
                <a:spcPts val="0"/>
              </a:spcAft>
              <a:buClrTx/>
              <a:buSzTx/>
              <a:buFontTx/>
              <a:buNone/>
              <a:tabLst/>
              <a:defRPr/>
            </a:pPr>
            <a:endParaRPr kumimoji="0" lang="ar-SA" sz="1800" b="0" i="0" u="none" strike="noStrike" kern="1200" cap="none" spc="0" normalizeH="0" baseline="0" noProof="0">
              <a:ln>
                <a:noFill/>
              </a:ln>
              <a:solidFill>
                <a:prstClr val="black"/>
              </a:solidFill>
              <a:effectLst/>
              <a:uLnTx/>
              <a:uFillTx/>
              <a:latin typeface="Calibri"/>
              <a:ea typeface="+mn-ea"/>
              <a:cs typeface="Arial" panose="020B0604020202020204" pitchFamily="34" charset="0"/>
            </a:endParaRPr>
          </a:p>
        </p:txBody>
      </p:sp>
      <p:sp>
        <p:nvSpPr>
          <p:cNvPr id="46" name="Title 6">
            <a:extLst>
              <a:ext uri="{FF2B5EF4-FFF2-40B4-BE49-F238E27FC236}">
                <a16:creationId xmlns:a16="http://schemas.microsoft.com/office/drawing/2014/main" id="{A2614438-9599-8CD3-BFF0-56BB2F8AF0F6}"/>
              </a:ext>
            </a:extLst>
          </p:cNvPr>
          <p:cNvSpPr txBox="1">
            <a:spLocks/>
          </p:cNvSpPr>
          <p:nvPr/>
        </p:nvSpPr>
        <p:spPr>
          <a:xfrm>
            <a:off x="3363024" y="4354644"/>
            <a:ext cx="2618232" cy="1279188"/>
          </a:xfrm>
          <a:prstGeom prst="rect">
            <a:avLst/>
          </a:prstGeom>
        </p:spPr>
        <p:txBody>
          <a:bodyPr vert="horz" lIns="91440" tIns="45720" rIns="91440" bIns="45720" rtlCol="0" anchor="ctr">
            <a:noAutofit/>
          </a:bodyPr>
          <a:lstStyle>
            <a:defPPr>
              <a:defRPr lang="ar-SA"/>
            </a:defPPr>
            <a:lvl1pPr marL="0" marR="0" lvl="0" indent="0" algn="ctr" defTabSz="914400" eaLnBrk="1" fontAlgn="auto" latinLnBrk="0" hangingPunct="1">
              <a:lnSpc>
                <a:spcPct val="120000"/>
              </a:lnSpc>
              <a:spcAft>
                <a:spcPts val="0"/>
              </a:spcAft>
              <a:buClrTx/>
              <a:buSzTx/>
              <a:buFont typeface="Arial" panose="020B0604020202020204" pitchFamily="34" charset="0"/>
              <a:buNone/>
              <a:tabLst/>
              <a:defRPr kumimoji="0" sz="2000" b="0" i="0" u="none" strike="noStrike" cap="none" spc="0" normalizeH="0" baseline="0">
                <a:ln>
                  <a:noFill/>
                </a:ln>
                <a:solidFill>
                  <a:srgbClr val="343D45">
                    <a:lumMod val="75000"/>
                  </a:srgbClr>
                </a:solidFill>
                <a:effectLst/>
                <a:uLnTx/>
                <a:uFillTx/>
                <a:latin typeface="Cocon® Next Arabic"/>
                <a:ea typeface="+mj-ea"/>
                <a:cs typeface="Geeza Pro" panose="02000400000000000000" pitchFamily="2" charset="0"/>
              </a:defRPr>
            </a:lvl1pPr>
          </a:lstStyle>
          <a:p>
            <a:pPr marL="0" marR="0" lvl="0" indent="0" algn="ctr" defTabSz="914400" rtl="0" eaLnBrk="1" fontAlgn="auto" latinLnBrk="0" hangingPunct="1">
              <a:lnSpc>
                <a:spcPct val="120000"/>
              </a:lnSpc>
              <a:spcBef>
                <a:spcPct val="0"/>
              </a:spcBef>
              <a:spcAft>
                <a:spcPts val="0"/>
              </a:spcAft>
              <a:buClrTx/>
              <a:buSzTx/>
              <a:buFont typeface="Arial" panose="020B0604020202020204" pitchFamily="34" charset="0"/>
              <a:buNone/>
              <a:tabLst/>
              <a:defRPr/>
            </a:pPr>
            <a:r>
              <a:rPr kumimoji="0" lang="en-US" sz="2000" b="0" i="0" u="none" strike="noStrike" kern="1200" cap="none" spc="0" normalizeH="0" baseline="0" noProof="0" dirty="0">
                <a:ln>
                  <a:noFill/>
                </a:ln>
                <a:solidFill>
                  <a:srgbClr val="343D45">
                    <a:lumMod val="75000"/>
                  </a:srgbClr>
                </a:solidFill>
                <a:effectLst/>
                <a:uLnTx/>
                <a:uFillTx/>
                <a:ea typeface="+mj-ea"/>
              </a:rPr>
              <a:t>Small</a:t>
            </a:r>
          </a:p>
        </p:txBody>
      </p:sp>
      <p:sp>
        <p:nvSpPr>
          <p:cNvPr id="47" name="Title 6">
            <a:extLst>
              <a:ext uri="{FF2B5EF4-FFF2-40B4-BE49-F238E27FC236}">
                <a16:creationId xmlns:a16="http://schemas.microsoft.com/office/drawing/2014/main" id="{D7359F68-EAE5-7ABA-741C-921A1778C52A}"/>
              </a:ext>
            </a:extLst>
          </p:cNvPr>
          <p:cNvSpPr txBox="1">
            <a:spLocks/>
          </p:cNvSpPr>
          <p:nvPr/>
        </p:nvSpPr>
        <p:spPr>
          <a:xfrm>
            <a:off x="6493019" y="4354644"/>
            <a:ext cx="2618232" cy="1279188"/>
          </a:xfrm>
          <a:prstGeom prst="rect">
            <a:avLst/>
          </a:prstGeom>
        </p:spPr>
        <p:txBody>
          <a:bodyPr vert="horz" lIns="91440" tIns="45720" rIns="91440" bIns="45720" rtlCol="0" anchor="ctr">
            <a:noAutofit/>
          </a:bodyPr>
          <a:lstStyle>
            <a:defPPr>
              <a:defRPr lang="ar-SA"/>
            </a:defPPr>
            <a:lvl1pPr marL="0" marR="0" lvl="0" indent="0" algn="ctr" defTabSz="914400" eaLnBrk="1" fontAlgn="auto" latinLnBrk="0" hangingPunct="1">
              <a:lnSpc>
                <a:spcPct val="120000"/>
              </a:lnSpc>
              <a:spcAft>
                <a:spcPts val="0"/>
              </a:spcAft>
              <a:buClrTx/>
              <a:buSzTx/>
              <a:buFont typeface="Arial" panose="020B0604020202020204" pitchFamily="34" charset="0"/>
              <a:buNone/>
              <a:tabLst/>
              <a:defRPr kumimoji="0" sz="2000" b="0" i="0" u="none" strike="noStrike" cap="none" spc="0" normalizeH="0" baseline="0">
                <a:ln>
                  <a:noFill/>
                </a:ln>
                <a:solidFill>
                  <a:srgbClr val="343D45">
                    <a:lumMod val="75000"/>
                  </a:srgbClr>
                </a:solidFill>
                <a:effectLst/>
                <a:uLnTx/>
                <a:uFillTx/>
                <a:latin typeface="Cocon® Next Arabic"/>
                <a:ea typeface="+mj-ea"/>
                <a:cs typeface="Geeza Pro" panose="02000400000000000000" pitchFamily="2" charset="0"/>
              </a:defRPr>
            </a:lvl1pPr>
          </a:lstStyle>
          <a:p>
            <a:pPr marL="0" marR="0" lvl="0" indent="0" algn="ctr" defTabSz="914400" rtl="0" eaLnBrk="1" fontAlgn="auto" latinLnBrk="0" hangingPunct="1">
              <a:lnSpc>
                <a:spcPct val="120000"/>
              </a:lnSpc>
              <a:spcBef>
                <a:spcPct val="0"/>
              </a:spcBef>
              <a:spcAft>
                <a:spcPts val="0"/>
              </a:spcAft>
              <a:buClrTx/>
              <a:buSzTx/>
              <a:buFont typeface="Arial" panose="020B0604020202020204" pitchFamily="34" charset="0"/>
              <a:buNone/>
              <a:tabLst/>
              <a:defRPr/>
            </a:pPr>
            <a:r>
              <a:rPr kumimoji="0" lang="en-US" sz="2000" b="0" i="0" u="none" strike="noStrike" kern="1200" cap="none" spc="0" normalizeH="0" baseline="0" noProof="0" dirty="0">
                <a:ln>
                  <a:noFill/>
                </a:ln>
                <a:solidFill>
                  <a:srgbClr val="343D45">
                    <a:lumMod val="75000"/>
                  </a:srgbClr>
                </a:solidFill>
                <a:effectLst/>
                <a:uLnTx/>
                <a:uFillTx/>
                <a:ea typeface="+mj-ea"/>
              </a:rPr>
              <a:t>Medium</a:t>
            </a:r>
          </a:p>
        </p:txBody>
      </p:sp>
      <p:sp>
        <p:nvSpPr>
          <p:cNvPr id="52" name="Title 6">
            <a:extLst>
              <a:ext uri="{FF2B5EF4-FFF2-40B4-BE49-F238E27FC236}">
                <a16:creationId xmlns:a16="http://schemas.microsoft.com/office/drawing/2014/main" id="{24D7A129-0D32-C8FA-5CE6-27BBD0260325}"/>
              </a:ext>
            </a:extLst>
          </p:cNvPr>
          <p:cNvSpPr txBox="1">
            <a:spLocks/>
          </p:cNvSpPr>
          <p:nvPr/>
        </p:nvSpPr>
        <p:spPr>
          <a:xfrm>
            <a:off x="9440378" y="4295311"/>
            <a:ext cx="2330118" cy="1279188"/>
          </a:xfrm>
          <a:prstGeom prst="rect">
            <a:avLst/>
          </a:prstGeom>
        </p:spPr>
        <p:txBody>
          <a:bodyPr vert="horz" lIns="91440" tIns="45720" rIns="91440" bIns="45720" rtlCol="0" anchor="ctr">
            <a:noAutofit/>
          </a:bodyPr>
          <a:lstStyle>
            <a:defPPr>
              <a:defRPr lang="ar-SA"/>
            </a:defPPr>
            <a:lvl1pPr marL="0" marR="0" lvl="0" indent="0" algn="ctr" defTabSz="914400" eaLnBrk="1" fontAlgn="auto" latinLnBrk="0" hangingPunct="1">
              <a:lnSpc>
                <a:spcPct val="120000"/>
              </a:lnSpc>
              <a:spcAft>
                <a:spcPts val="0"/>
              </a:spcAft>
              <a:buClrTx/>
              <a:buSzTx/>
              <a:buFont typeface="Arial" panose="020B0604020202020204" pitchFamily="34" charset="0"/>
              <a:buNone/>
              <a:tabLst/>
              <a:defRPr kumimoji="0" sz="2000" b="0" i="0" u="none" strike="noStrike" cap="none" spc="0" normalizeH="0" baseline="0">
                <a:ln>
                  <a:noFill/>
                </a:ln>
                <a:solidFill>
                  <a:srgbClr val="343D45">
                    <a:lumMod val="75000"/>
                  </a:srgbClr>
                </a:solidFill>
                <a:effectLst/>
                <a:uLnTx/>
                <a:uFillTx/>
                <a:latin typeface="Cocon® Next Arabic"/>
                <a:ea typeface="+mj-ea"/>
                <a:cs typeface="Geeza Pro" panose="02000400000000000000" pitchFamily="2" charset="0"/>
              </a:defRPr>
            </a:lvl1pPr>
          </a:lstStyle>
          <a:p>
            <a:pPr marL="0" marR="0" lvl="0" indent="0" algn="ctr" defTabSz="914400" rtl="0" eaLnBrk="1" fontAlgn="auto" latinLnBrk="0" hangingPunct="1">
              <a:lnSpc>
                <a:spcPct val="120000"/>
              </a:lnSpc>
              <a:spcBef>
                <a:spcPct val="0"/>
              </a:spcBef>
              <a:spcAft>
                <a:spcPts val="0"/>
              </a:spcAft>
              <a:buClrTx/>
              <a:buSzTx/>
              <a:buFont typeface="Arial" panose="020B0604020202020204" pitchFamily="34" charset="0"/>
              <a:buNone/>
              <a:tabLst/>
              <a:defRPr/>
            </a:pPr>
            <a:r>
              <a:rPr kumimoji="0" lang="en-US" sz="2000" b="0" i="0" u="none" strike="noStrike" kern="1200" cap="none" spc="0" normalizeH="0" baseline="0" noProof="0" dirty="0">
                <a:ln>
                  <a:noFill/>
                </a:ln>
                <a:solidFill>
                  <a:srgbClr val="343D45">
                    <a:lumMod val="75000"/>
                  </a:srgbClr>
                </a:solidFill>
                <a:effectLst/>
                <a:uLnTx/>
                <a:uFillTx/>
                <a:ea typeface="+mj-ea"/>
              </a:rPr>
              <a:t>Large</a:t>
            </a:r>
          </a:p>
        </p:txBody>
      </p:sp>
      <p:sp>
        <p:nvSpPr>
          <p:cNvPr id="48" name="شكل حر 47">
            <a:extLst>
              <a:ext uri="{FF2B5EF4-FFF2-40B4-BE49-F238E27FC236}">
                <a16:creationId xmlns:a16="http://schemas.microsoft.com/office/drawing/2014/main" id="{B83DE556-7759-4E51-953E-6194E8578615}"/>
              </a:ext>
            </a:extLst>
          </p:cNvPr>
          <p:cNvSpPr/>
          <p:nvPr/>
        </p:nvSpPr>
        <p:spPr>
          <a:xfrm flipH="1" flipV="1">
            <a:off x="10629028" y="0"/>
            <a:ext cx="1562972" cy="6889284"/>
          </a:xfrm>
          <a:custGeom>
            <a:avLst/>
            <a:gdLst>
              <a:gd name="connsiteX0" fmla="*/ 38516 w 1562972"/>
              <a:gd name="connsiteY0" fmla="*/ 6889284 h 6889284"/>
              <a:gd name="connsiteX1" fmla="*/ 0 w 1562972"/>
              <a:gd name="connsiteY1" fmla="*/ 6889284 h 6889284"/>
              <a:gd name="connsiteX2" fmla="*/ 0 w 1562972"/>
              <a:gd name="connsiteY2" fmla="*/ 4984890 h 6889284"/>
              <a:gd name="connsiteX3" fmla="*/ 1103053 w 1562972"/>
              <a:gd name="connsiteY3" fmla="*/ 0 h 6889284"/>
              <a:gd name="connsiteX4" fmla="*/ 1562972 w 1562972"/>
              <a:gd name="connsiteY4" fmla="*/ 0 h 68892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62972" h="6889284">
                <a:moveTo>
                  <a:pt x="38516" y="6889284"/>
                </a:moveTo>
                <a:lnTo>
                  <a:pt x="0" y="6889284"/>
                </a:lnTo>
                <a:lnTo>
                  <a:pt x="0" y="4984890"/>
                </a:lnTo>
                <a:lnTo>
                  <a:pt x="1103053" y="0"/>
                </a:lnTo>
                <a:lnTo>
                  <a:pt x="1562972" y="0"/>
                </a:lnTo>
                <a:close/>
              </a:path>
            </a:pathLst>
          </a:custGeom>
          <a:solidFill>
            <a:srgbClr val="5AE2D2">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45720" tIns="22860" rIns="45720" bIns="22860" numCol="1" spcCol="0" rtlCol="0" fromWordArt="0" anchor="ctr" anchorCtr="0" forceAA="0" compatLnSpc="1">
            <a:prstTxWarp prst="textNoShape">
              <a:avLst/>
            </a:prstTxWarp>
            <a:noAutofit/>
          </a:bodyPr>
          <a:lstStyle/>
          <a:p>
            <a:pPr marL="0" marR="0" lvl="0" indent="0" algn="ctr" defTabSz="914400" rtl="1"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9" name="شكل حر 48">
            <a:extLst>
              <a:ext uri="{FF2B5EF4-FFF2-40B4-BE49-F238E27FC236}">
                <a16:creationId xmlns:a16="http://schemas.microsoft.com/office/drawing/2014/main" id="{9A5AC296-F6FE-43A1-9495-3FCD467F015B}"/>
              </a:ext>
            </a:extLst>
          </p:cNvPr>
          <p:cNvSpPr/>
          <p:nvPr/>
        </p:nvSpPr>
        <p:spPr>
          <a:xfrm flipH="1" flipV="1">
            <a:off x="11076210" y="1846834"/>
            <a:ext cx="1115790" cy="5042451"/>
          </a:xfrm>
          <a:custGeom>
            <a:avLst/>
            <a:gdLst>
              <a:gd name="connsiteX0" fmla="*/ 0 w 1115790"/>
              <a:gd name="connsiteY0" fmla="*/ 5042451 h 5042451"/>
              <a:gd name="connsiteX1" fmla="*/ 0 w 1115790"/>
              <a:gd name="connsiteY1" fmla="*/ 2963996 h 5042451"/>
              <a:gd name="connsiteX2" fmla="*/ 655871 w 1115790"/>
              <a:gd name="connsiteY2" fmla="*/ 0 h 5042451"/>
              <a:gd name="connsiteX3" fmla="*/ 1115790 w 1115790"/>
              <a:gd name="connsiteY3" fmla="*/ 0 h 5042451"/>
            </a:gdLst>
            <a:ahLst/>
            <a:cxnLst>
              <a:cxn ang="0">
                <a:pos x="connsiteX0" y="connsiteY0"/>
              </a:cxn>
              <a:cxn ang="0">
                <a:pos x="connsiteX1" y="connsiteY1"/>
              </a:cxn>
              <a:cxn ang="0">
                <a:pos x="connsiteX2" y="connsiteY2"/>
              </a:cxn>
              <a:cxn ang="0">
                <a:pos x="connsiteX3" y="connsiteY3"/>
              </a:cxn>
            </a:cxnLst>
            <a:rect l="l" t="t" r="r" b="b"/>
            <a:pathLst>
              <a:path w="1115790" h="5042451">
                <a:moveTo>
                  <a:pt x="0" y="5042451"/>
                </a:moveTo>
                <a:lnTo>
                  <a:pt x="0" y="2963996"/>
                </a:lnTo>
                <a:lnTo>
                  <a:pt x="655871" y="0"/>
                </a:lnTo>
                <a:lnTo>
                  <a:pt x="1115790" y="0"/>
                </a:lnTo>
                <a:close/>
              </a:path>
            </a:pathLst>
          </a:custGeom>
          <a:solidFill>
            <a:srgbClr val="5AE2D2">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45720" tIns="22860" rIns="45720" bIns="22860" numCol="1" spcCol="0" rtlCol="0" fromWordArt="0" anchor="ctr" anchorCtr="0" forceAA="0" compatLnSpc="1">
            <a:prstTxWarp prst="textNoShape">
              <a:avLst/>
            </a:prstTxWarp>
            <a:noAutofit/>
          </a:bodyPr>
          <a:lstStyle/>
          <a:p>
            <a:pPr marL="0" marR="0" lvl="0" indent="0" algn="ctr" defTabSz="914400" rtl="1"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0" name="شكل حر 49">
            <a:extLst>
              <a:ext uri="{FF2B5EF4-FFF2-40B4-BE49-F238E27FC236}">
                <a16:creationId xmlns:a16="http://schemas.microsoft.com/office/drawing/2014/main" id="{3FD56E2B-6CF9-462A-85E3-6FBE55378828}"/>
              </a:ext>
            </a:extLst>
          </p:cNvPr>
          <p:cNvSpPr/>
          <p:nvPr/>
        </p:nvSpPr>
        <p:spPr>
          <a:xfrm flipH="1" flipV="1">
            <a:off x="11528154" y="3889248"/>
            <a:ext cx="663846" cy="3000037"/>
          </a:xfrm>
          <a:custGeom>
            <a:avLst/>
            <a:gdLst>
              <a:gd name="connsiteX0" fmla="*/ 0 w 663846"/>
              <a:gd name="connsiteY0" fmla="*/ 3000037 h 3000037"/>
              <a:gd name="connsiteX1" fmla="*/ 0 w 663846"/>
              <a:gd name="connsiteY1" fmla="*/ 921582 h 3000037"/>
              <a:gd name="connsiteX2" fmla="*/ 203927 w 663846"/>
              <a:gd name="connsiteY2" fmla="*/ 0 h 3000037"/>
              <a:gd name="connsiteX3" fmla="*/ 663846 w 663846"/>
              <a:gd name="connsiteY3" fmla="*/ 0 h 3000037"/>
            </a:gdLst>
            <a:ahLst/>
            <a:cxnLst>
              <a:cxn ang="0">
                <a:pos x="connsiteX0" y="connsiteY0"/>
              </a:cxn>
              <a:cxn ang="0">
                <a:pos x="connsiteX1" y="connsiteY1"/>
              </a:cxn>
              <a:cxn ang="0">
                <a:pos x="connsiteX2" y="connsiteY2"/>
              </a:cxn>
              <a:cxn ang="0">
                <a:pos x="connsiteX3" y="connsiteY3"/>
              </a:cxn>
            </a:cxnLst>
            <a:rect l="l" t="t" r="r" b="b"/>
            <a:pathLst>
              <a:path w="663846" h="3000037">
                <a:moveTo>
                  <a:pt x="0" y="3000037"/>
                </a:moveTo>
                <a:lnTo>
                  <a:pt x="0" y="921582"/>
                </a:lnTo>
                <a:lnTo>
                  <a:pt x="203927" y="0"/>
                </a:lnTo>
                <a:lnTo>
                  <a:pt x="663846" y="0"/>
                </a:lnTo>
                <a:close/>
              </a:path>
            </a:pathLst>
          </a:custGeom>
          <a:solidFill>
            <a:srgbClr val="5AE2D2">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45720" tIns="22860" rIns="45720" bIns="22860" numCol="1" spcCol="0" rtlCol="0" fromWordArt="0" anchor="ctr" anchorCtr="0" forceAA="0" compatLnSpc="1">
            <a:prstTxWarp prst="textNoShape">
              <a:avLst/>
            </a:prstTxWarp>
            <a:noAutofit/>
          </a:bodyPr>
          <a:lstStyle/>
          <a:p>
            <a:pPr marL="0" marR="0" lvl="0" indent="0" algn="ctr" defTabSz="914400" rtl="1"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1" name="شكل حر 50">
            <a:extLst>
              <a:ext uri="{FF2B5EF4-FFF2-40B4-BE49-F238E27FC236}">
                <a16:creationId xmlns:a16="http://schemas.microsoft.com/office/drawing/2014/main" id="{3FD56E2B-6CF9-462A-85E3-6FBE55378828}"/>
              </a:ext>
            </a:extLst>
          </p:cNvPr>
          <p:cNvSpPr/>
          <p:nvPr/>
        </p:nvSpPr>
        <p:spPr>
          <a:xfrm flipH="1" flipV="1">
            <a:off x="11981248" y="5936858"/>
            <a:ext cx="210752" cy="952426"/>
          </a:xfrm>
          <a:custGeom>
            <a:avLst/>
            <a:gdLst>
              <a:gd name="connsiteX0" fmla="*/ 0 w 210752"/>
              <a:gd name="connsiteY0" fmla="*/ 952426 h 952426"/>
              <a:gd name="connsiteX1" fmla="*/ 0 w 210752"/>
              <a:gd name="connsiteY1" fmla="*/ 0 h 952426"/>
              <a:gd name="connsiteX2" fmla="*/ 210752 w 210752"/>
              <a:gd name="connsiteY2" fmla="*/ 0 h 952426"/>
            </a:gdLst>
            <a:ahLst/>
            <a:cxnLst>
              <a:cxn ang="0">
                <a:pos x="connsiteX0" y="connsiteY0"/>
              </a:cxn>
              <a:cxn ang="0">
                <a:pos x="connsiteX1" y="connsiteY1"/>
              </a:cxn>
              <a:cxn ang="0">
                <a:pos x="connsiteX2" y="connsiteY2"/>
              </a:cxn>
            </a:cxnLst>
            <a:rect l="l" t="t" r="r" b="b"/>
            <a:pathLst>
              <a:path w="210752" h="952426">
                <a:moveTo>
                  <a:pt x="0" y="952426"/>
                </a:moveTo>
                <a:lnTo>
                  <a:pt x="0" y="0"/>
                </a:lnTo>
                <a:lnTo>
                  <a:pt x="210752" y="0"/>
                </a:lnTo>
                <a:close/>
              </a:path>
            </a:pathLst>
          </a:custGeom>
          <a:solidFill>
            <a:srgbClr val="5AE2D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45720" tIns="22860" rIns="45720" bIns="22860" numCol="1" spcCol="0" rtlCol="0" fromWordArt="0" anchor="ctr" anchorCtr="0" forceAA="0" compatLnSpc="1">
            <a:prstTxWarp prst="textNoShape">
              <a:avLst/>
            </a:prstTxWarp>
            <a:noAutofit/>
          </a:bodyPr>
          <a:lstStyle/>
          <a:p>
            <a:pPr marL="0" marR="0" lvl="0" indent="0" algn="ctr" defTabSz="914400" rtl="1"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8" name="Rectangle 31">
            <a:extLst>
              <a:ext uri="{FF2B5EF4-FFF2-40B4-BE49-F238E27FC236}">
                <a16:creationId xmlns:a16="http://schemas.microsoft.com/office/drawing/2014/main" id="{DC5D4CA1-4A34-4A80-8D80-99937C9E034B}"/>
              </a:ext>
            </a:extLst>
          </p:cNvPr>
          <p:cNvSpPr/>
          <p:nvPr/>
        </p:nvSpPr>
        <p:spPr>
          <a:xfrm>
            <a:off x="4269874" y="2537484"/>
            <a:ext cx="1055428" cy="707886"/>
          </a:xfrm>
          <a:prstGeom prst="rect">
            <a:avLst/>
          </a:prstGeom>
        </p:spPr>
        <p:txBody>
          <a:bodyPr wrap="square" anchor="t">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4000" b="1" i="0" u="none" strike="noStrike" kern="1200" cap="none" spc="0" normalizeH="0" baseline="0" noProof="0" dirty="0">
                <a:ln>
                  <a:noFill/>
                </a:ln>
                <a:solidFill>
                  <a:schemeClr val="accent1">
                    <a:lumMod val="50000"/>
                  </a:schemeClr>
                </a:solidFill>
                <a:effectLst/>
                <a:uLnTx/>
                <a:uFillTx/>
                <a:latin typeface="El Messiri" panose="00000800000000000000" pitchFamily="50" charset="-78"/>
                <a:ea typeface="+mn-ea"/>
                <a:cs typeface="El Messiri" panose="00000800000000000000" pitchFamily="50" charset="-78"/>
              </a:rPr>
              <a:t>2</a:t>
            </a:r>
          </a:p>
        </p:txBody>
      </p:sp>
      <p:sp>
        <p:nvSpPr>
          <p:cNvPr id="29" name="Rectangle 31">
            <a:extLst>
              <a:ext uri="{FF2B5EF4-FFF2-40B4-BE49-F238E27FC236}">
                <a16:creationId xmlns:a16="http://schemas.microsoft.com/office/drawing/2014/main" id="{FA3F7AFB-CDC2-B7B4-75B0-13EA91445359}"/>
              </a:ext>
            </a:extLst>
          </p:cNvPr>
          <p:cNvSpPr/>
          <p:nvPr/>
        </p:nvSpPr>
        <p:spPr>
          <a:xfrm>
            <a:off x="7158098" y="2477655"/>
            <a:ext cx="1055428" cy="707886"/>
          </a:xfrm>
          <a:prstGeom prst="rect">
            <a:avLst/>
          </a:prstGeom>
        </p:spPr>
        <p:txBody>
          <a:bodyPr wrap="square" anchor="t">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4000" b="1" i="0" u="none" strike="noStrike" kern="1200" cap="none" spc="0" normalizeH="0" baseline="0" noProof="0" dirty="0">
                <a:ln>
                  <a:noFill/>
                </a:ln>
                <a:solidFill>
                  <a:schemeClr val="accent1">
                    <a:lumMod val="50000"/>
                  </a:schemeClr>
                </a:solidFill>
                <a:effectLst/>
                <a:uLnTx/>
                <a:uFillTx/>
                <a:latin typeface="El Messiri" panose="00000800000000000000" pitchFamily="50" charset="-78"/>
                <a:ea typeface="+mn-ea"/>
                <a:cs typeface="El Messiri" panose="00000800000000000000" pitchFamily="50" charset="-78"/>
              </a:rPr>
              <a:t>3</a:t>
            </a:r>
          </a:p>
        </p:txBody>
      </p:sp>
      <p:sp>
        <p:nvSpPr>
          <p:cNvPr id="30" name="Rectangle 31">
            <a:extLst>
              <a:ext uri="{FF2B5EF4-FFF2-40B4-BE49-F238E27FC236}">
                <a16:creationId xmlns:a16="http://schemas.microsoft.com/office/drawing/2014/main" id="{FC6CFDE9-619E-E24B-96B9-B70B99802215}"/>
              </a:ext>
            </a:extLst>
          </p:cNvPr>
          <p:cNvSpPr/>
          <p:nvPr/>
        </p:nvSpPr>
        <p:spPr>
          <a:xfrm>
            <a:off x="1288479" y="2477655"/>
            <a:ext cx="1055428" cy="707886"/>
          </a:xfrm>
          <a:prstGeom prst="rect">
            <a:avLst/>
          </a:prstGeom>
        </p:spPr>
        <p:txBody>
          <a:bodyPr wrap="square" anchor="t">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4000" b="1" i="0" u="none" strike="noStrike" kern="1200" cap="none" spc="0" normalizeH="0" baseline="0" noProof="0" dirty="0">
                <a:ln>
                  <a:noFill/>
                </a:ln>
                <a:solidFill>
                  <a:schemeClr val="accent1">
                    <a:lumMod val="50000"/>
                  </a:schemeClr>
                </a:solidFill>
                <a:effectLst/>
                <a:uLnTx/>
                <a:uFillTx/>
                <a:latin typeface="El Messiri" panose="00000800000000000000" pitchFamily="50" charset="-78"/>
                <a:ea typeface="+mn-ea"/>
                <a:cs typeface="El Messiri" panose="00000800000000000000" pitchFamily="50" charset="-78"/>
              </a:rPr>
              <a:t>1</a:t>
            </a:r>
          </a:p>
        </p:txBody>
      </p:sp>
      <p:sp>
        <p:nvSpPr>
          <p:cNvPr id="31" name="Rectangle 31">
            <a:extLst>
              <a:ext uri="{FF2B5EF4-FFF2-40B4-BE49-F238E27FC236}">
                <a16:creationId xmlns:a16="http://schemas.microsoft.com/office/drawing/2014/main" id="{A539097E-0B40-658A-B09E-23FEA6F8E60C}"/>
              </a:ext>
            </a:extLst>
          </p:cNvPr>
          <p:cNvSpPr/>
          <p:nvPr/>
        </p:nvSpPr>
        <p:spPr>
          <a:xfrm>
            <a:off x="10183434" y="2434046"/>
            <a:ext cx="1055428" cy="707886"/>
          </a:xfrm>
          <a:prstGeom prst="rect">
            <a:avLst/>
          </a:prstGeom>
        </p:spPr>
        <p:txBody>
          <a:bodyPr wrap="square" anchor="t">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4000" b="1" i="0" u="none" strike="noStrike" kern="1200" cap="none" spc="0" normalizeH="0" baseline="0" noProof="0" dirty="0">
                <a:ln>
                  <a:noFill/>
                </a:ln>
                <a:solidFill>
                  <a:schemeClr val="accent1">
                    <a:lumMod val="50000"/>
                  </a:schemeClr>
                </a:solidFill>
                <a:effectLst/>
                <a:uLnTx/>
                <a:uFillTx/>
                <a:latin typeface="El Messiri" panose="00000800000000000000" pitchFamily="50" charset="-78"/>
                <a:ea typeface="+mn-ea"/>
                <a:cs typeface="El Messiri" panose="00000800000000000000" pitchFamily="50" charset="-78"/>
              </a:rPr>
              <a:t>4</a:t>
            </a:r>
          </a:p>
        </p:txBody>
      </p:sp>
    </p:spTree>
    <p:extLst>
      <p:ext uri="{BB962C8B-B14F-4D97-AF65-F5344CB8AC3E}">
        <p14:creationId xmlns:p14="http://schemas.microsoft.com/office/powerpoint/2010/main" val="29597560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5" fill="hold" grpId="0" nodeType="after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randombar(vertical)">
                                      <p:cBhvr>
                                        <p:cTn id="7" dur="150"/>
                                        <p:tgtEl>
                                          <p:spTgt spid="48"/>
                                        </p:tgtEl>
                                      </p:cBhvr>
                                    </p:animEffect>
                                  </p:childTnLst>
                                </p:cTn>
                              </p:par>
                            </p:childTnLst>
                          </p:cTn>
                        </p:par>
                        <p:par>
                          <p:cTn id="8" fill="hold">
                            <p:stCondLst>
                              <p:cond delay="150"/>
                            </p:stCondLst>
                            <p:childTnLst>
                              <p:par>
                                <p:cTn id="9" presetID="14" presetClass="entr" presetSubtype="5" fill="hold" grpId="0" nodeType="afterEffect">
                                  <p:stCondLst>
                                    <p:cond delay="0"/>
                                  </p:stCondLst>
                                  <p:childTnLst>
                                    <p:set>
                                      <p:cBhvr>
                                        <p:cTn id="10" dur="1" fill="hold">
                                          <p:stCondLst>
                                            <p:cond delay="0"/>
                                          </p:stCondLst>
                                        </p:cTn>
                                        <p:tgtEl>
                                          <p:spTgt spid="49"/>
                                        </p:tgtEl>
                                        <p:attrNameLst>
                                          <p:attrName>style.visibility</p:attrName>
                                        </p:attrNameLst>
                                      </p:cBhvr>
                                      <p:to>
                                        <p:strVal val="visible"/>
                                      </p:to>
                                    </p:set>
                                    <p:animEffect transition="in" filter="randombar(vertical)">
                                      <p:cBhvr>
                                        <p:cTn id="11" dur="150"/>
                                        <p:tgtEl>
                                          <p:spTgt spid="49"/>
                                        </p:tgtEl>
                                      </p:cBhvr>
                                    </p:animEffect>
                                  </p:childTnLst>
                                </p:cTn>
                              </p:par>
                            </p:childTnLst>
                          </p:cTn>
                        </p:par>
                        <p:par>
                          <p:cTn id="12" fill="hold">
                            <p:stCondLst>
                              <p:cond delay="300"/>
                            </p:stCondLst>
                            <p:childTnLst>
                              <p:par>
                                <p:cTn id="13" presetID="14" presetClass="entr" presetSubtype="5" fill="hold" grpId="0" nodeType="afterEffect">
                                  <p:stCondLst>
                                    <p:cond delay="0"/>
                                  </p:stCondLst>
                                  <p:childTnLst>
                                    <p:set>
                                      <p:cBhvr>
                                        <p:cTn id="14" dur="1" fill="hold">
                                          <p:stCondLst>
                                            <p:cond delay="0"/>
                                          </p:stCondLst>
                                        </p:cTn>
                                        <p:tgtEl>
                                          <p:spTgt spid="50"/>
                                        </p:tgtEl>
                                        <p:attrNameLst>
                                          <p:attrName>style.visibility</p:attrName>
                                        </p:attrNameLst>
                                      </p:cBhvr>
                                      <p:to>
                                        <p:strVal val="visible"/>
                                      </p:to>
                                    </p:set>
                                    <p:animEffect transition="in" filter="randombar(vertical)">
                                      <p:cBhvr>
                                        <p:cTn id="15" dur="150"/>
                                        <p:tgtEl>
                                          <p:spTgt spid="50"/>
                                        </p:tgtEl>
                                      </p:cBhvr>
                                    </p:animEffect>
                                  </p:childTnLst>
                                </p:cTn>
                              </p:par>
                            </p:childTnLst>
                          </p:cTn>
                        </p:par>
                        <p:par>
                          <p:cTn id="16" fill="hold">
                            <p:stCondLst>
                              <p:cond delay="450"/>
                            </p:stCondLst>
                            <p:childTnLst>
                              <p:par>
                                <p:cTn id="17" presetID="14" presetClass="entr" presetSubtype="5" fill="hold" grpId="0" nodeType="afterEffect">
                                  <p:stCondLst>
                                    <p:cond delay="0"/>
                                  </p:stCondLst>
                                  <p:childTnLst>
                                    <p:set>
                                      <p:cBhvr>
                                        <p:cTn id="18" dur="1" fill="hold">
                                          <p:stCondLst>
                                            <p:cond delay="0"/>
                                          </p:stCondLst>
                                        </p:cTn>
                                        <p:tgtEl>
                                          <p:spTgt spid="51"/>
                                        </p:tgtEl>
                                        <p:attrNameLst>
                                          <p:attrName>style.visibility</p:attrName>
                                        </p:attrNameLst>
                                      </p:cBhvr>
                                      <p:to>
                                        <p:strVal val="visible"/>
                                      </p:to>
                                    </p:set>
                                    <p:animEffect transition="in" filter="randombar(vertical)">
                                      <p:cBhvr>
                                        <p:cTn id="19" dur="150"/>
                                        <p:tgtEl>
                                          <p:spTgt spid="51"/>
                                        </p:tgtEl>
                                      </p:cBhvr>
                                    </p:animEffect>
                                  </p:childTnLst>
                                </p:cTn>
                              </p:par>
                            </p:childTnLst>
                          </p:cTn>
                        </p:par>
                        <p:par>
                          <p:cTn id="20" fill="hold">
                            <p:stCondLst>
                              <p:cond delay="600"/>
                            </p:stCondLst>
                            <p:childTnLst>
                              <p:par>
                                <p:cTn id="21" presetID="41" presetClass="entr" presetSubtype="0" fill="hold" grpId="0" nodeType="afterEffect">
                                  <p:stCondLst>
                                    <p:cond delay="0"/>
                                  </p:stCondLst>
                                  <p:iterate type="lt">
                                    <p:tmPct val="10000"/>
                                  </p:iterate>
                                  <p:childTnLst>
                                    <p:set>
                                      <p:cBhvr>
                                        <p:cTn id="22" dur="1" fill="hold">
                                          <p:stCondLst>
                                            <p:cond delay="0"/>
                                          </p:stCondLst>
                                        </p:cTn>
                                        <p:tgtEl>
                                          <p:spTgt spid="36"/>
                                        </p:tgtEl>
                                        <p:attrNameLst>
                                          <p:attrName>style.visibility</p:attrName>
                                        </p:attrNameLst>
                                      </p:cBhvr>
                                      <p:to>
                                        <p:strVal val="visible"/>
                                      </p:to>
                                    </p:set>
                                    <p:anim calcmode="lin" valueType="num">
                                      <p:cBhvr>
                                        <p:cTn id="23" dur="250" fill="hold"/>
                                        <p:tgtEl>
                                          <p:spTgt spid="36"/>
                                        </p:tgtEl>
                                        <p:attrNameLst>
                                          <p:attrName>ppt_x</p:attrName>
                                        </p:attrNameLst>
                                      </p:cBhvr>
                                      <p:tavLst>
                                        <p:tav tm="0">
                                          <p:val>
                                            <p:strVal val="#ppt_x"/>
                                          </p:val>
                                        </p:tav>
                                        <p:tav tm="50000">
                                          <p:val>
                                            <p:strVal val="#ppt_x+.1"/>
                                          </p:val>
                                        </p:tav>
                                        <p:tav tm="100000">
                                          <p:val>
                                            <p:strVal val="#ppt_x"/>
                                          </p:val>
                                        </p:tav>
                                      </p:tavLst>
                                    </p:anim>
                                    <p:anim calcmode="lin" valueType="num">
                                      <p:cBhvr>
                                        <p:cTn id="24" dur="250" fill="hold"/>
                                        <p:tgtEl>
                                          <p:spTgt spid="36"/>
                                        </p:tgtEl>
                                        <p:attrNameLst>
                                          <p:attrName>ppt_y</p:attrName>
                                        </p:attrNameLst>
                                      </p:cBhvr>
                                      <p:tavLst>
                                        <p:tav tm="0">
                                          <p:val>
                                            <p:strVal val="#ppt_y"/>
                                          </p:val>
                                        </p:tav>
                                        <p:tav tm="100000">
                                          <p:val>
                                            <p:strVal val="#ppt_y"/>
                                          </p:val>
                                        </p:tav>
                                      </p:tavLst>
                                    </p:anim>
                                    <p:anim calcmode="lin" valueType="num">
                                      <p:cBhvr>
                                        <p:cTn id="25" dur="250" fill="hold"/>
                                        <p:tgtEl>
                                          <p:spTgt spid="36"/>
                                        </p:tgtEl>
                                        <p:attrNameLst>
                                          <p:attrName>ppt_h</p:attrName>
                                        </p:attrNameLst>
                                      </p:cBhvr>
                                      <p:tavLst>
                                        <p:tav tm="0">
                                          <p:val>
                                            <p:strVal val="#ppt_h/10"/>
                                          </p:val>
                                        </p:tav>
                                        <p:tav tm="50000">
                                          <p:val>
                                            <p:strVal val="#ppt_h+.01"/>
                                          </p:val>
                                        </p:tav>
                                        <p:tav tm="100000">
                                          <p:val>
                                            <p:strVal val="#ppt_h"/>
                                          </p:val>
                                        </p:tav>
                                      </p:tavLst>
                                    </p:anim>
                                    <p:anim calcmode="lin" valueType="num">
                                      <p:cBhvr>
                                        <p:cTn id="26" dur="250" fill="hold"/>
                                        <p:tgtEl>
                                          <p:spTgt spid="36"/>
                                        </p:tgtEl>
                                        <p:attrNameLst>
                                          <p:attrName>ppt_w</p:attrName>
                                        </p:attrNameLst>
                                      </p:cBhvr>
                                      <p:tavLst>
                                        <p:tav tm="0">
                                          <p:val>
                                            <p:strVal val="#ppt_w/10"/>
                                          </p:val>
                                        </p:tav>
                                        <p:tav tm="50000">
                                          <p:val>
                                            <p:strVal val="#ppt_w+.01"/>
                                          </p:val>
                                        </p:tav>
                                        <p:tav tm="100000">
                                          <p:val>
                                            <p:strVal val="#ppt_w"/>
                                          </p:val>
                                        </p:tav>
                                      </p:tavLst>
                                    </p:anim>
                                    <p:animEffect transition="in" filter="fade">
                                      <p:cBhvr>
                                        <p:cTn id="27" dur="250" tmFilter="0,0; .5, 1; 1, 1"/>
                                        <p:tgtEl>
                                          <p:spTgt spid="36"/>
                                        </p:tgtEl>
                                      </p:cBhvr>
                                    </p:animEffect>
                                  </p:childTnLst>
                                </p:cTn>
                              </p:par>
                            </p:childTnLst>
                          </p:cTn>
                        </p:par>
                        <p:par>
                          <p:cTn id="28" fill="hold">
                            <p:stCondLst>
                              <p:cond delay="1250"/>
                            </p:stCondLst>
                            <p:childTnLst>
                              <p:par>
                                <p:cTn id="29" presetID="41" presetClass="entr" presetSubtype="0" fill="hold" grpId="0" nodeType="afterEffect">
                                  <p:stCondLst>
                                    <p:cond delay="0"/>
                                  </p:stCondLst>
                                  <p:iterate type="lt">
                                    <p:tmPct val="10000"/>
                                  </p:iterate>
                                  <p:childTnLst>
                                    <p:set>
                                      <p:cBhvr>
                                        <p:cTn id="30" dur="1" fill="hold">
                                          <p:stCondLst>
                                            <p:cond delay="0"/>
                                          </p:stCondLst>
                                        </p:cTn>
                                        <p:tgtEl>
                                          <p:spTgt spid="37"/>
                                        </p:tgtEl>
                                        <p:attrNameLst>
                                          <p:attrName>style.visibility</p:attrName>
                                        </p:attrNameLst>
                                      </p:cBhvr>
                                      <p:to>
                                        <p:strVal val="visible"/>
                                      </p:to>
                                    </p:set>
                                    <p:anim calcmode="lin" valueType="num">
                                      <p:cBhvr>
                                        <p:cTn id="31" dur="100" fill="hold"/>
                                        <p:tgtEl>
                                          <p:spTgt spid="37"/>
                                        </p:tgtEl>
                                        <p:attrNameLst>
                                          <p:attrName>ppt_x</p:attrName>
                                        </p:attrNameLst>
                                      </p:cBhvr>
                                      <p:tavLst>
                                        <p:tav tm="0">
                                          <p:val>
                                            <p:strVal val="#ppt_x"/>
                                          </p:val>
                                        </p:tav>
                                        <p:tav tm="50000">
                                          <p:val>
                                            <p:strVal val="#ppt_x+.1"/>
                                          </p:val>
                                        </p:tav>
                                        <p:tav tm="100000">
                                          <p:val>
                                            <p:strVal val="#ppt_x"/>
                                          </p:val>
                                        </p:tav>
                                      </p:tavLst>
                                    </p:anim>
                                    <p:anim calcmode="lin" valueType="num">
                                      <p:cBhvr>
                                        <p:cTn id="32" dur="100" fill="hold"/>
                                        <p:tgtEl>
                                          <p:spTgt spid="37"/>
                                        </p:tgtEl>
                                        <p:attrNameLst>
                                          <p:attrName>ppt_y</p:attrName>
                                        </p:attrNameLst>
                                      </p:cBhvr>
                                      <p:tavLst>
                                        <p:tav tm="0">
                                          <p:val>
                                            <p:strVal val="#ppt_y"/>
                                          </p:val>
                                        </p:tav>
                                        <p:tav tm="100000">
                                          <p:val>
                                            <p:strVal val="#ppt_y"/>
                                          </p:val>
                                        </p:tav>
                                      </p:tavLst>
                                    </p:anim>
                                    <p:anim calcmode="lin" valueType="num">
                                      <p:cBhvr>
                                        <p:cTn id="33" dur="100" fill="hold"/>
                                        <p:tgtEl>
                                          <p:spTgt spid="37"/>
                                        </p:tgtEl>
                                        <p:attrNameLst>
                                          <p:attrName>ppt_h</p:attrName>
                                        </p:attrNameLst>
                                      </p:cBhvr>
                                      <p:tavLst>
                                        <p:tav tm="0">
                                          <p:val>
                                            <p:strVal val="#ppt_h/10"/>
                                          </p:val>
                                        </p:tav>
                                        <p:tav tm="50000">
                                          <p:val>
                                            <p:strVal val="#ppt_h+.01"/>
                                          </p:val>
                                        </p:tav>
                                        <p:tav tm="100000">
                                          <p:val>
                                            <p:strVal val="#ppt_h"/>
                                          </p:val>
                                        </p:tav>
                                      </p:tavLst>
                                    </p:anim>
                                    <p:anim calcmode="lin" valueType="num">
                                      <p:cBhvr>
                                        <p:cTn id="34" dur="100" fill="hold"/>
                                        <p:tgtEl>
                                          <p:spTgt spid="37"/>
                                        </p:tgtEl>
                                        <p:attrNameLst>
                                          <p:attrName>ppt_w</p:attrName>
                                        </p:attrNameLst>
                                      </p:cBhvr>
                                      <p:tavLst>
                                        <p:tav tm="0">
                                          <p:val>
                                            <p:strVal val="#ppt_w/10"/>
                                          </p:val>
                                        </p:tav>
                                        <p:tav tm="50000">
                                          <p:val>
                                            <p:strVal val="#ppt_w+.01"/>
                                          </p:val>
                                        </p:tav>
                                        <p:tav tm="100000">
                                          <p:val>
                                            <p:strVal val="#ppt_w"/>
                                          </p:val>
                                        </p:tav>
                                      </p:tavLst>
                                    </p:anim>
                                    <p:animEffect transition="in" filter="fade">
                                      <p:cBhvr>
                                        <p:cTn id="35" dur="100" tmFilter="0,0; .5, 1; 1, 1"/>
                                        <p:tgtEl>
                                          <p:spTgt spid="37"/>
                                        </p:tgtEl>
                                      </p:cBhvr>
                                    </p:animEffect>
                                  </p:childTnLst>
                                </p:cTn>
                              </p:par>
                            </p:childTnLst>
                          </p:cTn>
                        </p:par>
                        <p:par>
                          <p:cTn id="36" fill="hold">
                            <p:stCondLst>
                              <p:cond delay="1480"/>
                            </p:stCondLst>
                            <p:childTnLst>
                              <p:par>
                                <p:cTn id="37" presetID="41" presetClass="entr" presetSubtype="0" fill="hold" grpId="0" nodeType="afterEffect">
                                  <p:stCondLst>
                                    <p:cond delay="0"/>
                                  </p:stCondLst>
                                  <p:iterate type="lt">
                                    <p:tmPct val="10000"/>
                                  </p:iterate>
                                  <p:childTnLst>
                                    <p:set>
                                      <p:cBhvr>
                                        <p:cTn id="38" dur="1" fill="hold">
                                          <p:stCondLst>
                                            <p:cond delay="0"/>
                                          </p:stCondLst>
                                        </p:cTn>
                                        <p:tgtEl>
                                          <p:spTgt spid="28"/>
                                        </p:tgtEl>
                                        <p:attrNameLst>
                                          <p:attrName>style.visibility</p:attrName>
                                        </p:attrNameLst>
                                      </p:cBhvr>
                                      <p:to>
                                        <p:strVal val="visible"/>
                                      </p:to>
                                    </p:set>
                                    <p:anim calcmode="lin" valueType="num">
                                      <p:cBhvr>
                                        <p:cTn id="39" dur="250" fill="hold"/>
                                        <p:tgtEl>
                                          <p:spTgt spid="28"/>
                                        </p:tgtEl>
                                        <p:attrNameLst>
                                          <p:attrName>ppt_x</p:attrName>
                                        </p:attrNameLst>
                                      </p:cBhvr>
                                      <p:tavLst>
                                        <p:tav tm="0">
                                          <p:val>
                                            <p:strVal val="#ppt_x"/>
                                          </p:val>
                                        </p:tav>
                                        <p:tav tm="50000">
                                          <p:val>
                                            <p:strVal val="#ppt_x+.1"/>
                                          </p:val>
                                        </p:tav>
                                        <p:tav tm="100000">
                                          <p:val>
                                            <p:strVal val="#ppt_x"/>
                                          </p:val>
                                        </p:tav>
                                      </p:tavLst>
                                    </p:anim>
                                    <p:anim calcmode="lin" valueType="num">
                                      <p:cBhvr>
                                        <p:cTn id="40" dur="250" fill="hold"/>
                                        <p:tgtEl>
                                          <p:spTgt spid="28"/>
                                        </p:tgtEl>
                                        <p:attrNameLst>
                                          <p:attrName>ppt_y</p:attrName>
                                        </p:attrNameLst>
                                      </p:cBhvr>
                                      <p:tavLst>
                                        <p:tav tm="0">
                                          <p:val>
                                            <p:strVal val="#ppt_y"/>
                                          </p:val>
                                        </p:tav>
                                        <p:tav tm="100000">
                                          <p:val>
                                            <p:strVal val="#ppt_y"/>
                                          </p:val>
                                        </p:tav>
                                      </p:tavLst>
                                    </p:anim>
                                    <p:anim calcmode="lin" valueType="num">
                                      <p:cBhvr>
                                        <p:cTn id="41" dur="250" fill="hold"/>
                                        <p:tgtEl>
                                          <p:spTgt spid="28"/>
                                        </p:tgtEl>
                                        <p:attrNameLst>
                                          <p:attrName>ppt_h</p:attrName>
                                        </p:attrNameLst>
                                      </p:cBhvr>
                                      <p:tavLst>
                                        <p:tav tm="0">
                                          <p:val>
                                            <p:strVal val="#ppt_h/10"/>
                                          </p:val>
                                        </p:tav>
                                        <p:tav tm="50000">
                                          <p:val>
                                            <p:strVal val="#ppt_h+.01"/>
                                          </p:val>
                                        </p:tav>
                                        <p:tav tm="100000">
                                          <p:val>
                                            <p:strVal val="#ppt_h"/>
                                          </p:val>
                                        </p:tav>
                                      </p:tavLst>
                                    </p:anim>
                                    <p:anim calcmode="lin" valueType="num">
                                      <p:cBhvr>
                                        <p:cTn id="42" dur="250" fill="hold"/>
                                        <p:tgtEl>
                                          <p:spTgt spid="28"/>
                                        </p:tgtEl>
                                        <p:attrNameLst>
                                          <p:attrName>ppt_w</p:attrName>
                                        </p:attrNameLst>
                                      </p:cBhvr>
                                      <p:tavLst>
                                        <p:tav tm="0">
                                          <p:val>
                                            <p:strVal val="#ppt_w/10"/>
                                          </p:val>
                                        </p:tav>
                                        <p:tav tm="50000">
                                          <p:val>
                                            <p:strVal val="#ppt_w+.01"/>
                                          </p:val>
                                        </p:tav>
                                        <p:tav tm="100000">
                                          <p:val>
                                            <p:strVal val="#ppt_w"/>
                                          </p:val>
                                        </p:tav>
                                      </p:tavLst>
                                    </p:anim>
                                    <p:animEffect transition="in" filter="fade">
                                      <p:cBhvr>
                                        <p:cTn id="43" dur="250" tmFilter="0,0; .5, 1; 1, 1"/>
                                        <p:tgtEl>
                                          <p:spTgt spid="28"/>
                                        </p:tgtEl>
                                      </p:cBhvr>
                                    </p:animEffect>
                                  </p:childTnLst>
                                </p:cTn>
                              </p:par>
                            </p:childTnLst>
                          </p:cTn>
                        </p:par>
                        <p:par>
                          <p:cTn id="44" fill="hold">
                            <p:stCondLst>
                              <p:cond delay="1730"/>
                            </p:stCondLst>
                            <p:childTnLst>
                              <p:par>
                                <p:cTn id="45" presetID="41" presetClass="entr" presetSubtype="0" fill="hold" grpId="0" nodeType="afterEffect">
                                  <p:stCondLst>
                                    <p:cond delay="0"/>
                                  </p:stCondLst>
                                  <p:iterate type="lt">
                                    <p:tmPct val="10000"/>
                                  </p:iterate>
                                  <p:childTnLst>
                                    <p:set>
                                      <p:cBhvr>
                                        <p:cTn id="46" dur="1" fill="hold">
                                          <p:stCondLst>
                                            <p:cond delay="0"/>
                                          </p:stCondLst>
                                        </p:cTn>
                                        <p:tgtEl>
                                          <p:spTgt spid="29"/>
                                        </p:tgtEl>
                                        <p:attrNameLst>
                                          <p:attrName>style.visibility</p:attrName>
                                        </p:attrNameLst>
                                      </p:cBhvr>
                                      <p:to>
                                        <p:strVal val="visible"/>
                                      </p:to>
                                    </p:set>
                                    <p:anim calcmode="lin" valueType="num">
                                      <p:cBhvr>
                                        <p:cTn id="47" dur="250" fill="hold"/>
                                        <p:tgtEl>
                                          <p:spTgt spid="29"/>
                                        </p:tgtEl>
                                        <p:attrNameLst>
                                          <p:attrName>ppt_x</p:attrName>
                                        </p:attrNameLst>
                                      </p:cBhvr>
                                      <p:tavLst>
                                        <p:tav tm="0">
                                          <p:val>
                                            <p:strVal val="#ppt_x"/>
                                          </p:val>
                                        </p:tav>
                                        <p:tav tm="50000">
                                          <p:val>
                                            <p:strVal val="#ppt_x+.1"/>
                                          </p:val>
                                        </p:tav>
                                        <p:tav tm="100000">
                                          <p:val>
                                            <p:strVal val="#ppt_x"/>
                                          </p:val>
                                        </p:tav>
                                      </p:tavLst>
                                    </p:anim>
                                    <p:anim calcmode="lin" valueType="num">
                                      <p:cBhvr>
                                        <p:cTn id="48" dur="250" fill="hold"/>
                                        <p:tgtEl>
                                          <p:spTgt spid="29"/>
                                        </p:tgtEl>
                                        <p:attrNameLst>
                                          <p:attrName>ppt_y</p:attrName>
                                        </p:attrNameLst>
                                      </p:cBhvr>
                                      <p:tavLst>
                                        <p:tav tm="0">
                                          <p:val>
                                            <p:strVal val="#ppt_y"/>
                                          </p:val>
                                        </p:tav>
                                        <p:tav tm="100000">
                                          <p:val>
                                            <p:strVal val="#ppt_y"/>
                                          </p:val>
                                        </p:tav>
                                      </p:tavLst>
                                    </p:anim>
                                    <p:anim calcmode="lin" valueType="num">
                                      <p:cBhvr>
                                        <p:cTn id="49" dur="250" fill="hold"/>
                                        <p:tgtEl>
                                          <p:spTgt spid="29"/>
                                        </p:tgtEl>
                                        <p:attrNameLst>
                                          <p:attrName>ppt_h</p:attrName>
                                        </p:attrNameLst>
                                      </p:cBhvr>
                                      <p:tavLst>
                                        <p:tav tm="0">
                                          <p:val>
                                            <p:strVal val="#ppt_h/10"/>
                                          </p:val>
                                        </p:tav>
                                        <p:tav tm="50000">
                                          <p:val>
                                            <p:strVal val="#ppt_h+.01"/>
                                          </p:val>
                                        </p:tav>
                                        <p:tav tm="100000">
                                          <p:val>
                                            <p:strVal val="#ppt_h"/>
                                          </p:val>
                                        </p:tav>
                                      </p:tavLst>
                                    </p:anim>
                                    <p:anim calcmode="lin" valueType="num">
                                      <p:cBhvr>
                                        <p:cTn id="50" dur="250" fill="hold"/>
                                        <p:tgtEl>
                                          <p:spTgt spid="29"/>
                                        </p:tgtEl>
                                        <p:attrNameLst>
                                          <p:attrName>ppt_w</p:attrName>
                                        </p:attrNameLst>
                                      </p:cBhvr>
                                      <p:tavLst>
                                        <p:tav tm="0">
                                          <p:val>
                                            <p:strVal val="#ppt_w/10"/>
                                          </p:val>
                                        </p:tav>
                                        <p:tav tm="50000">
                                          <p:val>
                                            <p:strVal val="#ppt_w+.01"/>
                                          </p:val>
                                        </p:tav>
                                        <p:tav tm="100000">
                                          <p:val>
                                            <p:strVal val="#ppt_w"/>
                                          </p:val>
                                        </p:tav>
                                      </p:tavLst>
                                    </p:anim>
                                    <p:animEffect transition="in" filter="fade">
                                      <p:cBhvr>
                                        <p:cTn id="51" dur="250" tmFilter="0,0; .5, 1; 1, 1"/>
                                        <p:tgtEl>
                                          <p:spTgt spid="29"/>
                                        </p:tgtEl>
                                      </p:cBhvr>
                                    </p:animEffect>
                                  </p:childTnLst>
                                </p:cTn>
                              </p:par>
                            </p:childTnLst>
                          </p:cTn>
                        </p:par>
                        <p:par>
                          <p:cTn id="52" fill="hold">
                            <p:stCondLst>
                              <p:cond delay="1980"/>
                            </p:stCondLst>
                            <p:childTnLst>
                              <p:par>
                                <p:cTn id="53" presetID="41" presetClass="entr" presetSubtype="0" fill="hold" grpId="0" nodeType="afterEffect">
                                  <p:stCondLst>
                                    <p:cond delay="0"/>
                                  </p:stCondLst>
                                  <p:iterate type="lt">
                                    <p:tmPct val="10000"/>
                                  </p:iterate>
                                  <p:childTnLst>
                                    <p:set>
                                      <p:cBhvr>
                                        <p:cTn id="54" dur="1" fill="hold">
                                          <p:stCondLst>
                                            <p:cond delay="0"/>
                                          </p:stCondLst>
                                        </p:cTn>
                                        <p:tgtEl>
                                          <p:spTgt spid="46"/>
                                        </p:tgtEl>
                                        <p:attrNameLst>
                                          <p:attrName>style.visibility</p:attrName>
                                        </p:attrNameLst>
                                      </p:cBhvr>
                                      <p:to>
                                        <p:strVal val="visible"/>
                                      </p:to>
                                    </p:set>
                                    <p:anim calcmode="lin" valueType="num">
                                      <p:cBhvr>
                                        <p:cTn id="55" dur="100" fill="hold"/>
                                        <p:tgtEl>
                                          <p:spTgt spid="46"/>
                                        </p:tgtEl>
                                        <p:attrNameLst>
                                          <p:attrName>ppt_x</p:attrName>
                                        </p:attrNameLst>
                                      </p:cBhvr>
                                      <p:tavLst>
                                        <p:tav tm="0">
                                          <p:val>
                                            <p:strVal val="#ppt_x"/>
                                          </p:val>
                                        </p:tav>
                                        <p:tav tm="50000">
                                          <p:val>
                                            <p:strVal val="#ppt_x+.1"/>
                                          </p:val>
                                        </p:tav>
                                        <p:tav tm="100000">
                                          <p:val>
                                            <p:strVal val="#ppt_x"/>
                                          </p:val>
                                        </p:tav>
                                      </p:tavLst>
                                    </p:anim>
                                    <p:anim calcmode="lin" valueType="num">
                                      <p:cBhvr>
                                        <p:cTn id="56" dur="100" fill="hold"/>
                                        <p:tgtEl>
                                          <p:spTgt spid="46"/>
                                        </p:tgtEl>
                                        <p:attrNameLst>
                                          <p:attrName>ppt_y</p:attrName>
                                        </p:attrNameLst>
                                      </p:cBhvr>
                                      <p:tavLst>
                                        <p:tav tm="0">
                                          <p:val>
                                            <p:strVal val="#ppt_y"/>
                                          </p:val>
                                        </p:tav>
                                        <p:tav tm="100000">
                                          <p:val>
                                            <p:strVal val="#ppt_y"/>
                                          </p:val>
                                        </p:tav>
                                      </p:tavLst>
                                    </p:anim>
                                    <p:anim calcmode="lin" valueType="num">
                                      <p:cBhvr>
                                        <p:cTn id="57" dur="100" fill="hold"/>
                                        <p:tgtEl>
                                          <p:spTgt spid="46"/>
                                        </p:tgtEl>
                                        <p:attrNameLst>
                                          <p:attrName>ppt_h</p:attrName>
                                        </p:attrNameLst>
                                      </p:cBhvr>
                                      <p:tavLst>
                                        <p:tav tm="0">
                                          <p:val>
                                            <p:strVal val="#ppt_h/10"/>
                                          </p:val>
                                        </p:tav>
                                        <p:tav tm="50000">
                                          <p:val>
                                            <p:strVal val="#ppt_h+.01"/>
                                          </p:val>
                                        </p:tav>
                                        <p:tav tm="100000">
                                          <p:val>
                                            <p:strVal val="#ppt_h"/>
                                          </p:val>
                                        </p:tav>
                                      </p:tavLst>
                                    </p:anim>
                                    <p:anim calcmode="lin" valueType="num">
                                      <p:cBhvr>
                                        <p:cTn id="58" dur="100" fill="hold"/>
                                        <p:tgtEl>
                                          <p:spTgt spid="46"/>
                                        </p:tgtEl>
                                        <p:attrNameLst>
                                          <p:attrName>ppt_w</p:attrName>
                                        </p:attrNameLst>
                                      </p:cBhvr>
                                      <p:tavLst>
                                        <p:tav tm="0">
                                          <p:val>
                                            <p:strVal val="#ppt_w/10"/>
                                          </p:val>
                                        </p:tav>
                                        <p:tav tm="50000">
                                          <p:val>
                                            <p:strVal val="#ppt_w+.01"/>
                                          </p:val>
                                        </p:tav>
                                        <p:tav tm="100000">
                                          <p:val>
                                            <p:strVal val="#ppt_w"/>
                                          </p:val>
                                        </p:tav>
                                      </p:tavLst>
                                    </p:anim>
                                    <p:animEffect transition="in" filter="fade">
                                      <p:cBhvr>
                                        <p:cTn id="59" dur="100" tmFilter="0,0; .5, 1; 1, 1"/>
                                        <p:tgtEl>
                                          <p:spTgt spid="46"/>
                                        </p:tgtEl>
                                      </p:cBhvr>
                                    </p:animEffect>
                                  </p:childTnLst>
                                </p:cTn>
                              </p:par>
                            </p:childTnLst>
                          </p:cTn>
                        </p:par>
                        <p:par>
                          <p:cTn id="60" fill="hold">
                            <p:stCondLst>
                              <p:cond delay="2120"/>
                            </p:stCondLst>
                            <p:childTnLst>
                              <p:par>
                                <p:cTn id="61" presetID="41" presetClass="entr" presetSubtype="0" fill="hold" grpId="0" nodeType="afterEffect">
                                  <p:stCondLst>
                                    <p:cond delay="0"/>
                                  </p:stCondLst>
                                  <p:iterate type="lt">
                                    <p:tmPct val="10000"/>
                                  </p:iterate>
                                  <p:childTnLst>
                                    <p:set>
                                      <p:cBhvr>
                                        <p:cTn id="62" dur="1" fill="hold">
                                          <p:stCondLst>
                                            <p:cond delay="0"/>
                                          </p:stCondLst>
                                        </p:cTn>
                                        <p:tgtEl>
                                          <p:spTgt spid="47"/>
                                        </p:tgtEl>
                                        <p:attrNameLst>
                                          <p:attrName>style.visibility</p:attrName>
                                        </p:attrNameLst>
                                      </p:cBhvr>
                                      <p:to>
                                        <p:strVal val="visible"/>
                                      </p:to>
                                    </p:set>
                                    <p:anim calcmode="lin" valueType="num">
                                      <p:cBhvr>
                                        <p:cTn id="63" dur="100" fill="hold"/>
                                        <p:tgtEl>
                                          <p:spTgt spid="47"/>
                                        </p:tgtEl>
                                        <p:attrNameLst>
                                          <p:attrName>ppt_x</p:attrName>
                                        </p:attrNameLst>
                                      </p:cBhvr>
                                      <p:tavLst>
                                        <p:tav tm="0">
                                          <p:val>
                                            <p:strVal val="#ppt_x"/>
                                          </p:val>
                                        </p:tav>
                                        <p:tav tm="50000">
                                          <p:val>
                                            <p:strVal val="#ppt_x+.1"/>
                                          </p:val>
                                        </p:tav>
                                        <p:tav tm="100000">
                                          <p:val>
                                            <p:strVal val="#ppt_x"/>
                                          </p:val>
                                        </p:tav>
                                      </p:tavLst>
                                    </p:anim>
                                    <p:anim calcmode="lin" valueType="num">
                                      <p:cBhvr>
                                        <p:cTn id="64" dur="100" fill="hold"/>
                                        <p:tgtEl>
                                          <p:spTgt spid="47"/>
                                        </p:tgtEl>
                                        <p:attrNameLst>
                                          <p:attrName>ppt_y</p:attrName>
                                        </p:attrNameLst>
                                      </p:cBhvr>
                                      <p:tavLst>
                                        <p:tav tm="0">
                                          <p:val>
                                            <p:strVal val="#ppt_y"/>
                                          </p:val>
                                        </p:tav>
                                        <p:tav tm="100000">
                                          <p:val>
                                            <p:strVal val="#ppt_y"/>
                                          </p:val>
                                        </p:tav>
                                      </p:tavLst>
                                    </p:anim>
                                    <p:anim calcmode="lin" valueType="num">
                                      <p:cBhvr>
                                        <p:cTn id="65" dur="100" fill="hold"/>
                                        <p:tgtEl>
                                          <p:spTgt spid="47"/>
                                        </p:tgtEl>
                                        <p:attrNameLst>
                                          <p:attrName>ppt_h</p:attrName>
                                        </p:attrNameLst>
                                      </p:cBhvr>
                                      <p:tavLst>
                                        <p:tav tm="0">
                                          <p:val>
                                            <p:strVal val="#ppt_h/10"/>
                                          </p:val>
                                        </p:tav>
                                        <p:tav tm="50000">
                                          <p:val>
                                            <p:strVal val="#ppt_h+.01"/>
                                          </p:val>
                                        </p:tav>
                                        <p:tav tm="100000">
                                          <p:val>
                                            <p:strVal val="#ppt_h"/>
                                          </p:val>
                                        </p:tav>
                                      </p:tavLst>
                                    </p:anim>
                                    <p:anim calcmode="lin" valueType="num">
                                      <p:cBhvr>
                                        <p:cTn id="66" dur="100" fill="hold"/>
                                        <p:tgtEl>
                                          <p:spTgt spid="47"/>
                                        </p:tgtEl>
                                        <p:attrNameLst>
                                          <p:attrName>ppt_w</p:attrName>
                                        </p:attrNameLst>
                                      </p:cBhvr>
                                      <p:tavLst>
                                        <p:tav tm="0">
                                          <p:val>
                                            <p:strVal val="#ppt_w/10"/>
                                          </p:val>
                                        </p:tav>
                                        <p:tav tm="50000">
                                          <p:val>
                                            <p:strVal val="#ppt_w+.01"/>
                                          </p:val>
                                        </p:tav>
                                        <p:tav tm="100000">
                                          <p:val>
                                            <p:strVal val="#ppt_w"/>
                                          </p:val>
                                        </p:tav>
                                      </p:tavLst>
                                    </p:anim>
                                    <p:animEffect transition="in" filter="fade">
                                      <p:cBhvr>
                                        <p:cTn id="67" dur="100" tmFilter="0,0; .5, 1; 1, 1"/>
                                        <p:tgtEl>
                                          <p:spTgt spid="47"/>
                                        </p:tgtEl>
                                      </p:cBhvr>
                                    </p:animEffect>
                                  </p:childTnLst>
                                </p:cTn>
                              </p:par>
                            </p:childTnLst>
                          </p:cTn>
                        </p:par>
                        <p:par>
                          <p:cTn id="68" fill="hold">
                            <p:stCondLst>
                              <p:cond delay="2270"/>
                            </p:stCondLst>
                            <p:childTnLst>
                              <p:par>
                                <p:cTn id="69" presetID="41" presetClass="entr" presetSubtype="0" fill="hold" grpId="0" nodeType="afterEffect">
                                  <p:stCondLst>
                                    <p:cond delay="0"/>
                                  </p:stCondLst>
                                  <p:iterate type="lt">
                                    <p:tmPct val="10000"/>
                                  </p:iterate>
                                  <p:childTnLst>
                                    <p:set>
                                      <p:cBhvr>
                                        <p:cTn id="70" dur="1" fill="hold">
                                          <p:stCondLst>
                                            <p:cond delay="0"/>
                                          </p:stCondLst>
                                        </p:cTn>
                                        <p:tgtEl>
                                          <p:spTgt spid="52"/>
                                        </p:tgtEl>
                                        <p:attrNameLst>
                                          <p:attrName>style.visibility</p:attrName>
                                        </p:attrNameLst>
                                      </p:cBhvr>
                                      <p:to>
                                        <p:strVal val="visible"/>
                                      </p:to>
                                    </p:set>
                                    <p:anim calcmode="lin" valueType="num">
                                      <p:cBhvr>
                                        <p:cTn id="71" dur="100" fill="hold"/>
                                        <p:tgtEl>
                                          <p:spTgt spid="52"/>
                                        </p:tgtEl>
                                        <p:attrNameLst>
                                          <p:attrName>ppt_x</p:attrName>
                                        </p:attrNameLst>
                                      </p:cBhvr>
                                      <p:tavLst>
                                        <p:tav tm="0">
                                          <p:val>
                                            <p:strVal val="#ppt_x"/>
                                          </p:val>
                                        </p:tav>
                                        <p:tav tm="50000">
                                          <p:val>
                                            <p:strVal val="#ppt_x+.1"/>
                                          </p:val>
                                        </p:tav>
                                        <p:tav tm="100000">
                                          <p:val>
                                            <p:strVal val="#ppt_x"/>
                                          </p:val>
                                        </p:tav>
                                      </p:tavLst>
                                    </p:anim>
                                    <p:anim calcmode="lin" valueType="num">
                                      <p:cBhvr>
                                        <p:cTn id="72" dur="100" fill="hold"/>
                                        <p:tgtEl>
                                          <p:spTgt spid="52"/>
                                        </p:tgtEl>
                                        <p:attrNameLst>
                                          <p:attrName>ppt_y</p:attrName>
                                        </p:attrNameLst>
                                      </p:cBhvr>
                                      <p:tavLst>
                                        <p:tav tm="0">
                                          <p:val>
                                            <p:strVal val="#ppt_y"/>
                                          </p:val>
                                        </p:tav>
                                        <p:tav tm="100000">
                                          <p:val>
                                            <p:strVal val="#ppt_y"/>
                                          </p:val>
                                        </p:tav>
                                      </p:tavLst>
                                    </p:anim>
                                    <p:anim calcmode="lin" valueType="num">
                                      <p:cBhvr>
                                        <p:cTn id="73" dur="100" fill="hold"/>
                                        <p:tgtEl>
                                          <p:spTgt spid="52"/>
                                        </p:tgtEl>
                                        <p:attrNameLst>
                                          <p:attrName>ppt_h</p:attrName>
                                        </p:attrNameLst>
                                      </p:cBhvr>
                                      <p:tavLst>
                                        <p:tav tm="0">
                                          <p:val>
                                            <p:strVal val="#ppt_h/10"/>
                                          </p:val>
                                        </p:tav>
                                        <p:tav tm="50000">
                                          <p:val>
                                            <p:strVal val="#ppt_h+.01"/>
                                          </p:val>
                                        </p:tav>
                                        <p:tav tm="100000">
                                          <p:val>
                                            <p:strVal val="#ppt_h"/>
                                          </p:val>
                                        </p:tav>
                                      </p:tavLst>
                                    </p:anim>
                                    <p:anim calcmode="lin" valueType="num">
                                      <p:cBhvr>
                                        <p:cTn id="74" dur="100" fill="hold"/>
                                        <p:tgtEl>
                                          <p:spTgt spid="52"/>
                                        </p:tgtEl>
                                        <p:attrNameLst>
                                          <p:attrName>ppt_w</p:attrName>
                                        </p:attrNameLst>
                                      </p:cBhvr>
                                      <p:tavLst>
                                        <p:tav tm="0">
                                          <p:val>
                                            <p:strVal val="#ppt_w/10"/>
                                          </p:val>
                                        </p:tav>
                                        <p:tav tm="50000">
                                          <p:val>
                                            <p:strVal val="#ppt_w+.01"/>
                                          </p:val>
                                        </p:tav>
                                        <p:tav tm="100000">
                                          <p:val>
                                            <p:strVal val="#ppt_w"/>
                                          </p:val>
                                        </p:tav>
                                      </p:tavLst>
                                    </p:anim>
                                    <p:animEffect transition="in" filter="fade">
                                      <p:cBhvr>
                                        <p:cTn id="75" dur="100" tmFilter="0,0; .5, 1; 1, 1"/>
                                        <p:tgtEl>
                                          <p:spTgt spid="52"/>
                                        </p:tgtEl>
                                      </p:cBhvr>
                                    </p:animEffect>
                                  </p:childTnLst>
                                </p:cTn>
                              </p:par>
                            </p:childTnLst>
                          </p:cTn>
                        </p:par>
                        <p:par>
                          <p:cTn id="76" fill="hold">
                            <p:stCondLst>
                              <p:cond delay="2410"/>
                            </p:stCondLst>
                            <p:childTnLst>
                              <p:par>
                                <p:cTn id="77" presetID="41" presetClass="entr" presetSubtype="0" fill="hold" grpId="0" nodeType="afterEffect">
                                  <p:stCondLst>
                                    <p:cond delay="0"/>
                                  </p:stCondLst>
                                  <p:iterate type="lt">
                                    <p:tmPct val="10000"/>
                                  </p:iterate>
                                  <p:childTnLst>
                                    <p:set>
                                      <p:cBhvr>
                                        <p:cTn id="78" dur="1" fill="hold">
                                          <p:stCondLst>
                                            <p:cond delay="0"/>
                                          </p:stCondLst>
                                        </p:cTn>
                                        <p:tgtEl>
                                          <p:spTgt spid="30"/>
                                        </p:tgtEl>
                                        <p:attrNameLst>
                                          <p:attrName>style.visibility</p:attrName>
                                        </p:attrNameLst>
                                      </p:cBhvr>
                                      <p:to>
                                        <p:strVal val="visible"/>
                                      </p:to>
                                    </p:set>
                                    <p:anim calcmode="lin" valueType="num">
                                      <p:cBhvr>
                                        <p:cTn id="79" dur="250" fill="hold"/>
                                        <p:tgtEl>
                                          <p:spTgt spid="30"/>
                                        </p:tgtEl>
                                        <p:attrNameLst>
                                          <p:attrName>ppt_x</p:attrName>
                                        </p:attrNameLst>
                                      </p:cBhvr>
                                      <p:tavLst>
                                        <p:tav tm="0">
                                          <p:val>
                                            <p:strVal val="#ppt_x"/>
                                          </p:val>
                                        </p:tav>
                                        <p:tav tm="50000">
                                          <p:val>
                                            <p:strVal val="#ppt_x+.1"/>
                                          </p:val>
                                        </p:tav>
                                        <p:tav tm="100000">
                                          <p:val>
                                            <p:strVal val="#ppt_x"/>
                                          </p:val>
                                        </p:tav>
                                      </p:tavLst>
                                    </p:anim>
                                    <p:anim calcmode="lin" valueType="num">
                                      <p:cBhvr>
                                        <p:cTn id="80" dur="250" fill="hold"/>
                                        <p:tgtEl>
                                          <p:spTgt spid="30"/>
                                        </p:tgtEl>
                                        <p:attrNameLst>
                                          <p:attrName>ppt_y</p:attrName>
                                        </p:attrNameLst>
                                      </p:cBhvr>
                                      <p:tavLst>
                                        <p:tav tm="0">
                                          <p:val>
                                            <p:strVal val="#ppt_y"/>
                                          </p:val>
                                        </p:tav>
                                        <p:tav tm="100000">
                                          <p:val>
                                            <p:strVal val="#ppt_y"/>
                                          </p:val>
                                        </p:tav>
                                      </p:tavLst>
                                    </p:anim>
                                    <p:anim calcmode="lin" valueType="num">
                                      <p:cBhvr>
                                        <p:cTn id="81" dur="250" fill="hold"/>
                                        <p:tgtEl>
                                          <p:spTgt spid="30"/>
                                        </p:tgtEl>
                                        <p:attrNameLst>
                                          <p:attrName>ppt_h</p:attrName>
                                        </p:attrNameLst>
                                      </p:cBhvr>
                                      <p:tavLst>
                                        <p:tav tm="0">
                                          <p:val>
                                            <p:strVal val="#ppt_h/10"/>
                                          </p:val>
                                        </p:tav>
                                        <p:tav tm="50000">
                                          <p:val>
                                            <p:strVal val="#ppt_h+.01"/>
                                          </p:val>
                                        </p:tav>
                                        <p:tav tm="100000">
                                          <p:val>
                                            <p:strVal val="#ppt_h"/>
                                          </p:val>
                                        </p:tav>
                                      </p:tavLst>
                                    </p:anim>
                                    <p:anim calcmode="lin" valueType="num">
                                      <p:cBhvr>
                                        <p:cTn id="82" dur="250" fill="hold"/>
                                        <p:tgtEl>
                                          <p:spTgt spid="30"/>
                                        </p:tgtEl>
                                        <p:attrNameLst>
                                          <p:attrName>ppt_w</p:attrName>
                                        </p:attrNameLst>
                                      </p:cBhvr>
                                      <p:tavLst>
                                        <p:tav tm="0">
                                          <p:val>
                                            <p:strVal val="#ppt_w/10"/>
                                          </p:val>
                                        </p:tav>
                                        <p:tav tm="50000">
                                          <p:val>
                                            <p:strVal val="#ppt_w+.01"/>
                                          </p:val>
                                        </p:tav>
                                        <p:tav tm="100000">
                                          <p:val>
                                            <p:strVal val="#ppt_w"/>
                                          </p:val>
                                        </p:tav>
                                      </p:tavLst>
                                    </p:anim>
                                    <p:animEffect transition="in" filter="fade">
                                      <p:cBhvr>
                                        <p:cTn id="83" dur="250" tmFilter="0,0; .5, 1; 1, 1"/>
                                        <p:tgtEl>
                                          <p:spTgt spid="30"/>
                                        </p:tgtEl>
                                      </p:cBhvr>
                                    </p:animEffect>
                                  </p:childTnLst>
                                </p:cTn>
                              </p:par>
                            </p:childTnLst>
                          </p:cTn>
                        </p:par>
                        <p:par>
                          <p:cTn id="84" fill="hold">
                            <p:stCondLst>
                              <p:cond delay="2660"/>
                            </p:stCondLst>
                            <p:childTnLst>
                              <p:par>
                                <p:cTn id="85" presetID="41" presetClass="entr" presetSubtype="0" fill="hold" grpId="0" nodeType="afterEffect">
                                  <p:stCondLst>
                                    <p:cond delay="0"/>
                                  </p:stCondLst>
                                  <p:iterate type="lt">
                                    <p:tmPct val="10000"/>
                                  </p:iterate>
                                  <p:childTnLst>
                                    <p:set>
                                      <p:cBhvr>
                                        <p:cTn id="86" dur="1" fill="hold">
                                          <p:stCondLst>
                                            <p:cond delay="0"/>
                                          </p:stCondLst>
                                        </p:cTn>
                                        <p:tgtEl>
                                          <p:spTgt spid="31"/>
                                        </p:tgtEl>
                                        <p:attrNameLst>
                                          <p:attrName>style.visibility</p:attrName>
                                        </p:attrNameLst>
                                      </p:cBhvr>
                                      <p:to>
                                        <p:strVal val="visible"/>
                                      </p:to>
                                    </p:set>
                                    <p:anim calcmode="lin" valueType="num">
                                      <p:cBhvr>
                                        <p:cTn id="87" dur="250" fill="hold"/>
                                        <p:tgtEl>
                                          <p:spTgt spid="31"/>
                                        </p:tgtEl>
                                        <p:attrNameLst>
                                          <p:attrName>ppt_x</p:attrName>
                                        </p:attrNameLst>
                                      </p:cBhvr>
                                      <p:tavLst>
                                        <p:tav tm="0">
                                          <p:val>
                                            <p:strVal val="#ppt_x"/>
                                          </p:val>
                                        </p:tav>
                                        <p:tav tm="50000">
                                          <p:val>
                                            <p:strVal val="#ppt_x+.1"/>
                                          </p:val>
                                        </p:tav>
                                        <p:tav tm="100000">
                                          <p:val>
                                            <p:strVal val="#ppt_x"/>
                                          </p:val>
                                        </p:tav>
                                      </p:tavLst>
                                    </p:anim>
                                    <p:anim calcmode="lin" valueType="num">
                                      <p:cBhvr>
                                        <p:cTn id="88" dur="250" fill="hold"/>
                                        <p:tgtEl>
                                          <p:spTgt spid="31"/>
                                        </p:tgtEl>
                                        <p:attrNameLst>
                                          <p:attrName>ppt_y</p:attrName>
                                        </p:attrNameLst>
                                      </p:cBhvr>
                                      <p:tavLst>
                                        <p:tav tm="0">
                                          <p:val>
                                            <p:strVal val="#ppt_y"/>
                                          </p:val>
                                        </p:tav>
                                        <p:tav tm="100000">
                                          <p:val>
                                            <p:strVal val="#ppt_y"/>
                                          </p:val>
                                        </p:tav>
                                      </p:tavLst>
                                    </p:anim>
                                    <p:anim calcmode="lin" valueType="num">
                                      <p:cBhvr>
                                        <p:cTn id="89" dur="250" fill="hold"/>
                                        <p:tgtEl>
                                          <p:spTgt spid="31"/>
                                        </p:tgtEl>
                                        <p:attrNameLst>
                                          <p:attrName>ppt_h</p:attrName>
                                        </p:attrNameLst>
                                      </p:cBhvr>
                                      <p:tavLst>
                                        <p:tav tm="0">
                                          <p:val>
                                            <p:strVal val="#ppt_h/10"/>
                                          </p:val>
                                        </p:tav>
                                        <p:tav tm="50000">
                                          <p:val>
                                            <p:strVal val="#ppt_h+.01"/>
                                          </p:val>
                                        </p:tav>
                                        <p:tav tm="100000">
                                          <p:val>
                                            <p:strVal val="#ppt_h"/>
                                          </p:val>
                                        </p:tav>
                                      </p:tavLst>
                                    </p:anim>
                                    <p:anim calcmode="lin" valueType="num">
                                      <p:cBhvr>
                                        <p:cTn id="90" dur="250" fill="hold"/>
                                        <p:tgtEl>
                                          <p:spTgt spid="31"/>
                                        </p:tgtEl>
                                        <p:attrNameLst>
                                          <p:attrName>ppt_w</p:attrName>
                                        </p:attrNameLst>
                                      </p:cBhvr>
                                      <p:tavLst>
                                        <p:tav tm="0">
                                          <p:val>
                                            <p:strVal val="#ppt_w/10"/>
                                          </p:val>
                                        </p:tav>
                                        <p:tav tm="50000">
                                          <p:val>
                                            <p:strVal val="#ppt_w+.01"/>
                                          </p:val>
                                        </p:tav>
                                        <p:tav tm="100000">
                                          <p:val>
                                            <p:strVal val="#ppt_w"/>
                                          </p:val>
                                        </p:tav>
                                      </p:tavLst>
                                    </p:anim>
                                    <p:animEffect transition="in" filter="fade">
                                      <p:cBhvr>
                                        <p:cTn id="91" dur="250" tmFilter="0,0; .5, 1; 1, 1"/>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p:bldP spid="37" grpId="0"/>
      <p:bldP spid="46" grpId="0"/>
      <p:bldP spid="47" grpId="0"/>
      <p:bldP spid="52" grpId="0"/>
      <p:bldP spid="48" grpId="0" animBg="1"/>
      <p:bldP spid="49" grpId="0" animBg="1"/>
      <p:bldP spid="50" grpId="0" animBg="1"/>
      <p:bldP spid="51" grpId="0" animBg="1"/>
      <p:bldP spid="28" grpId="0"/>
      <p:bldP spid="29" grpId="0"/>
      <p:bldP spid="30" grpId="0"/>
      <p:bldP spid="31"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gradFill>
          <a:gsLst>
            <a:gs pos="0">
              <a:schemeClr val="bg1"/>
            </a:gs>
            <a:gs pos="81000">
              <a:schemeClr val="bg1"/>
            </a:gs>
            <a:gs pos="92000">
              <a:schemeClr val="bg1">
                <a:lumMod val="95000"/>
              </a:schemeClr>
            </a:gs>
            <a:gs pos="100000">
              <a:schemeClr val="accent1">
                <a:lumMod val="30000"/>
                <a:lumOff val="70000"/>
              </a:schemeClr>
            </a:gs>
          </a:gsLst>
          <a:lin ang="10800000" scaled="0"/>
        </a:gradFill>
        <a:effectLst/>
      </p:bgPr>
    </p:bg>
    <p:spTree>
      <p:nvGrpSpPr>
        <p:cNvPr id="1" name=""/>
        <p:cNvGrpSpPr/>
        <p:nvPr/>
      </p:nvGrpSpPr>
      <p:grpSpPr>
        <a:xfrm>
          <a:off x="0" y="0"/>
          <a:ext cx="0" cy="0"/>
          <a:chOff x="0" y="0"/>
          <a:chExt cx="0" cy="0"/>
        </a:xfrm>
      </p:grpSpPr>
      <p:pic>
        <p:nvPicPr>
          <p:cNvPr id="23" name="صورة 22"/>
          <p:cNvPicPr>
            <a:picLocks noChangeAspect="1"/>
          </p:cNvPicPr>
          <p:nvPr/>
        </p:nvPicPr>
        <p:blipFill rotWithShape="1">
          <a:blip r:embed="rId3" cstate="print">
            <a:alphaModFix amt="5000"/>
            <a:extLst>
              <a:ext uri="{28A0092B-C50C-407E-A947-70E740481C1C}">
                <a14:useLocalDpi xmlns:a14="http://schemas.microsoft.com/office/drawing/2010/main" val="0"/>
              </a:ext>
            </a:extLst>
          </a:blip>
          <a:srcRect l="25586" t="32295" r="25033" b="38551"/>
          <a:stretch/>
        </p:blipFill>
        <p:spPr>
          <a:xfrm>
            <a:off x="154213" y="5010964"/>
            <a:ext cx="3128525" cy="1847036"/>
          </a:xfrm>
          <a:prstGeom prst="rect">
            <a:avLst/>
          </a:prstGeom>
        </p:spPr>
      </p:pic>
      <p:pic>
        <p:nvPicPr>
          <p:cNvPr id="4" name="صورة 3" hidden="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234439" y="642891"/>
            <a:ext cx="2629303" cy="5693317"/>
          </a:xfrm>
          <a:prstGeom prst="rect">
            <a:avLst/>
          </a:prstGeom>
        </p:spPr>
      </p:pic>
      <p:pic>
        <p:nvPicPr>
          <p:cNvPr id="21" name="صورة 20">
            <a:extLst>
              <a:ext uri="{FF2B5EF4-FFF2-40B4-BE49-F238E27FC236}">
                <a16:creationId xmlns:a16="http://schemas.microsoft.com/office/drawing/2014/main" id="{9F210FA8-C448-7495-FA92-BA10970366B7}"/>
              </a:ext>
            </a:extLst>
          </p:cNvPr>
          <p:cNvPicPr>
            <a:picLocks noChangeAspect="1"/>
          </p:cNvPicPr>
          <p:nvPr/>
        </p:nvPicPr>
        <p:blipFill rotWithShape="1">
          <a:blip r:embed="rId5" cstate="print">
            <a:alphaModFix amt="20000"/>
            <a:duotone>
              <a:schemeClr val="accent2">
                <a:shade val="45000"/>
                <a:satMod val="135000"/>
              </a:schemeClr>
              <a:prstClr val="white"/>
            </a:duotone>
            <a:extLst>
              <a:ext uri="{28A0092B-C50C-407E-A947-70E740481C1C}">
                <a14:useLocalDpi xmlns:a14="http://schemas.microsoft.com/office/drawing/2010/main" val="0"/>
              </a:ext>
            </a:extLst>
          </a:blip>
          <a:srcRect l="25586" t="32295" r="25033" b="38551"/>
          <a:stretch/>
        </p:blipFill>
        <p:spPr>
          <a:xfrm>
            <a:off x="499351" y="4900176"/>
            <a:ext cx="1986062" cy="1172542"/>
          </a:xfrm>
          <a:prstGeom prst="rect">
            <a:avLst/>
          </a:prstGeom>
        </p:spPr>
      </p:pic>
      <p:sp>
        <p:nvSpPr>
          <p:cNvPr id="14" name="TextBox 7">
            <a:extLst>
              <a:ext uri="{FF2B5EF4-FFF2-40B4-BE49-F238E27FC236}">
                <a16:creationId xmlns:a16="http://schemas.microsoft.com/office/drawing/2014/main" id="{3D6C4DD3-C232-6B10-058D-E9BCE155CEDB}"/>
              </a:ext>
            </a:extLst>
          </p:cNvPr>
          <p:cNvSpPr txBox="1"/>
          <p:nvPr/>
        </p:nvSpPr>
        <p:spPr>
          <a:xfrm>
            <a:off x="1496723" y="6309700"/>
            <a:ext cx="3300865" cy="338554"/>
          </a:xfrm>
          <a:prstGeom prst="rect">
            <a:avLst/>
          </a:prstGeom>
          <a:noFill/>
        </p:spPr>
        <p:txBody>
          <a:bodyPr wrap="square">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600" b="0" i="0" u="none" strike="noStrike" kern="1200" cap="none" spc="0" normalizeH="0" baseline="0" noProof="0" dirty="0">
                <a:ln>
                  <a:noFill/>
                </a:ln>
                <a:solidFill>
                  <a:prstClr val="white">
                    <a:lumMod val="65000"/>
                  </a:prstClr>
                </a:solidFill>
                <a:effectLst/>
                <a:uLnTx/>
                <a:uFillTx/>
                <a:latin typeface="Arial" panose="020B0604020202020204" pitchFamily="34" charset="0"/>
                <a:ea typeface="+mn-ea"/>
                <a:cs typeface="Arial" panose="020B0604020202020204" pitchFamily="34" charset="0"/>
              </a:rPr>
              <a:t>Be An Entrepreneur 2022-2023</a:t>
            </a:r>
          </a:p>
        </p:txBody>
      </p:sp>
      <p:cxnSp>
        <p:nvCxnSpPr>
          <p:cNvPr id="61" name="رابط مستقيم 60">
            <a:extLst>
              <a:ext uri="{FF2B5EF4-FFF2-40B4-BE49-F238E27FC236}">
                <a16:creationId xmlns:a16="http://schemas.microsoft.com/office/drawing/2014/main" id="{50FA2C9B-58E4-2815-0A1D-9DC9B3DD7C07}"/>
              </a:ext>
            </a:extLst>
          </p:cNvPr>
          <p:cNvCxnSpPr/>
          <p:nvPr/>
        </p:nvCxnSpPr>
        <p:spPr>
          <a:xfrm flipH="1">
            <a:off x="1272109" y="6256700"/>
            <a:ext cx="4392000" cy="0"/>
          </a:xfrm>
          <a:prstGeom prst="line">
            <a:avLst/>
          </a:prstGeom>
          <a:noFill/>
          <a:ln w="19050" cap="rnd" cmpd="sng" algn="ctr">
            <a:solidFill>
              <a:srgbClr val="4472C4">
                <a:shade val="50000"/>
              </a:srgbClr>
            </a:solidFill>
            <a:prstDash val="lgDash"/>
            <a:miter lim="800000"/>
            <a:headEnd type="oval" w="lg" len="lg"/>
            <a:tailEnd type="oval" w="lg" len="lg"/>
          </a:ln>
          <a:effectLst/>
        </p:spPr>
      </p:cxnSp>
      <p:sp>
        <p:nvSpPr>
          <p:cNvPr id="36" name="Rectangle 31">
            <a:extLst>
              <a:ext uri="{FF2B5EF4-FFF2-40B4-BE49-F238E27FC236}">
                <a16:creationId xmlns:a16="http://schemas.microsoft.com/office/drawing/2014/main" id="{33A86A29-A034-9D0E-A48C-4CD0E9FC1886}"/>
              </a:ext>
            </a:extLst>
          </p:cNvPr>
          <p:cNvSpPr/>
          <p:nvPr/>
        </p:nvSpPr>
        <p:spPr>
          <a:xfrm>
            <a:off x="1492382" y="217299"/>
            <a:ext cx="9548318" cy="646331"/>
          </a:xfrm>
          <a:prstGeom prst="rect">
            <a:avLst/>
          </a:prstGeom>
        </p:spPr>
        <p:txBody>
          <a:bodyPr wrap="square" anchor="t">
            <a:spAutoFit/>
          </a:bodyPr>
          <a:lstStyle/>
          <a:p>
            <a:pPr lvl="0" algn="ctr">
              <a:defRPr/>
            </a:pPr>
            <a:r>
              <a:rPr lang="en-US" sz="3600" b="1" dirty="0">
                <a:solidFill>
                  <a:srgbClr val="4D2643"/>
                </a:solidFill>
                <a:latin typeface="El Messiri" panose="00000800000000000000" pitchFamily="50" charset="-78"/>
                <a:cs typeface="El Messiri" panose="00000800000000000000" pitchFamily="50" charset="-78"/>
              </a:rPr>
              <a:t>Size of the Business </a:t>
            </a:r>
            <a:endParaRPr kumimoji="0" lang="en-US" sz="3600" b="1" i="0" u="none" strike="noStrike" kern="1200" cap="none" spc="0" normalizeH="0" baseline="0" noProof="0" dirty="0">
              <a:ln>
                <a:noFill/>
              </a:ln>
              <a:solidFill>
                <a:srgbClr val="4D2643"/>
              </a:solidFill>
              <a:effectLst/>
              <a:uLnTx/>
              <a:uFillTx/>
              <a:latin typeface="El Messiri" panose="00000800000000000000" pitchFamily="50" charset="-78"/>
              <a:ea typeface="+mn-ea"/>
              <a:cs typeface="El Messiri" panose="00000800000000000000" pitchFamily="50" charset="-78"/>
            </a:endParaRPr>
          </a:p>
        </p:txBody>
      </p:sp>
      <p:sp>
        <p:nvSpPr>
          <p:cNvPr id="48" name="شكل حر 47">
            <a:extLst>
              <a:ext uri="{FF2B5EF4-FFF2-40B4-BE49-F238E27FC236}">
                <a16:creationId xmlns:a16="http://schemas.microsoft.com/office/drawing/2014/main" id="{B83DE556-7759-4E51-953E-6194E8578615}"/>
              </a:ext>
            </a:extLst>
          </p:cNvPr>
          <p:cNvSpPr/>
          <p:nvPr/>
        </p:nvSpPr>
        <p:spPr>
          <a:xfrm flipH="1" flipV="1">
            <a:off x="10629028" y="0"/>
            <a:ext cx="1562972" cy="6889284"/>
          </a:xfrm>
          <a:custGeom>
            <a:avLst/>
            <a:gdLst>
              <a:gd name="connsiteX0" fmla="*/ 38516 w 1562972"/>
              <a:gd name="connsiteY0" fmla="*/ 6889284 h 6889284"/>
              <a:gd name="connsiteX1" fmla="*/ 0 w 1562972"/>
              <a:gd name="connsiteY1" fmla="*/ 6889284 h 6889284"/>
              <a:gd name="connsiteX2" fmla="*/ 0 w 1562972"/>
              <a:gd name="connsiteY2" fmla="*/ 4984890 h 6889284"/>
              <a:gd name="connsiteX3" fmla="*/ 1103053 w 1562972"/>
              <a:gd name="connsiteY3" fmla="*/ 0 h 6889284"/>
              <a:gd name="connsiteX4" fmla="*/ 1562972 w 1562972"/>
              <a:gd name="connsiteY4" fmla="*/ 0 h 68892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62972" h="6889284">
                <a:moveTo>
                  <a:pt x="38516" y="6889284"/>
                </a:moveTo>
                <a:lnTo>
                  <a:pt x="0" y="6889284"/>
                </a:lnTo>
                <a:lnTo>
                  <a:pt x="0" y="4984890"/>
                </a:lnTo>
                <a:lnTo>
                  <a:pt x="1103053" y="0"/>
                </a:lnTo>
                <a:lnTo>
                  <a:pt x="1562972" y="0"/>
                </a:lnTo>
                <a:close/>
              </a:path>
            </a:pathLst>
          </a:custGeom>
          <a:solidFill>
            <a:srgbClr val="5AE2D2">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45720" tIns="22860" rIns="45720" bIns="22860" numCol="1" spcCol="0" rtlCol="0" fromWordArt="0" anchor="ctr" anchorCtr="0" forceAA="0" compatLnSpc="1">
            <a:prstTxWarp prst="textNoShape">
              <a:avLst/>
            </a:prstTxWarp>
            <a:noAutofit/>
          </a:bodyPr>
          <a:lstStyle/>
          <a:p>
            <a:pPr marL="0" marR="0" lvl="0" indent="0" algn="ctr" defTabSz="914400" rtl="1"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9" name="شكل حر 48">
            <a:extLst>
              <a:ext uri="{FF2B5EF4-FFF2-40B4-BE49-F238E27FC236}">
                <a16:creationId xmlns:a16="http://schemas.microsoft.com/office/drawing/2014/main" id="{9A5AC296-F6FE-43A1-9495-3FCD467F015B}"/>
              </a:ext>
            </a:extLst>
          </p:cNvPr>
          <p:cNvSpPr/>
          <p:nvPr/>
        </p:nvSpPr>
        <p:spPr>
          <a:xfrm flipH="1" flipV="1">
            <a:off x="11076210" y="1846834"/>
            <a:ext cx="1115790" cy="5042451"/>
          </a:xfrm>
          <a:custGeom>
            <a:avLst/>
            <a:gdLst>
              <a:gd name="connsiteX0" fmla="*/ 0 w 1115790"/>
              <a:gd name="connsiteY0" fmla="*/ 5042451 h 5042451"/>
              <a:gd name="connsiteX1" fmla="*/ 0 w 1115790"/>
              <a:gd name="connsiteY1" fmla="*/ 2963996 h 5042451"/>
              <a:gd name="connsiteX2" fmla="*/ 655871 w 1115790"/>
              <a:gd name="connsiteY2" fmla="*/ 0 h 5042451"/>
              <a:gd name="connsiteX3" fmla="*/ 1115790 w 1115790"/>
              <a:gd name="connsiteY3" fmla="*/ 0 h 5042451"/>
            </a:gdLst>
            <a:ahLst/>
            <a:cxnLst>
              <a:cxn ang="0">
                <a:pos x="connsiteX0" y="connsiteY0"/>
              </a:cxn>
              <a:cxn ang="0">
                <a:pos x="connsiteX1" y="connsiteY1"/>
              </a:cxn>
              <a:cxn ang="0">
                <a:pos x="connsiteX2" y="connsiteY2"/>
              </a:cxn>
              <a:cxn ang="0">
                <a:pos x="connsiteX3" y="connsiteY3"/>
              </a:cxn>
            </a:cxnLst>
            <a:rect l="l" t="t" r="r" b="b"/>
            <a:pathLst>
              <a:path w="1115790" h="5042451">
                <a:moveTo>
                  <a:pt x="0" y="5042451"/>
                </a:moveTo>
                <a:lnTo>
                  <a:pt x="0" y="2963996"/>
                </a:lnTo>
                <a:lnTo>
                  <a:pt x="655871" y="0"/>
                </a:lnTo>
                <a:lnTo>
                  <a:pt x="1115790" y="0"/>
                </a:lnTo>
                <a:close/>
              </a:path>
            </a:pathLst>
          </a:custGeom>
          <a:solidFill>
            <a:srgbClr val="5AE2D2">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45720" tIns="22860" rIns="45720" bIns="22860" numCol="1" spcCol="0" rtlCol="0" fromWordArt="0" anchor="ctr" anchorCtr="0" forceAA="0" compatLnSpc="1">
            <a:prstTxWarp prst="textNoShape">
              <a:avLst/>
            </a:prstTxWarp>
            <a:noAutofit/>
          </a:bodyPr>
          <a:lstStyle/>
          <a:p>
            <a:pPr marL="0" marR="0" lvl="0" indent="0" algn="ctr" defTabSz="914400" rtl="1"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0" name="شكل حر 49">
            <a:extLst>
              <a:ext uri="{FF2B5EF4-FFF2-40B4-BE49-F238E27FC236}">
                <a16:creationId xmlns:a16="http://schemas.microsoft.com/office/drawing/2014/main" id="{3FD56E2B-6CF9-462A-85E3-6FBE55378828}"/>
              </a:ext>
            </a:extLst>
          </p:cNvPr>
          <p:cNvSpPr/>
          <p:nvPr/>
        </p:nvSpPr>
        <p:spPr>
          <a:xfrm flipH="1" flipV="1">
            <a:off x="11528154" y="3889248"/>
            <a:ext cx="663846" cy="3000037"/>
          </a:xfrm>
          <a:custGeom>
            <a:avLst/>
            <a:gdLst>
              <a:gd name="connsiteX0" fmla="*/ 0 w 663846"/>
              <a:gd name="connsiteY0" fmla="*/ 3000037 h 3000037"/>
              <a:gd name="connsiteX1" fmla="*/ 0 w 663846"/>
              <a:gd name="connsiteY1" fmla="*/ 921582 h 3000037"/>
              <a:gd name="connsiteX2" fmla="*/ 203927 w 663846"/>
              <a:gd name="connsiteY2" fmla="*/ 0 h 3000037"/>
              <a:gd name="connsiteX3" fmla="*/ 663846 w 663846"/>
              <a:gd name="connsiteY3" fmla="*/ 0 h 3000037"/>
            </a:gdLst>
            <a:ahLst/>
            <a:cxnLst>
              <a:cxn ang="0">
                <a:pos x="connsiteX0" y="connsiteY0"/>
              </a:cxn>
              <a:cxn ang="0">
                <a:pos x="connsiteX1" y="connsiteY1"/>
              </a:cxn>
              <a:cxn ang="0">
                <a:pos x="connsiteX2" y="connsiteY2"/>
              </a:cxn>
              <a:cxn ang="0">
                <a:pos x="connsiteX3" y="connsiteY3"/>
              </a:cxn>
            </a:cxnLst>
            <a:rect l="l" t="t" r="r" b="b"/>
            <a:pathLst>
              <a:path w="663846" h="3000037">
                <a:moveTo>
                  <a:pt x="0" y="3000037"/>
                </a:moveTo>
                <a:lnTo>
                  <a:pt x="0" y="921582"/>
                </a:lnTo>
                <a:lnTo>
                  <a:pt x="203927" y="0"/>
                </a:lnTo>
                <a:lnTo>
                  <a:pt x="663846" y="0"/>
                </a:lnTo>
                <a:close/>
              </a:path>
            </a:pathLst>
          </a:custGeom>
          <a:solidFill>
            <a:srgbClr val="5AE2D2">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45720" tIns="22860" rIns="45720" bIns="22860" numCol="1" spcCol="0" rtlCol="0" fromWordArt="0" anchor="ctr" anchorCtr="0" forceAA="0" compatLnSpc="1">
            <a:prstTxWarp prst="textNoShape">
              <a:avLst/>
            </a:prstTxWarp>
            <a:noAutofit/>
          </a:bodyPr>
          <a:lstStyle/>
          <a:p>
            <a:pPr marL="0" marR="0" lvl="0" indent="0" algn="ctr" defTabSz="914400" rtl="1"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1" name="شكل حر 50">
            <a:extLst>
              <a:ext uri="{FF2B5EF4-FFF2-40B4-BE49-F238E27FC236}">
                <a16:creationId xmlns:a16="http://schemas.microsoft.com/office/drawing/2014/main" id="{3FD56E2B-6CF9-462A-85E3-6FBE55378828}"/>
              </a:ext>
            </a:extLst>
          </p:cNvPr>
          <p:cNvSpPr/>
          <p:nvPr/>
        </p:nvSpPr>
        <p:spPr>
          <a:xfrm flipH="1" flipV="1">
            <a:off x="11981248" y="5936858"/>
            <a:ext cx="210752" cy="952426"/>
          </a:xfrm>
          <a:custGeom>
            <a:avLst/>
            <a:gdLst>
              <a:gd name="connsiteX0" fmla="*/ 0 w 210752"/>
              <a:gd name="connsiteY0" fmla="*/ 952426 h 952426"/>
              <a:gd name="connsiteX1" fmla="*/ 0 w 210752"/>
              <a:gd name="connsiteY1" fmla="*/ 0 h 952426"/>
              <a:gd name="connsiteX2" fmla="*/ 210752 w 210752"/>
              <a:gd name="connsiteY2" fmla="*/ 0 h 952426"/>
            </a:gdLst>
            <a:ahLst/>
            <a:cxnLst>
              <a:cxn ang="0">
                <a:pos x="connsiteX0" y="connsiteY0"/>
              </a:cxn>
              <a:cxn ang="0">
                <a:pos x="connsiteX1" y="connsiteY1"/>
              </a:cxn>
              <a:cxn ang="0">
                <a:pos x="connsiteX2" y="connsiteY2"/>
              </a:cxn>
            </a:cxnLst>
            <a:rect l="l" t="t" r="r" b="b"/>
            <a:pathLst>
              <a:path w="210752" h="952426">
                <a:moveTo>
                  <a:pt x="0" y="952426"/>
                </a:moveTo>
                <a:lnTo>
                  <a:pt x="0" y="0"/>
                </a:lnTo>
                <a:lnTo>
                  <a:pt x="210752" y="0"/>
                </a:lnTo>
                <a:close/>
              </a:path>
            </a:pathLst>
          </a:custGeom>
          <a:solidFill>
            <a:srgbClr val="5AE2D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45720" tIns="22860" rIns="45720" bIns="22860" numCol="1" spcCol="0" rtlCol="0" fromWordArt="0" anchor="ctr" anchorCtr="0" forceAA="0" compatLnSpc="1">
            <a:prstTxWarp prst="textNoShape">
              <a:avLst/>
            </a:prstTxWarp>
            <a:noAutofit/>
          </a:bodyPr>
          <a:lstStyle/>
          <a:p>
            <a:pPr marL="0" marR="0" lvl="0" indent="0" algn="ctr" defTabSz="914400" rtl="1"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nvGrpSpPr>
          <p:cNvPr id="32" name="مجموعة 31">
            <a:extLst>
              <a:ext uri="{FF2B5EF4-FFF2-40B4-BE49-F238E27FC236}">
                <a16:creationId xmlns:a16="http://schemas.microsoft.com/office/drawing/2014/main" id="{C05F7514-8303-D4BF-7E26-0E4ED6E14A64}"/>
              </a:ext>
            </a:extLst>
          </p:cNvPr>
          <p:cNvGrpSpPr/>
          <p:nvPr/>
        </p:nvGrpSpPr>
        <p:grpSpPr>
          <a:xfrm>
            <a:off x="734096" y="1459735"/>
            <a:ext cx="11992124" cy="4341654"/>
            <a:chOff x="2035395" y="683048"/>
            <a:chExt cx="9388150" cy="3275723"/>
          </a:xfrm>
        </p:grpSpPr>
        <p:grpSp>
          <p:nvGrpSpPr>
            <p:cNvPr id="33" name="مجموعة 32">
              <a:extLst>
                <a:ext uri="{FF2B5EF4-FFF2-40B4-BE49-F238E27FC236}">
                  <a16:creationId xmlns:a16="http://schemas.microsoft.com/office/drawing/2014/main" id="{D8AB70E5-AE25-3A2A-9588-249C2E9EAED1}"/>
                </a:ext>
              </a:extLst>
            </p:cNvPr>
            <p:cNvGrpSpPr/>
            <p:nvPr/>
          </p:nvGrpSpPr>
          <p:grpSpPr>
            <a:xfrm>
              <a:off x="4235218" y="883528"/>
              <a:ext cx="3425414" cy="2378385"/>
              <a:chOff x="3575770" y="517271"/>
              <a:chExt cx="3607606" cy="2504887"/>
            </a:xfrm>
          </p:grpSpPr>
          <p:grpSp>
            <p:nvGrpSpPr>
              <p:cNvPr id="71" name="مجموعة 70">
                <a:extLst>
                  <a:ext uri="{FF2B5EF4-FFF2-40B4-BE49-F238E27FC236}">
                    <a16:creationId xmlns:a16="http://schemas.microsoft.com/office/drawing/2014/main" id="{8B6D2FCC-6E90-FB43-F4EC-006AA6C00DB7}"/>
                  </a:ext>
                </a:extLst>
              </p:cNvPr>
              <p:cNvGrpSpPr/>
              <p:nvPr/>
            </p:nvGrpSpPr>
            <p:grpSpPr>
              <a:xfrm>
                <a:off x="4104241" y="517271"/>
                <a:ext cx="2406010" cy="2406010"/>
                <a:chOff x="-372375" y="2836543"/>
                <a:chExt cx="4446163" cy="4446163"/>
              </a:xfrm>
            </p:grpSpPr>
            <p:sp>
              <p:nvSpPr>
                <p:cNvPr id="73" name="Oval 55">
                  <a:extLst>
                    <a:ext uri="{FF2B5EF4-FFF2-40B4-BE49-F238E27FC236}">
                      <a16:creationId xmlns:a16="http://schemas.microsoft.com/office/drawing/2014/main" id="{82F1F3FA-FED7-AF0A-A28D-54571A123DAB}"/>
                    </a:ext>
                  </a:extLst>
                </p:cNvPr>
                <p:cNvSpPr/>
                <p:nvPr/>
              </p:nvSpPr>
              <p:spPr>
                <a:xfrm>
                  <a:off x="-372375" y="2836543"/>
                  <a:ext cx="4446163" cy="4446163"/>
                </a:xfrm>
                <a:prstGeom prst="ellipse">
                  <a:avLst/>
                </a:prstGeom>
                <a:pattFill prst="smGrid">
                  <a:fgClr>
                    <a:sysClr val="window" lastClr="FFFFFF">
                      <a:lumMod val="95000"/>
                    </a:sysClr>
                  </a:fgClr>
                  <a:bgClr>
                    <a:srgbClr val="DDE1E2"/>
                  </a:bgClr>
                </a:pattFill>
                <a:ln w="12700" cap="flat" cmpd="sng" algn="ctr">
                  <a:noFill/>
                  <a:prstDash val="solid"/>
                  <a:miter lim="800000"/>
                </a:ln>
                <a:effectLst>
                  <a:innerShdw blurRad="952500">
                    <a:sysClr val="windowText" lastClr="000000">
                      <a:lumMod val="50000"/>
                      <a:lumOff val="50000"/>
                    </a:sysClr>
                  </a:innerShdw>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en-IN" sz="1801"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sp>
              <p:nvSpPr>
                <p:cNvPr id="74" name="Oval 53">
                  <a:extLst>
                    <a:ext uri="{FF2B5EF4-FFF2-40B4-BE49-F238E27FC236}">
                      <a16:creationId xmlns:a16="http://schemas.microsoft.com/office/drawing/2014/main" id="{EA4EF29B-A723-9770-D7EC-ADE9BAC67F6F}"/>
                    </a:ext>
                  </a:extLst>
                </p:cNvPr>
                <p:cNvSpPr/>
                <p:nvPr/>
              </p:nvSpPr>
              <p:spPr>
                <a:xfrm>
                  <a:off x="0" y="3208918"/>
                  <a:ext cx="3701414" cy="3701414"/>
                </a:xfrm>
                <a:prstGeom prst="ellipse">
                  <a:avLst/>
                </a:prstGeom>
                <a:gradFill flip="none" rotWithShape="1">
                  <a:gsLst>
                    <a:gs pos="0">
                      <a:srgbClr val="DDE1E2"/>
                    </a:gs>
                    <a:gs pos="100000">
                      <a:srgbClr val="FFFFFF"/>
                    </a:gs>
                  </a:gsLst>
                  <a:lin ang="16200000" scaled="1"/>
                  <a:tileRect/>
                </a:gradFill>
                <a:ln w="558800" cap="flat" cmpd="sng" algn="ctr">
                  <a:noFill/>
                  <a:prstDash val="solid"/>
                  <a:miter lim="800000"/>
                </a:ln>
                <a:effectLst>
                  <a:outerShdw blurRad="508000" dist="76200" dir="2700000" sx="102000" sy="102000" algn="tl" rotWithShape="0">
                    <a:sysClr val="windowText" lastClr="000000">
                      <a:lumMod val="65000"/>
                      <a:lumOff val="35000"/>
                      <a:alpha val="40000"/>
                    </a:sysClr>
                  </a:outerShdw>
                </a:effectLst>
                <a:scene3d>
                  <a:camera prst="orthographicFront"/>
                  <a:lightRig rig="threePt" dir="t"/>
                </a:scene3d>
                <a:sp3d extrusionH="152400" prstMaterial="matte">
                  <a:bevelT w="101600" h="12700" prst="softRound"/>
                  <a:contourClr>
                    <a:sysClr val="window" lastClr="FFFFFF">
                      <a:lumMod val="75000"/>
                    </a:sysClr>
                  </a:contourClr>
                </a:sp3d>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en-IN" sz="1801"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75" name="Oval 63">
                  <a:extLst>
                    <a:ext uri="{FF2B5EF4-FFF2-40B4-BE49-F238E27FC236}">
                      <a16:creationId xmlns:a16="http://schemas.microsoft.com/office/drawing/2014/main" id="{9DDF4DD5-01B9-9961-0A84-97AABEFEF19D}"/>
                    </a:ext>
                  </a:extLst>
                </p:cNvPr>
                <p:cNvSpPr/>
                <p:nvPr/>
              </p:nvSpPr>
              <p:spPr>
                <a:xfrm>
                  <a:off x="113657" y="3299704"/>
                  <a:ext cx="3474097" cy="3474097"/>
                </a:xfrm>
                <a:prstGeom prst="ellipse">
                  <a:avLst/>
                </a:prstGeom>
                <a:noFill/>
                <a:ln w="15875" cap="flat" cmpd="sng" algn="ctr">
                  <a:solidFill>
                    <a:sysClr val="window" lastClr="FFFFFF">
                      <a:lumMod val="75000"/>
                    </a:sysClr>
                  </a:solidFill>
                  <a:prstDash val="sysDash"/>
                  <a:miter lim="800000"/>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en-IN" sz="1801" b="0" i="0" u="none" strike="noStrike" kern="0" cap="none" spc="0" normalizeH="0" baseline="0" noProof="0">
                    <a:ln>
                      <a:noFill/>
                    </a:ln>
                    <a:solidFill>
                      <a:prstClr val="white"/>
                    </a:solidFill>
                    <a:effectLst/>
                    <a:uLnTx/>
                    <a:uFillTx/>
                    <a:latin typeface="Calibri" panose="020F0502020204030204"/>
                    <a:ea typeface="+mn-ea"/>
                    <a:cs typeface="+mn-cs"/>
                  </a:endParaRPr>
                </a:p>
              </p:txBody>
            </p:sp>
          </p:grpSp>
          <p:graphicFrame>
            <p:nvGraphicFramePr>
              <p:cNvPr id="72" name="Chart 3">
                <a:extLst>
                  <a:ext uri="{FF2B5EF4-FFF2-40B4-BE49-F238E27FC236}">
                    <a16:creationId xmlns:a16="http://schemas.microsoft.com/office/drawing/2014/main" id="{D33AF691-154C-5A81-3609-989E61B779F9}"/>
                  </a:ext>
                </a:extLst>
              </p:cNvPr>
              <p:cNvGraphicFramePr/>
              <p:nvPr>
                <p:extLst>
                  <p:ext uri="{D42A27DB-BD31-4B8C-83A1-F6EECF244321}">
                    <p14:modId xmlns:p14="http://schemas.microsoft.com/office/powerpoint/2010/main" val="3016900715"/>
                  </p:ext>
                </p:extLst>
              </p:nvPr>
            </p:nvGraphicFramePr>
            <p:xfrm>
              <a:off x="3575770" y="601614"/>
              <a:ext cx="3607606" cy="2420544"/>
            </p:xfrm>
            <a:graphic>
              <a:graphicData uri="http://schemas.openxmlformats.org/drawingml/2006/chart">
                <c:chart xmlns:c="http://schemas.openxmlformats.org/drawingml/2006/chart" xmlns:r="http://schemas.openxmlformats.org/officeDocument/2006/relationships" r:id="rId6"/>
              </a:graphicData>
            </a:graphic>
          </p:graphicFrame>
        </p:grpSp>
        <p:graphicFrame>
          <p:nvGraphicFramePr>
            <p:cNvPr id="34" name="Chart 3">
              <a:extLst>
                <a:ext uri="{FF2B5EF4-FFF2-40B4-BE49-F238E27FC236}">
                  <a16:creationId xmlns:a16="http://schemas.microsoft.com/office/drawing/2014/main" id="{535950A5-E669-E82C-DD22-921EE27829F3}"/>
                </a:ext>
              </a:extLst>
            </p:cNvPr>
            <p:cNvGraphicFramePr/>
            <p:nvPr>
              <p:extLst>
                <p:ext uri="{D42A27DB-BD31-4B8C-83A1-F6EECF244321}">
                  <p14:modId xmlns:p14="http://schemas.microsoft.com/office/powerpoint/2010/main" val="438788733"/>
                </p:ext>
              </p:extLst>
            </p:nvPr>
          </p:nvGraphicFramePr>
          <p:xfrm>
            <a:off x="4704963" y="1276491"/>
            <a:ext cx="2436736" cy="1622994"/>
          </p:xfrm>
          <a:graphic>
            <a:graphicData uri="http://schemas.openxmlformats.org/drawingml/2006/chart">
              <c:chart xmlns:c="http://schemas.openxmlformats.org/drawingml/2006/chart" xmlns:r="http://schemas.openxmlformats.org/officeDocument/2006/relationships" r:id="rId7"/>
            </a:graphicData>
          </a:graphic>
        </p:graphicFrame>
        <p:sp>
          <p:nvSpPr>
            <p:cNvPr id="35" name="مربع نص 34">
              <a:extLst>
                <a:ext uri="{FF2B5EF4-FFF2-40B4-BE49-F238E27FC236}">
                  <a16:creationId xmlns:a16="http://schemas.microsoft.com/office/drawing/2014/main" id="{1408838C-D4B9-BD96-E491-B250A58F1E85}"/>
                </a:ext>
              </a:extLst>
            </p:cNvPr>
            <p:cNvSpPr txBox="1"/>
            <p:nvPr/>
          </p:nvSpPr>
          <p:spPr>
            <a:xfrm>
              <a:off x="5368868" y="1787123"/>
              <a:ext cx="625533" cy="369332"/>
            </a:xfrm>
            <a:prstGeom prst="rect">
              <a:avLst/>
            </a:prstGeom>
            <a:noFill/>
          </p:spPr>
          <p:txBody>
            <a:bodyPr wrap="square" rtlCol="1">
              <a:spAutoFit/>
            </a:body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ar-PS" sz="1800" b="0" i="0" u="none" strike="noStrike" kern="0" cap="none" spc="0" normalizeH="0" baseline="0" noProof="0" dirty="0">
                <a:ln>
                  <a:noFill/>
                </a:ln>
                <a:solidFill>
                  <a:prstClr val="black"/>
                </a:solidFill>
                <a:effectLst/>
                <a:uLnTx/>
                <a:uFillTx/>
                <a:latin typeface="Calibri" panose="020F0502020204030204"/>
              </a:endParaRPr>
            </a:p>
          </p:txBody>
        </p:sp>
        <p:sp>
          <p:nvSpPr>
            <p:cNvPr id="53" name="مربع نص 52">
              <a:extLst>
                <a:ext uri="{FF2B5EF4-FFF2-40B4-BE49-F238E27FC236}">
                  <a16:creationId xmlns:a16="http://schemas.microsoft.com/office/drawing/2014/main" id="{3EA5CE04-C673-31FA-0F26-9B3D74255831}"/>
                </a:ext>
              </a:extLst>
            </p:cNvPr>
            <p:cNvSpPr txBox="1"/>
            <p:nvPr/>
          </p:nvSpPr>
          <p:spPr>
            <a:xfrm>
              <a:off x="5278882" y="1731172"/>
              <a:ext cx="1177450" cy="600504"/>
            </a:xfrm>
            <a:prstGeom prst="rect">
              <a:avLst/>
            </a:prstGeom>
            <a:noFill/>
          </p:spPr>
          <p:txBody>
            <a:bodyPr wrap="square" rtlCol="1">
              <a:spAutoFit/>
            </a:bodyPr>
            <a:lstStyle/>
            <a:p>
              <a:pPr marL="0" marR="0" lvl="0" indent="0" algn="ctr" defTabSz="457200" eaLnBrk="1" fontAlgn="auto" latinLnBrk="0" hangingPunct="1">
                <a:lnSpc>
                  <a:spcPct val="100000"/>
                </a:lnSpc>
                <a:spcBef>
                  <a:spcPts val="0"/>
                </a:spcBef>
                <a:spcAft>
                  <a:spcPts val="0"/>
                </a:spcAft>
                <a:buClrTx/>
                <a:buSzTx/>
                <a:buFontTx/>
                <a:buNone/>
                <a:tabLst/>
                <a:defRPr/>
              </a:pPr>
              <a:r>
                <a:rPr kumimoji="0" lang="en-US" sz="2000" b="1" i="0" u="none" strike="noStrike" kern="0" cap="none" spc="0" normalizeH="0" baseline="0" noProof="0" dirty="0">
                  <a:ln>
                    <a:noFill/>
                  </a:ln>
                  <a:solidFill>
                    <a:srgbClr val="638DA5"/>
                  </a:solidFill>
                  <a:effectLst/>
                  <a:uLnTx/>
                  <a:uFillTx/>
                  <a:latin typeface="Calibri" panose="020F0502020204030204"/>
                  <a:cs typeface="+mn-cs"/>
                </a:rPr>
                <a:t>Saudi Arabia</a:t>
              </a:r>
            </a:p>
          </p:txBody>
        </p:sp>
        <p:cxnSp>
          <p:nvCxnSpPr>
            <p:cNvPr id="54" name="موصل: على شكل مرفق 53">
              <a:extLst>
                <a:ext uri="{FF2B5EF4-FFF2-40B4-BE49-F238E27FC236}">
                  <a16:creationId xmlns:a16="http://schemas.microsoft.com/office/drawing/2014/main" id="{8B3A969B-27CD-1AD9-8777-5F0D57BB5BD7}"/>
                </a:ext>
              </a:extLst>
            </p:cNvPr>
            <p:cNvCxnSpPr>
              <a:cxnSpLocks/>
            </p:cNvCxnSpPr>
            <p:nvPr/>
          </p:nvCxnSpPr>
          <p:spPr>
            <a:xfrm flipV="1">
              <a:off x="6490939" y="931791"/>
              <a:ext cx="869795" cy="486905"/>
            </a:xfrm>
            <a:prstGeom prst="bentConnector3">
              <a:avLst>
                <a:gd name="adj1" fmla="val 50000"/>
              </a:avLst>
            </a:prstGeom>
            <a:noFill/>
            <a:ln w="6350" cap="flat" cmpd="sng" algn="ctr">
              <a:solidFill>
                <a:srgbClr val="4472C4"/>
              </a:solidFill>
              <a:prstDash val="solid"/>
              <a:miter lim="800000"/>
            </a:ln>
            <a:effectLst/>
          </p:spPr>
        </p:cxnSp>
        <p:cxnSp>
          <p:nvCxnSpPr>
            <p:cNvPr id="55" name="موصل: على شكل مرفق 54">
              <a:extLst>
                <a:ext uri="{FF2B5EF4-FFF2-40B4-BE49-F238E27FC236}">
                  <a16:creationId xmlns:a16="http://schemas.microsoft.com/office/drawing/2014/main" id="{F690DFE0-E715-CA19-B1D9-3D969192BF87}"/>
                </a:ext>
              </a:extLst>
            </p:cNvPr>
            <p:cNvCxnSpPr>
              <a:cxnSpLocks/>
            </p:cNvCxnSpPr>
            <p:nvPr/>
          </p:nvCxnSpPr>
          <p:spPr>
            <a:xfrm rot="5400000" flipH="1" flipV="1">
              <a:off x="5360477" y="2879272"/>
              <a:ext cx="913260" cy="290012"/>
            </a:xfrm>
            <a:prstGeom prst="bentConnector3">
              <a:avLst>
                <a:gd name="adj1" fmla="val 50000"/>
              </a:avLst>
            </a:prstGeom>
            <a:noFill/>
            <a:ln w="6350" cap="flat" cmpd="sng" algn="ctr">
              <a:solidFill>
                <a:srgbClr val="4472C4"/>
              </a:solidFill>
              <a:prstDash val="solid"/>
              <a:miter lim="800000"/>
            </a:ln>
            <a:effectLst/>
          </p:spPr>
        </p:cxnSp>
        <p:cxnSp>
          <p:nvCxnSpPr>
            <p:cNvPr id="57" name="موصل: على شكل مرفق 56">
              <a:extLst>
                <a:ext uri="{FF2B5EF4-FFF2-40B4-BE49-F238E27FC236}">
                  <a16:creationId xmlns:a16="http://schemas.microsoft.com/office/drawing/2014/main" id="{86D948A8-62A9-228D-342E-F571FAA15E5C}"/>
                </a:ext>
              </a:extLst>
            </p:cNvPr>
            <p:cNvCxnSpPr>
              <a:cxnSpLocks/>
            </p:cNvCxnSpPr>
            <p:nvPr/>
          </p:nvCxnSpPr>
          <p:spPr>
            <a:xfrm rot="10800000">
              <a:off x="5107235" y="849411"/>
              <a:ext cx="804666" cy="308986"/>
            </a:xfrm>
            <a:prstGeom prst="bentConnector3">
              <a:avLst>
                <a:gd name="adj1" fmla="val 50000"/>
              </a:avLst>
            </a:prstGeom>
            <a:noFill/>
            <a:ln w="6350" cap="flat" cmpd="sng" algn="ctr">
              <a:solidFill>
                <a:srgbClr val="4472C4"/>
              </a:solidFill>
              <a:prstDash val="solid"/>
              <a:miter lim="800000"/>
            </a:ln>
            <a:effectLst/>
          </p:spPr>
        </p:cxnSp>
        <p:sp>
          <p:nvSpPr>
            <p:cNvPr id="63" name="مربع نص 62">
              <a:extLst>
                <a:ext uri="{FF2B5EF4-FFF2-40B4-BE49-F238E27FC236}">
                  <a16:creationId xmlns:a16="http://schemas.microsoft.com/office/drawing/2014/main" id="{8D6F2D4D-DBD5-D1BF-4B37-F12889825576}"/>
                </a:ext>
              </a:extLst>
            </p:cNvPr>
            <p:cNvSpPr txBox="1"/>
            <p:nvPr/>
          </p:nvSpPr>
          <p:spPr>
            <a:xfrm>
              <a:off x="7469550" y="733768"/>
              <a:ext cx="3953995" cy="369332"/>
            </a:xfrm>
            <a:prstGeom prst="rect">
              <a:avLst/>
            </a:prstGeom>
            <a:noFill/>
          </p:spPr>
          <p:txBody>
            <a:bodyPr wrap="square" rtlCol="1">
              <a:spAutoFit/>
            </a:bodyPr>
            <a:lstStyle/>
            <a:p>
              <a:pPr marL="0" marR="0" lvl="0" indent="0" defTabSz="4572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a:ln>
                    <a:noFill/>
                  </a:ln>
                  <a:solidFill>
                    <a:prstClr val="black"/>
                  </a:solidFill>
                  <a:effectLst/>
                  <a:uLnTx/>
                  <a:uFillTx/>
                  <a:latin typeface="Calibri" panose="020F0502020204030204"/>
                  <a:cs typeface="+mn-cs"/>
                </a:rPr>
                <a:t>Small: </a:t>
              </a:r>
              <a:r>
                <a:rPr kumimoji="0" lang="en-US" sz="1800" b="1" i="0" u="none" strike="noStrike" kern="0" cap="none" spc="0" normalizeH="0" baseline="0" noProof="0" dirty="0">
                  <a:ln>
                    <a:noFill/>
                  </a:ln>
                  <a:solidFill>
                    <a:prstClr val="black"/>
                  </a:solidFill>
                  <a:effectLst/>
                  <a:uLnTx/>
                  <a:uFillTx/>
                  <a:latin typeface="Calibri" panose="020F0502020204030204"/>
                  <a:cs typeface="+mn-cs"/>
                </a:rPr>
                <a:t>3-40 SR M</a:t>
              </a:r>
            </a:p>
          </p:txBody>
        </p:sp>
        <p:sp>
          <p:nvSpPr>
            <p:cNvPr id="64" name="مربع نص 63">
              <a:extLst>
                <a:ext uri="{FF2B5EF4-FFF2-40B4-BE49-F238E27FC236}">
                  <a16:creationId xmlns:a16="http://schemas.microsoft.com/office/drawing/2014/main" id="{09C8F6A3-A8CD-CC3A-4CD4-2CED99BD19C0}"/>
                </a:ext>
              </a:extLst>
            </p:cNvPr>
            <p:cNvSpPr txBox="1"/>
            <p:nvPr/>
          </p:nvSpPr>
          <p:spPr>
            <a:xfrm>
              <a:off x="2035395" y="683048"/>
              <a:ext cx="3586498" cy="369332"/>
            </a:xfrm>
            <a:prstGeom prst="rect">
              <a:avLst/>
            </a:prstGeom>
            <a:noFill/>
          </p:spPr>
          <p:txBody>
            <a:bodyPr wrap="square" rtlCol="1">
              <a:spAutoFit/>
            </a:bodyPr>
            <a:lstStyle/>
            <a:p>
              <a:pPr marL="0" marR="0" lvl="0" indent="0" defTabSz="457200" eaLnBrk="1" fontAlgn="auto" latinLnBrk="0" hangingPunct="1">
                <a:lnSpc>
                  <a:spcPct val="100000"/>
                </a:lnSpc>
                <a:spcBef>
                  <a:spcPts val="0"/>
                </a:spcBef>
                <a:spcAft>
                  <a:spcPts val="0"/>
                </a:spcAft>
                <a:buClrTx/>
                <a:buSzTx/>
                <a:buFontTx/>
                <a:buNone/>
                <a:tabLst/>
                <a:defRPr/>
              </a:pPr>
              <a:r>
                <a:rPr kumimoji="0" lang="en-US" sz="1800" i="0" u="none" strike="noStrike" kern="0" cap="none" spc="0" normalizeH="0" baseline="0" noProof="0" dirty="0">
                  <a:ln>
                    <a:noFill/>
                  </a:ln>
                  <a:solidFill>
                    <a:prstClr val="black"/>
                  </a:solidFill>
                  <a:effectLst/>
                  <a:uLnTx/>
                  <a:uFillTx/>
                  <a:latin typeface="Calibri" panose="020F0502020204030204"/>
                  <a:cs typeface="+mn-cs"/>
                </a:rPr>
                <a:t>Micro-Business:  </a:t>
              </a:r>
              <a:r>
                <a:rPr kumimoji="0" lang="en-US" sz="1800" b="1" i="0" u="none" strike="noStrike" kern="0" cap="none" spc="0" normalizeH="0" baseline="0" noProof="0" dirty="0">
                  <a:ln>
                    <a:noFill/>
                  </a:ln>
                  <a:solidFill>
                    <a:prstClr val="black"/>
                  </a:solidFill>
                  <a:effectLst/>
                  <a:uLnTx/>
                  <a:uFillTx/>
                  <a:latin typeface="Calibri" panose="020F0502020204030204"/>
                  <a:cs typeface="+mn-cs"/>
                </a:rPr>
                <a:t>Less than SR 3M</a:t>
              </a:r>
            </a:p>
          </p:txBody>
        </p:sp>
        <p:sp>
          <p:nvSpPr>
            <p:cNvPr id="70" name="مربع نص 69">
              <a:extLst>
                <a:ext uri="{FF2B5EF4-FFF2-40B4-BE49-F238E27FC236}">
                  <a16:creationId xmlns:a16="http://schemas.microsoft.com/office/drawing/2014/main" id="{732D4FF6-73D6-D4B7-CA8B-CE8EE21E5EF1}"/>
                </a:ext>
              </a:extLst>
            </p:cNvPr>
            <p:cNvSpPr txBox="1"/>
            <p:nvPr/>
          </p:nvSpPr>
          <p:spPr>
            <a:xfrm>
              <a:off x="4623693" y="3589439"/>
              <a:ext cx="2483324" cy="369332"/>
            </a:xfrm>
            <a:prstGeom prst="rect">
              <a:avLst/>
            </a:prstGeom>
            <a:noFill/>
          </p:spPr>
          <p:txBody>
            <a:bodyPr wrap="square" rtlCol="1">
              <a:spAutoFit/>
            </a:bodyPr>
            <a:lstStyle/>
            <a:p>
              <a:pPr marL="0" marR="0" lvl="0" indent="0" defTabSz="4572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a:ln>
                    <a:noFill/>
                  </a:ln>
                  <a:solidFill>
                    <a:prstClr val="black"/>
                  </a:solidFill>
                  <a:effectLst/>
                  <a:uLnTx/>
                  <a:uFillTx/>
                  <a:latin typeface="Calibri" panose="020F0502020204030204"/>
                  <a:cs typeface="+mn-cs"/>
                </a:rPr>
                <a:t>Medium: </a:t>
              </a:r>
              <a:r>
                <a:rPr kumimoji="0" lang="en-US" sz="1800" b="1" i="0" u="none" strike="noStrike" kern="0" cap="none" spc="0" normalizeH="0" baseline="0" noProof="0" dirty="0">
                  <a:ln>
                    <a:noFill/>
                  </a:ln>
                  <a:solidFill>
                    <a:prstClr val="black"/>
                  </a:solidFill>
                  <a:effectLst/>
                  <a:uLnTx/>
                  <a:uFillTx/>
                  <a:latin typeface="Calibri" panose="020F0502020204030204"/>
                  <a:cs typeface="+mn-cs"/>
                </a:rPr>
                <a:t>40-200 SR M</a:t>
              </a:r>
            </a:p>
          </p:txBody>
        </p:sp>
      </p:grpSp>
    </p:spTree>
    <p:extLst>
      <p:ext uri="{BB962C8B-B14F-4D97-AF65-F5344CB8AC3E}">
        <p14:creationId xmlns:p14="http://schemas.microsoft.com/office/powerpoint/2010/main" val="5762477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5" fill="hold" grpId="0" nodeType="after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randombar(vertical)">
                                      <p:cBhvr>
                                        <p:cTn id="7" dur="150"/>
                                        <p:tgtEl>
                                          <p:spTgt spid="48"/>
                                        </p:tgtEl>
                                      </p:cBhvr>
                                    </p:animEffect>
                                  </p:childTnLst>
                                </p:cTn>
                              </p:par>
                            </p:childTnLst>
                          </p:cTn>
                        </p:par>
                        <p:par>
                          <p:cTn id="8" fill="hold">
                            <p:stCondLst>
                              <p:cond delay="150"/>
                            </p:stCondLst>
                            <p:childTnLst>
                              <p:par>
                                <p:cTn id="9" presetID="14" presetClass="entr" presetSubtype="5" fill="hold" grpId="0" nodeType="afterEffect">
                                  <p:stCondLst>
                                    <p:cond delay="0"/>
                                  </p:stCondLst>
                                  <p:childTnLst>
                                    <p:set>
                                      <p:cBhvr>
                                        <p:cTn id="10" dur="1" fill="hold">
                                          <p:stCondLst>
                                            <p:cond delay="0"/>
                                          </p:stCondLst>
                                        </p:cTn>
                                        <p:tgtEl>
                                          <p:spTgt spid="49"/>
                                        </p:tgtEl>
                                        <p:attrNameLst>
                                          <p:attrName>style.visibility</p:attrName>
                                        </p:attrNameLst>
                                      </p:cBhvr>
                                      <p:to>
                                        <p:strVal val="visible"/>
                                      </p:to>
                                    </p:set>
                                    <p:animEffect transition="in" filter="randombar(vertical)">
                                      <p:cBhvr>
                                        <p:cTn id="11" dur="150"/>
                                        <p:tgtEl>
                                          <p:spTgt spid="49"/>
                                        </p:tgtEl>
                                      </p:cBhvr>
                                    </p:animEffect>
                                  </p:childTnLst>
                                </p:cTn>
                              </p:par>
                            </p:childTnLst>
                          </p:cTn>
                        </p:par>
                        <p:par>
                          <p:cTn id="12" fill="hold">
                            <p:stCondLst>
                              <p:cond delay="300"/>
                            </p:stCondLst>
                            <p:childTnLst>
                              <p:par>
                                <p:cTn id="13" presetID="14" presetClass="entr" presetSubtype="5" fill="hold" grpId="0" nodeType="afterEffect">
                                  <p:stCondLst>
                                    <p:cond delay="0"/>
                                  </p:stCondLst>
                                  <p:childTnLst>
                                    <p:set>
                                      <p:cBhvr>
                                        <p:cTn id="14" dur="1" fill="hold">
                                          <p:stCondLst>
                                            <p:cond delay="0"/>
                                          </p:stCondLst>
                                        </p:cTn>
                                        <p:tgtEl>
                                          <p:spTgt spid="50"/>
                                        </p:tgtEl>
                                        <p:attrNameLst>
                                          <p:attrName>style.visibility</p:attrName>
                                        </p:attrNameLst>
                                      </p:cBhvr>
                                      <p:to>
                                        <p:strVal val="visible"/>
                                      </p:to>
                                    </p:set>
                                    <p:animEffect transition="in" filter="randombar(vertical)">
                                      <p:cBhvr>
                                        <p:cTn id="15" dur="150"/>
                                        <p:tgtEl>
                                          <p:spTgt spid="50"/>
                                        </p:tgtEl>
                                      </p:cBhvr>
                                    </p:animEffect>
                                  </p:childTnLst>
                                </p:cTn>
                              </p:par>
                            </p:childTnLst>
                          </p:cTn>
                        </p:par>
                        <p:par>
                          <p:cTn id="16" fill="hold">
                            <p:stCondLst>
                              <p:cond delay="450"/>
                            </p:stCondLst>
                            <p:childTnLst>
                              <p:par>
                                <p:cTn id="17" presetID="14" presetClass="entr" presetSubtype="5" fill="hold" grpId="0" nodeType="afterEffect">
                                  <p:stCondLst>
                                    <p:cond delay="0"/>
                                  </p:stCondLst>
                                  <p:childTnLst>
                                    <p:set>
                                      <p:cBhvr>
                                        <p:cTn id="18" dur="1" fill="hold">
                                          <p:stCondLst>
                                            <p:cond delay="0"/>
                                          </p:stCondLst>
                                        </p:cTn>
                                        <p:tgtEl>
                                          <p:spTgt spid="51"/>
                                        </p:tgtEl>
                                        <p:attrNameLst>
                                          <p:attrName>style.visibility</p:attrName>
                                        </p:attrNameLst>
                                      </p:cBhvr>
                                      <p:to>
                                        <p:strVal val="visible"/>
                                      </p:to>
                                    </p:set>
                                    <p:animEffect transition="in" filter="randombar(vertical)">
                                      <p:cBhvr>
                                        <p:cTn id="19" dur="150"/>
                                        <p:tgtEl>
                                          <p:spTgt spid="51"/>
                                        </p:tgtEl>
                                      </p:cBhvr>
                                    </p:animEffect>
                                  </p:childTnLst>
                                </p:cTn>
                              </p:par>
                            </p:childTnLst>
                          </p:cTn>
                        </p:par>
                        <p:par>
                          <p:cTn id="20" fill="hold">
                            <p:stCondLst>
                              <p:cond delay="600"/>
                            </p:stCondLst>
                            <p:childTnLst>
                              <p:par>
                                <p:cTn id="21" presetID="41" presetClass="entr" presetSubtype="0" fill="hold" grpId="0" nodeType="afterEffect">
                                  <p:stCondLst>
                                    <p:cond delay="0"/>
                                  </p:stCondLst>
                                  <p:iterate type="lt">
                                    <p:tmPct val="10000"/>
                                  </p:iterate>
                                  <p:childTnLst>
                                    <p:set>
                                      <p:cBhvr>
                                        <p:cTn id="22" dur="1" fill="hold">
                                          <p:stCondLst>
                                            <p:cond delay="0"/>
                                          </p:stCondLst>
                                        </p:cTn>
                                        <p:tgtEl>
                                          <p:spTgt spid="36"/>
                                        </p:tgtEl>
                                        <p:attrNameLst>
                                          <p:attrName>style.visibility</p:attrName>
                                        </p:attrNameLst>
                                      </p:cBhvr>
                                      <p:to>
                                        <p:strVal val="visible"/>
                                      </p:to>
                                    </p:set>
                                    <p:anim calcmode="lin" valueType="num">
                                      <p:cBhvr>
                                        <p:cTn id="23" dur="250" fill="hold"/>
                                        <p:tgtEl>
                                          <p:spTgt spid="36"/>
                                        </p:tgtEl>
                                        <p:attrNameLst>
                                          <p:attrName>ppt_x</p:attrName>
                                        </p:attrNameLst>
                                      </p:cBhvr>
                                      <p:tavLst>
                                        <p:tav tm="0">
                                          <p:val>
                                            <p:strVal val="#ppt_x"/>
                                          </p:val>
                                        </p:tav>
                                        <p:tav tm="50000">
                                          <p:val>
                                            <p:strVal val="#ppt_x+.1"/>
                                          </p:val>
                                        </p:tav>
                                        <p:tav tm="100000">
                                          <p:val>
                                            <p:strVal val="#ppt_x"/>
                                          </p:val>
                                        </p:tav>
                                      </p:tavLst>
                                    </p:anim>
                                    <p:anim calcmode="lin" valueType="num">
                                      <p:cBhvr>
                                        <p:cTn id="24" dur="250" fill="hold"/>
                                        <p:tgtEl>
                                          <p:spTgt spid="36"/>
                                        </p:tgtEl>
                                        <p:attrNameLst>
                                          <p:attrName>ppt_y</p:attrName>
                                        </p:attrNameLst>
                                      </p:cBhvr>
                                      <p:tavLst>
                                        <p:tav tm="0">
                                          <p:val>
                                            <p:strVal val="#ppt_y"/>
                                          </p:val>
                                        </p:tav>
                                        <p:tav tm="100000">
                                          <p:val>
                                            <p:strVal val="#ppt_y"/>
                                          </p:val>
                                        </p:tav>
                                      </p:tavLst>
                                    </p:anim>
                                    <p:anim calcmode="lin" valueType="num">
                                      <p:cBhvr>
                                        <p:cTn id="25" dur="250" fill="hold"/>
                                        <p:tgtEl>
                                          <p:spTgt spid="36"/>
                                        </p:tgtEl>
                                        <p:attrNameLst>
                                          <p:attrName>ppt_h</p:attrName>
                                        </p:attrNameLst>
                                      </p:cBhvr>
                                      <p:tavLst>
                                        <p:tav tm="0">
                                          <p:val>
                                            <p:strVal val="#ppt_h/10"/>
                                          </p:val>
                                        </p:tav>
                                        <p:tav tm="50000">
                                          <p:val>
                                            <p:strVal val="#ppt_h+.01"/>
                                          </p:val>
                                        </p:tav>
                                        <p:tav tm="100000">
                                          <p:val>
                                            <p:strVal val="#ppt_h"/>
                                          </p:val>
                                        </p:tav>
                                      </p:tavLst>
                                    </p:anim>
                                    <p:anim calcmode="lin" valueType="num">
                                      <p:cBhvr>
                                        <p:cTn id="26" dur="250" fill="hold"/>
                                        <p:tgtEl>
                                          <p:spTgt spid="36"/>
                                        </p:tgtEl>
                                        <p:attrNameLst>
                                          <p:attrName>ppt_w</p:attrName>
                                        </p:attrNameLst>
                                      </p:cBhvr>
                                      <p:tavLst>
                                        <p:tav tm="0">
                                          <p:val>
                                            <p:strVal val="#ppt_w/10"/>
                                          </p:val>
                                        </p:tav>
                                        <p:tav tm="50000">
                                          <p:val>
                                            <p:strVal val="#ppt_w+.01"/>
                                          </p:val>
                                        </p:tav>
                                        <p:tav tm="100000">
                                          <p:val>
                                            <p:strVal val="#ppt_w"/>
                                          </p:val>
                                        </p:tav>
                                      </p:tavLst>
                                    </p:anim>
                                    <p:animEffect transition="in" filter="fade">
                                      <p:cBhvr>
                                        <p:cTn id="27" dur="250" tmFilter="0,0; .5, 1; 1, 1"/>
                                        <p:tgtEl>
                                          <p:spTgt spid="36"/>
                                        </p:tgtEl>
                                      </p:cBhvr>
                                    </p:animEffect>
                                  </p:childTnLst>
                                </p:cTn>
                              </p:par>
                            </p:childTnLst>
                          </p:cTn>
                        </p:par>
                        <p:par>
                          <p:cTn id="28" fill="hold">
                            <p:stCondLst>
                              <p:cond delay="1250"/>
                            </p:stCondLst>
                            <p:childTnLst>
                              <p:par>
                                <p:cTn id="29" presetID="14" presetClass="entr" presetSubtype="5" fill="hold" nodeType="afterEffect">
                                  <p:stCondLst>
                                    <p:cond delay="0"/>
                                  </p:stCondLst>
                                  <p:childTnLst>
                                    <p:set>
                                      <p:cBhvr>
                                        <p:cTn id="30" dur="1" fill="hold">
                                          <p:stCondLst>
                                            <p:cond delay="0"/>
                                          </p:stCondLst>
                                        </p:cTn>
                                        <p:tgtEl>
                                          <p:spTgt spid="32"/>
                                        </p:tgtEl>
                                        <p:attrNameLst>
                                          <p:attrName>style.visibility</p:attrName>
                                        </p:attrNameLst>
                                      </p:cBhvr>
                                      <p:to>
                                        <p:strVal val="visible"/>
                                      </p:to>
                                    </p:set>
                                    <p:animEffect transition="in" filter="randombar(vertical)">
                                      <p:cBhvr>
                                        <p:cTn id="31" dur="25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p:bldP spid="48" grpId="0" animBg="1"/>
      <p:bldP spid="49" grpId="0" animBg="1"/>
      <p:bldP spid="50" grpId="0" animBg="1"/>
      <p:bldP spid="51"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bg>
      <p:bgPr>
        <a:gradFill>
          <a:gsLst>
            <a:gs pos="0">
              <a:schemeClr val="bg1"/>
            </a:gs>
            <a:gs pos="81000">
              <a:schemeClr val="bg1"/>
            </a:gs>
            <a:gs pos="92000">
              <a:schemeClr val="bg1">
                <a:lumMod val="95000"/>
              </a:schemeClr>
            </a:gs>
            <a:gs pos="100000">
              <a:schemeClr val="accent1">
                <a:lumMod val="30000"/>
                <a:lumOff val="70000"/>
              </a:schemeClr>
            </a:gs>
          </a:gsLst>
          <a:lin ang="10800000" scaled="0"/>
        </a:gradFill>
        <a:effectLst/>
      </p:bgPr>
    </p:bg>
    <p:spTree>
      <p:nvGrpSpPr>
        <p:cNvPr id="1" name=""/>
        <p:cNvGrpSpPr/>
        <p:nvPr/>
      </p:nvGrpSpPr>
      <p:grpSpPr>
        <a:xfrm>
          <a:off x="0" y="0"/>
          <a:ext cx="0" cy="0"/>
          <a:chOff x="0" y="0"/>
          <a:chExt cx="0" cy="0"/>
        </a:xfrm>
      </p:grpSpPr>
      <p:pic>
        <p:nvPicPr>
          <p:cNvPr id="23" name="صورة 22"/>
          <p:cNvPicPr>
            <a:picLocks noChangeAspect="1"/>
          </p:cNvPicPr>
          <p:nvPr/>
        </p:nvPicPr>
        <p:blipFill rotWithShape="1">
          <a:blip r:embed="rId3" cstate="print">
            <a:alphaModFix amt="5000"/>
            <a:extLst>
              <a:ext uri="{28A0092B-C50C-407E-A947-70E740481C1C}">
                <a14:useLocalDpi xmlns:a14="http://schemas.microsoft.com/office/drawing/2010/main" val="0"/>
              </a:ext>
            </a:extLst>
          </a:blip>
          <a:srcRect l="25586" t="32295" r="25033" b="38551"/>
          <a:stretch/>
        </p:blipFill>
        <p:spPr>
          <a:xfrm>
            <a:off x="154213" y="5010964"/>
            <a:ext cx="3128525" cy="1847036"/>
          </a:xfrm>
          <a:prstGeom prst="rect">
            <a:avLst/>
          </a:prstGeom>
        </p:spPr>
      </p:pic>
      <p:pic>
        <p:nvPicPr>
          <p:cNvPr id="4" name="صورة 3" hidden="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234439" y="642891"/>
            <a:ext cx="2629303" cy="5693317"/>
          </a:xfrm>
          <a:prstGeom prst="rect">
            <a:avLst/>
          </a:prstGeom>
        </p:spPr>
      </p:pic>
      <p:pic>
        <p:nvPicPr>
          <p:cNvPr id="21" name="صورة 20">
            <a:extLst>
              <a:ext uri="{FF2B5EF4-FFF2-40B4-BE49-F238E27FC236}">
                <a16:creationId xmlns:a16="http://schemas.microsoft.com/office/drawing/2014/main" id="{9F210FA8-C448-7495-FA92-BA10970366B7}"/>
              </a:ext>
            </a:extLst>
          </p:cNvPr>
          <p:cNvPicPr>
            <a:picLocks noChangeAspect="1"/>
          </p:cNvPicPr>
          <p:nvPr/>
        </p:nvPicPr>
        <p:blipFill rotWithShape="1">
          <a:blip r:embed="rId5" cstate="print">
            <a:alphaModFix amt="20000"/>
            <a:duotone>
              <a:schemeClr val="accent2">
                <a:shade val="45000"/>
                <a:satMod val="135000"/>
              </a:schemeClr>
              <a:prstClr val="white"/>
            </a:duotone>
            <a:extLst>
              <a:ext uri="{28A0092B-C50C-407E-A947-70E740481C1C}">
                <a14:useLocalDpi xmlns:a14="http://schemas.microsoft.com/office/drawing/2010/main" val="0"/>
              </a:ext>
            </a:extLst>
          </a:blip>
          <a:srcRect l="25586" t="32295" r="25033" b="38551"/>
          <a:stretch/>
        </p:blipFill>
        <p:spPr>
          <a:xfrm>
            <a:off x="499351" y="4900176"/>
            <a:ext cx="1986062" cy="1172542"/>
          </a:xfrm>
          <a:prstGeom prst="rect">
            <a:avLst/>
          </a:prstGeom>
        </p:spPr>
      </p:pic>
      <p:sp>
        <p:nvSpPr>
          <p:cNvPr id="14" name="TextBox 7">
            <a:extLst>
              <a:ext uri="{FF2B5EF4-FFF2-40B4-BE49-F238E27FC236}">
                <a16:creationId xmlns:a16="http://schemas.microsoft.com/office/drawing/2014/main" id="{3D6C4DD3-C232-6B10-058D-E9BCE155CEDB}"/>
              </a:ext>
            </a:extLst>
          </p:cNvPr>
          <p:cNvSpPr txBox="1"/>
          <p:nvPr/>
        </p:nvSpPr>
        <p:spPr>
          <a:xfrm>
            <a:off x="1496723" y="6309700"/>
            <a:ext cx="3300865" cy="338554"/>
          </a:xfrm>
          <a:prstGeom prst="rect">
            <a:avLst/>
          </a:prstGeom>
          <a:noFill/>
        </p:spPr>
        <p:txBody>
          <a:bodyPr wrap="square">
            <a:spAutoFit/>
          </a:bodyPr>
          <a:lstStyle/>
          <a:p>
            <a:r>
              <a:rPr lang="en-US" sz="1600" dirty="0">
                <a:solidFill>
                  <a:schemeClr val="bg1">
                    <a:lumMod val="65000"/>
                  </a:schemeClr>
                </a:solidFill>
              </a:rPr>
              <a:t>Be An Entrepreneur 2022-2023</a:t>
            </a:r>
          </a:p>
        </p:txBody>
      </p:sp>
      <p:cxnSp>
        <p:nvCxnSpPr>
          <p:cNvPr id="61" name="رابط مستقيم 60">
            <a:extLst>
              <a:ext uri="{FF2B5EF4-FFF2-40B4-BE49-F238E27FC236}">
                <a16:creationId xmlns:a16="http://schemas.microsoft.com/office/drawing/2014/main" id="{50FA2C9B-58E4-2815-0A1D-9DC9B3DD7C07}"/>
              </a:ext>
            </a:extLst>
          </p:cNvPr>
          <p:cNvCxnSpPr/>
          <p:nvPr/>
        </p:nvCxnSpPr>
        <p:spPr>
          <a:xfrm flipH="1">
            <a:off x="1272109" y="6256700"/>
            <a:ext cx="4392000" cy="0"/>
          </a:xfrm>
          <a:prstGeom prst="line">
            <a:avLst/>
          </a:prstGeom>
          <a:noFill/>
          <a:ln w="19050" cap="rnd" cmpd="sng" algn="ctr">
            <a:solidFill>
              <a:srgbClr val="4472C4">
                <a:shade val="50000"/>
              </a:srgbClr>
            </a:solidFill>
            <a:prstDash val="lgDash"/>
            <a:miter lim="800000"/>
            <a:headEnd type="oval" w="lg" len="lg"/>
            <a:tailEnd type="oval" w="lg" len="lg"/>
          </a:ln>
          <a:effectLst/>
        </p:spPr>
      </p:cxnSp>
      <p:sp>
        <p:nvSpPr>
          <p:cNvPr id="48" name="شكل حر 47">
            <a:extLst>
              <a:ext uri="{FF2B5EF4-FFF2-40B4-BE49-F238E27FC236}">
                <a16:creationId xmlns:a16="http://schemas.microsoft.com/office/drawing/2014/main" id="{B83DE556-7759-4E51-953E-6194E8578615}"/>
              </a:ext>
            </a:extLst>
          </p:cNvPr>
          <p:cNvSpPr/>
          <p:nvPr/>
        </p:nvSpPr>
        <p:spPr>
          <a:xfrm flipH="1" flipV="1">
            <a:off x="10629028" y="0"/>
            <a:ext cx="1562972" cy="6889284"/>
          </a:xfrm>
          <a:custGeom>
            <a:avLst/>
            <a:gdLst>
              <a:gd name="connsiteX0" fmla="*/ 38516 w 1562972"/>
              <a:gd name="connsiteY0" fmla="*/ 6889284 h 6889284"/>
              <a:gd name="connsiteX1" fmla="*/ 0 w 1562972"/>
              <a:gd name="connsiteY1" fmla="*/ 6889284 h 6889284"/>
              <a:gd name="connsiteX2" fmla="*/ 0 w 1562972"/>
              <a:gd name="connsiteY2" fmla="*/ 4984890 h 6889284"/>
              <a:gd name="connsiteX3" fmla="*/ 1103053 w 1562972"/>
              <a:gd name="connsiteY3" fmla="*/ 0 h 6889284"/>
              <a:gd name="connsiteX4" fmla="*/ 1562972 w 1562972"/>
              <a:gd name="connsiteY4" fmla="*/ 0 h 68892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62972" h="6889284">
                <a:moveTo>
                  <a:pt x="38516" y="6889284"/>
                </a:moveTo>
                <a:lnTo>
                  <a:pt x="0" y="6889284"/>
                </a:lnTo>
                <a:lnTo>
                  <a:pt x="0" y="4984890"/>
                </a:lnTo>
                <a:lnTo>
                  <a:pt x="1103053" y="0"/>
                </a:lnTo>
                <a:lnTo>
                  <a:pt x="1562972" y="0"/>
                </a:lnTo>
                <a:close/>
              </a:path>
            </a:pathLst>
          </a:custGeom>
          <a:solidFill>
            <a:srgbClr val="5AE2D2">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45720" tIns="22860" rIns="45720" bIns="22860" numCol="1" spcCol="0" rtlCol="0" fromWordArt="0" anchor="ctr" anchorCtr="0" forceAA="0" compatLnSpc="1">
            <a:prstTxWarp prst="textNoShape">
              <a:avLst/>
            </a:prstTxWarp>
            <a:noAutofit/>
          </a:bodyPr>
          <a:lstStyle/>
          <a:p>
            <a:pPr marL="0" marR="0" lvl="0" indent="0" algn="ctr" defTabSz="914400" rtl="1"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9" name="شكل حر 48">
            <a:extLst>
              <a:ext uri="{FF2B5EF4-FFF2-40B4-BE49-F238E27FC236}">
                <a16:creationId xmlns:a16="http://schemas.microsoft.com/office/drawing/2014/main" id="{9A5AC296-F6FE-43A1-9495-3FCD467F015B}"/>
              </a:ext>
            </a:extLst>
          </p:cNvPr>
          <p:cNvSpPr/>
          <p:nvPr/>
        </p:nvSpPr>
        <p:spPr>
          <a:xfrm flipH="1" flipV="1">
            <a:off x="11076210" y="1846834"/>
            <a:ext cx="1115790" cy="5042451"/>
          </a:xfrm>
          <a:custGeom>
            <a:avLst/>
            <a:gdLst>
              <a:gd name="connsiteX0" fmla="*/ 0 w 1115790"/>
              <a:gd name="connsiteY0" fmla="*/ 5042451 h 5042451"/>
              <a:gd name="connsiteX1" fmla="*/ 0 w 1115790"/>
              <a:gd name="connsiteY1" fmla="*/ 2963996 h 5042451"/>
              <a:gd name="connsiteX2" fmla="*/ 655871 w 1115790"/>
              <a:gd name="connsiteY2" fmla="*/ 0 h 5042451"/>
              <a:gd name="connsiteX3" fmla="*/ 1115790 w 1115790"/>
              <a:gd name="connsiteY3" fmla="*/ 0 h 5042451"/>
            </a:gdLst>
            <a:ahLst/>
            <a:cxnLst>
              <a:cxn ang="0">
                <a:pos x="connsiteX0" y="connsiteY0"/>
              </a:cxn>
              <a:cxn ang="0">
                <a:pos x="connsiteX1" y="connsiteY1"/>
              </a:cxn>
              <a:cxn ang="0">
                <a:pos x="connsiteX2" y="connsiteY2"/>
              </a:cxn>
              <a:cxn ang="0">
                <a:pos x="connsiteX3" y="connsiteY3"/>
              </a:cxn>
            </a:cxnLst>
            <a:rect l="l" t="t" r="r" b="b"/>
            <a:pathLst>
              <a:path w="1115790" h="5042451">
                <a:moveTo>
                  <a:pt x="0" y="5042451"/>
                </a:moveTo>
                <a:lnTo>
                  <a:pt x="0" y="2963996"/>
                </a:lnTo>
                <a:lnTo>
                  <a:pt x="655871" y="0"/>
                </a:lnTo>
                <a:lnTo>
                  <a:pt x="1115790" y="0"/>
                </a:lnTo>
                <a:close/>
              </a:path>
            </a:pathLst>
          </a:custGeom>
          <a:solidFill>
            <a:srgbClr val="5AE2D2">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45720" tIns="22860" rIns="45720" bIns="22860" numCol="1" spcCol="0" rtlCol="0" fromWordArt="0" anchor="ctr" anchorCtr="0" forceAA="0" compatLnSpc="1">
            <a:prstTxWarp prst="textNoShape">
              <a:avLst/>
            </a:prstTxWarp>
            <a:noAutofit/>
          </a:bodyPr>
          <a:lstStyle/>
          <a:p>
            <a:pPr marL="0" marR="0" lvl="0" indent="0" algn="ctr" defTabSz="914400" rtl="1"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0" name="شكل حر 49">
            <a:extLst>
              <a:ext uri="{FF2B5EF4-FFF2-40B4-BE49-F238E27FC236}">
                <a16:creationId xmlns:a16="http://schemas.microsoft.com/office/drawing/2014/main" id="{3FD56E2B-6CF9-462A-85E3-6FBE55378828}"/>
              </a:ext>
            </a:extLst>
          </p:cNvPr>
          <p:cNvSpPr/>
          <p:nvPr/>
        </p:nvSpPr>
        <p:spPr>
          <a:xfrm flipH="1" flipV="1">
            <a:off x="11528154" y="3889248"/>
            <a:ext cx="663846" cy="3000037"/>
          </a:xfrm>
          <a:custGeom>
            <a:avLst/>
            <a:gdLst>
              <a:gd name="connsiteX0" fmla="*/ 0 w 663846"/>
              <a:gd name="connsiteY0" fmla="*/ 3000037 h 3000037"/>
              <a:gd name="connsiteX1" fmla="*/ 0 w 663846"/>
              <a:gd name="connsiteY1" fmla="*/ 921582 h 3000037"/>
              <a:gd name="connsiteX2" fmla="*/ 203927 w 663846"/>
              <a:gd name="connsiteY2" fmla="*/ 0 h 3000037"/>
              <a:gd name="connsiteX3" fmla="*/ 663846 w 663846"/>
              <a:gd name="connsiteY3" fmla="*/ 0 h 3000037"/>
            </a:gdLst>
            <a:ahLst/>
            <a:cxnLst>
              <a:cxn ang="0">
                <a:pos x="connsiteX0" y="connsiteY0"/>
              </a:cxn>
              <a:cxn ang="0">
                <a:pos x="connsiteX1" y="connsiteY1"/>
              </a:cxn>
              <a:cxn ang="0">
                <a:pos x="connsiteX2" y="connsiteY2"/>
              </a:cxn>
              <a:cxn ang="0">
                <a:pos x="connsiteX3" y="connsiteY3"/>
              </a:cxn>
            </a:cxnLst>
            <a:rect l="l" t="t" r="r" b="b"/>
            <a:pathLst>
              <a:path w="663846" h="3000037">
                <a:moveTo>
                  <a:pt x="0" y="3000037"/>
                </a:moveTo>
                <a:lnTo>
                  <a:pt x="0" y="921582"/>
                </a:lnTo>
                <a:lnTo>
                  <a:pt x="203927" y="0"/>
                </a:lnTo>
                <a:lnTo>
                  <a:pt x="663846" y="0"/>
                </a:lnTo>
                <a:close/>
              </a:path>
            </a:pathLst>
          </a:custGeom>
          <a:solidFill>
            <a:srgbClr val="5AE2D2">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45720" tIns="22860" rIns="45720" bIns="22860" numCol="1" spcCol="0" rtlCol="0" fromWordArt="0" anchor="ctr" anchorCtr="0" forceAA="0" compatLnSpc="1">
            <a:prstTxWarp prst="textNoShape">
              <a:avLst/>
            </a:prstTxWarp>
            <a:noAutofit/>
          </a:bodyPr>
          <a:lstStyle/>
          <a:p>
            <a:pPr marL="0" marR="0" lvl="0" indent="0" algn="ctr" defTabSz="914400" rtl="1"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1" name="شكل حر 50">
            <a:extLst>
              <a:ext uri="{FF2B5EF4-FFF2-40B4-BE49-F238E27FC236}">
                <a16:creationId xmlns:a16="http://schemas.microsoft.com/office/drawing/2014/main" id="{3FD56E2B-6CF9-462A-85E3-6FBE55378828}"/>
              </a:ext>
            </a:extLst>
          </p:cNvPr>
          <p:cNvSpPr/>
          <p:nvPr/>
        </p:nvSpPr>
        <p:spPr>
          <a:xfrm flipH="1" flipV="1">
            <a:off x="11981248" y="5936858"/>
            <a:ext cx="210752" cy="952426"/>
          </a:xfrm>
          <a:custGeom>
            <a:avLst/>
            <a:gdLst>
              <a:gd name="connsiteX0" fmla="*/ 0 w 210752"/>
              <a:gd name="connsiteY0" fmla="*/ 952426 h 952426"/>
              <a:gd name="connsiteX1" fmla="*/ 0 w 210752"/>
              <a:gd name="connsiteY1" fmla="*/ 0 h 952426"/>
              <a:gd name="connsiteX2" fmla="*/ 210752 w 210752"/>
              <a:gd name="connsiteY2" fmla="*/ 0 h 952426"/>
            </a:gdLst>
            <a:ahLst/>
            <a:cxnLst>
              <a:cxn ang="0">
                <a:pos x="connsiteX0" y="connsiteY0"/>
              </a:cxn>
              <a:cxn ang="0">
                <a:pos x="connsiteX1" y="connsiteY1"/>
              </a:cxn>
              <a:cxn ang="0">
                <a:pos x="connsiteX2" y="connsiteY2"/>
              </a:cxn>
            </a:cxnLst>
            <a:rect l="l" t="t" r="r" b="b"/>
            <a:pathLst>
              <a:path w="210752" h="952426">
                <a:moveTo>
                  <a:pt x="0" y="952426"/>
                </a:moveTo>
                <a:lnTo>
                  <a:pt x="0" y="0"/>
                </a:lnTo>
                <a:lnTo>
                  <a:pt x="210752" y="0"/>
                </a:lnTo>
                <a:close/>
              </a:path>
            </a:pathLst>
          </a:custGeom>
          <a:solidFill>
            <a:srgbClr val="5AE2D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45720" tIns="22860" rIns="45720" bIns="22860" numCol="1" spcCol="0" rtlCol="0" fromWordArt="0" anchor="ctr" anchorCtr="0" forceAA="0" compatLnSpc="1">
            <a:prstTxWarp prst="textNoShape">
              <a:avLst/>
            </a:prstTxWarp>
            <a:noAutofit/>
          </a:bodyPr>
          <a:lstStyle/>
          <a:p>
            <a:pPr marL="0" marR="0" lvl="0" indent="0" algn="ctr" defTabSz="914400" rtl="1"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5" name="شكل بيضاوي 34">
            <a:extLst>
              <a:ext uri="{FF2B5EF4-FFF2-40B4-BE49-F238E27FC236}">
                <a16:creationId xmlns:a16="http://schemas.microsoft.com/office/drawing/2014/main" id="{BD838409-E038-0339-B1D6-E4FC93858BC2}"/>
              </a:ext>
            </a:extLst>
          </p:cNvPr>
          <p:cNvSpPr/>
          <p:nvPr/>
        </p:nvSpPr>
        <p:spPr>
          <a:xfrm rot="5635921" flipH="1">
            <a:off x="-125247" y="692189"/>
            <a:ext cx="5314219" cy="5251401"/>
          </a:xfrm>
          <a:prstGeom prst="ellipse">
            <a:avLst/>
          </a:prstGeom>
          <a:gradFill flip="none" rotWithShape="1">
            <a:gsLst>
              <a:gs pos="18000">
                <a:schemeClr val="accent1">
                  <a:lumMod val="5000"/>
                  <a:lumOff val="95000"/>
                  <a:alpha val="82000"/>
                </a:schemeClr>
              </a:gs>
              <a:gs pos="100000">
                <a:srgbClr val="92D050">
                  <a:alpha val="10000"/>
                </a:srgb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1" anchor="ctr">
            <a:noAutofit/>
          </a:bodyPr>
          <a:lstStyle/>
          <a:p>
            <a:pPr marL="0" marR="0" lvl="0" indent="0" algn="ctr" defTabSz="914400" rtl="1" eaLnBrk="1" fontAlgn="auto" latinLnBrk="0" hangingPunct="1">
              <a:lnSpc>
                <a:spcPct val="100000"/>
              </a:lnSpc>
              <a:spcBef>
                <a:spcPts val="0"/>
              </a:spcBef>
              <a:spcAft>
                <a:spcPts val="0"/>
              </a:spcAft>
              <a:buClrTx/>
              <a:buSzTx/>
              <a:buFontTx/>
              <a:buNone/>
              <a:tabLst/>
              <a:defRPr/>
            </a:pPr>
            <a:endParaRPr kumimoji="0" lang="ar-SA" sz="1800" b="0" i="0" u="none" strike="noStrike" kern="1200" cap="none" spc="0" normalizeH="0" baseline="0" noProof="0">
              <a:ln>
                <a:noFill/>
              </a:ln>
              <a:solidFill>
                <a:prstClr val="white"/>
              </a:solidFill>
              <a:effectLst/>
              <a:uLnTx/>
              <a:uFillTx/>
              <a:latin typeface="Calibri" panose="020F0502020204030204"/>
              <a:ea typeface="+mn-ea"/>
              <a:cs typeface="Arial" panose="020B0604020202020204" pitchFamily="34" charset="0"/>
            </a:endParaRPr>
          </a:p>
        </p:txBody>
      </p:sp>
      <p:sp>
        <p:nvSpPr>
          <p:cNvPr id="37" name="شكل بيضاوي 36">
            <a:extLst>
              <a:ext uri="{FF2B5EF4-FFF2-40B4-BE49-F238E27FC236}">
                <a16:creationId xmlns:a16="http://schemas.microsoft.com/office/drawing/2014/main" id="{E01A8E6A-5A91-202B-2D5C-20A65AAA8868}"/>
              </a:ext>
            </a:extLst>
          </p:cNvPr>
          <p:cNvSpPr/>
          <p:nvPr/>
        </p:nvSpPr>
        <p:spPr>
          <a:xfrm rot="5635921" flipH="1">
            <a:off x="-416761" y="816734"/>
            <a:ext cx="5140922" cy="5251401"/>
          </a:xfrm>
          <a:prstGeom prst="ellipse">
            <a:avLst/>
          </a:prstGeom>
          <a:gradFill flip="none" rotWithShape="1">
            <a:gsLst>
              <a:gs pos="18000">
                <a:schemeClr val="accent1">
                  <a:lumMod val="5000"/>
                  <a:lumOff val="95000"/>
                  <a:alpha val="82000"/>
                </a:schemeClr>
              </a:gs>
              <a:gs pos="100000">
                <a:srgbClr val="0070C0">
                  <a:alpha val="5000"/>
                </a:srgb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1" anchor="ctr">
            <a:noAutofit/>
          </a:bodyPr>
          <a:lstStyle/>
          <a:p>
            <a:pPr marL="0" marR="0" lvl="0" indent="0" algn="ctr" defTabSz="914400" rtl="1" eaLnBrk="1" fontAlgn="auto" latinLnBrk="0" hangingPunct="1">
              <a:lnSpc>
                <a:spcPct val="100000"/>
              </a:lnSpc>
              <a:spcBef>
                <a:spcPts val="0"/>
              </a:spcBef>
              <a:spcAft>
                <a:spcPts val="0"/>
              </a:spcAft>
              <a:buClrTx/>
              <a:buSzTx/>
              <a:buFontTx/>
              <a:buNone/>
              <a:tabLst/>
              <a:defRPr/>
            </a:pPr>
            <a:endParaRPr kumimoji="0" lang="ar-SA" sz="1800" b="0" i="0" u="none" strike="noStrike" kern="1200" cap="none" spc="0" normalizeH="0" baseline="0" noProof="0">
              <a:ln>
                <a:noFill/>
              </a:ln>
              <a:solidFill>
                <a:prstClr val="white"/>
              </a:solidFill>
              <a:effectLst/>
              <a:uLnTx/>
              <a:uFillTx/>
              <a:latin typeface="Calibri" panose="020F0502020204030204"/>
              <a:ea typeface="+mn-ea"/>
              <a:cs typeface="Arial" panose="020B0604020202020204" pitchFamily="34" charset="0"/>
            </a:endParaRPr>
          </a:p>
        </p:txBody>
      </p:sp>
      <p:sp>
        <p:nvSpPr>
          <p:cNvPr id="38" name="شكل بيضاوي 37">
            <a:extLst>
              <a:ext uri="{FF2B5EF4-FFF2-40B4-BE49-F238E27FC236}">
                <a16:creationId xmlns:a16="http://schemas.microsoft.com/office/drawing/2014/main" id="{34FF8D5D-11B8-C1CA-B1F7-63331E296CA2}"/>
              </a:ext>
            </a:extLst>
          </p:cNvPr>
          <p:cNvSpPr/>
          <p:nvPr/>
        </p:nvSpPr>
        <p:spPr>
          <a:xfrm rot="5400000" flipH="1">
            <a:off x="-153213" y="1144647"/>
            <a:ext cx="4680000" cy="4680000"/>
          </a:xfrm>
          <a:prstGeom prst="ellipse">
            <a:avLst/>
          </a:prstGeom>
          <a:solidFill>
            <a:srgbClr val="98C0FA"/>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1" anchor="ctr">
            <a:noAutofit/>
          </a:bodyPr>
          <a:lstStyle/>
          <a:p>
            <a:pPr marL="0" marR="0" lvl="0" indent="0" algn="ctr" defTabSz="914400" rtl="1" eaLnBrk="1" fontAlgn="auto" latinLnBrk="0" hangingPunct="1">
              <a:lnSpc>
                <a:spcPct val="100000"/>
              </a:lnSpc>
              <a:spcBef>
                <a:spcPts val="0"/>
              </a:spcBef>
              <a:spcAft>
                <a:spcPts val="0"/>
              </a:spcAft>
              <a:buClrTx/>
              <a:buSzTx/>
              <a:buFontTx/>
              <a:buNone/>
              <a:tabLst/>
              <a:defRPr/>
            </a:pPr>
            <a:endParaRPr kumimoji="0" lang="ar-SA" sz="1800" b="0" i="0" u="none" strike="noStrike" kern="1200" cap="none" spc="0" normalizeH="0" baseline="0" noProof="0" dirty="0">
              <a:ln>
                <a:noFill/>
              </a:ln>
              <a:solidFill>
                <a:prstClr val="white"/>
              </a:solidFill>
              <a:effectLst/>
              <a:uLnTx/>
              <a:uFillTx/>
              <a:latin typeface="Calibri" panose="020F0502020204030204"/>
              <a:ea typeface="+mn-ea"/>
              <a:cs typeface="Arial" panose="020B0604020202020204" pitchFamily="34" charset="0"/>
            </a:endParaRPr>
          </a:p>
        </p:txBody>
      </p:sp>
      <p:sp>
        <p:nvSpPr>
          <p:cNvPr id="39" name="شكل بيضاوي 38">
            <a:extLst>
              <a:ext uri="{FF2B5EF4-FFF2-40B4-BE49-F238E27FC236}">
                <a16:creationId xmlns:a16="http://schemas.microsoft.com/office/drawing/2014/main" id="{C9616401-57E8-4DF9-605C-96E8C3F4CAD7}"/>
              </a:ext>
            </a:extLst>
          </p:cNvPr>
          <p:cNvSpPr/>
          <p:nvPr/>
        </p:nvSpPr>
        <p:spPr>
          <a:xfrm>
            <a:off x="-154800" y="1145100"/>
            <a:ext cx="4680000" cy="4680000"/>
          </a:xfrm>
          <a:prstGeom prst="ellipse">
            <a:avLst/>
          </a:prstGeom>
          <a:gradFill>
            <a:gsLst>
              <a:gs pos="38992">
                <a:srgbClr val="BBD7ED">
                  <a:alpha val="80000"/>
                </a:srgbClr>
              </a:gs>
              <a:gs pos="18000">
                <a:schemeClr val="accent1">
                  <a:lumMod val="5000"/>
                  <a:lumOff val="95000"/>
                  <a:alpha val="72000"/>
                </a:schemeClr>
              </a:gs>
              <a:gs pos="100000">
                <a:srgbClr val="5AE2D2"/>
              </a:gs>
            </a:gsLst>
            <a:path path="circle">
              <a:fillToRect l="100000" t="10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1" fromWordArt="0" anchor="ctr" anchorCtr="0" forceAA="0" compatLnSpc="1">
            <a:prstTxWarp prst="textNoShape">
              <a:avLst/>
            </a:prstTxWarp>
            <a:noAutofit/>
          </a:bodyPr>
          <a:lstStyle/>
          <a:p>
            <a:pPr marL="0" marR="0" lvl="0" indent="0" algn="ctr" defTabSz="914400" rtl="1" eaLnBrk="1" fontAlgn="auto" latinLnBrk="0" hangingPunct="1">
              <a:lnSpc>
                <a:spcPct val="100000"/>
              </a:lnSpc>
              <a:spcBef>
                <a:spcPts val="0"/>
              </a:spcBef>
              <a:spcAft>
                <a:spcPts val="0"/>
              </a:spcAft>
              <a:buClrTx/>
              <a:buSzTx/>
              <a:buFontTx/>
              <a:buNone/>
              <a:tabLst/>
              <a:defRPr/>
            </a:pPr>
            <a:endParaRPr kumimoji="0" lang="ar-SA" sz="1800" b="0" i="0" u="none" strike="noStrike" kern="1200" cap="none" spc="0" normalizeH="0" baseline="0" noProof="0" dirty="0">
              <a:ln>
                <a:noFill/>
              </a:ln>
              <a:solidFill>
                <a:prstClr val="white"/>
              </a:solidFill>
              <a:effectLst/>
              <a:uLnTx/>
              <a:uFillTx/>
              <a:latin typeface="Calibri" panose="020F0502020204030204"/>
              <a:ea typeface="+mn-ea"/>
              <a:cs typeface="Arial" panose="020B0604020202020204" pitchFamily="34" charset="0"/>
            </a:endParaRPr>
          </a:p>
        </p:txBody>
      </p:sp>
      <p:sp>
        <p:nvSpPr>
          <p:cNvPr id="41" name="Rectangle 31">
            <a:extLst>
              <a:ext uri="{FF2B5EF4-FFF2-40B4-BE49-F238E27FC236}">
                <a16:creationId xmlns:a16="http://schemas.microsoft.com/office/drawing/2014/main" id="{14F955DB-8DAB-4640-B82D-237B57E13DAB}"/>
              </a:ext>
            </a:extLst>
          </p:cNvPr>
          <p:cNvSpPr/>
          <p:nvPr/>
        </p:nvSpPr>
        <p:spPr>
          <a:xfrm>
            <a:off x="151259" y="2958349"/>
            <a:ext cx="4177727" cy="1052596"/>
          </a:xfrm>
          <a:prstGeom prst="rect">
            <a:avLst/>
          </a:prstGeom>
        </p:spPr>
        <p:txBody>
          <a:bodyPr wrap="square" anchor="t">
            <a:spAutoFit/>
          </a:bodyPr>
          <a:lstStyle/>
          <a:p>
            <a:pPr marL="0" marR="0" lvl="0" indent="0" algn="ctr" defTabSz="914400" rtl="1" eaLnBrk="1" fontAlgn="auto" latinLnBrk="0" hangingPunct="1">
              <a:lnSpc>
                <a:spcPct val="130000"/>
              </a:lnSpc>
              <a:spcBef>
                <a:spcPts val="0"/>
              </a:spcBef>
              <a:spcAft>
                <a:spcPts val="0"/>
              </a:spcAft>
              <a:buClrTx/>
              <a:buSzTx/>
              <a:buFontTx/>
              <a:buNone/>
              <a:tabLst/>
              <a:defRPr/>
            </a:pPr>
            <a:r>
              <a:rPr lang="en-US" sz="4800" spc="-150" dirty="0">
                <a:solidFill>
                  <a:prstClr val="white">
                    <a:lumMod val="95000"/>
                  </a:prstClr>
                </a:solidFill>
                <a:latin typeface="El Messiri" panose="00000800000000000000" pitchFamily="50" charset="-78"/>
                <a:cs typeface="El Messiri" panose="00000800000000000000" pitchFamily="50" charset="-78"/>
              </a:rPr>
              <a:t>Micro business</a:t>
            </a:r>
          </a:p>
        </p:txBody>
      </p:sp>
      <p:sp>
        <p:nvSpPr>
          <p:cNvPr id="42" name="Rectangle 31">
            <a:extLst>
              <a:ext uri="{FF2B5EF4-FFF2-40B4-BE49-F238E27FC236}">
                <a16:creationId xmlns:a16="http://schemas.microsoft.com/office/drawing/2014/main" id="{0E9E19A3-B45A-EC3A-1567-6E8916F0F43A}"/>
              </a:ext>
            </a:extLst>
          </p:cNvPr>
          <p:cNvSpPr/>
          <p:nvPr/>
        </p:nvSpPr>
        <p:spPr>
          <a:xfrm>
            <a:off x="5333588" y="1063654"/>
            <a:ext cx="6029693" cy="5009064"/>
          </a:xfrm>
          <a:prstGeom prst="rect">
            <a:avLst/>
          </a:prstGeom>
        </p:spPr>
        <p:txBody>
          <a:bodyPr wrap="square" anchor="t">
            <a:spAutoFit/>
          </a:bodyPr>
          <a:lstStyle/>
          <a:p>
            <a:pPr algn="ctr">
              <a:lnSpc>
                <a:spcPct val="200000"/>
              </a:lnSpc>
              <a:defRPr/>
            </a:pPr>
            <a:r>
              <a:rPr lang="en-US" b="1" dirty="0">
                <a:solidFill>
                  <a:schemeClr val="bg1">
                    <a:lumMod val="50000"/>
                  </a:schemeClr>
                </a:solidFill>
                <a:latin typeface="El Messiri" panose="00000800000000000000" pitchFamily="50" charset="-78"/>
                <a:cs typeface="El Messiri" panose="00000800000000000000" pitchFamily="50" charset="-78"/>
              </a:rPr>
              <a:t>A micro business is a small business that operates on a very small scale. That scale is typically measured according to the business’s number of employees, total worth, and occasionally how much money was required to start the business. In Saudi Arabia firm is classified as a microbusiness if it has less than 5 employees, and annual sales less than SR 3 million. Examples of micro business such as a mobile accessory store, yoga training center, handmade products and food trucks.</a:t>
            </a:r>
          </a:p>
        </p:txBody>
      </p:sp>
      <p:sp>
        <p:nvSpPr>
          <p:cNvPr id="19" name="Rectangle 31">
            <a:extLst>
              <a:ext uri="{FF2B5EF4-FFF2-40B4-BE49-F238E27FC236}">
                <a16:creationId xmlns:a16="http://schemas.microsoft.com/office/drawing/2014/main" id="{3BEE91BE-F743-D7BA-C546-5B81151C75E3}"/>
              </a:ext>
            </a:extLst>
          </p:cNvPr>
          <p:cNvSpPr/>
          <p:nvPr/>
        </p:nvSpPr>
        <p:spPr>
          <a:xfrm>
            <a:off x="3997692" y="38100"/>
            <a:ext cx="6247232" cy="892552"/>
          </a:xfrm>
          <a:prstGeom prst="rect">
            <a:avLst/>
          </a:prstGeom>
        </p:spPr>
        <p:txBody>
          <a:bodyPr wrap="square" anchor="t">
            <a:spAutoFit/>
          </a:bodyPr>
          <a:lstStyle/>
          <a:p>
            <a:pPr marL="0" marR="0" lvl="0" indent="0" algn="ctr" defTabSz="914400" rtl="1" eaLnBrk="1" fontAlgn="auto" latinLnBrk="0" hangingPunct="1">
              <a:lnSpc>
                <a:spcPct val="130000"/>
              </a:lnSpc>
              <a:spcBef>
                <a:spcPts val="0"/>
              </a:spcBef>
              <a:spcAft>
                <a:spcPts val="0"/>
              </a:spcAft>
              <a:buClrTx/>
              <a:buSzTx/>
              <a:buFontTx/>
              <a:buNone/>
              <a:tabLst/>
              <a:defRPr/>
            </a:pPr>
            <a:r>
              <a:rPr lang="en-US" sz="4000" spc="-150" dirty="0">
                <a:solidFill>
                  <a:schemeClr val="tx1">
                    <a:lumMod val="60000"/>
                    <a:lumOff val="40000"/>
                  </a:schemeClr>
                </a:solidFill>
                <a:latin typeface="El Messiri" panose="00000800000000000000" pitchFamily="50" charset="-78"/>
                <a:cs typeface="El Messiri" panose="00000800000000000000" pitchFamily="50" charset="-78"/>
              </a:rPr>
              <a:t>Size of the Business</a:t>
            </a:r>
            <a:endParaRPr kumimoji="0" lang="en-US" sz="4000" b="0" i="0" u="none" strike="noStrike" kern="1200" cap="none" spc="-150" normalizeH="0" baseline="0" noProof="0" dirty="0">
              <a:ln>
                <a:noFill/>
              </a:ln>
              <a:solidFill>
                <a:schemeClr val="tx1">
                  <a:lumMod val="60000"/>
                  <a:lumOff val="40000"/>
                </a:schemeClr>
              </a:solidFill>
              <a:effectLst/>
              <a:uLnTx/>
              <a:uFillTx/>
              <a:latin typeface="El Messiri" panose="00000800000000000000" pitchFamily="50" charset="-78"/>
              <a:cs typeface="El Messiri" panose="00000800000000000000" pitchFamily="50" charset="-78"/>
            </a:endParaRPr>
          </a:p>
        </p:txBody>
      </p:sp>
    </p:spTree>
    <p:extLst>
      <p:ext uri="{BB962C8B-B14F-4D97-AF65-F5344CB8AC3E}">
        <p14:creationId xmlns:p14="http://schemas.microsoft.com/office/powerpoint/2010/main" val="13119621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5" fill="hold" grpId="0" nodeType="after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randombar(vertical)">
                                      <p:cBhvr>
                                        <p:cTn id="7" dur="150"/>
                                        <p:tgtEl>
                                          <p:spTgt spid="48"/>
                                        </p:tgtEl>
                                      </p:cBhvr>
                                    </p:animEffect>
                                  </p:childTnLst>
                                </p:cTn>
                              </p:par>
                            </p:childTnLst>
                          </p:cTn>
                        </p:par>
                        <p:par>
                          <p:cTn id="8" fill="hold">
                            <p:stCondLst>
                              <p:cond delay="150"/>
                            </p:stCondLst>
                            <p:childTnLst>
                              <p:par>
                                <p:cTn id="9" presetID="14" presetClass="entr" presetSubtype="5" fill="hold" grpId="0" nodeType="afterEffect">
                                  <p:stCondLst>
                                    <p:cond delay="0"/>
                                  </p:stCondLst>
                                  <p:childTnLst>
                                    <p:set>
                                      <p:cBhvr>
                                        <p:cTn id="10" dur="1" fill="hold">
                                          <p:stCondLst>
                                            <p:cond delay="0"/>
                                          </p:stCondLst>
                                        </p:cTn>
                                        <p:tgtEl>
                                          <p:spTgt spid="49"/>
                                        </p:tgtEl>
                                        <p:attrNameLst>
                                          <p:attrName>style.visibility</p:attrName>
                                        </p:attrNameLst>
                                      </p:cBhvr>
                                      <p:to>
                                        <p:strVal val="visible"/>
                                      </p:to>
                                    </p:set>
                                    <p:animEffect transition="in" filter="randombar(vertical)">
                                      <p:cBhvr>
                                        <p:cTn id="11" dur="150"/>
                                        <p:tgtEl>
                                          <p:spTgt spid="49"/>
                                        </p:tgtEl>
                                      </p:cBhvr>
                                    </p:animEffect>
                                  </p:childTnLst>
                                </p:cTn>
                              </p:par>
                            </p:childTnLst>
                          </p:cTn>
                        </p:par>
                        <p:par>
                          <p:cTn id="12" fill="hold">
                            <p:stCondLst>
                              <p:cond delay="300"/>
                            </p:stCondLst>
                            <p:childTnLst>
                              <p:par>
                                <p:cTn id="13" presetID="14" presetClass="entr" presetSubtype="5" fill="hold" grpId="0" nodeType="afterEffect">
                                  <p:stCondLst>
                                    <p:cond delay="0"/>
                                  </p:stCondLst>
                                  <p:childTnLst>
                                    <p:set>
                                      <p:cBhvr>
                                        <p:cTn id="14" dur="1" fill="hold">
                                          <p:stCondLst>
                                            <p:cond delay="0"/>
                                          </p:stCondLst>
                                        </p:cTn>
                                        <p:tgtEl>
                                          <p:spTgt spid="50"/>
                                        </p:tgtEl>
                                        <p:attrNameLst>
                                          <p:attrName>style.visibility</p:attrName>
                                        </p:attrNameLst>
                                      </p:cBhvr>
                                      <p:to>
                                        <p:strVal val="visible"/>
                                      </p:to>
                                    </p:set>
                                    <p:animEffect transition="in" filter="randombar(vertical)">
                                      <p:cBhvr>
                                        <p:cTn id="15" dur="150"/>
                                        <p:tgtEl>
                                          <p:spTgt spid="50"/>
                                        </p:tgtEl>
                                      </p:cBhvr>
                                    </p:animEffect>
                                  </p:childTnLst>
                                </p:cTn>
                              </p:par>
                            </p:childTnLst>
                          </p:cTn>
                        </p:par>
                        <p:par>
                          <p:cTn id="16" fill="hold">
                            <p:stCondLst>
                              <p:cond delay="450"/>
                            </p:stCondLst>
                            <p:childTnLst>
                              <p:par>
                                <p:cTn id="17" presetID="14" presetClass="entr" presetSubtype="5" fill="hold" grpId="0" nodeType="afterEffect">
                                  <p:stCondLst>
                                    <p:cond delay="0"/>
                                  </p:stCondLst>
                                  <p:childTnLst>
                                    <p:set>
                                      <p:cBhvr>
                                        <p:cTn id="18" dur="1" fill="hold">
                                          <p:stCondLst>
                                            <p:cond delay="0"/>
                                          </p:stCondLst>
                                        </p:cTn>
                                        <p:tgtEl>
                                          <p:spTgt spid="51"/>
                                        </p:tgtEl>
                                        <p:attrNameLst>
                                          <p:attrName>style.visibility</p:attrName>
                                        </p:attrNameLst>
                                      </p:cBhvr>
                                      <p:to>
                                        <p:strVal val="visible"/>
                                      </p:to>
                                    </p:set>
                                    <p:animEffect transition="in" filter="randombar(vertical)">
                                      <p:cBhvr>
                                        <p:cTn id="19" dur="150"/>
                                        <p:tgtEl>
                                          <p:spTgt spid="51"/>
                                        </p:tgtEl>
                                      </p:cBhvr>
                                    </p:animEffect>
                                  </p:childTnLst>
                                </p:cTn>
                              </p:par>
                            </p:childTnLst>
                          </p:cTn>
                        </p:par>
                        <p:par>
                          <p:cTn id="20" fill="hold">
                            <p:stCondLst>
                              <p:cond delay="600"/>
                            </p:stCondLst>
                            <p:childTnLst>
                              <p:par>
                                <p:cTn id="21" presetID="41" presetClass="entr" presetSubtype="0" fill="hold" grpId="0" nodeType="afterEffect">
                                  <p:stCondLst>
                                    <p:cond delay="0"/>
                                  </p:stCondLst>
                                  <p:iterate type="lt">
                                    <p:tmPct val="10000"/>
                                  </p:iterate>
                                  <p:childTnLst>
                                    <p:set>
                                      <p:cBhvr>
                                        <p:cTn id="22" dur="1" fill="hold">
                                          <p:stCondLst>
                                            <p:cond delay="0"/>
                                          </p:stCondLst>
                                        </p:cTn>
                                        <p:tgtEl>
                                          <p:spTgt spid="41"/>
                                        </p:tgtEl>
                                        <p:attrNameLst>
                                          <p:attrName>style.visibility</p:attrName>
                                        </p:attrNameLst>
                                      </p:cBhvr>
                                      <p:to>
                                        <p:strVal val="visible"/>
                                      </p:to>
                                    </p:set>
                                    <p:anim calcmode="lin" valueType="num">
                                      <p:cBhvr>
                                        <p:cTn id="23" dur="250" fill="hold"/>
                                        <p:tgtEl>
                                          <p:spTgt spid="41"/>
                                        </p:tgtEl>
                                        <p:attrNameLst>
                                          <p:attrName>ppt_x</p:attrName>
                                        </p:attrNameLst>
                                      </p:cBhvr>
                                      <p:tavLst>
                                        <p:tav tm="0">
                                          <p:val>
                                            <p:strVal val="#ppt_x"/>
                                          </p:val>
                                        </p:tav>
                                        <p:tav tm="50000">
                                          <p:val>
                                            <p:strVal val="#ppt_x+.1"/>
                                          </p:val>
                                        </p:tav>
                                        <p:tav tm="100000">
                                          <p:val>
                                            <p:strVal val="#ppt_x"/>
                                          </p:val>
                                        </p:tav>
                                      </p:tavLst>
                                    </p:anim>
                                    <p:anim calcmode="lin" valueType="num">
                                      <p:cBhvr>
                                        <p:cTn id="24" dur="250" fill="hold"/>
                                        <p:tgtEl>
                                          <p:spTgt spid="41"/>
                                        </p:tgtEl>
                                        <p:attrNameLst>
                                          <p:attrName>ppt_y</p:attrName>
                                        </p:attrNameLst>
                                      </p:cBhvr>
                                      <p:tavLst>
                                        <p:tav tm="0">
                                          <p:val>
                                            <p:strVal val="#ppt_y"/>
                                          </p:val>
                                        </p:tav>
                                        <p:tav tm="100000">
                                          <p:val>
                                            <p:strVal val="#ppt_y"/>
                                          </p:val>
                                        </p:tav>
                                      </p:tavLst>
                                    </p:anim>
                                    <p:anim calcmode="lin" valueType="num">
                                      <p:cBhvr>
                                        <p:cTn id="25" dur="250" fill="hold"/>
                                        <p:tgtEl>
                                          <p:spTgt spid="41"/>
                                        </p:tgtEl>
                                        <p:attrNameLst>
                                          <p:attrName>ppt_h</p:attrName>
                                        </p:attrNameLst>
                                      </p:cBhvr>
                                      <p:tavLst>
                                        <p:tav tm="0">
                                          <p:val>
                                            <p:strVal val="#ppt_h/10"/>
                                          </p:val>
                                        </p:tav>
                                        <p:tav tm="50000">
                                          <p:val>
                                            <p:strVal val="#ppt_h+.01"/>
                                          </p:val>
                                        </p:tav>
                                        <p:tav tm="100000">
                                          <p:val>
                                            <p:strVal val="#ppt_h"/>
                                          </p:val>
                                        </p:tav>
                                      </p:tavLst>
                                    </p:anim>
                                    <p:anim calcmode="lin" valueType="num">
                                      <p:cBhvr>
                                        <p:cTn id="26" dur="250" fill="hold"/>
                                        <p:tgtEl>
                                          <p:spTgt spid="41"/>
                                        </p:tgtEl>
                                        <p:attrNameLst>
                                          <p:attrName>ppt_w</p:attrName>
                                        </p:attrNameLst>
                                      </p:cBhvr>
                                      <p:tavLst>
                                        <p:tav tm="0">
                                          <p:val>
                                            <p:strVal val="#ppt_w/10"/>
                                          </p:val>
                                        </p:tav>
                                        <p:tav tm="50000">
                                          <p:val>
                                            <p:strVal val="#ppt_w+.01"/>
                                          </p:val>
                                        </p:tav>
                                        <p:tav tm="100000">
                                          <p:val>
                                            <p:strVal val="#ppt_w"/>
                                          </p:val>
                                        </p:tav>
                                      </p:tavLst>
                                    </p:anim>
                                    <p:animEffect transition="in" filter="fade">
                                      <p:cBhvr>
                                        <p:cTn id="27" dur="250" tmFilter="0,0; .5, 1; 1, 1"/>
                                        <p:tgtEl>
                                          <p:spTgt spid="41"/>
                                        </p:tgtEl>
                                      </p:cBhvr>
                                    </p:animEffect>
                                  </p:childTnLst>
                                </p:cTn>
                              </p:par>
                            </p:childTnLst>
                          </p:cTn>
                        </p:par>
                        <p:par>
                          <p:cTn id="28" fill="hold">
                            <p:stCondLst>
                              <p:cond delay="1150"/>
                            </p:stCondLst>
                            <p:childTnLst>
                              <p:par>
                                <p:cTn id="29" presetID="41" presetClass="entr" presetSubtype="0" fill="hold" grpId="0" nodeType="afterEffect">
                                  <p:stCondLst>
                                    <p:cond delay="0"/>
                                  </p:stCondLst>
                                  <p:iterate type="lt">
                                    <p:tmPct val="10000"/>
                                  </p:iterate>
                                  <p:childTnLst>
                                    <p:set>
                                      <p:cBhvr>
                                        <p:cTn id="30" dur="1" fill="hold">
                                          <p:stCondLst>
                                            <p:cond delay="0"/>
                                          </p:stCondLst>
                                        </p:cTn>
                                        <p:tgtEl>
                                          <p:spTgt spid="42"/>
                                        </p:tgtEl>
                                        <p:attrNameLst>
                                          <p:attrName>style.visibility</p:attrName>
                                        </p:attrNameLst>
                                      </p:cBhvr>
                                      <p:to>
                                        <p:strVal val="visible"/>
                                      </p:to>
                                    </p:set>
                                    <p:anim calcmode="lin" valueType="num">
                                      <p:cBhvr>
                                        <p:cTn id="31" dur="250" fill="hold"/>
                                        <p:tgtEl>
                                          <p:spTgt spid="42"/>
                                        </p:tgtEl>
                                        <p:attrNameLst>
                                          <p:attrName>ppt_x</p:attrName>
                                        </p:attrNameLst>
                                      </p:cBhvr>
                                      <p:tavLst>
                                        <p:tav tm="0">
                                          <p:val>
                                            <p:strVal val="#ppt_x"/>
                                          </p:val>
                                        </p:tav>
                                        <p:tav tm="50000">
                                          <p:val>
                                            <p:strVal val="#ppt_x+.1"/>
                                          </p:val>
                                        </p:tav>
                                        <p:tav tm="100000">
                                          <p:val>
                                            <p:strVal val="#ppt_x"/>
                                          </p:val>
                                        </p:tav>
                                      </p:tavLst>
                                    </p:anim>
                                    <p:anim calcmode="lin" valueType="num">
                                      <p:cBhvr>
                                        <p:cTn id="32" dur="250" fill="hold"/>
                                        <p:tgtEl>
                                          <p:spTgt spid="42"/>
                                        </p:tgtEl>
                                        <p:attrNameLst>
                                          <p:attrName>ppt_y</p:attrName>
                                        </p:attrNameLst>
                                      </p:cBhvr>
                                      <p:tavLst>
                                        <p:tav tm="0">
                                          <p:val>
                                            <p:strVal val="#ppt_y"/>
                                          </p:val>
                                        </p:tav>
                                        <p:tav tm="100000">
                                          <p:val>
                                            <p:strVal val="#ppt_y"/>
                                          </p:val>
                                        </p:tav>
                                      </p:tavLst>
                                    </p:anim>
                                    <p:anim calcmode="lin" valueType="num">
                                      <p:cBhvr>
                                        <p:cTn id="33" dur="250" fill="hold"/>
                                        <p:tgtEl>
                                          <p:spTgt spid="42"/>
                                        </p:tgtEl>
                                        <p:attrNameLst>
                                          <p:attrName>ppt_h</p:attrName>
                                        </p:attrNameLst>
                                      </p:cBhvr>
                                      <p:tavLst>
                                        <p:tav tm="0">
                                          <p:val>
                                            <p:strVal val="#ppt_h/10"/>
                                          </p:val>
                                        </p:tav>
                                        <p:tav tm="50000">
                                          <p:val>
                                            <p:strVal val="#ppt_h+.01"/>
                                          </p:val>
                                        </p:tav>
                                        <p:tav tm="100000">
                                          <p:val>
                                            <p:strVal val="#ppt_h"/>
                                          </p:val>
                                        </p:tav>
                                      </p:tavLst>
                                    </p:anim>
                                    <p:anim calcmode="lin" valueType="num">
                                      <p:cBhvr>
                                        <p:cTn id="34" dur="250" fill="hold"/>
                                        <p:tgtEl>
                                          <p:spTgt spid="42"/>
                                        </p:tgtEl>
                                        <p:attrNameLst>
                                          <p:attrName>ppt_w</p:attrName>
                                        </p:attrNameLst>
                                      </p:cBhvr>
                                      <p:tavLst>
                                        <p:tav tm="0">
                                          <p:val>
                                            <p:strVal val="#ppt_w/10"/>
                                          </p:val>
                                        </p:tav>
                                        <p:tav tm="50000">
                                          <p:val>
                                            <p:strVal val="#ppt_w+.01"/>
                                          </p:val>
                                        </p:tav>
                                        <p:tav tm="100000">
                                          <p:val>
                                            <p:strVal val="#ppt_w"/>
                                          </p:val>
                                        </p:tav>
                                      </p:tavLst>
                                    </p:anim>
                                    <p:animEffect transition="in" filter="fade">
                                      <p:cBhvr>
                                        <p:cTn id="35" dur="250" tmFilter="0,0; .5, 1; 1, 1"/>
                                        <p:tgtEl>
                                          <p:spTgt spid="42"/>
                                        </p:tgtEl>
                                      </p:cBhvr>
                                    </p:animEffect>
                                  </p:childTnLst>
                                </p:cTn>
                              </p:par>
                            </p:childTnLst>
                          </p:cTn>
                        </p:par>
                        <p:par>
                          <p:cTn id="36" fill="hold">
                            <p:stCondLst>
                              <p:cond delay="11425"/>
                            </p:stCondLst>
                            <p:childTnLst>
                              <p:par>
                                <p:cTn id="37" presetID="41" presetClass="entr" presetSubtype="0" fill="hold" grpId="0" nodeType="afterEffect">
                                  <p:stCondLst>
                                    <p:cond delay="0"/>
                                  </p:stCondLst>
                                  <p:iterate type="lt">
                                    <p:tmPct val="10000"/>
                                  </p:iterate>
                                  <p:childTnLst>
                                    <p:set>
                                      <p:cBhvr>
                                        <p:cTn id="38" dur="1" fill="hold">
                                          <p:stCondLst>
                                            <p:cond delay="0"/>
                                          </p:stCondLst>
                                        </p:cTn>
                                        <p:tgtEl>
                                          <p:spTgt spid="19"/>
                                        </p:tgtEl>
                                        <p:attrNameLst>
                                          <p:attrName>style.visibility</p:attrName>
                                        </p:attrNameLst>
                                      </p:cBhvr>
                                      <p:to>
                                        <p:strVal val="visible"/>
                                      </p:to>
                                    </p:set>
                                    <p:anim calcmode="lin" valueType="num">
                                      <p:cBhvr>
                                        <p:cTn id="39" dur="250" fill="hold"/>
                                        <p:tgtEl>
                                          <p:spTgt spid="19"/>
                                        </p:tgtEl>
                                        <p:attrNameLst>
                                          <p:attrName>ppt_x</p:attrName>
                                        </p:attrNameLst>
                                      </p:cBhvr>
                                      <p:tavLst>
                                        <p:tav tm="0">
                                          <p:val>
                                            <p:strVal val="#ppt_x"/>
                                          </p:val>
                                        </p:tav>
                                        <p:tav tm="50000">
                                          <p:val>
                                            <p:strVal val="#ppt_x+.1"/>
                                          </p:val>
                                        </p:tav>
                                        <p:tav tm="100000">
                                          <p:val>
                                            <p:strVal val="#ppt_x"/>
                                          </p:val>
                                        </p:tav>
                                      </p:tavLst>
                                    </p:anim>
                                    <p:anim calcmode="lin" valueType="num">
                                      <p:cBhvr>
                                        <p:cTn id="40" dur="250" fill="hold"/>
                                        <p:tgtEl>
                                          <p:spTgt spid="19"/>
                                        </p:tgtEl>
                                        <p:attrNameLst>
                                          <p:attrName>ppt_y</p:attrName>
                                        </p:attrNameLst>
                                      </p:cBhvr>
                                      <p:tavLst>
                                        <p:tav tm="0">
                                          <p:val>
                                            <p:strVal val="#ppt_y"/>
                                          </p:val>
                                        </p:tav>
                                        <p:tav tm="100000">
                                          <p:val>
                                            <p:strVal val="#ppt_y"/>
                                          </p:val>
                                        </p:tav>
                                      </p:tavLst>
                                    </p:anim>
                                    <p:anim calcmode="lin" valueType="num">
                                      <p:cBhvr>
                                        <p:cTn id="41" dur="250" fill="hold"/>
                                        <p:tgtEl>
                                          <p:spTgt spid="19"/>
                                        </p:tgtEl>
                                        <p:attrNameLst>
                                          <p:attrName>ppt_h</p:attrName>
                                        </p:attrNameLst>
                                      </p:cBhvr>
                                      <p:tavLst>
                                        <p:tav tm="0">
                                          <p:val>
                                            <p:strVal val="#ppt_h/10"/>
                                          </p:val>
                                        </p:tav>
                                        <p:tav tm="50000">
                                          <p:val>
                                            <p:strVal val="#ppt_h+.01"/>
                                          </p:val>
                                        </p:tav>
                                        <p:tav tm="100000">
                                          <p:val>
                                            <p:strVal val="#ppt_h"/>
                                          </p:val>
                                        </p:tav>
                                      </p:tavLst>
                                    </p:anim>
                                    <p:anim calcmode="lin" valueType="num">
                                      <p:cBhvr>
                                        <p:cTn id="42" dur="250" fill="hold"/>
                                        <p:tgtEl>
                                          <p:spTgt spid="19"/>
                                        </p:tgtEl>
                                        <p:attrNameLst>
                                          <p:attrName>ppt_w</p:attrName>
                                        </p:attrNameLst>
                                      </p:cBhvr>
                                      <p:tavLst>
                                        <p:tav tm="0">
                                          <p:val>
                                            <p:strVal val="#ppt_w/10"/>
                                          </p:val>
                                        </p:tav>
                                        <p:tav tm="50000">
                                          <p:val>
                                            <p:strVal val="#ppt_w+.01"/>
                                          </p:val>
                                        </p:tav>
                                        <p:tav tm="100000">
                                          <p:val>
                                            <p:strVal val="#ppt_w"/>
                                          </p:val>
                                        </p:tav>
                                      </p:tavLst>
                                    </p:anim>
                                    <p:animEffect transition="in" filter="fade">
                                      <p:cBhvr>
                                        <p:cTn id="43" dur="250" tmFilter="0,0; .5, 1; 1, 1"/>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animBg="1"/>
      <p:bldP spid="49" grpId="0" animBg="1"/>
      <p:bldP spid="50" grpId="0" animBg="1"/>
      <p:bldP spid="51" grpId="0" animBg="1"/>
      <p:bldP spid="41" grpId="0"/>
      <p:bldP spid="42" grpId="0"/>
      <p:bldP spid="19"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gradFill>
          <a:gsLst>
            <a:gs pos="0">
              <a:schemeClr val="bg1"/>
            </a:gs>
            <a:gs pos="81000">
              <a:schemeClr val="bg1"/>
            </a:gs>
            <a:gs pos="92000">
              <a:schemeClr val="bg1">
                <a:lumMod val="95000"/>
              </a:schemeClr>
            </a:gs>
            <a:gs pos="100000">
              <a:schemeClr val="accent1">
                <a:lumMod val="30000"/>
                <a:lumOff val="70000"/>
              </a:schemeClr>
            </a:gs>
          </a:gsLst>
          <a:lin ang="10800000" scaled="0"/>
        </a:gradFill>
        <a:effectLst/>
      </p:bgPr>
    </p:bg>
    <p:spTree>
      <p:nvGrpSpPr>
        <p:cNvPr id="1" name=""/>
        <p:cNvGrpSpPr/>
        <p:nvPr/>
      </p:nvGrpSpPr>
      <p:grpSpPr>
        <a:xfrm>
          <a:off x="0" y="0"/>
          <a:ext cx="0" cy="0"/>
          <a:chOff x="0" y="0"/>
          <a:chExt cx="0" cy="0"/>
        </a:xfrm>
      </p:grpSpPr>
      <p:pic>
        <p:nvPicPr>
          <p:cNvPr id="23" name="صورة 22"/>
          <p:cNvPicPr>
            <a:picLocks noChangeAspect="1"/>
          </p:cNvPicPr>
          <p:nvPr/>
        </p:nvPicPr>
        <p:blipFill rotWithShape="1">
          <a:blip r:embed="rId3" cstate="print">
            <a:alphaModFix amt="5000"/>
            <a:extLst>
              <a:ext uri="{28A0092B-C50C-407E-A947-70E740481C1C}">
                <a14:useLocalDpi xmlns:a14="http://schemas.microsoft.com/office/drawing/2010/main" val="0"/>
              </a:ext>
            </a:extLst>
          </a:blip>
          <a:srcRect l="25586" t="32295" r="25033" b="38551"/>
          <a:stretch/>
        </p:blipFill>
        <p:spPr>
          <a:xfrm>
            <a:off x="154213" y="5010964"/>
            <a:ext cx="3128525" cy="1847036"/>
          </a:xfrm>
          <a:prstGeom prst="rect">
            <a:avLst/>
          </a:prstGeom>
        </p:spPr>
      </p:pic>
      <p:pic>
        <p:nvPicPr>
          <p:cNvPr id="4" name="صورة 3" hidden="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234439" y="642891"/>
            <a:ext cx="2629303" cy="5693317"/>
          </a:xfrm>
          <a:prstGeom prst="rect">
            <a:avLst/>
          </a:prstGeom>
        </p:spPr>
      </p:pic>
      <p:pic>
        <p:nvPicPr>
          <p:cNvPr id="21" name="صورة 20">
            <a:extLst>
              <a:ext uri="{FF2B5EF4-FFF2-40B4-BE49-F238E27FC236}">
                <a16:creationId xmlns:a16="http://schemas.microsoft.com/office/drawing/2014/main" id="{9F210FA8-C448-7495-FA92-BA10970366B7}"/>
              </a:ext>
            </a:extLst>
          </p:cNvPr>
          <p:cNvPicPr>
            <a:picLocks noChangeAspect="1"/>
          </p:cNvPicPr>
          <p:nvPr/>
        </p:nvPicPr>
        <p:blipFill rotWithShape="1">
          <a:blip r:embed="rId5" cstate="print">
            <a:alphaModFix amt="20000"/>
            <a:duotone>
              <a:schemeClr val="accent2">
                <a:shade val="45000"/>
                <a:satMod val="135000"/>
              </a:schemeClr>
              <a:prstClr val="white"/>
            </a:duotone>
            <a:extLst>
              <a:ext uri="{28A0092B-C50C-407E-A947-70E740481C1C}">
                <a14:useLocalDpi xmlns:a14="http://schemas.microsoft.com/office/drawing/2010/main" val="0"/>
              </a:ext>
            </a:extLst>
          </a:blip>
          <a:srcRect l="25586" t="32295" r="25033" b="38551"/>
          <a:stretch/>
        </p:blipFill>
        <p:spPr>
          <a:xfrm>
            <a:off x="499351" y="4900176"/>
            <a:ext cx="1986062" cy="1172542"/>
          </a:xfrm>
          <a:prstGeom prst="rect">
            <a:avLst/>
          </a:prstGeom>
        </p:spPr>
      </p:pic>
      <p:sp>
        <p:nvSpPr>
          <p:cNvPr id="14" name="TextBox 7">
            <a:extLst>
              <a:ext uri="{FF2B5EF4-FFF2-40B4-BE49-F238E27FC236}">
                <a16:creationId xmlns:a16="http://schemas.microsoft.com/office/drawing/2014/main" id="{3D6C4DD3-C232-6B10-058D-E9BCE155CEDB}"/>
              </a:ext>
            </a:extLst>
          </p:cNvPr>
          <p:cNvSpPr txBox="1"/>
          <p:nvPr/>
        </p:nvSpPr>
        <p:spPr>
          <a:xfrm>
            <a:off x="1496723" y="6309700"/>
            <a:ext cx="3300865" cy="338554"/>
          </a:xfrm>
          <a:prstGeom prst="rect">
            <a:avLst/>
          </a:prstGeom>
          <a:noFill/>
        </p:spPr>
        <p:txBody>
          <a:bodyPr wrap="square">
            <a:spAutoFit/>
          </a:bodyPr>
          <a:lstStyle/>
          <a:p>
            <a:r>
              <a:rPr lang="en-US" sz="1600" dirty="0">
                <a:solidFill>
                  <a:schemeClr val="bg1">
                    <a:lumMod val="65000"/>
                  </a:schemeClr>
                </a:solidFill>
              </a:rPr>
              <a:t>Be An Entrepreneur 2022-2023</a:t>
            </a:r>
          </a:p>
        </p:txBody>
      </p:sp>
      <p:cxnSp>
        <p:nvCxnSpPr>
          <p:cNvPr id="61" name="رابط مستقيم 60">
            <a:extLst>
              <a:ext uri="{FF2B5EF4-FFF2-40B4-BE49-F238E27FC236}">
                <a16:creationId xmlns:a16="http://schemas.microsoft.com/office/drawing/2014/main" id="{50FA2C9B-58E4-2815-0A1D-9DC9B3DD7C07}"/>
              </a:ext>
            </a:extLst>
          </p:cNvPr>
          <p:cNvCxnSpPr/>
          <p:nvPr/>
        </p:nvCxnSpPr>
        <p:spPr>
          <a:xfrm flipH="1">
            <a:off x="1272109" y="6256700"/>
            <a:ext cx="4392000" cy="0"/>
          </a:xfrm>
          <a:prstGeom prst="line">
            <a:avLst/>
          </a:prstGeom>
          <a:noFill/>
          <a:ln w="19050" cap="rnd" cmpd="sng" algn="ctr">
            <a:solidFill>
              <a:srgbClr val="4472C4">
                <a:shade val="50000"/>
              </a:srgbClr>
            </a:solidFill>
            <a:prstDash val="lgDash"/>
            <a:miter lim="800000"/>
            <a:headEnd type="oval" w="lg" len="lg"/>
            <a:tailEnd type="oval" w="lg" len="lg"/>
          </a:ln>
          <a:effectLst/>
        </p:spPr>
      </p:cxnSp>
      <p:sp>
        <p:nvSpPr>
          <p:cNvPr id="48" name="شكل حر 47">
            <a:extLst>
              <a:ext uri="{FF2B5EF4-FFF2-40B4-BE49-F238E27FC236}">
                <a16:creationId xmlns:a16="http://schemas.microsoft.com/office/drawing/2014/main" id="{B83DE556-7759-4E51-953E-6194E8578615}"/>
              </a:ext>
            </a:extLst>
          </p:cNvPr>
          <p:cNvSpPr/>
          <p:nvPr/>
        </p:nvSpPr>
        <p:spPr>
          <a:xfrm flipH="1" flipV="1">
            <a:off x="10629028" y="0"/>
            <a:ext cx="1562972" cy="6889284"/>
          </a:xfrm>
          <a:custGeom>
            <a:avLst/>
            <a:gdLst>
              <a:gd name="connsiteX0" fmla="*/ 38516 w 1562972"/>
              <a:gd name="connsiteY0" fmla="*/ 6889284 h 6889284"/>
              <a:gd name="connsiteX1" fmla="*/ 0 w 1562972"/>
              <a:gd name="connsiteY1" fmla="*/ 6889284 h 6889284"/>
              <a:gd name="connsiteX2" fmla="*/ 0 w 1562972"/>
              <a:gd name="connsiteY2" fmla="*/ 4984890 h 6889284"/>
              <a:gd name="connsiteX3" fmla="*/ 1103053 w 1562972"/>
              <a:gd name="connsiteY3" fmla="*/ 0 h 6889284"/>
              <a:gd name="connsiteX4" fmla="*/ 1562972 w 1562972"/>
              <a:gd name="connsiteY4" fmla="*/ 0 h 68892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62972" h="6889284">
                <a:moveTo>
                  <a:pt x="38516" y="6889284"/>
                </a:moveTo>
                <a:lnTo>
                  <a:pt x="0" y="6889284"/>
                </a:lnTo>
                <a:lnTo>
                  <a:pt x="0" y="4984890"/>
                </a:lnTo>
                <a:lnTo>
                  <a:pt x="1103053" y="0"/>
                </a:lnTo>
                <a:lnTo>
                  <a:pt x="1562972" y="0"/>
                </a:lnTo>
                <a:close/>
              </a:path>
            </a:pathLst>
          </a:custGeom>
          <a:solidFill>
            <a:srgbClr val="5AE2D2">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45720" tIns="22860" rIns="45720" bIns="22860" numCol="1" spcCol="0" rtlCol="0" fromWordArt="0" anchor="ctr" anchorCtr="0" forceAA="0" compatLnSpc="1">
            <a:prstTxWarp prst="textNoShape">
              <a:avLst/>
            </a:prstTxWarp>
            <a:noAutofit/>
          </a:bodyPr>
          <a:lstStyle/>
          <a:p>
            <a:pPr marL="0" marR="0" lvl="0" indent="0" algn="ctr" defTabSz="914400" rtl="1"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9" name="شكل حر 48">
            <a:extLst>
              <a:ext uri="{FF2B5EF4-FFF2-40B4-BE49-F238E27FC236}">
                <a16:creationId xmlns:a16="http://schemas.microsoft.com/office/drawing/2014/main" id="{9A5AC296-F6FE-43A1-9495-3FCD467F015B}"/>
              </a:ext>
            </a:extLst>
          </p:cNvPr>
          <p:cNvSpPr/>
          <p:nvPr/>
        </p:nvSpPr>
        <p:spPr>
          <a:xfrm flipH="1" flipV="1">
            <a:off x="11076210" y="1846834"/>
            <a:ext cx="1115790" cy="5042451"/>
          </a:xfrm>
          <a:custGeom>
            <a:avLst/>
            <a:gdLst>
              <a:gd name="connsiteX0" fmla="*/ 0 w 1115790"/>
              <a:gd name="connsiteY0" fmla="*/ 5042451 h 5042451"/>
              <a:gd name="connsiteX1" fmla="*/ 0 w 1115790"/>
              <a:gd name="connsiteY1" fmla="*/ 2963996 h 5042451"/>
              <a:gd name="connsiteX2" fmla="*/ 655871 w 1115790"/>
              <a:gd name="connsiteY2" fmla="*/ 0 h 5042451"/>
              <a:gd name="connsiteX3" fmla="*/ 1115790 w 1115790"/>
              <a:gd name="connsiteY3" fmla="*/ 0 h 5042451"/>
            </a:gdLst>
            <a:ahLst/>
            <a:cxnLst>
              <a:cxn ang="0">
                <a:pos x="connsiteX0" y="connsiteY0"/>
              </a:cxn>
              <a:cxn ang="0">
                <a:pos x="connsiteX1" y="connsiteY1"/>
              </a:cxn>
              <a:cxn ang="0">
                <a:pos x="connsiteX2" y="connsiteY2"/>
              </a:cxn>
              <a:cxn ang="0">
                <a:pos x="connsiteX3" y="connsiteY3"/>
              </a:cxn>
            </a:cxnLst>
            <a:rect l="l" t="t" r="r" b="b"/>
            <a:pathLst>
              <a:path w="1115790" h="5042451">
                <a:moveTo>
                  <a:pt x="0" y="5042451"/>
                </a:moveTo>
                <a:lnTo>
                  <a:pt x="0" y="2963996"/>
                </a:lnTo>
                <a:lnTo>
                  <a:pt x="655871" y="0"/>
                </a:lnTo>
                <a:lnTo>
                  <a:pt x="1115790" y="0"/>
                </a:lnTo>
                <a:close/>
              </a:path>
            </a:pathLst>
          </a:custGeom>
          <a:solidFill>
            <a:srgbClr val="5AE2D2">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45720" tIns="22860" rIns="45720" bIns="22860" numCol="1" spcCol="0" rtlCol="0" fromWordArt="0" anchor="ctr" anchorCtr="0" forceAA="0" compatLnSpc="1">
            <a:prstTxWarp prst="textNoShape">
              <a:avLst/>
            </a:prstTxWarp>
            <a:noAutofit/>
          </a:bodyPr>
          <a:lstStyle/>
          <a:p>
            <a:pPr marL="0" marR="0" lvl="0" indent="0" algn="ctr" defTabSz="914400" rtl="1"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0" name="شكل حر 49">
            <a:extLst>
              <a:ext uri="{FF2B5EF4-FFF2-40B4-BE49-F238E27FC236}">
                <a16:creationId xmlns:a16="http://schemas.microsoft.com/office/drawing/2014/main" id="{3FD56E2B-6CF9-462A-85E3-6FBE55378828}"/>
              </a:ext>
            </a:extLst>
          </p:cNvPr>
          <p:cNvSpPr/>
          <p:nvPr/>
        </p:nvSpPr>
        <p:spPr>
          <a:xfrm flipH="1" flipV="1">
            <a:off x="11528154" y="3889248"/>
            <a:ext cx="663846" cy="3000037"/>
          </a:xfrm>
          <a:custGeom>
            <a:avLst/>
            <a:gdLst>
              <a:gd name="connsiteX0" fmla="*/ 0 w 663846"/>
              <a:gd name="connsiteY0" fmla="*/ 3000037 h 3000037"/>
              <a:gd name="connsiteX1" fmla="*/ 0 w 663846"/>
              <a:gd name="connsiteY1" fmla="*/ 921582 h 3000037"/>
              <a:gd name="connsiteX2" fmla="*/ 203927 w 663846"/>
              <a:gd name="connsiteY2" fmla="*/ 0 h 3000037"/>
              <a:gd name="connsiteX3" fmla="*/ 663846 w 663846"/>
              <a:gd name="connsiteY3" fmla="*/ 0 h 3000037"/>
            </a:gdLst>
            <a:ahLst/>
            <a:cxnLst>
              <a:cxn ang="0">
                <a:pos x="connsiteX0" y="connsiteY0"/>
              </a:cxn>
              <a:cxn ang="0">
                <a:pos x="connsiteX1" y="connsiteY1"/>
              </a:cxn>
              <a:cxn ang="0">
                <a:pos x="connsiteX2" y="connsiteY2"/>
              </a:cxn>
              <a:cxn ang="0">
                <a:pos x="connsiteX3" y="connsiteY3"/>
              </a:cxn>
            </a:cxnLst>
            <a:rect l="l" t="t" r="r" b="b"/>
            <a:pathLst>
              <a:path w="663846" h="3000037">
                <a:moveTo>
                  <a:pt x="0" y="3000037"/>
                </a:moveTo>
                <a:lnTo>
                  <a:pt x="0" y="921582"/>
                </a:lnTo>
                <a:lnTo>
                  <a:pt x="203927" y="0"/>
                </a:lnTo>
                <a:lnTo>
                  <a:pt x="663846" y="0"/>
                </a:lnTo>
                <a:close/>
              </a:path>
            </a:pathLst>
          </a:custGeom>
          <a:solidFill>
            <a:srgbClr val="5AE2D2">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45720" tIns="22860" rIns="45720" bIns="22860" numCol="1" spcCol="0" rtlCol="0" fromWordArt="0" anchor="ctr" anchorCtr="0" forceAA="0" compatLnSpc="1">
            <a:prstTxWarp prst="textNoShape">
              <a:avLst/>
            </a:prstTxWarp>
            <a:noAutofit/>
          </a:bodyPr>
          <a:lstStyle/>
          <a:p>
            <a:pPr marL="0" marR="0" lvl="0" indent="0" algn="ctr" defTabSz="914400" rtl="1"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1" name="شكل حر 50">
            <a:extLst>
              <a:ext uri="{FF2B5EF4-FFF2-40B4-BE49-F238E27FC236}">
                <a16:creationId xmlns:a16="http://schemas.microsoft.com/office/drawing/2014/main" id="{3FD56E2B-6CF9-462A-85E3-6FBE55378828}"/>
              </a:ext>
            </a:extLst>
          </p:cNvPr>
          <p:cNvSpPr/>
          <p:nvPr/>
        </p:nvSpPr>
        <p:spPr>
          <a:xfrm flipH="1" flipV="1">
            <a:off x="11981248" y="5936858"/>
            <a:ext cx="210752" cy="952426"/>
          </a:xfrm>
          <a:custGeom>
            <a:avLst/>
            <a:gdLst>
              <a:gd name="connsiteX0" fmla="*/ 0 w 210752"/>
              <a:gd name="connsiteY0" fmla="*/ 952426 h 952426"/>
              <a:gd name="connsiteX1" fmla="*/ 0 w 210752"/>
              <a:gd name="connsiteY1" fmla="*/ 0 h 952426"/>
              <a:gd name="connsiteX2" fmla="*/ 210752 w 210752"/>
              <a:gd name="connsiteY2" fmla="*/ 0 h 952426"/>
            </a:gdLst>
            <a:ahLst/>
            <a:cxnLst>
              <a:cxn ang="0">
                <a:pos x="connsiteX0" y="connsiteY0"/>
              </a:cxn>
              <a:cxn ang="0">
                <a:pos x="connsiteX1" y="connsiteY1"/>
              </a:cxn>
              <a:cxn ang="0">
                <a:pos x="connsiteX2" y="connsiteY2"/>
              </a:cxn>
            </a:cxnLst>
            <a:rect l="l" t="t" r="r" b="b"/>
            <a:pathLst>
              <a:path w="210752" h="952426">
                <a:moveTo>
                  <a:pt x="0" y="952426"/>
                </a:moveTo>
                <a:lnTo>
                  <a:pt x="0" y="0"/>
                </a:lnTo>
                <a:lnTo>
                  <a:pt x="210752" y="0"/>
                </a:lnTo>
                <a:close/>
              </a:path>
            </a:pathLst>
          </a:custGeom>
          <a:solidFill>
            <a:srgbClr val="5AE2D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45720" tIns="22860" rIns="45720" bIns="22860" numCol="1" spcCol="0" rtlCol="0" fromWordArt="0" anchor="ctr" anchorCtr="0" forceAA="0" compatLnSpc="1">
            <a:prstTxWarp prst="textNoShape">
              <a:avLst/>
            </a:prstTxWarp>
            <a:noAutofit/>
          </a:bodyPr>
          <a:lstStyle/>
          <a:p>
            <a:pPr marL="0" marR="0" lvl="0" indent="0" algn="ctr" defTabSz="914400" rtl="1"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5" name="شكل بيضاوي 34">
            <a:extLst>
              <a:ext uri="{FF2B5EF4-FFF2-40B4-BE49-F238E27FC236}">
                <a16:creationId xmlns:a16="http://schemas.microsoft.com/office/drawing/2014/main" id="{BD838409-E038-0339-B1D6-E4FC93858BC2}"/>
              </a:ext>
            </a:extLst>
          </p:cNvPr>
          <p:cNvSpPr/>
          <p:nvPr/>
        </p:nvSpPr>
        <p:spPr>
          <a:xfrm rot="5635921" flipH="1">
            <a:off x="-125247" y="692189"/>
            <a:ext cx="5314219" cy="5251401"/>
          </a:xfrm>
          <a:prstGeom prst="ellipse">
            <a:avLst/>
          </a:prstGeom>
          <a:gradFill flip="none" rotWithShape="1">
            <a:gsLst>
              <a:gs pos="18000">
                <a:schemeClr val="accent1">
                  <a:lumMod val="5000"/>
                  <a:lumOff val="95000"/>
                  <a:alpha val="82000"/>
                </a:schemeClr>
              </a:gs>
              <a:gs pos="100000">
                <a:srgbClr val="92D050">
                  <a:alpha val="10000"/>
                </a:srgb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1" anchor="ctr">
            <a:noAutofit/>
          </a:bodyPr>
          <a:lstStyle/>
          <a:p>
            <a:pPr marL="0" marR="0" lvl="0" indent="0" algn="ctr" defTabSz="914400" rtl="1" eaLnBrk="1" fontAlgn="auto" latinLnBrk="0" hangingPunct="1">
              <a:lnSpc>
                <a:spcPct val="100000"/>
              </a:lnSpc>
              <a:spcBef>
                <a:spcPts val="0"/>
              </a:spcBef>
              <a:spcAft>
                <a:spcPts val="0"/>
              </a:spcAft>
              <a:buClrTx/>
              <a:buSzTx/>
              <a:buFontTx/>
              <a:buNone/>
              <a:tabLst/>
              <a:defRPr/>
            </a:pPr>
            <a:endParaRPr kumimoji="0" lang="ar-SA" sz="1800" b="0" i="0" u="none" strike="noStrike" kern="1200" cap="none" spc="0" normalizeH="0" baseline="0" noProof="0">
              <a:ln>
                <a:noFill/>
              </a:ln>
              <a:solidFill>
                <a:prstClr val="white"/>
              </a:solidFill>
              <a:effectLst/>
              <a:uLnTx/>
              <a:uFillTx/>
              <a:latin typeface="Calibri" panose="020F0502020204030204"/>
              <a:ea typeface="+mn-ea"/>
              <a:cs typeface="Arial" panose="020B0604020202020204" pitchFamily="34" charset="0"/>
            </a:endParaRPr>
          </a:p>
        </p:txBody>
      </p:sp>
      <p:sp>
        <p:nvSpPr>
          <p:cNvPr id="37" name="شكل بيضاوي 36">
            <a:extLst>
              <a:ext uri="{FF2B5EF4-FFF2-40B4-BE49-F238E27FC236}">
                <a16:creationId xmlns:a16="http://schemas.microsoft.com/office/drawing/2014/main" id="{E01A8E6A-5A91-202B-2D5C-20A65AAA8868}"/>
              </a:ext>
            </a:extLst>
          </p:cNvPr>
          <p:cNvSpPr/>
          <p:nvPr/>
        </p:nvSpPr>
        <p:spPr>
          <a:xfrm rot="5635921" flipH="1">
            <a:off x="-416761" y="816734"/>
            <a:ext cx="5140922" cy="5251401"/>
          </a:xfrm>
          <a:prstGeom prst="ellipse">
            <a:avLst/>
          </a:prstGeom>
          <a:gradFill flip="none" rotWithShape="1">
            <a:gsLst>
              <a:gs pos="18000">
                <a:schemeClr val="accent1">
                  <a:lumMod val="5000"/>
                  <a:lumOff val="95000"/>
                  <a:alpha val="82000"/>
                </a:schemeClr>
              </a:gs>
              <a:gs pos="100000">
                <a:srgbClr val="0070C0">
                  <a:alpha val="5000"/>
                </a:srgb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1" anchor="ctr">
            <a:noAutofit/>
          </a:bodyPr>
          <a:lstStyle/>
          <a:p>
            <a:pPr marL="0" marR="0" lvl="0" indent="0" algn="ctr" defTabSz="914400" rtl="1" eaLnBrk="1" fontAlgn="auto" latinLnBrk="0" hangingPunct="1">
              <a:lnSpc>
                <a:spcPct val="100000"/>
              </a:lnSpc>
              <a:spcBef>
                <a:spcPts val="0"/>
              </a:spcBef>
              <a:spcAft>
                <a:spcPts val="0"/>
              </a:spcAft>
              <a:buClrTx/>
              <a:buSzTx/>
              <a:buFontTx/>
              <a:buNone/>
              <a:tabLst/>
              <a:defRPr/>
            </a:pPr>
            <a:endParaRPr kumimoji="0" lang="ar-SA" sz="1800" b="0" i="0" u="none" strike="noStrike" kern="1200" cap="none" spc="0" normalizeH="0" baseline="0" noProof="0">
              <a:ln>
                <a:noFill/>
              </a:ln>
              <a:solidFill>
                <a:prstClr val="white"/>
              </a:solidFill>
              <a:effectLst/>
              <a:uLnTx/>
              <a:uFillTx/>
              <a:latin typeface="Calibri" panose="020F0502020204030204"/>
              <a:ea typeface="+mn-ea"/>
              <a:cs typeface="Arial" panose="020B0604020202020204" pitchFamily="34" charset="0"/>
            </a:endParaRPr>
          </a:p>
        </p:txBody>
      </p:sp>
      <p:sp>
        <p:nvSpPr>
          <p:cNvPr id="38" name="شكل بيضاوي 37">
            <a:extLst>
              <a:ext uri="{FF2B5EF4-FFF2-40B4-BE49-F238E27FC236}">
                <a16:creationId xmlns:a16="http://schemas.microsoft.com/office/drawing/2014/main" id="{34FF8D5D-11B8-C1CA-B1F7-63331E296CA2}"/>
              </a:ext>
            </a:extLst>
          </p:cNvPr>
          <p:cNvSpPr/>
          <p:nvPr/>
        </p:nvSpPr>
        <p:spPr>
          <a:xfrm rot="5400000" flipH="1">
            <a:off x="-153213" y="1144647"/>
            <a:ext cx="4680000" cy="4680000"/>
          </a:xfrm>
          <a:prstGeom prst="ellipse">
            <a:avLst/>
          </a:prstGeom>
          <a:solidFill>
            <a:srgbClr val="98C0FA"/>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1" anchor="ctr">
            <a:noAutofit/>
          </a:bodyPr>
          <a:lstStyle/>
          <a:p>
            <a:pPr marL="0" marR="0" lvl="0" indent="0" algn="ctr" defTabSz="914400" rtl="1" eaLnBrk="1" fontAlgn="auto" latinLnBrk="0" hangingPunct="1">
              <a:lnSpc>
                <a:spcPct val="100000"/>
              </a:lnSpc>
              <a:spcBef>
                <a:spcPts val="0"/>
              </a:spcBef>
              <a:spcAft>
                <a:spcPts val="0"/>
              </a:spcAft>
              <a:buClrTx/>
              <a:buSzTx/>
              <a:buFontTx/>
              <a:buNone/>
              <a:tabLst/>
              <a:defRPr/>
            </a:pPr>
            <a:endParaRPr kumimoji="0" lang="ar-SA" sz="1800" b="0" i="0" u="none" strike="noStrike" kern="1200" cap="none" spc="0" normalizeH="0" baseline="0" noProof="0" dirty="0">
              <a:ln>
                <a:noFill/>
              </a:ln>
              <a:solidFill>
                <a:prstClr val="white"/>
              </a:solidFill>
              <a:effectLst/>
              <a:uLnTx/>
              <a:uFillTx/>
              <a:latin typeface="Calibri" panose="020F0502020204030204"/>
              <a:ea typeface="+mn-ea"/>
              <a:cs typeface="Arial" panose="020B0604020202020204" pitchFamily="34" charset="0"/>
            </a:endParaRPr>
          </a:p>
        </p:txBody>
      </p:sp>
      <p:sp>
        <p:nvSpPr>
          <p:cNvPr id="39" name="شكل بيضاوي 38">
            <a:extLst>
              <a:ext uri="{FF2B5EF4-FFF2-40B4-BE49-F238E27FC236}">
                <a16:creationId xmlns:a16="http://schemas.microsoft.com/office/drawing/2014/main" id="{C9616401-57E8-4DF9-605C-96E8C3F4CAD7}"/>
              </a:ext>
            </a:extLst>
          </p:cNvPr>
          <p:cNvSpPr/>
          <p:nvPr/>
        </p:nvSpPr>
        <p:spPr>
          <a:xfrm>
            <a:off x="-154800" y="1145100"/>
            <a:ext cx="4680000" cy="4680000"/>
          </a:xfrm>
          <a:prstGeom prst="ellipse">
            <a:avLst/>
          </a:prstGeom>
          <a:gradFill>
            <a:gsLst>
              <a:gs pos="38992">
                <a:srgbClr val="BBD7ED">
                  <a:alpha val="22000"/>
                </a:srgbClr>
              </a:gs>
              <a:gs pos="6000">
                <a:schemeClr val="accent1">
                  <a:lumMod val="5000"/>
                  <a:lumOff val="95000"/>
                  <a:alpha val="97000"/>
                </a:schemeClr>
              </a:gs>
              <a:gs pos="100000">
                <a:srgbClr val="7030A0">
                  <a:alpha val="26000"/>
                </a:srgbClr>
              </a:gs>
            </a:gsLst>
            <a:path path="circle">
              <a:fillToRect l="100000" t="10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1" fromWordArt="0" anchor="ctr" anchorCtr="0" forceAA="0" compatLnSpc="1">
            <a:prstTxWarp prst="textNoShape">
              <a:avLst/>
            </a:prstTxWarp>
            <a:noAutofit/>
          </a:bodyPr>
          <a:lstStyle/>
          <a:p>
            <a:pPr marL="0" marR="0" lvl="0" indent="0" algn="ctr" defTabSz="914400" rtl="1" eaLnBrk="1" fontAlgn="auto" latinLnBrk="0" hangingPunct="1">
              <a:lnSpc>
                <a:spcPct val="100000"/>
              </a:lnSpc>
              <a:spcBef>
                <a:spcPts val="0"/>
              </a:spcBef>
              <a:spcAft>
                <a:spcPts val="0"/>
              </a:spcAft>
              <a:buClrTx/>
              <a:buSzTx/>
              <a:buFontTx/>
              <a:buNone/>
              <a:tabLst/>
              <a:defRPr/>
            </a:pPr>
            <a:endParaRPr kumimoji="0" lang="ar-SA" sz="1800" b="0" i="0" u="none" strike="noStrike" kern="1200" cap="none" spc="0" normalizeH="0" baseline="0" noProof="0" dirty="0">
              <a:ln>
                <a:noFill/>
              </a:ln>
              <a:solidFill>
                <a:prstClr val="white"/>
              </a:solidFill>
              <a:effectLst/>
              <a:uLnTx/>
              <a:uFillTx/>
              <a:latin typeface="Calibri" panose="020F0502020204030204"/>
              <a:ea typeface="+mn-ea"/>
              <a:cs typeface="Arial" panose="020B0604020202020204" pitchFamily="34" charset="0"/>
            </a:endParaRPr>
          </a:p>
        </p:txBody>
      </p:sp>
      <p:sp>
        <p:nvSpPr>
          <p:cNvPr id="41" name="Rectangle 31">
            <a:extLst>
              <a:ext uri="{FF2B5EF4-FFF2-40B4-BE49-F238E27FC236}">
                <a16:creationId xmlns:a16="http://schemas.microsoft.com/office/drawing/2014/main" id="{14F955DB-8DAB-4640-B82D-237B57E13DAB}"/>
              </a:ext>
            </a:extLst>
          </p:cNvPr>
          <p:cNvSpPr/>
          <p:nvPr/>
        </p:nvSpPr>
        <p:spPr>
          <a:xfrm>
            <a:off x="151259" y="2958349"/>
            <a:ext cx="4177727" cy="1052596"/>
          </a:xfrm>
          <a:prstGeom prst="rect">
            <a:avLst/>
          </a:prstGeom>
        </p:spPr>
        <p:txBody>
          <a:bodyPr wrap="square" anchor="t">
            <a:spAutoFit/>
          </a:bodyPr>
          <a:lstStyle/>
          <a:p>
            <a:pPr marL="0" marR="0" lvl="0" indent="0" algn="ctr" defTabSz="914400" rtl="1" eaLnBrk="1" fontAlgn="auto" latinLnBrk="0" hangingPunct="1">
              <a:lnSpc>
                <a:spcPct val="130000"/>
              </a:lnSpc>
              <a:spcBef>
                <a:spcPts val="0"/>
              </a:spcBef>
              <a:spcAft>
                <a:spcPts val="0"/>
              </a:spcAft>
              <a:buClrTx/>
              <a:buSzTx/>
              <a:buFontTx/>
              <a:buNone/>
              <a:tabLst/>
              <a:defRPr/>
            </a:pPr>
            <a:r>
              <a:rPr lang="en-US" sz="4800" spc="-150" dirty="0">
                <a:solidFill>
                  <a:prstClr val="white">
                    <a:lumMod val="95000"/>
                  </a:prstClr>
                </a:solidFill>
                <a:latin typeface="El Messiri" panose="00000800000000000000" pitchFamily="50" charset="-78"/>
                <a:cs typeface="El Messiri" panose="00000800000000000000" pitchFamily="50" charset="-78"/>
              </a:rPr>
              <a:t>Small business</a:t>
            </a:r>
          </a:p>
        </p:txBody>
      </p:sp>
      <p:sp>
        <p:nvSpPr>
          <p:cNvPr id="42" name="Rectangle 31">
            <a:extLst>
              <a:ext uri="{FF2B5EF4-FFF2-40B4-BE49-F238E27FC236}">
                <a16:creationId xmlns:a16="http://schemas.microsoft.com/office/drawing/2014/main" id="{0E9E19A3-B45A-EC3A-1567-6E8916F0F43A}"/>
              </a:ext>
            </a:extLst>
          </p:cNvPr>
          <p:cNvSpPr/>
          <p:nvPr/>
        </p:nvSpPr>
        <p:spPr>
          <a:xfrm>
            <a:off x="5333588" y="1214011"/>
            <a:ext cx="6247232" cy="5009064"/>
          </a:xfrm>
          <a:prstGeom prst="rect">
            <a:avLst/>
          </a:prstGeom>
        </p:spPr>
        <p:txBody>
          <a:bodyPr wrap="square" anchor="t">
            <a:spAutoFit/>
          </a:bodyPr>
          <a:lstStyle/>
          <a:p>
            <a:pPr algn="ctr">
              <a:lnSpc>
                <a:spcPct val="200000"/>
              </a:lnSpc>
              <a:defRPr/>
            </a:pPr>
            <a:r>
              <a:rPr lang="en-US" b="1" dirty="0">
                <a:solidFill>
                  <a:schemeClr val="bg1">
                    <a:lumMod val="50000"/>
                  </a:schemeClr>
                </a:solidFill>
                <a:latin typeface="El Messiri" panose="00000800000000000000" pitchFamily="50" charset="-78"/>
                <a:cs typeface="El Messiri" panose="00000800000000000000" pitchFamily="50" charset="-78"/>
              </a:rPr>
              <a:t>Small businesses refer to businesses with small operating sizes. There are several criteria for categorizing companies based on their business size, including the number of employees, income, invested capital, market capitalization, and output volume. However, the categories and the basis for categorizing can vary between countries. In some definitions, they may have fewer than 100 employees. They are usually privately owned by a single individual or a small group of individuals</a:t>
            </a:r>
          </a:p>
        </p:txBody>
      </p:sp>
      <p:sp>
        <p:nvSpPr>
          <p:cNvPr id="19" name="Rectangle 31">
            <a:extLst>
              <a:ext uri="{FF2B5EF4-FFF2-40B4-BE49-F238E27FC236}">
                <a16:creationId xmlns:a16="http://schemas.microsoft.com/office/drawing/2014/main" id="{3BEE91BE-F743-D7BA-C546-5B81151C75E3}"/>
              </a:ext>
            </a:extLst>
          </p:cNvPr>
          <p:cNvSpPr/>
          <p:nvPr/>
        </p:nvSpPr>
        <p:spPr>
          <a:xfrm>
            <a:off x="3997692" y="38100"/>
            <a:ext cx="6247232" cy="892552"/>
          </a:xfrm>
          <a:prstGeom prst="rect">
            <a:avLst/>
          </a:prstGeom>
        </p:spPr>
        <p:txBody>
          <a:bodyPr wrap="square" anchor="t">
            <a:spAutoFit/>
          </a:bodyPr>
          <a:lstStyle/>
          <a:p>
            <a:pPr marL="0" marR="0" lvl="0" indent="0" algn="ctr" defTabSz="914400" rtl="1" eaLnBrk="1" fontAlgn="auto" latinLnBrk="0" hangingPunct="1">
              <a:lnSpc>
                <a:spcPct val="130000"/>
              </a:lnSpc>
              <a:spcBef>
                <a:spcPts val="0"/>
              </a:spcBef>
              <a:spcAft>
                <a:spcPts val="0"/>
              </a:spcAft>
              <a:buClrTx/>
              <a:buSzTx/>
              <a:buFontTx/>
              <a:buNone/>
              <a:tabLst/>
              <a:defRPr/>
            </a:pPr>
            <a:r>
              <a:rPr lang="en-US" sz="4000" spc="-150" dirty="0">
                <a:solidFill>
                  <a:schemeClr val="tx1">
                    <a:lumMod val="60000"/>
                    <a:lumOff val="40000"/>
                  </a:schemeClr>
                </a:solidFill>
                <a:latin typeface="El Messiri" panose="00000800000000000000" pitchFamily="50" charset="-78"/>
                <a:cs typeface="El Messiri" panose="00000800000000000000" pitchFamily="50" charset="-78"/>
              </a:rPr>
              <a:t>Size of the Business</a:t>
            </a:r>
            <a:endParaRPr kumimoji="0" lang="en-US" sz="4000" b="0" i="0" u="none" strike="noStrike" kern="1200" cap="none" spc="-150" normalizeH="0" baseline="0" noProof="0" dirty="0">
              <a:ln>
                <a:noFill/>
              </a:ln>
              <a:solidFill>
                <a:schemeClr val="tx1">
                  <a:lumMod val="60000"/>
                  <a:lumOff val="40000"/>
                </a:schemeClr>
              </a:solidFill>
              <a:effectLst/>
              <a:uLnTx/>
              <a:uFillTx/>
              <a:latin typeface="El Messiri" panose="00000800000000000000" pitchFamily="50" charset="-78"/>
              <a:cs typeface="El Messiri" panose="00000800000000000000" pitchFamily="50" charset="-78"/>
            </a:endParaRPr>
          </a:p>
        </p:txBody>
      </p:sp>
    </p:spTree>
    <p:extLst>
      <p:ext uri="{BB962C8B-B14F-4D97-AF65-F5344CB8AC3E}">
        <p14:creationId xmlns:p14="http://schemas.microsoft.com/office/powerpoint/2010/main" val="11362026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5" fill="hold" grpId="0" nodeType="after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randombar(vertical)">
                                      <p:cBhvr>
                                        <p:cTn id="7" dur="150"/>
                                        <p:tgtEl>
                                          <p:spTgt spid="48"/>
                                        </p:tgtEl>
                                      </p:cBhvr>
                                    </p:animEffect>
                                  </p:childTnLst>
                                </p:cTn>
                              </p:par>
                            </p:childTnLst>
                          </p:cTn>
                        </p:par>
                        <p:par>
                          <p:cTn id="8" fill="hold">
                            <p:stCondLst>
                              <p:cond delay="150"/>
                            </p:stCondLst>
                            <p:childTnLst>
                              <p:par>
                                <p:cTn id="9" presetID="14" presetClass="entr" presetSubtype="5" fill="hold" grpId="0" nodeType="afterEffect">
                                  <p:stCondLst>
                                    <p:cond delay="0"/>
                                  </p:stCondLst>
                                  <p:childTnLst>
                                    <p:set>
                                      <p:cBhvr>
                                        <p:cTn id="10" dur="1" fill="hold">
                                          <p:stCondLst>
                                            <p:cond delay="0"/>
                                          </p:stCondLst>
                                        </p:cTn>
                                        <p:tgtEl>
                                          <p:spTgt spid="49"/>
                                        </p:tgtEl>
                                        <p:attrNameLst>
                                          <p:attrName>style.visibility</p:attrName>
                                        </p:attrNameLst>
                                      </p:cBhvr>
                                      <p:to>
                                        <p:strVal val="visible"/>
                                      </p:to>
                                    </p:set>
                                    <p:animEffect transition="in" filter="randombar(vertical)">
                                      <p:cBhvr>
                                        <p:cTn id="11" dur="150"/>
                                        <p:tgtEl>
                                          <p:spTgt spid="49"/>
                                        </p:tgtEl>
                                      </p:cBhvr>
                                    </p:animEffect>
                                  </p:childTnLst>
                                </p:cTn>
                              </p:par>
                            </p:childTnLst>
                          </p:cTn>
                        </p:par>
                        <p:par>
                          <p:cTn id="12" fill="hold">
                            <p:stCondLst>
                              <p:cond delay="300"/>
                            </p:stCondLst>
                            <p:childTnLst>
                              <p:par>
                                <p:cTn id="13" presetID="14" presetClass="entr" presetSubtype="5" fill="hold" grpId="0" nodeType="afterEffect">
                                  <p:stCondLst>
                                    <p:cond delay="0"/>
                                  </p:stCondLst>
                                  <p:childTnLst>
                                    <p:set>
                                      <p:cBhvr>
                                        <p:cTn id="14" dur="1" fill="hold">
                                          <p:stCondLst>
                                            <p:cond delay="0"/>
                                          </p:stCondLst>
                                        </p:cTn>
                                        <p:tgtEl>
                                          <p:spTgt spid="50"/>
                                        </p:tgtEl>
                                        <p:attrNameLst>
                                          <p:attrName>style.visibility</p:attrName>
                                        </p:attrNameLst>
                                      </p:cBhvr>
                                      <p:to>
                                        <p:strVal val="visible"/>
                                      </p:to>
                                    </p:set>
                                    <p:animEffect transition="in" filter="randombar(vertical)">
                                      <p:cBhvr>
                                        <p:cTn id="15" dur="150"/>
                                        <p:tgtEl>
                                          <p:spTgt spid="50"/>
                                        </p:tgtEl>
                                      </p:cBhvr>
                                    </p:animEffect>
                                  </p:childTnLst>
                                </p:cTn>
                              </p:par>
                            </p:childTnLst>
                          </p:cTn>
                        </p:par>
                        <p:par>
                          <p:cTn id="16" fill="hold">
                            <p:stCondLst>
                              <p:cond delay="450"/>
                            </p:stCondLst>
                            <p:childTnLst>
                              <p:par>
                                <p:cTn id="17" presetID="14" presetClass="entr" presetSubtype="5" fill="hold" grpId="0" nodeType="afterEffect">
                                  <p:stCondLst>
                                    <p:cond delay="0"/>
                                  </p:stCondLst>
                                  <p:childTnLst>
                                    <p:set>
                                      <p:cBhvr>
                                        <p:cTn id="18" dur="1" fill="hold">
                                          <p:stCondLst>
                                            <p:cond delay="0"/>
                                          </p:stCondLst>
                                        </p:cTn>
                                        <p:tgtEl>
                                          <p:spTgt spid="51"/>
                                        </p:tgtEl>
                                        <p:attrNameLst>
                                          <p:attrName>style.visibility</p:attrName>
                                        </p:attrNameLst>
                                      </p:cBhvr>
                                      <p:to>
                                        <p:strVal val="visible"/>
                                      </p:to>
                                    </p:set>
                                    <p:animEffect transition="in" filter="randombar(vertical)">
                                      <p:cBhvr>
                                        <p:cTn id="19" dur="150"/>
                                        <p:tgtEl>
                                          <p:spTgt spid="51"/>
                                        </p:tgtEl>
                                      </p:cBhvr>
                                    </p:animEffect>
                                  </p:childTnLst>
                                </p:cTn>
                              </p:par>
                            </p:childTnLst>
                          </p:cTn>
                        </p:par>
                        <p:par>
                          <p:cTn id="20" fill="hold">
                            <p:stCondLst>
                              <p:cond delay="600"/>
                            </p:stCondLst>
                            <p:childTnLst>
                              <p:par>
                                <p:cTn id="21" presetID="41" presetClass="entr" presetSubtype="0" fill="hold" grpId="0" nodeType="afterEffect">
                                  <p:stCondLst>
                                    <p:cond delay="0"/>
                                  </p:stCondLst>
                                  <p:iterate type="lt">
                                    <p:tmPct val="10000"/>
                                  </p:iterate>
                                  <p:childTnLst>
                                    <p:set>
                                      <p:cBhvr>
                                        <p:cTn id="22" dur="1" fill="hold">
                                          <p:stCondLst>
                                            <p:cond delay="0"/>
                                          </p:stCondLst>
                                        </p:cTn>
                                        <p:tgtEl>
                                          <p:spTgt spid="41"/>
                                        </p:tgtEl>
                                        <p:attrNameLst>
                                          <p:attrName>style.visibility</p:attrName>
                                        </p:attrNameLst>
                                      </p:cBhvr>
                                      <p:to>
                                        <p:strVal val="visible"/>
                                      </p:to>
                                    </p:set>
                                    <p:anim calcmode="lin" valueType="num">
                                      <p:cBhvr>
                                        <p:cTn id="23" dur="250" fill="hold"/>
                                        <p:tgtEl>
                                          <p:spTgt spid="41"/>
                                        </p:tgtEl>
                                        <p:attrNameLst>
                                          <p:attrName>ppt_x</p:attrName>
                                        </p:attrNameLst>
                                      </p:cBhvr>
                                      <p:tavLst>
                                        <p:tav tm="0">
                                          <p:val>
                                            <p:strVal val="#ppt_x"/>
                                          </p:val>
                                        </p:tav>
                                        <p:tav tm="50000">
                                          <p:val>
                                            <p:strVal val="#ppt_x+.1"/>
                                          </p:val>
                                        </p:tav>
                                        <p:tav tm="100000">
                                          <p:val>
                                            <p:strVal val="#ppt_x"/>
                                          </p:val>
                                        </p:tav>
                                      </p:tavLst>
                                    </p:anim>
                                    <p:anim calcmode="lin" valueType="num">
                                      <p:cBhvr>
                                        <p:cTn id="24" dur="250" fill="hold"/>
                                        <p:tgtEl>
                                          <p:spTgt spid="41"/>
                                        </p:tgtEl>
                                        <p:attrNameLst>
                                          <p:attrName>ppt_y</p:attrName>
                                        </p:attrNameLst>
                                      </p:cBhvr>
                                      <p:tavLst>
                                        <p:tav tm="0">
                                          <p:val>
                                            <p:strVal val="#ppt_y"/>
                                          </p:val>
                                        </p:tav>
                                        <p:tav tm="100000">
                                          <p:val>
                                            <p:strVal val="#ppt_y"/>
                                          </p:val>
                                        </p:tav>
                                      </p:tavLst>
                                    </p:anim>
                                    <p:anim calcmode="lin" valueType="num">
                                      <p:cBhvr>
                                        <p:cTn id="25" dur="250" fill="hold"/>
                                        <p:tgtEl>
                                          <p:spTgt spid="41"/>
                                        </p:tgtEl>
                                        <p:attrNameLst>
                                          <p:attrName>ppt_h</p:attrName>
                                        </p:attrNameLst>
                                      </p:cBhvr>
                                      <p:tavLst>
                                        <p:tav tm="0">
                                          <p:val>
                                            <p:strVal val="#ppt_h/10"/>
                                          </p:val>
                                        </p:tav>
                                        <p:tav tm="50000">
                                          <p:val>
                                            <p:strVal val="#ppt_h+.01"/>
                                          </p:val>
                                        </p:tav>
                                        <p:tav tm="100000">
                                          <p:val>
                                            <p:strVal val="#ppt_h"/>
                                          </p:val>
                                        </p:tav>
                                      </p:tavLst>
                                    </p:anim>
                                    <p:anim calcmode="lin" valueType="num">
                                      <p:cBhvr>
                                        <p:cTn id="26" dur="250" fill="hold"/>
                                        <p:tgtEl>
                                          <p:spTgt spid="41"/>
                                        </p:tgtEl>
                                        <p:attrNameLst>
                                          <p:attrName>ppt_w</p:attrName>
                                        </p:attrNameLst>
                                      </p:cBhvr>
                                      <p:tavLst>
                                        <p:tav tm="0">
                                          <p:val>
                                            <p:strVal val="#ppt_w/10"/>
                                          </p:val>
                                        </p:tav>
                                        <p:tav tm="50000">
                                          <p:val>
                                            <p:strVal val="#ppt_w+.01"/>
                                          </p:val>
                                        </p:tav>
                                        <p:tav tm="100000">
                                          <p:val>
                                            <p:strVal val="#ppt_w"/>
                                          </p:val>
                                        </p:tav>
                                      </p:tavLst>
                                    </p:anim>
                                    <p:animEffect transition="in" filter="fade">
                                      <p:cBhvr>
                                        <p:cTn id="27" dur="250" tmFilter="0,0; .5, 1; 1, 1"/>
                                        <p:tgtEl>
                                          <p:spTgt spid="41"/>
                                        </p:tgtEl>
                                      </p:cBhvr>
                                    </p:animEffect>
                                  </p:childTnLst>
                                </p:cTn>
                              </p:par>
                            </p:childTnLst>
                          </p:cTn>
                        </p:par>
                        <p:par>
                          <p:cTn id="28" fill="hold">
                            <p:stCondLst>
                              <p:cond delay="1150"/>
                            </p:stCondLst>
                            <p:childTnLst>
                              <p:par>
                                <p:cTn id="29" presetID="41" presetClass="entr" presetSubtype="0" fill="hold" grpId="0" nodeType="afterEffect">
                                  <p:stCondLst>
                                    <p:cond delay="0"/>
                                  </p:stCondLst>
                                  <p:iterate type="lt">
                                    <p:tmPct val="10000"/>
                                  </p:iterate>
                                  <p:childTnLst>
                                    <p:set>
                                      <p:cBhvr>
                                        <p:cTn id="30" dur="1" fill="hold">
                                          <p:stCondLst>
                                            <p:cond delay="0"/>
                                          </p:stCondLst>
                                        </p:cTn>
                                        <p:tgtEl>
                                          <p:spTgt spid="42"/>
                                        </p:tgtEl>
                                        <p:attrNameLst>
                                          <p:attrName>style.visibility</p:attrName>
                                        </p:attrNameLst>
                                      </p:cBhvr>
                                      <p:to>
                                        <p:strVal val="visible"/>
                                      </p:to>
                                    </p:set>
                                    <p:anim calcmode="lin" valueType="num">
                                      <p:cBhvr>
                                        <p:cTn id="31" dur="250" fill="hold"/>
                                        <p:tgtEl>
                                          <p:spTgt spid="42"/>
                                        </p:tgtEl>
                                        <p:attrNameLst>
                                          <p:attrName>ppt_x</p:attrName>
                                        </p:attrNameLst>
                                      </p:cBhvr>
                                      <p:tavLst>
                                        <p:tav tm="0">
                                          <p:val>
                                            <p:strVal val="#ppt_x"/>
                                          </p:val>
                                        </p:tav>
                                        <p:tav tm="50000">
                                          <p:val>
                                            <p:strVal val="#ppt_x+.1"/>
                                          </p:val>
                                        </p:tav>
                                        <p:tav tm="100000">
                                          <p:val>
                                            <p:strVal val="#ppt_x"/>
                                          </p:val>
                                        </p:tav>
                                      </p:tavLst>
                                    </p:anim>
                                    <p:anim calcmode="lin" valueType="num">
                                      <p:cBhvr>
                                        <p:cTn id="32" dur="250" fill="hold"/>
                                        <p:tgtEl>
                                          <p:spTgt spid="42"/>
                                        </p:tgtEl>
                                        <p:attrNameLst>
                                          <p:attrName>ppt_y</p:attrName>
                                        </p:attrNameLst>
                                      </p:cBhvr>
                                      <p:tavLst>
                                        <p:tav tm="0">
                                          <p:val>
                                            <p:strVal val="#ppt_y"/>
                                          </p:val>
                                        </p:tav>
                                        <p:tav tm="100000">
                                          <p:val>
                                            <p:strVal val="#ppt_y"/>
                                          </p:val>
                                        </p:tav>
                                      </p:tavLst>
                                    </p:anim>
                                    <p:anim calcmode="lin" valueType="num">
                                      <p:cBhvr>
                                        <p:cTn id="33" dur="250" fill="hold"/>
                                        <p:tgtEl>
                                          <p:spTgt spid="42"/>
                                        </p:tgtEl>
                                        <p:attrNameLst>
                                          <p:attrName>ppt_h</p:attrName>
                                        </p:attrNameLst>
                                      </p:cBhvr>
                                      <p:tavLst>
                                        <p:tav tm="0">
                                          <p:val>
                                            <p:strVal val="#ppt_h/10"/>
                                          </p:val>
                                        </p:tav>
                                        <p:tav tm="50000">
                                          <p:val>
                                            <p:strVal val="#ppt_h+.01"/>
                                          </p:val>
                                        </p:tav>
                                        <p:tav tm="100000">
                                          <p:val>
                                            <p:strVal val="#ppt_h"/>
                                          </p:val>
                                        </p:tav>
                                      </p:tavLst>
                                    </p:anim>
                                    <p:anim calcmode="lin" valueType="num">
                                      <p:cBhvr>
                                        <p:cTn id="34" dur="250" fill="hold"/>
                                        <p:tgtEl>
                                          <p:spTgt spid="42"/>
                                        </p:tgtEl>
                                        <p:attrNameLst>
                                          <p:attrName>ppt_w</p:attrName>
                                        </p:attrNameLst>
                                      </p:cBhvr>
                                      <p:tavLst>
                                        <p:tav tm="0">
                                          <p:val>
                                            <p:strVal val="#ppt_w/10"/>
                                          </p:val>
                                        </p:tav>
                                        <p:tav tm="50000">
                                          <p:val>
                                            <p:strVal val="#ppt_w+.01"/>
                                          </p:val>
                                        </p:tav>
                                        <p:tav tm="100000">
                                          <p:val>
                                            <p:strVal val="#ppt_w"/>
                                          </p:val>
                                        </p:tav>
                                      </p:tavLst>
                                    </p:anim>
                                    <p:animEffect transition="in" filter="fade">
                                      <p:cBhvr>
                                        <p:cTn id="35" dur="250" tmFilter="0,0; .5, 1; 1, 1"/>
                                        <p:tgtEl>
                                          <p:spTgt spid="42"/>
                                        </p:tgtEl>
                                      </p:cBhvr>
                                    </p:animEffect>
                                  </p:childTnLst>
                                </p:cTn>
                              </p:par>
                            </p:childTnLst>
                          </p:cTn>
                        </p:par>
                        <p:par>
                          <p:cTn id="36" fill="hold">
                            <p:stCondLst>
                              <p:cond delay="11700"/>
                            </p:stCondLst>
                            <p:childTnLst>
                              <p:par>
                                <p:cTn id="37" presetID="41" presetClass="entr" presetSubtype="0" fill="hold" grpId="0" nodeType="afterEffect">
                                  <p:stCondLst>
                                    <p:cond delay="0"/>
                                  </p:stCondLst>
                                  <p:iterate type="lt">
                                    <p:tmPct val="10000"/>
                                  </p:iterate>
                                  <p:childTnLst>
                                    <p:set>
                                      <p:cBhvr>
                                        <p:cTn id="38" dur="1" fill="hold">
                                          <p:stCondLst>
                                            <p:cond delay="0"/>
                                          </p:stCondLst>
                                        </p:cTn>
                                        <p:tgtEl>
                                          <p:spTgt spid="19"/>
                                        </p:tgtEl>
                                        <p:attrNameLst>
                                          <p:attrName>style.visibility</p:attrName>
                                        </p:attrNameLst>
                                      </p:cBhvr>
                                      <p:to>
                                        <p:strVal val="visible"/>
                                      </p:to>
                                    </p:set>
                                    <p:anim calcmode="lin" valueType="num">
                                      <p:cBhvr>
                                        <p:cTn id="39" dur="250" fill="hold"/>
                                        <p:tgtEl>
                                          <p:spTgt spid="19"/>
                                        </p:tgtEl>
                                        <p:attrNameLst>
                                          <p:attrName>ppt_x</p:attrName>
                                        </p:attrNameLst>
                                      </p:cBhvr>
                                      <p:tavLst>
                                        <p:tav tm="0">
                                          <p:val>
                                            <p:strVal val="#ppt_x"/>
                                          </p:val>
                                        </p:tav>
                                        <p:tav tm="50000">
                                          <p:val>
                                            <p:strVal val="#ppt_x+.1"/>
                                          </p:val>
                                        </p:tav>
                                        <p:tav tm="100000">
                                          <p:val>
                                            <p:strVal val="#ppt_x"/>
                                          </p:val>
                                        </p:tav>
                                      </p:tavLst>
                                    </p:anim>
                                    <p:anim calcmode="lin" valueType="num">
                                      <p:cBhvr>
                                        <p:cTn id="40" dur="250" fill="hold"/>
                                        <p:tgtEl>
                                          <p:spTgt spid="19"/>
                                        </p:tgtEl>
                                        <p:attrNameLst>
                                          <p:attrName>ppt_y</p:attrName>
                                        </p:attrNameLst>
                                      </p:cBhvr>
                                      <p:tavLst>
                                        <p:tav tm="0">
                                          <p:val>
                                            <p:strVal val="#ppt_y"/>
                                          </p:val>
                                        </p:tav>
                                        <p:tav tm="100000">
                                          <p:val>
                                            <p:strVal val="#ppt_y"/>
                                          </p:val>
                                        </p:tav>
                                      </p:tavLst>
                                    </p:anim>
                                    <p:anim calcmode="lin" valueType="num">
                                      <p:cBhvr>
                                        <p:cTn id="41" dur="250" fill="hold"/>
                                        <p:tgtEl>
                                          <p:spTgt spid="19"/>
                                        </p:tgtEl>
                                        <p:attrNameLst>
                                          <p:attrName>ppt_h</p:attrName>
                                        </p:attrNameLst>
                                      </p:cBhvr>
                                      <p:tavLst>
                                        <p:tav tm="0">
                                          <p:val>
                                            <p:strVal val="#ppt_h/10"/>
                                          </p:val>
                                        </p:tav>
                                        <p:tav tm="50000">
                                          <p:val>
                                            <p:strVal val="#ppt_h+.01"/>
                                          </p:val>
                                        </p:tav>
                                        <p:tav tm="100000">
                                          <p:val>
                                            <p:strVal val="#ppt_h"/>
                                          </p:val>
                                        </p:tav>
                                      </p:tavLst>
                                    </p:anim>
                                    <p:anim calcmode="lin" valueType="num">
                                      <p:cBhvr>
                                        <p:cTn id="42" dur="250" fill="hold"/>
                                        <p:tgtEl>
                                          <p:spTgt spid="19"/>
                                        </p:tgtEl>
                                        <p:attrNameLst>
                                          <p:attrName>ppt_w</p:attrName>
                                        </p:attrNameLst>
                                      </p:cBhvr>
                                      <p:tavLst>
                                        <p:tav tm="0">
                                          <p:val>
                                            <p:strVal val="#ppt_w/10"/>
                                          </p:val>
                                        </p:tav>
                                        <p:tav tm="50000">
                                          <p:val>
                                            <p:strVal val="#ppt_w+.01"/>
                                          </p:val>
                                        </p:tav>
                                        <p:tav tm="100000">
                                          <p:val>
                                            <p:strVal val="#ppt_w"/>
                                          </p:val>
                                        </p:tav>
                                      </p:tavLst>
                                    </p:anim>
                                    <p:animEffect transition="in" filter="fade">
                                      <p:cBhvr>
                                        <p:cTn id="43" dur="250" tmFilter="0,0; .5, 1; 1, 1"/>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animBg="1"/>
      <p:bldP spid="49" grpId="0" animBg="1"/>
      <p:bldP spid="50" grpId="0" animBg="1"/>
      <p:bldP spid="51" grpId="0" animBg="1"/>
      <p:bldP spid="41" grpId="0"/>
      <p:bldP spid="42" grpId="0"/>
      <p:bldP spid="19"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gradFill>
          <a:gsLst>
            <a:gs pos="0">
              <a:schemeClr val="bg1"/>
            </a:gs>
            <a:gs pos="81000">
              <a:schemeClr val="bg1"/>
            </a:gs>
            <a:gs pos="92000">
              <a:schemeClr val="bg1">
                <a:lumMod val="95000"/>
              </a:schemeClr>
            </a:gs>
            <a:gs pos="100000">
              <a:schemeClr val="accent1">
                <a:lumMod val="30000"/>
                <a:lumOff val="70000"/>
              </a:schemeClr>
            </a:gs>
          </a:gsLst>
          <a:lin ang="10800000" scaled="0"/>
        </a:gradFill>
        <a:effectLst/>
      </p:bgPr>
    </p:bg>
    <p:spTree>
      <p:nvGrpSpPr>
        <p:cNvPr id="1" name=""/>
        <p:cNvGrpSpPr/>
        <p:nvPr/>
      </p:nvGrpSpPr>
      <p:grpSpPr>
        <a:xfrm>
          <a:off x="0" y="0"/>
          <a:ext cx="0" cy="0"/>
          <a:chOff x="0" y="0"/>
          <a:chExt cx="0" cy="0"/>
        </a:xfrm>
      </p:grpSpPr>
      <p:pic>
        <p:nvPicPr>
          <p:cNvPr id="23" name="صورة 22"/>
          <p:cNvPicPr>
            <a:picLocks noChangeAspect="1"/>
          </p:cNvPicPr>
          <p:nvPr/>
        </p:nvPicPr>
        <p:blipFill rotWithShape="1">
          <a:blip r:embed="rId3" cstate="print">
            <a:alphaModFix amt="5000"/>
            <a:extLst>
              <a:ext uri="{28A0092B-C50C-407E-A947-70E740481C1C}">
                <a14:useLocalDpi xmlns:a14="http://schemas.microsoft.com/office/drawing/2010/main" val="0"/>
              </a:ext>
            </a:extLst>
          </a:blip>
          <a:srcRect l="25586" t="32295" r="25033" b="38551"/>
          <a:stretch/>
        </p:blipFill>
        <p:spPr>
          <a:xfrm>
            <a:off x="154213" y="5010964"/>
            <a:ext cx="3128525" cy="1847036"/>
          </a:xfrm>
          <a:prstGeom prst="rect">
            <a:avLst/>
          </a:prstGeom>
        </p:spPr>
      </p:pic>
      <p:pic>
        <p:nvPicPr>
          <p:cNvPr id="4" name="صورة 3" hidden="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234439" y="642891"/>
            <a:ext cx="2629303" cy="5693317"/>
          </a:xfrm>
          <a:prstGeom prst="rect">
            <a:avLst/>
          </a:prstGeom>
        </p:spPr>
      </p:pic>
      <p:pic>
        <p:nvPicPr>
          <p:cNvPr id="21" name="صورة 20">
            <a:extLst>
              <a:ext uri="{FF2B5EF4-FFF2-40B4-BE49-F238E27FC236}">
                <a16:creationId xmlns:a16="http://schemas.microsoft.com/office/drawing/2014/main" id="{9F210FA8-C448-7495-FA92-BA10970366B7}"/>
              </a:ext>
            </a:extLst>
          </p:cNvPr>
          <p:cNvPicPr>
            <a:picLocks noChangeAspect="1"/>
          </p:cNvPicPr>
          <p:nvPr/>
        </p:nvPicPr>
        <p:blipFill rotWithShape="1">
          <a:blip r:embed="rId5" cstate="print">
            <a:alphaModFix amt="20000"/>
            <a:duotone>
              <a:schemeClr val="accent2">
                <a:shade val="45000"/>
                <a:satMod val="135000"/>
              </a:schemeClr>
              <a:prstClr val="white"/>
            </a:duotone>
            <a:extLst>
              <a:ext uri="{28A0092B-C50C-407E-A947-70E740481C1C}">
                <a14:useLocalDpi xmlns:a14="http://schemas.microsoft.com/office/drawing/2010/main" val="0"/>
              </a:ext>
            </a:extLst>
          </a:blip>
          <a:srcRect l="25586" t="32295" r="25033" b="38551"/>
          <a:stretch/>
        </p:blipFill>
        <p:spPr>
          <a:xfrm>
            <a:off x="499351" y="4900176"/>
            <a:ext cx="1986062" cy="1172542"/>
          </a:xfrm>
          <a:prstGeom prst="rect">
            <a:avLst/>
          </a:prstGeom>
        </p:spPr>
      </p:pic>
      <p:sp>
        <p:nvSpPr>
          <p:cNvPr id="14" name="TextBox 7">
            <a:extLst>
              <a:ext uri="{FF2B5EF4-FFF2-40B4-BE49-F238E27FC236}">
                <a16:creationId xmlns:a16="http://schemas.microsoft.com/office/drawing/2014/main" id="{3D6C4DD3-C232-6B10-058D-E9BCE155CEDB}"/>
              </a:ext>
            </a:extLst>
          </p:cNvPr>
          <p:cNvSpPr txBox="1"/>
          <p:nvPr/>
        </p:nvSpPr>
        <p:spPr>
          <a:xfrm>
            <a:off x="1496723" y="6309700"/>
            <a:ext cx="3300865" cy="338554"/>
          </a:xfrm>
          <a:prstGeom prst="rect">
            <a:avLst/>
          </a:prstGeom>
          <a:noFill/>
        </p:spPr>
        <p:txBody>
          <a:bodyPr wrap="square">
            <a:spAutoFit/>
          </a:bodyPr>
          <a:lstStyle/>
          <a:p>
            <a:r>
              <a:rPr lang="en-US" sz="1600" dirty="0">
                <a:solidFill>
                  <a:schemeClr val="bg1">
                    <a:lumMod val="65000"/>
                  </a:schemeClr>
                </a:solidFill>
              </a:rPr>
              <a:t>Be An Entrepreneur 2022-2023</a:t>
            </a:r>
          </a:p>
        </p:txBody>
      </p:sp>
      <p:cxnSp>
        <p:nvCxnSpPr>
          <p:cNvPr id="61" name="رابط مستقيم 60">
            <a:extLst>
              <a:ext uri="{FF2B5EF4-FFF2-40B4-BE49-F238E27FC236}">
                <a16:creationId xmlns:a16="http://schemas.microsoft.com/office/drawing/2014/main" id="{50FA2C9B-58E4-2815-0A1D-9DC9B3DD7C07}"/>
              </a:ext>
            </a:extLst>
          </p:cNvPr>
          <p:cNvCxnSpPr/>
          <p:nvPr/>
        </p:nvCxnSpPr>
        <p:spPr>
          <a:xfrm flipH="1">
            <a:off x="1272109" y="6256700"/>
            <a:ext cx="4392000" cy="0"/>
          </a:xfrm>
          <a:prstGeom prst="line">
            <a:avLst/>
          </a:prstGeom>
          <a:noFill/>
          <a:ln w="19050" cap="rnd" cmpd="sng" algn="ctr">
            <a:solidFill>
              <a:srgbClr val="4472C4">
                <a:shade val="50000"/>
              </a:srgbClr>
            </a:solidFill>
            <a:prstDash val="lgDash"/>
            <a:miter lim="800000"/>
            <a:headEnd type="oval" w="lg" len="lg"/>
            <a:tailEnd type="oval" w="lg" len="lg"/>
          </a:ln>
          <a:effectLst/>
        </p:spPr>
      </p:cxnSp>
      <p:sp>
        <p:nvSpPr>
          <p:cNvPr id="36" name="Rectangle 31">
            <a:extLst>
              <a:ext uri="{FF2B5EF4-FFF2-40B4-BE49-F238E27FC236}">
                <a16:creationId xmlns:a16="http://schemas.microsoft.com/office/drawing/2014/main" id="{33A86A29-A034-9D0E-A48C-4CD0E9FC1886}"/>
              </a:ext>
            </a:extLst>
          </p:cNvPr>
          <p:cNvSpPr/>
          <p:nvPr/>
        </p:nvSpPr>
        <p:spPr>
          <a:xfrm>
            <a:off x="1224212" y="432885"/>
            <a:ext cx="9548318" cy="646331"/>
          </a:xfrm>
          <a:prstGeom prst="rect">
            <a:avLst/>
          </a:prstGeom>
        </p:spPr>
        <p:txBody>
          <a:bodyPr wrap="square" anchor="t">
            <a:spAutoFit/>
          </a:bodyPr>
          <a:lstStyle/>
          <a:p>
            <a:pPr algn="ctr">
              <a:defRPr/>
            </a:pPr>
            <a:r>
              <a:rPr lang="en-US" sz="3600" b="1" dirty="0">
                <a:solidFill>
                  <a:srgbClr val="4D2643"/>
                </a:solidFill>
                <a:latin typeface="El Messiri" panose="00000800000000000000" pitchFamily="50" charset="-78"/>
                <a:cs typeface="El Messiri" panose="00000800000000000000" pitchFamily="50" charset="-78"/>
              </a:rPr>
              <a:t>Points to Remember</a:t>
            </a:r>
          </a:p>
        </p:txBody>
      </p:sp>
      <p:sp>
        <p:nvSpPr>
          <p:cNvPr id="48" name="شكل حر 47">
            <a:extLst>
              <a:ext uri="{FF2B5EF4-FFF2-40B4-BE49-F238E27FC236}">
                <a16:creationId xmlns:a16="http://schemas.microsoft.com/office/drawing/2014/main" id="{B83DE556-7759-4E51-953E-6194E8578615}"/>
              </a:ext>
            </a:extLst>
          </p:cNvPr>
          <p:cNvSpPr/>
          <p:nvPr/>
        </p:nvSpPr>
        <p:spPr>
          <a:xfrm flipH="1" flipV="1">
            <a:off x="10629028" y="0"/>
            <a:ext cx="1562972" cy="6889284"/>
          </a:xfrm>
          <a:custGeom>
            <a:avLst/>
            <a:gdLst>
              <a:gd name="connsiteX0" fmla="*/ 38516 w 1562972"/>
              <a:gd name="connsiteY0" fmla="*/ 6889284 h 6889284"/>
              <a:gd name="connsiteX1" fmla="*/ 0 w 1562972"/>
              <a:gd name="connsiteY1" fmla="*/ 6889284 h 6889284"/>
              <a:gd name="connsiteX2" fmla="*/ 0 w 1562972"/>
              <a:gd name="connsiteY2" fmla="*/ 4984890 h 6889284"/>
              <a:gd name="connsiteX3" fmla="*/ 1103053 w 1562972"/>
              <a:gd name="connsiteY3" fmla="*/ 0 h 6889284"/>
              <a:gd name="connsiteX4" fmla="*/ 1562972 w 1562972"/>
              <a:gd name="connsiteY4" fmla="*/ 0 h 68892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62972" h="6889284">
                <a:moveTo>
                  <a:pt x="38516" y="6889284"/>
                </a:moveTo>
                <a:lnTo>
                  <a:pt x="0" y="6889284"/>
                </a:lnTo>
                <a:lnTo>
                  <a:pt x="0" y="4984890"/>
                </a:lnTo>
                <a:lnTo>
                  <a:pt x="1103053" y="0"/>
                </a:lnTo>
                <a:lnTo>
                  <a:pt x="1562972" y="0"/>
                </a:lnTo>
                <a:close/>
              </a:path>
            </a:pathLst>
          </a:custGeom>
          <a:solidFill>
            <a:srgbClr val="5AE2D2">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45720" tIns="22860" rIns="45720" bIns="22860" numCol="1" spcCol="0" rtlCol="0" fromWordArt="0" anchor="ctr" anchorCtr="0" forceAA="0" compatLnSpc="1">
            <a:prstTxWarp prst="textNoShape">
              <a:avLst/>
            </a:prstTxWarp>
            <a:noAutofit/>
          </a:bodyPr>
          <a:lstStyle/>
          <a:p>
            <a:pPr marL="0" marR="0" lvl="0" indent="0" algn="ctr" defTabSz="914400" rtl="1"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9" name="شكل حر 48">
            <a:extLst>
              <a:ext uri="{FF2B5EF4-FFF2-40B4-BE49-F238E27FC236}">
                <a16:creationId xmlns:a16="http://schemas.microsoft.com/office/drawing/2014/main" id="{9A5AC296-F6FE-43A1-9495-3FCD467F015B}"/>
              </a:ext>
            </a:extLst>
          </p:cNvPr>
          <p:cNvSpPr/>
          <p:nvPr/>
        </p:nvSpPr>
        <p:spPr>
          <a:xfrm flipH="1" flipV="1">
            <a:off x="11076210" y="1846834"/>
            <a:ext cx="1115790" cy="5042451"/>
          </a:xfrm>
          <a:custGeom>
            <a:avLst/>
            <a:gdLst>
              <a:gd name="connsiteX0" fmla="*/ 0 w 1115790"/>
              <a:gd name="connsiteY0" fmla="*/ 5042451 h 5042451"/>
              <a:gd name="connsiteX1" fmla="*/ 0 w 1115790"/>
              <a:gd name="connsiteY1" fmla="*/ 2963996 h 5042451"/>
              <a:gd name="connsiteX2" fmla="*/ 655871 w 1115790"/>
              <a:gd name="connsiteY2" fmla="*/ 0 h 5042451"/>
              <a:gd name="connsiteX3" fmla="*/ 1115790 w 1115790"/>
              <a:gd name="connsiteY3" fmla="*/ 0 h 5042451"/>
            </a:gdLst>
            <a:ahLst/>
            <a:cxnLst>
              <a:cxn ang="0">
                <a:pos x="connsiteX0" y="connsiteY0"/>
              </a:cxn>
              <a:cxn ang="0">
                <a:pos x="connsiteX1" y="connsiteY1"/>
              </a:cxn>
              <a:cxn ang="0">
                <a:pos x="connsiteX2" y="connsiteY2"/>
              </a:cxn>
              <a:cxn ang="0">
                <a:pos x="connsiteX3" y="connsiteY3"/>
              </a:cxn>
            </a:cxnLst>
            <a:rect l="l" t="t" r="r" b="b"/>
            <a:pathLst>
              <a:path w="1115790" h="5042451">
                <a:moveTo>
                  <a:pt x="0" y="5042451"/>
                </a:moveTo>
                <a:lnTo>
                  <a:pt x="0" y="2963996"/>
                </a:lnTo>
                <a:lnTo>
                  <a:pt x="655871" y="0"/>
                </a:lnTo>
                <a:lnTo>
                  <a:pt x="1115790" y="0"/>
                </a:lnTo>
                <a:close/>
              </a:path>
            </a:pathLst>
          </a:custGeom>
          <a:solidFill>
            <a:srgbClr val="5AE2D2">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45720" tIns="22860" rIns="45720" bIns="22860" numCol="1" spcCol="0" rtlCol="0" fromWordArt="0" anchor="ctr" anchorCtr="0" forceAA="0" compatLnSpc="1">
            <a:prstTxWarp prst="textNoShape">
              <a:avLst/>
            </a:prstTxWarp>
            <a:noAutofit/>
          </a:bodyPr>
          <a:lstStyle/>
          <a:p>
            <a:pPr marL="0" marR="0" lvl="0" indent="0" algn="ctr" defTabSz="914400" rtl="1"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0" name="شكل حر 49">
            <a:extLst>
              <a:ext uri="{FF2B5EF4-FFF2-40B4-BE49-F238E27FC236}">
                <a16:creationId xmlns:a16="http://schemas.microsoft.com/office/drawing/2014/main" id="{3FD56E2B-6CF9-462A-85E3-6FBE55378828}"/>
              </a:ext>
            </a:extLst>
          </p:cNvPr>
          <p:cNvSpPr/>
          <p:nvPr/>
        </p:nvSpPr>
        <p:spPr>
          <a:xfrm flipH="1" flipV="1">
            <a:off x="11528154" y="3889248"/>
            <a:ext cx="663846" cy="3000037"/>
          </a:xfrm>
          <a:custGeom>
            <a:avLst/>
            <a:gdLst>
              <a:gd name="connsiteX0" fmla="*/ 0 w 663846"/>
              <a:gd name="connsiteY0" fmla="*/ 3000037 h 3000037"/>
              <a:gd name="connsiteX1" fmla="*/ 0 w 663846"/>
              <a:gd name="connsiteY1" fmla="*/ 921582 h 3000037"/>
              <a:gd name="connsiteX2" fmla="*/ 203927 w 663846"/>
              <a:gd name="connsiteY2" fmla="*/ 0 h 3000037"/>
              <a:gd name="connsiteX3" fmla="*/ 663846 w 663846"/>
              <a:gd name="connsiteY3" fmla="*/ 0 h 3000037"/>
            </a:gdLst>
            <a:ahLst/>
            <a:cxnLst>
              <a:cxn ang="0">
                <a:pos x="connsiteX0" y="connsiteY0"/>
              </a:cxn>
              <a:cxn ang="0">
                <a:pos x="connsiteX1" y="connsiteY1"/>
              </a:cxn>
              <a:cxn ang="0">
                <a:pos x="connsiteX2" y="connsiteY2"/>
              </a:cxn>
              <a:cxn ang="0">
                <a:pos x="connsiteX3" y="connsiteY3"/>
              </a:cxn>
            </a:cxnLst>
            <a:rect l="l" t="t" r="r" b="b"/>
            <a:pathLst>
              <a:path w="663846" h="3000037">
                <a:moveTo>
                  <a:pt x="0" y="3000037"/>
                </a:moveTo>
                <a:lnTo>
                  <a:pt x="0" y="921582"/>
                </a:lnTo>
                <a:lnTo>
                  <a:pt x="203927" y="0"/>
                </a:lnTo>
                <a:lnTo>
                  <a:pt x="663846" y="0"/>
                </a:lnTo>
                <a:close/>
              </a:path>
            </a:pathLst>
          </a:custGeom>
          <a:solidFill>
            <a:srgbClr val="5AE2D2">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45720" tIns="22860" rIns="45720" bIns="22860" numCol="1" spcCol="0" rtlCol="0" fromWordArt="0" anchor="ctr" anchorCtr="0" forceAA="0" compatLnSpc="1">
            <a:prstTxWarp prst="textNoShape">
              <a:avLst/>
            </a:prstTxWarp>
            <a:noAutofit/>
          </a:bodyPr>
          <a:lstStyle/>
          <a:p>
            <a:pPr marL="0" marR="0" lvl="0" indent="0" algn="ctr" defTabSz="914400" rtl="1"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1" name="شكل حر 50">
            <a:extLst>
              <a:ext uri="{FF2B5EF4-FFF2-40B4-BE49-F238E27FC236}">
                <a16:creationId xmlns:a16="http://schemas.microsoft.com/office/drawing/2014/main" id="{3FD56E2B-6CF9-462A-85E3-6FBE55378828}"/>
              </a:ext>
            </a:extLst>
          </p:cNvPr>
          <p:cNvSpPr/>
          <p:nvPr/>
        </p:nvSpPr>
        <p:spPr>
          <a:xfrm flipH="1" flipV="1">
            <a:off x="11981248" y="5936858"/>
            <a:ext cx="210752" cy="952426"/>
          </a:xfrm>
          <a:custGeom>
            <a:avLst/>
            <a:gdLst>
              <a:gd name="connsiteX0" fmla="*/ 0 w 210752"/>
              <a:gd name="connsiteY0" fmla="*/ 952426 h 952426"/>
              <a:gd name="connsiteX1" fmla="*/ 0 w 210752"/>
              <a:gd name="connsiteY1" fmla="*/ 0 h 952426"/>
              <a:gd name="connsiteX2" fmla="*/ 210752 w 210752"/>
              <a:gd name="connsiteY2" fmla="*/ 0 h 952426"/>
            </a:gdLst>
            <a:ahLst/>
            <a:cxnLst>
              <a:cxn ang="0">
                <a:pos x="connsiteX0" y="connsiteY0"/>
              </a:cxn>
              <a:cxn ang="0">
                <a:pos x="connsiteX1" y="connsiteY1"/>
              </a:cxn>
              <a:cxn ang="0">
                <a:pos x="connsiteX2" y="connsiteY2"/>
              </a:cxn>
            </a:cxnLst>
            <a:rect l="l" t="t" r="r" b="b"/>
            <a:pathLst>
              <a:path w="210752" h="952426">
                <a:moveTo>
                  <a:pt x="0" y="952426"/>
                </a:moveTo>
                <a:lnTo>
                  <a:pt x="0" y="0"/>
                </a:lnTo>
                <a:lnTo>
                  <a:pt x="210752" y="0"/>
                </a:lnTo>
                <a:close/>
              </a:path>
            </a:pathLst>
          </a:custGeom>
          <a:solidFill>
            <a:srgbClr val="5AE2D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45720" tIns="22860" rIns="45720" bIns="22860" numCol="1" spcCol="0" rtlCol="0" fromWordArt="0" anchor="ctr" anchorCtr="0" forceAA="0" compatLnSpc="1">
            <a:prstTxWarp prst="textNoShape">
              <a:avLst/>
            </a:prstTxWarp>
            <a:noAutofit/>
          </a:bodyPr>
          <a:lstStyle/>
          <a:p>
            <a:pPr marL="0" marR="0" lvl="0" indent="0" algn="ctr" defTabSz="914400" rtl="1"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6" name="شكل بيضاوي 25">
            <a:extLst>
              <a:ext uri="{FF2B5EF4-FFF2-40B4-BE49-F238E27FC236}">
                <a16:creationId xmlns:a16="http://schemas.microsoft.com/office/drawing/2014/main" id="{5A751379-6FE0-8BCC-5AE0-851849D2F8D3}"/>
              </a:ext>
            </a:extLst>
          </p:cNvPr>
          <p:cNvSpPr>
            <a:spLocks noChangeAspect="1"/>
          </p:cNvSpPr>
          <p:nvPr/>
        </p:nvSpPr>
        <p:spPr>
          <a:xfrm>
            <a:off x="1516991" y="1424110"/>
            <a:ext cx="1224000" cy="1224000"/>
          </a:xfrm>
          <a:prstGeom prst="ellipse">
            <a:avLst/>
          </a:prstGeom>
          <a:gradFill flip="none" rotWithShape="1">
            <a:gsLst>
              <a:gs pos="581">
                <a:schemeClr val="bg1"/>
              </a:gs>
              <a:gs pos="17000">
                <a:schemeClr val="bg1"/>
              </a:gs>
              <a:gs pos="100000">
                <a:schemeClr val="accent3"/>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grpSp>
        <p:nvGrpSpPr>
          <p:cNvPr id="27" name="مجموعة 26">
            <a:extLst>
              <a:ext uri="{FF2B5EF4-FFF2-40B4-BE49-F238E27FC236}">
                <a16:creationId xmlns:a16="http://schemas.microsoft.com/office/drawing/2014/main" id="{18C510D8-C63B-AA5C-30FB-4726965BE1DF}"/>
              </a:ext>
            </a:extLst>
          </p:cNvPr>
          <p:cNvGrpSpPr/>
          <p:nvPr/>
        </p:nvGrpSpPr>
        <p:grpSpPr>
          <a:xfrm>
            <a:off x="1468391" y="1434100"/>
            <a:ext cx="1280152" cy="1189377"/>
            <a:chOff x="-5434392" y="691376"/>
            <a:chExt cx="3920147" cy="3642169"/>
          </a:xfrm>
          <a:gradFill>
            <a:gsLst>
              <a:gs pos="581">
                <a:srgbClr val="000000"/>
              </a:gs>
              <a:gs pos="100000">
                <a:schemeClr val="tx1">
                  <a:alpha val="0"/>
                </a:schemeClr>
              </a:gs>
            </a:gsLst>
            <a:lin ang="8100000" scaled="1"/>
          </a:gradFill>
        </p:grpSpPr>
        <p:sp>
          <p:nvSpPr>
            <p:cNvPr id="28" name="شكل حر 11">
              <a:extLst>
                <a:ext uri="{FF2B5EF4-FFF2-40B4-BE49-F238E27FC236}">
                  <a16:creationId xmlns:a16="http://schemas.microsoft.com/office/drawing/2014/main" id="{106FEBEC-A4B4-63E9-935F-8AEAA8E8DCB3}"/>
                </a:ext>
              </a:extLst>
            </p:cNvPr>
            <p:cNvSpPr/>
            <p:nvPr/>
          </p:nvSpPr>
          <p:spPr>
            <a:xfrm rot="19915677">
              <a:off x="-5089458" y="691376"/>
              <a:ext cx="3575213" cy="3620931"/>
            </a:xfrm>
            <a:custGeom>
              <a:avLst/>
              <a:gdLst>
                <a:gd name="connsiteX0" fmla="*/ 3714304 w 6438152"/>
                <a:gd name="connsiteY0" fmla="*/ 675848 h 6520480"/>
                <a:gd name="connsiteX1" fmla="*/ 3829386 w 6438152"/>
                <a:gd name="connsiteY1" fmla="*/ 778736 h 6520480"/>
                <a:gd name="connsiteX2" fmla="*/ 4279854 w 6438152"/>
                <a:gd name="connsiteY2" fmla="*/ 2120407 h 6520480"/>
                <a:gd name="connsiteX3" fmla="*/ 2608847 w 6438152"/>
                <a:gd name="connsiteY3" fmla="*/ 3642323 h 6520480"/>
                <a:gd name="connsiteX4" fmla="*/ 2520829 w 6438152"/>
                <a:gd name="connsiteY4" fmla="*/ 3663731 h 6520480"/>
                <a:gd name="connsiteX5" fmla="*/ 2622157 w 6438152"/>
                <a:gd name="connsiteY5" fmla="*/ 3621639 h 6520480"/>
                <a:gd name="connsiteX6" fmla="*/ 2738269 w 6438152"/>
                <a:gd name="connsiteY6" fmla="*/ 3567948 h 6520480"/>
                <a:gd name="connsiteX7" fmla="*/ 2835591 w 6438152"/>
                <a:gd name="connsiteY7" fmla="*/ 3518128 h 6520480"/>
                <a:gd name="connsiteX8" fmla="*/ 2907882 w 6438152"/>
                <a:gd name="connsiteY8" fmla="*/ 3491577 h 6520480"/>
                <a:gd name="connsiteX9" fmla="*/ 4218042 w 6438152"/>
                <a:gd name="connsiteY9" fmla="*/ 2115220 h 6520480"/>
                <a:gd name="connsiteX10" fmla="*/ 3904577 w 6438152"/>
                <a:gd name="connsiteY10" fmla="*/ 948786 h 6520480"/>
                <a:gd name="connsiteX11" fmla="*/ 3872446 w 6438152"/>
                <a:gd name="connsiteY11" fmla="*/ 913597 h 6520480"/>
                <a:gd name="connsiteX12" fmla="*/ 3868457 w 6438152"/>
                <a:gd name="connsiteY12" fmla="*/ 906006 h 6520480"/>
                <a:gd name="connsiteX13" fmla="*/ 3752701 w 6438152"/>
                <a:gd name="connsiteY13" fmla="*/ 725826 h 6520480"/>
                <a:gd name="connsiteX14" fmla="*/ 4518720 w 6438152"/>
                <a:gd name="connsiteY14" fmla="*/ 0 h 6520480"/>
                <a:gd name="connsiteX15" fmla="*/ 4638415 w 6438152"/>
                <a:gd name="connsiteY15" fmla="*/ 57660 h 6520480"/>
                <a:gd name="connsiteX16" fmla="*/ 6438152 w 6438152"/>
                <a:gd name="connsiteY16" fmla="*/ 3081539 h 6520480"/>
                <a:gd name="connsiteX17" fmla="*/ 2999211 w 6438152"/>
                <a:gd name="connsiteY17" fmla="*/ 6520480 h 6520480"/>
                <a:gd name="connsiteX18" fmla="*/ 147587 w 6438152"/>
                <a:gd name="connsiteY18" fmla="*/ 5004284 h 6520480"/>
                <a:gd name="connsiteX19" fmla="*/ 0 w 6438152"/>
                <a:gd name="connsiteY19" fmla="*/ 4761348 h 6520480"/>
                <a:gd name="connsiteX20" fmla="*/ 188519 w 6438152"/>
                <a:gd name="connsiteY20" fmla="*/ 4775621 h 6520480"/>
                <a:gd name="connsiteX21" fmla="*/ 1149488 w 6438152"/>
                <a:gd name="connsiteY21" fmla="*/ 4752557 h 6520480"/>
                <a:gd name="connsiteX22" fmla="*/ 5204160 w 6438152"/>
                <a:gd name="connsiteY22" fmla="*/ 1235911 h 6520480"/>
                <a:gd name="connsiteX23" fmla="*/ 4582260 w 6438152"/>
                <a:gd name="connsiteY23" fmla="*/ 66372 h 65204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6438152" h="6520480">
                  <a:moveTo>
                    <a:pt x="3714304" y="675848"/>
                  </a:moveTo>
                  <a:lnTo>
                    <a:pt x="3829386" y="778736"/>
                  </a:lnTo>
                  <a:cubicBezTo>
                    <a:pt x="4197920" y="1143348"/>
                    <a:pt x="4377193" y="1619380"/>
                    <a:pt x="4279854" y="2120407"/>
                  </a:cubicBezTo>
                  <a:cubicBezTo>
                    <a:pt x="4139929" y="2840634"/>
                    <a:pt x="3466492" y="3416484"/>
                    <a:pt x="2608847" y="3642323"/>
                  </a:cubicBezTo>
                  <a:lnTo>
                    <a:pt x="2520829" y="3663731"/>
                  </a:lnTo>
                  <a:lnTo>
                    <a:pt x="2622157" y="3621639"/>
                  </a:lnTo>
                  <a:cubicBezTo>
                    <a:pt x="2661405" y="3604423"/>
                    <a:pt x="2700119" y="3586520"/>
                    <a:pt x="2738269" y="3567948"/>
                  </a:cubicBezTo>
                  <a:lnTo>
                    <a:pt x="2835591" y="3518128"/>
                  </a:lnTo>
                  <a:lnTo>
                    <a:pt x="2907882" y="3491577"/>
                  </a:lnTo>
                  <a:cubicBezTo>
                    <a:pt x="3588494" y="3226577"/>
                    <a:pt x="4099771" y="2723994"/>
                    <a:pt x="4218042" y="2115220"/>
                  </a:cubicBezTo>
                  <a:cubicBezTo>
                    <a:pt x="4300831" y="1689080"/>
                    <a:pt x="4177335" y="1281504"/>
                    <a:pt x="3904577" y="948786"/>
                  </a:cubicBezTo>
                  <a:lnTo>
                    <a:pt x="3872446" y="913597"/>
                  </a:lnTo>
                  <a:lnTo>
                    <a:pt x="3868457" y="906006"/>
                  </a:lnTo>
                  <a:cubicBezTo>
                    <a:pt x="3833708" y="844351"/>
                    <a:pt x="3795057" y="784226"/>
                    <a:pt x="3752701" y="725826"/>
                  </a:cubicBezTo>
                  <a:close/>
                  <a:moveTo>
                    <a:pt x="4518720" y="0"/>
                  </a:moveTo>
                  <a:lnTo>
                    <a:pt x="4638415" y="57660"/>
                  </a:lnTo>
                  <a:cubicBezTo>
                    <a:pt x="5710419" y="640007"/>
                    <a:pt x="6438153" y="1775787"/>
                    <a:pt x="6438152" y="3081539"/>
                  </a:cubicBezTo>
                  <a:cubicBezTo>
                    <a:pt x="6438152" y="4980814"/>
                    <a:pt x="4898486" y="6520480"/>
                    <a:pt x="2999211" y="6520480"/>
                  </a:cubicBezTo>
                  <a:cubicBezTo>
                    <a:pt x="1812164" y="6520480"/>
                    <a:pt x="765590" y="5919048"/>
                    <a:pt x="147587" y="5004284"/>
                  </a:cubicBezTo>
                  <a:lnTo>
                    <a:pt x="0" y="4761348"/>
                  </a:lnTo>
                  <a:lnTo>
                    <a:pt x="188519" y="4775621"/>
                  </a:lnTo>
                  <a:cubicBezTo>
                    <a:pt x="503302" y="4789059"/>
                    <a:pt x="824821" y="4781966"/>
                    <a:pt x="1149488" y="4752557"/>
                  </a:cubicBezTo>
                  <a:cubicBezTo>
                    <a:pt x="3746832" y="4517281"/>
                    <a:pt x="5562172" y="2942825"/>
                    <a:pt x="5204160" y="1235911"/>
                  </a:cubicBezTo>
                  <a:cubicBezTo>
                    <a:pt x="5114657" y="809182"/>
                    <a:pt x="4897794" y="414574"/>
                    <a:pt x="4582260" y="66372"/>
                  </a:cubicBezTo>
                  <a:close/>
                </a:path>
              </a:pathLst>
            </a:custGeom>
            <a:gradFill flip="none" rotWithShape="1">
              <a:gsLst>
                <a:gs pos="0">
                  <a:schemeClr val="accent3"/>
                </a:gs>
                <a:gs pos="100000">
                  <a:schemeClr val="bg1">
                    <a:alpha val="56000"/>
                  </a:schemeClr>
                </a:gs>
              </a:gsLst>
              <a:lin ang="5400000" scaled="1"/>
              <a:tileRect/>
            </a:gradFill>
            <a:ln>
              <a:noFill/>
            </a:ln>
            <a:effectLst>
              <a:outerShdw blurRad="50800" dist="38100" dir="2700000" algn="tl" rotWithShape="0">
                <a:schemeClr val="bg1"/>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1" anchor="ctr">
              <a:noAutofit/>
            </a:bodyPr>
            <a:lstStyle/>
            <a:p>
              <a:pPr lvl="0" algn="ctr"/>
              <a:endParaRPr lang="ar-SA">
                <a:solidFill>
                  <a:prstClr val="white"/>
                </a:solidFill>
                <a:latin typeface="Calibri"/>
                <a:cs typeface="Arial" panose="020B0604020202020204" pitchFamily="34" charset="0"/>
              </a:endParaRPr>
            </a:p>
          </p:txBody>
        </p:sp>
        <p:sp>
          <p:nvSpPr>
            <p:cNvPr id="29" name="شكل حر 12">
              <a:extLst>
                <a:ext uri="{FF2B5EF4-FFF2-40B4-BE49-F238E27FC236}">
                  <a16:creationId xmlns:a16="http://schemas.microsoft.com/office/drawing/2014/main" id="{F0C421D1-653F-E9D3-4A09-1BCE811FDB6E}"/>
                </a:ext>
              </a:extLst>
            </p:cNvPr>
            <p:cNvSpPr/>
            <p:nvPr/>
          </p:nvSpPr>
          <p:spPr>
            <a:xfrm rot="7493099">
              <a:off x="-5411533" y="735471"/>
              <a:ext cx="3575215" cy="3620933"/>
            </a:xfrm>
            <a:custGeom>
              <a:avLst/>
              <a:gdLst>
                <a:gd name="connsiteX0" fmla="*/ 3714304 w 6438152"/>
                <a:gd name="connsiteY0" fmla="*/ 675848 h 6520480"/>
                <a:gd name="connsiteX1" fmla="*/ 3829386 w 6438152"/>
                <a:gd name="connsiteY1" fmla="*/ 778736 h 6520480"/>
                <a:gd name="connsiteX2" fmla="*/ 4279854 w 6438152"/>
                <a:gd name="connsiteY2" fmla="*/ 2120407 h 6520480"/>
                <a:gd name="connsiteX3" fmla="*/ 2608847 w 6438152"/>
                <a:gd name="connsiteY3" fmla="*/ 3642323 h 6520480"/>
                <a:gd name="connsiteX4" fmla="*/ 2520829 w 6438152"/>
                <a:gd name="connsiteY4" fmla="*/ 3663731 h 6520480"/>
                <a:gd name="connsiteX5" fmla="*/ 2622157 w 6438152"/>
                <a:gd name="connsiteY5" fmla="*/ 3621639 h 6520480"/>
                <a:gd name="connsiteX6" fmla="*/ 2738269 w 6438152"/>
                <a:gd name="connsiteY6" fmla="*/ 3567948 h 6520480"/>
                <a:gd name="connsiteX7" fmla="*/ 2835591 w 6438152"/>
                <a:gd name="connsiteY7" fmla="*/ 3518128 h 6520480"/>
                <a:gd name="connsiteX8" fmla="*/ 2907882 w 6438152"/>
                <a:gd name="connsiteY8" fmla="*/ 3491577 h 6520480"/>
                <a:gd name="connsiteX9" fmla="*/ 4218042 w 6438152"/>
                <a:gd name="connsiteY9" fmla="*/ 2115220 h 6520480"/>
                <a:gd name="connsiteX10" fmla="*/ 3904577 w 6438152"/>
                <a:gd name="connsiteY10" fmla="*/ 948786 h 6520480"/>
                <a:gd name="connsiteX11" fmla="*/ 3872446 w 6438152"/>
                <a:gd name="connsiteY11" fmla="*/ 913597 h 6520480"/>
                <a:gd name="connsiteX12" fmla="*/ 3868457 w 6438152"/>
                <a:gd name="connsiteY12" fmla="*/ 906006 h 6520480"/>
                <a:gd name="connsiteX13" fmla="*/ 3752701 w 6438152"/>
                <a:gd name="connsiteY13" fmla="*/ 725826 h 6520480"/>
                <a:gd name="connsiteX14" fmla="*/ 4518720 w 6438152"/>
                <a:gd name="connsiteY14" fmla="*/ 0 h 6520480"/>
                <a:gd name="connsiteX15" fmla="*/ 4638415 w 6438152"/>
                <a:gd name="connsiteY15" fmla="*/ 57660 h 6520480"/>
                <a:gd name="connsiteX16" fmla="*/ 6438152 w 6438152"/>
                <a:gd name="connsiteY16" fmla="*/ 3081539 h 6520480"/>
                <a:gd name="connsiteX17" fmla="*/ 2999211 w 6438152"/>
                <a:gd name="connsiteY17" fmla="*/ 6520480 h 6520480"/>
                <a:gd name="connsiteX18" fmla="*/ 147587 w 6438152"/>
                <a:gd name="connsiteY18" fmla="*/ 5004284 h 6520480"/>
                <a:gd name="connsiteX19" fmla="*/ 0 w 6438152"/>
                <a:gd name="connsiteY19" fmla="*/ 4761348 h 6520480"/>
                <a:gd name="connsiteX20" fmla="*/ 188519 w 6438152"/>
                <a:gd name="connsiteY20" fmla="*/ 4775621 h 6520480"/>
                <a:gd name="connsiteX21" fmla="*/ 1149488 w 6438152"/>
                <a:gd name="connsiteY21" fmla="*/ 4752557 h 6520480"/>
                <a:gd name="connsiteX22" fmla="*/ 5204160 w 6438152"/>
                <a:gd name="connsiteY22" fmla="*/ 1235911 h 6520480"/>
                <a:gd name="connsiteX23" fmla="*/ 4582260 w 6438152"/>
                <a:gd name="connsiteY23" fmla="*/ 66372 h 65204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6438152" h="6520480">
                  <a:moveTo>
                    <a:pt x="3714304" y="675848"/>
                  </a:moveTo>
                  <a:lnTo>
                    <a:pt x="3829386" y="778736"/>
                  </a:lnTo>
                  <a:cubicBezTo>
                    <a:pt x="4197920" y="1143348"/>
                    <a:pt x="4377193" y="1619380"/>
                    <a:pt x="4279854" y="2120407"/>
                  </a:cubicBezTo>
                  <a:cubicBezTo>
                    <a:pt x="4139929" y="2840634"/>
                    <a:pt x="3466492" y="3416484"/>
                    <a:pt x="2608847" y="3642323"/>
                  </a:cubicBezTo>
                  <a:lnTo>
                    <a:pt x="2520829" y="3663731"/>
                  </a:lnTo>
                  <a:lnTo>
                    <a:pt x="2622157" y="3621639"/>
                  </a:lnTo>
                  <a:cubicBezTo>
                    <a:pt x="2661405" y="3604423"/>
                    <a:pt x="2700119" y="3586520"/>
                    <a:pt x="2738269" y="3567948"/>
                  </a:cubicBezTo>
                  <a:lnTo>
                    <a:pt x="2835591" y="3518128"/>
                  </a:lnTo>
                  <a:lnTo>
                    <a:pt x="2907882" y="3491577"/>
                  </a:lnTo>
                  <a:cubicBezTo>
                    <a:pt x="3588494" y="3226577"/>
                    <a:pt x="4099771" y="2723994"/>
                    <a:pt x="4218042" y="2115220"/>
                  </a:cubicBezTo>
                  <a:cubicBezTo>
                    <a:pt x="4300831" y="1689080"/>
                    <a:pt x="4177335" y="1281504"/>
                    <a:pt x="3904577" y="948786"/>
                  </a:cubicBezTo>
                  <a:lnTo>
                    <a:pt x="3872446" y="913597"/>
                  </a:lnTo>
                  <a:lnTo>
                    <a:pt x="3868457" y="906006"/>
                  </a:lnTo>
                  <a:cubicBezTo>
                    <a:pt x="3833708" y="844351"/>
                    <a:pt x="3795057" y="784226"/>
                    <a:pt x="3752701" y="725826"/>
                  </a:cubicBezTo>
                  <a:close/>
                  <a:moveTo>
                    <a:pt x="4518720" y="0"/>
                  </a:moveTo>
                  <a:lnTo>
                    <a:pt x="4638415" y="57660"/>
                  </a:lnTo>
                  <a:cubicBezTo>
                    <a:pt x="5710419" y="640007"/>
                    <a:pt x="6438153" y="1775787"/>
                    <a:pt x="6438152" y="3081539"/>
                  </a:cubicBezTo>
                  <a:cubicBezTo>
                    <a:pt x="6438152" y="4980814"/>
                    <a:pt x="4898486" y="6520480"/>
                    <a:pt x="2999211" y="6520480"/>
                  </a:cubicBezTo>
                  <a:cubicBezTo>
                    <a:pt x="1812164" y="6520480"/>
                    <a:pt x="765590" y="5919048"/>
                    <a:pt x="147587" y="5004284"/>
                  </a:cubicBezTo>
                  <a:lnTo>
                    <a:pt x="0" y="4761348"/>
                  </a:lnTo>
                  <a:lnTo>
                    <a:pt x="188519" y="4775621"/>
                  </a:lnTo>
                  <a:cubicBezTo>
                    <a:pt x="503302" y="4789059"/>
                    <a:pt x="824821" y="4781966"/>
                    <a:pt x="1149488" y="4752557"/>
                  </a:cubicBezTo>
                  <a:cubicBezTo>
                    <a:pt x="3746832" y="4517281"/>
                    <a:pt x="5562172" y="2942825"/>
                    <a:pt x="5204160" y="1235911"/>
                  </a:cubicBezTo>
                  <a:cubicBezTo>
                    <a:pt x="5114657" y="809182"/>
                    <a:pt x="4897794" y="414574"/>
                    <a:pt x="4582260" y="66372"/>
                  </a:cubicBezTo>
                  <a:close/>
                </a:path>
              </a:pathLst>
            </a:custGeom>
            <a:gradFill flip="none" rotWithShape="1">
              <a:gsLst>
                <a:gs pos="0">
                  <a:schemeClr val="accent3"/>
                </a:gs>
                <a:gs pos="100000">
                  <a:schemeClr val="bg1">
                    <a:alpha val="56000"/>
                  </a:schemeClr>
                </a:gs>
              </a:gsLst>
              <a:lin ang="5400000" scaled="1"/>
              <a:tileRect/>
            </a:gradFill>
            <a:ln>
              <a:noFill/>
            </a:ln>
            <a:effectLst>
              <a:outerShdw blurRad="50800" dist="38100" dir="2700000" algn="tl" rotWithShape="0">
                <a:schemeClr val="bg1"/>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1" anchor="ctr">
              <a:noAutofit/>
            </a:bodyPr>
            <a:lstStyle/>
            <a:p>
              <a:pPr algn="ctr"/>
              <a:endParaRPr lang="ar-SA">
                <a:solidFill>
                  <a:prstClr val="white"/>
                </a:solidFill>
                <a:latin typeface="Calibri"/>
                <a:cs typeface="Arial" panose="020B0604020202020204" pitchFamily="34" charset="0"/>
              </a:endParaRPr>
            </a:p>
          </p:txBody>
        </p:sp>
      </p:grpSp>
      <p:sp>
        <p:nvSpPr>
          <p:cNvPr id="30" name="عنصر نائب للنص 13">
            <a:extLst>
              <a:ext uri="{FF2B5EF4-FFF2-40B4-BE49-F238E27FC236}">
                <a16:creationId xmlns:a16="http://schemas.microsoft.com/office/drawing/2014/main" id="{4B349345-9187-3664-94F6-B10B68F88CCF}"/>
              </a:ext>
            </a:extLst>
          </p:cNvPr>
          <p:cNvSpPr txBox="1">
            <a:spLocks/>
          </p:cNvSpPr>
          <p:nvPr/>
        </p:nvSpPr>
        <p:spPr>
          <a:xfrm>
            <a:off x="1834039" y="1708098"/>
            <a:ext cx="642628" cy="663473"/>
          </a:xfrm>
          <a:prstGeom prst="rect">
            <a:avLst/>
          </a:prstGeom>
        </p:spPr>
        <p:txBody>
          <a:bodyPr/>
          <a:lstStyle>
            <a:lvl1pPr marL="228600" indent="-228600" algn="r" defTabSz="914400" rtl="1"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r" defTabSz="914400" rtl="1"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r" defTabSz="914400" rtl="1"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rtl="0">
              <a:buNone/>
            </a:pPr>
            <a:r>
              <a:rPr lang="en-US" sz="3200" b="1" dirty="0">
                <a:solidFill>
                  <a:schemeClr val="tx1">
                    <a:lumMod val="65000"/>
                    <a:lumOff val="35000"/>
                  </a:schemeClr>
                </a:solidFill>
              </a:rPr>
              <a:t>1</a:t>
            </a:r>
            <a:endParaRPr lang="ar-SA" sz="3200" b="1" dirty="0">
              <a:solidFill>
                <a:schemeClr val="tx1">
                  <a:lumMod val="65000"/>
                  <a:lumOff val="35000"/>
                </a:schemeClr>
              </a:solidFill>
            </a:endParaRPr>
          </a:p>
        </p:txBody>
      </p:sp>
      <p:sp>
        <p:nvSpPr>
          <p:cNvPr id="31" name="شكل بيضاوي 30">
            <a:extLst>
              <a:ext uri="{FF2B5EF4-FFF2-40B4-BE49-F238E27FC236}">
                <a16:creationId xmlns:a16="http://schemas.microsoft.com/office/drawing/2014/main" id="{BF53C429-A2C7-6211-7458-B25319653CF0}"/>
              </a:ext>
            </a:extLst>
          </p:cNvPr>
          <p:cNvSpPr>
            <a:spLocks noChangeAspect="1"/>
          </p:cNvSpPr>
          <p:nvPr/>
        </p:nvSpPr>
        <p:spPr>
          <a:xfrm>
            <a:off x="1565954" y="3807336"/>
            <a:ext cx="1224000" cy="1224000"/>
          </a:xfrm>
          <a:prstGeom prst="ellipse">
            <a:avLst/>
          </a:prstGeom>
          <a:gradFill flip="none" rotWithShape="1">
            <a:gsLst>
              <a:gs pos="581">
                <a:schemeClr val="bg1"/>
              </a:gs>
              <a:gs pos="17000">
                <a:schemeClr val="bg1"/>
              </a:gs>
              <a:gs pos="100000">
                <a:schemeClr val="accent3"/>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sp>
        <p:nvSpPr>
          <p:cNvPr id="37" name="عنصر نائب للنص 13">
            <a:extLst>
              <a:ext uri="{FF2B5EF4-FFF2-40B4-BE49-F238E27FC236}">
                <a16:creationId xmlns:a16="http://schemas.microsoft.com/office/drawing/2014/main" id="{731974D8-D9B5-5727-22FD-D154EC599070}"/>
              </a:ext>
            </a:extLst>
          </p:cNvPr>
          <p:cNvSpPr txBox="1">
            <a:spLocks/>
          </p:cNvSpPr>
          <p:nvPr/>
        </p:nvSpPr>
        <p:spPr>
          <a:xfrm>
            <a:off x="1881416" y="4088151"/>
            <a:ext cx="642628" cy="663473"/>
          </a:xfrm>
          <a:prstGeom prst="rect">
            <a:avLst/>
          </a:prstGeom>
        </p:spPr>
        <p:txBody>
          <a:bodyPr/>
          <a:lstStyle>
            <a:lvl1pPr marL="228600" indent="-228600" algn="r" defTabSz="914400" rtl="1"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r" defTabSz="914400" rtl="1"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r" defTabSz="914400" rtl="1"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rtl="0">
              <a:buNone/>
            </a:pPr>
            <a:r>
              <a:rPr lang="en-US" sz="3200" b="1" dirty="0">
                <a:solidFill>
                  <a:schemeClr val="tx1">
                    <a:lumMod val="65000"/>
                    <a:lumOff val="35000"/>
                  </a:schemeClr>
                </a:solidFill>
              </a:rPr>
              <a:t>2</a:t>
            </a:r>
            <a:endParaRPr lang="ar-SA" sz="3200" b="1" dirty="0">
              <a:solidFill>
                <a:schemeClr val="tx1">
                  <a:lumMod val="65000"/>
                  <a:lumOff val="35000"/>
                </a:schemeClr>
              </a:solidFill>
            </a:endParaRPr>
          </a:p>
        </p:txBody>
      </p:sp>
      <p:sp>
        <p:nvSpPr>
          <p:cNvPr id="42" name="عنصر نائب للنص 40">
            <a:extLst>
              <a:ext uri="{FF2B5EF4-FFF2-40B4-BE49-F238E27FC236}">
                <a16:creationId xmlns:a16="http://schemas.microsoft.com/office/drawing/2014/main" id="{E41A071C-517D-0AE8-5405-87FF78533278}"/>
              </a:ext>
            </a:extLst>
          </p:cNvPr>
          <p:cNvSpPr txBox="1">
            <a:spLocks/>
          </p:cNvSpPr>
          <p:nvPr/>
        </p:nvSpPr>
        <p:spPr>
          <a:xfrm>
            <a:off x="3468109" y="1263198"/>
            <a:ext cx="7087806" cy="1234569"/>
          </a:xfrm>
          <a:prstGeom prst="rect">
            <a:avLst/>
          </a:prstGeom>
        </p:spPr>
        <p:txBody>
          <a:bodyPr vert="horz" lIns="91440" tIns="45720" rIns="91440" bIns="45720" rtlCol="1" anchor="ctr"/>
          <a:lstStyle>
            <a:defPPr>
              <a:defRPr lang="ar-SA"/>
            </a:defPPr>
            <a:lvl1pPr marL="0" indent="0" algn="l" rtl="0" eaLnBrk="0" fontAlgn="base" hangingPunct="0">
              <a:spcBef>
                <a:spcPct val="0"/>
              </a:spcBef>
              <a:spcAft>
                <a:spcPct val="0"/>
              </a:spcAft>
              <a:buNone/>
              <a:defRPr lang="en-US" sz="2600" b="1" kern="1200" dirty="0">
                <a:solidFill>
                  <a:schemeClr val="tx1">
                    <a:lumMod val="75000"/>
                    <a:lumOff val="25000"/>
                  </a:schemeClr>
                </a:solidFill>
                <a:latin typeface="Arial" panose="020B0604020202020204" pitchFamily="34" charset="0"/>
                <a:ea typeface="+mn-ea"/>
                <a:cs typeface="Arial" panose="020B0604020202020204" pitchFamily="34" charset="0"/>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5pPr>
            <a:lvl6pPr marL="2286000" algn="r" defTabSz="914400" rtl="1" eaLnBrk="1" latinLnBrk="0" hangingPunct="1">
              <a:defRPr kern="1200">
                <a:solidFill>
                  <a:schemeClr val="tx1"/>
                </a:solidFill>
                <a:latin typeface="Arial" panose="020B0604020202020204" pitchFamily="34" charset="0"/>
                <a:ea typeface="+mn-ea"/>
                <a:cs typeface="Arial" panose="020B0604020202020204" pitchFamily="34" charset="0"/>
              </a:defRPr>
            </a:lvl6pPr>
            <a:lvl7pPr marL="2743200" algn="r" defTabSz="914400" rtl="1" eaLnBrk="1" latinLnBrk="0" hangingPunct="1">
              <a:defRPr kern="1200">
                <a:solidFill>
                  <a:schemeClr val="tx1"/>
                </a:solidFill>
                <a:latin typeface="Arial" panose="020B0604020202020204" pitchFamily="34" charset="0"/>
                <a:ea typeface="+mn-ea"/>
                <a:cs typeface="Arial" panose="020B0604020202020204" pitchFamily="34" charset="0"/>
              </a:defRPr>
            </a:lvl7pPr>
            <a:lvl8pPr marL="3200400" algn="r" defTabSz="914400" rtl="1" eaLnBrk="1" latinLnBrk="0" hangingPunct="1">
              <a:defRPr kern="1200">
                <a:solidFill>
                  <a:schemeClr val="tx1"/>
                </a:solidFill>
                <a:latin typeface="Arial" panose="020B0604020202020204" pitchFamily="34" charset="0"/>
                <a:ea typeface="+mn-ea"/>
                <a:cs typeface="Arial" panose="020B0604020202020204" pitchFamily="34" charset="0"/>
              </a:defRPr>
            </a:lvl8pPr>
            <a:lvl9pPr marL="3657600" algn="r" defTabSz="914400" rtl="1" eaLnBrk="1" latinLnBrk="0" hangingPunct="1">
              <a:defRPr kern="1200">
                <a:solidFill>
                  <a:schemeClr val="tx1"/>
                </a:solidFill>
                <a:latin typeface="Arial" panose="020B0604020202020204" pitchFamily="34" charset="0"/>
                <a:ea typeface="+mn-ea"/>
                <a:cs typeface="Arial" panose="020B0604020202020204" pitchFamily="34" charset="0"/>
              </a:defRPr>
            </a:lvl9pPr>
          </a:lstStyle>
          <a:p>
            <a:pPr marL="228600" indent="-228600" algn="just" eaLnBrk="1" hangingPunct="1"/>
            <a:r>
              <a:rPr lang="en-US" sz="2000" b="0" dirty="0"/>
              <a:t>When starting a business, you have to decide on which ownership structure to use single proprietorship, general partnership, limited partnership, and corporation. </a:t>
            </a:r>
          </a:p>
        </p:txBody>
      </p:sp>
      <p:sp>
        <p:nvSpPr>
          <p:cNvPr id="46" name="عنصر نائب للنص 40">
            <a:extLst>
              <a:ext uri="{FF2B5EF4-FFF2-40B4-BE49-F238E27FC236}">
                <a16:creationId xmlns:a16="http://schemas.microsoft.com/office/drawing/2014/main" id="{5BF7CC05-0DFD-9220-3D2A-628331CD875A}"/>
              </a:ext>
            </a:extLst>
          </p:cNvPr>
          <p:cNvSpPr txBox="1">
            <a:spLocks/>
          </p:cNvSpPr>
          <p:nvPr/>
        </p:nvSpPr>
        <p:spPr>
          <a:xfrm>
            <a:off x="3413461" y="3743503"/>
            <a:ext cx="6897123" cy="1333489"/>
          </a:xfrm>
          <a:prstGeom prst="rect">
            <a:avLst/>
          </a:prstGeom>
        </p:spPr>
        <p:txBody>
          <a:bodyPr vert="horz" lIns="91440" tIns="45720" rIns="91440" bIns="45720" rtlCol="1" anchor="ctr"/>
          <a:lstStyle>
            <a:defPPr>
              <a:defRPr lang="ar-SA"/>
            </a:defPPr>
            <a:lvl1pPr marL="228600" indent="-228600" algn="ctr" eaLnBrk="1" hangingPunct="1">
              <a:buNone/>
              <a:defRPr sz="2000" b="0">
                <a:solidFill>
                  <a:schemeClr val="tx1">
                    <a:lumMod val="75000"/>
                    <a:lumOff val="25000"/>
                  </a:schemeClr>
                </a:solidFill>
              </a:defRPr>
            </a:lvl1pPr>
            <a:lvl2pPr marL="685800" indent="-228600" algn="r" defTabSz="914400" rtl="1"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r" defTabSz="914400" rtl="1"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just"/>
            <a:r>
              <a:rPr lang="en-US" dirty="0"/>
              <a:t>There are other options for special needs, like limited partnership and non-profit corporation. </a:t>
            </a:r>
          </a:p>
        </p:txBody>
      </p:sp>
      <p:grpSp>
        <p:nvGrpSpPr>
          <p:cNvPr id="55" name="مجموعة 54">
            <a:extLst>
              <a:ext uri="{FF2B5EF4-FFF2-40B4-BE49-F238E27FC236}">
                <a16:creationId xmlns:a16="http://schemas.microsoft.com/office/drawing/2014/main" id="{B128C075-27A1-76D6-634D-AD6F61E336CC}"/>
              </a:ext>
            </a:extLst>
          </p:cNvPr>
          <p:cNvGrpSpPr/>
          <p:nvPr/>
        </p:nvGrpSpPr>
        <p:grpSpPr>
          <a:xfrm>
            <a:off x="1516991" y="3827445"/>
            <a:ext cx="1280152" cy="1189377"/>
            <a:chOff x="-5434391" y="691376"/>
            <a:chExt cx="3920146" cy="3642169"/>
          </a:xfrm>
          <a:gradFill>
            <a:gsLst>
              <a:gs pos="581">
                <a:srgbClr val="000000"/>
              </a:gs>
              <a:gs pos="100000">
                <a:schemeClr val="tx1">
                  <a:alpha val="0"/>
                </a:schemeClr>
              </a:gs>
            </a:gsLst>
            <a:lin ang="8100000" scaled="1"/>
          </a:gradFill>
        </p:grpSpPr>
        <p:sp>
          <p:nvSpPr>
            <p:cNvPr id="56" name="شكل حر 31">
              <a:extLst>
                <a:ext uri="{FF2B5EF4-FFF2-40B4-BE49-F238E27FC236}">
                  <a16:creationId xmlns:a16="http://schemas.microsoft.com/office/drawing/2014/main" id="{887BEDEA-A0CB-F176-E7C3-7B8272A31021}"/>
                </a:ext>
              </a:extLst>
            </p:cNvPr>
            <p:cNvSpPr/>
            <p:nvPr/>
          </p:nvSpPr>
          <p:spPr>
            <a:xfrm rot="19915677">
              <a:off x="-5089458" y="691376"/>
              <a:ext cx="3575213" cy="3620931"/>
            </a:xfrm>
            <a:custGeom>
              <a:avLst/>
              <a:gdLst>
                <a:gd name="connsiteX0" fmla="*/ 3714304 w 6438152"/>
                <a:gd name="connsiteY0" fmla="*/ 675848 h 6520480"/>
                <a:gd name="connsiteX1" fmla="*/ 3829386 w 6438152"/>
                <a:gd name="connsiteY1" fmla="*/ 778736 h 6520480"/>
                <a:gd name="connsiteX2" fmla="*/ 4279854 w 6438152"/>
                <a:gd name="connsiteY2" fmla="*/ 2120407 h 6520480"/>
                <a:gd name="connsiteX3" fmla="*/ 2608847 w 6438152"/>
                <a:gd name="connsiteY3" fmla="*/ 3642323 h 6520480"/>
                <a:gd name="connsiteX4" fmla="*/ 2520829 w 6438152"/>
                <a:gd name="connsiteY4" fmla="*/ 3663731 h 6520480"/>
                <a:gd name="connsiteX5" fmla="*/ 2622157 w 6438152"/>
                <a:gd name="connsiteY5" fmla="*/ 3621639 h 6520480"/>
                <a:gd name="connsiteX6" fmla="*/ 2738269 w 6438152"/>
                <a:gd name="connsiteY6" fmla="*/ 3567948 h 6520480"/>
                <a:gd name="connsiteX7" fmla="*/ 2835591 w 6438152"/>
                <a:gd name="connsiteY7" fmla="*/ 3518128 h 6520480"/>
                <a:gd name="connsiteX8" fmla="*/ 2907882 w 6438152"/>
                <a:gd name="connsiteY8" fmla="*/ 3491577 h 6520480"/>
                <a:gd name="connsiteX9" fmla="*/ 4218042 w 6438152"/>
                <a:gd name="connsiteY9" fmla="*/ 2115220 h 6520480"/>
                <a:gd name="connsiteX10" fmla="*/ 3904577 w 6438152"/>
                <a:gd name="connsiteY10" fmla="*/ 948786 h 6520480"/>
                <a:gd name="connsiteX11" fmla="*/ 3872446 w 6438152"/>
                <a:gd name="connsiteY11" fmla="*/ 913597 h 6520480"/>
                <a:gd name="connsiteX12" fmla="*/ 3868457 w 6438152"/>
                <a:gd name="connsiteY12" fmla="*/ 906006 h 6520480"/>
                <a:gd name="connsiteX13" fmla="*/ 3752701 w 6438152"/>
                <a:gd name="connsiteY13" fmla="*/ 725826 h 6520480"/>
                <a:gd name="connsiteX14" fmla="*/ 4518720 w 6438152"/>
                <a:gd name="connsiteY14" fmla="*/ 0 h 6520480"/>
                <a:gd name="connsiteX15" fmla="*/ 4638415 w 6438152"/>
                <a:gd name="connsiteY15" fmla="*/ 57660 h 6520480"/>
                <a:gd name="connsiteX16" fmla="*/ 6438152 w 6438152"/>
                <a:gd name="connsiteY16" fmla="*/ 3081539 h 6520480"/>
                <a:gd name="connsiteX17" fmla="*/ 2999211 w 6438152"/>
                <a:gd name="connsiteY17" fmla="*/ 6520480 h 6520480"/>
                <a:gd name="connsiteX18" fmla="*/ 147587 w 6438152"/>
                <a:gd name="connsiteY18" fmla="*/ 5004284 h 6520480"/>
                <a:gd name="connsiteX19" fmla="*/ 0 w 6438152"/>
                <a:gd name="connsiteY19" fmla="*/ 4761348 h 6520480"/>
                <a:gd name="connsiteX20" fmla="*/ 188519 w 6438152"/>
                <a:gd name="connsiteY20" fmla="*/ 4775621 h 6520480"/>
                <a:gd name="connsiteX21" fmla="*/ 1149488 w 6438152"/>
                <a:gd name="connsiteY21" fmla="*/ 4752557 h 6520480"/>
                <a:gd name="connsiteX22" fmla="*/ 5204160 w 6438152"/>
                <a:gd name="connsiteY22" fmla="*/ 1235911 h 6520480"/>
                <a:gd name="connsiteX23" fmla="*/ 4582260 w 6438152"/>
                <a:gd name="connsiteY23" fmla="*/ 66372 h 65204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6438152" h="6520480">
                  <a:moveTo>
                    <a:pt x="3714304" y="675848"/>
                  </a:moveTo>
                  <a:lnTo>
                    <a:pt x="3829386" y="778736"/>
                  </a:lnTo>
                  <a:cubicBezTo>
                    <a:pt x="4197920" y="1143348"/>
                    <a:pt x="4377193" y="1619380"/>
                    <a:pt x="4279854" y="2120407"/>
                  </a:cubicBezTo>
                  <a:cubicBezTo>
                    <a:pt x="4139929" y="2840634"/>
                    <a:pt x="3466492" y="3416484"/>
                    <a:pt x="2608847" y="3642323"/>
                  </a:cubicBezTo>
                  <a:lnTo>
                    <a:pt x="2520829" y="3663731"/>
                  </a:lnTo>
                  <a:lnTo>
                    <a:pt x="2622157" y="3621639"/>
                  </a:lnTo>
                  <a:cubicBezTo>
                    <a:pt x="2661405" y="3604423"/>
                    <a:pt x="2700119" y="3586520"/>
                    <a:pt x="2738269" y="3567948"/>
                  </a:cubicBezTo>
                  <a:lnTo>
                    <a:pt x="2835591" y="3518128"/>
                  </a:lnTo>
                  <a:lnTo>
                    <a:pt x="2907882" y="3491577"/>
                  </a:lnTo>
                  <a:cubicBezTo>
                    <a:pt x="3588494" y="3226577"/>
                    <a:pt x="4099771" y="2723994"/>
                    <a:pt x="4218042" y="2115220"/>
                  </a:cubicBezTo>
                  <a:cubicBezTo>
                    <a:pt x="4300831" y="1689080"/>
                    <a:pt x="4177335" y="1281504"/>
                    <a:pt x="3904577" y="948786"/>
                  </a:cubicBezTo>
                  <a:lnTo>
                    <a:pt x="3872446" y="913597"/>
                  </a:lnTo>
                  <a:lnTo>
                    <a:pt x="3868457" y="906006"/>
                  </a:lnTo>
                  <a:cubicBezTo>
                    <a:pt x="3833708" y="844351"/>
                    <a:pt x="3795057" y="784226"/>
                    <a:pt x="3752701" y="725826"/>
                  </a:cubicBezTo>
                  <a:close/>
                  <a:moveTo>
                    <a:pt x="4518720" y="0"/>
                  </a:moveTo>
                  <a:lnTo>
                    <a:pt x="4638415" y="57660"/>
                  </a:lnTo>
                  <a:cubicBezTo>
                    <a:pt x="5710419" y="640007"/>
                    <a:pt x="6438153" y="1775787"/>
                    <a:pt x="6438152" y="3081539"/>
                  </a:cubicBezTo>
                  <a:cubicBezTo>
                    <a:pt x="6438152" y="4980814"/>
                    <a:pt x="4898486" y="6520480"/>
                    <a:pt x="2999211" y="6520480"/>
                  </a:cubicBezTo>
                  <a:cubicBezTo>
                    <a:pt x="1812164" y="6520480"/>
                    <a:pt x="765590" y="5919048"/>
                    <a:pt x="147587" y="5004284"/>
                  </a:cubicBezTo>
                  <a:lnTo>
                    <a:pt x="0" y="4761348"/>
                  </a:lnTo>
                  <a:lnTo>
                    <a:pt x="188519" y="4775621"/>
                  </a:lnTo>
                  <a:cubicBezTo>
                    <a:pt x="503302" y="4789059"/>
                    <a:pt x="824821" y="4781966"/>
                    <a:pt x="1149488" y="4752557"/>
                  </a:cubicBezTo>
                  <a:cubicBezTo>
                    <a:pt x="3746832" y="4517281"/>
                    <a:pt x="5562172" y="2942825"/>
                    <a:pt x="5204160" y="1235911"/>
                  </a:cubicBezTo>
                  <a:cubicBezTo>
                    <a:pt x="5114657" y="809182"/>
                    <a:pt x="4897794" y="414574"/>
                    <a:pt x="4582260" y="66372"/>
                  </a:cubicBezTo>
                  <a:close/>
                </a:path>
              </a:pathLst>
            </a:custGeom>
            <a:gradFill flip="none" rotWithShape="1">
              <a:gsLst>
                <a:gs pos="0">
                  <a:schemeClr val="accent3"/>
                </a:gs>
                <a:gs pos="100000">
                  <a:schemeClr val="bg1">
                    <a:alpha val="56000"/>
                  </a:schemeClr>
                </a:gs>
              </a:gsLst>
              <a:lin ang="5400000" scaled="1"/>
              <a:tileRect/>
            </a:gradFill>
            <a:ln>
              <a:noFill/>
            </a:ln>
            <a:effectLst>
              <a:outerShdw blurRad="50800" dist="38100" dir="2700000" algn="tl" rotWithShape="0">
                <a:schemeClr val="bg1"/>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1" anchor="ctr">
              <a:noAutofit/>
            </a:bodyPr>
            <a:lstStyle/>
            <a:p>
              <a:pPr lvl="0" algn="ctr"/>
              <a:endParaRPr lang="ar-SA">
                <a:solidFill>
                  <a:prstClr val="white"/>
                </a:solidFill>
                <a:latin typeface="Calibri"/>
                <a:cs typeface="Arial" panose="020B0604020202020204" pitchFamily="34" charset="0"/>
              </a:endParaRPr>
            </a:p>
          </p:txBody>
        </p:sp>
        <p:sp>
          <p:nvSpPr>
            <p:cNvPr id="57" name="شكل حر 32">
              <a:extLst>
                <a:ext uri="{FF2B5EF4-FFF2-40B4-BE49-F238E27FC236}">
                  <a16:creationId xmlns:a16="http://schemas.microsoft.com/office/drawing/2014/main" id="{9D07D6E8-3396-B4FE-23C2-D1F7F47F6DF6}"/>
                </a:ext>
              </a:extLst>
            </p:cNvPr>
            <p:cNvSpPr/>
            <p:nvPr/>
          </p:nvSpPr>
          <p:spPr>
            <a:xfrm rot="7493099">
              <a:off x="-5411532" y="735473"/>
              <a:ext cx="3575213" cy="3620931"/>
            </a:xfrm>
            <a:custGeom>
              <a:avLst/>
              <a:gdLst>
                <a:gd name="connsiteX0" fmla="*/ 3714304 w 6438152"/>
                <a:gd name="connsiteY0" fmla="*/ 675848 h 6520480"/>
                <a:gd name="connsiteX1" fmla="*/ 3829386 w 6438152"/>
                <a:gd name="connsiteY1" fmla="*/ 778736 h 6520480"/>
                <a:gd name="connsiteX2" fmla="*/ 4279854 w 6438152"/>
                <a:gd name="connsiteY2" fmla="*/ 2120407 h 6520480"/>
                <a:gd name="connsiteX3" fmla="*/ 2608847 w 6438152"/>
                <a:gd name="connsiteY3" fmla="*/ 3642323 h 6520480"/>
                <a:gd name="connsiteX4" fmla="*/ 2520829 w 6438152"/>
                <a:gd name="connsiteY4" fmla="*/ 3663731 h 6520480"/>
                <a:gd name="connsiteX5" fmla="*/ 2622157 w 6438152"/>
                <a:gd name="connsiteY5" fmla="*/ 3621639 h 6520480"/>
                <a:gd name="connsiteX6" fmla="*/ 2738269 w 6438152"/>
                <a:gd name="connsiteY6" fmla="*/ 3567948 h 6520480"/>
                <a:gd name="connsiteX7" fmla="*/ 2835591 w 6438152"/>
                <a:gd name="connsiteY7" fmla="*/ 3518128 h 6520480"/>
                <a:gd name="connsiteX8" fmla="*/ 2907882 w 6438152"/>
                <a:gd name="connsiteY8" fmla="*/ 3491577 h 6520480"/>
                <a:gd name="connsiteX9" fmla="*/ 4218042 w 6438152"/>
                <a:gd name="connsiteY9" fmla="*/ 2115220 h 6520480"/>
                <a:gd name="connsiteX10" fmla="*/ 3904577 w 6438152"/>
                <a:gd name="connsiteY10" fmla="*/ 948786 h 6520480"/>
                <a:gd name="connsiteX11" fmla="*/ 3872446 w 6438152"/>
                <a:gd name="connsiteY11" fmla="*/ 913597 h 6520480"/>
                <a:gd name="connsiteX12" fmla="*/ 3868457 w 6438152"/>
                <a:gd name="connsiteY12" fmla="*/ 906006 h 6520480"/>
                <a:gd name="connsiteX13" fmla="*/ 3752701 w 6438152"/>
                <a:gd name="connsiteY13" fmla="*/ 725826 h 6520480"/>
                <a:gd name="connsiteX14" fmla="*/ 4518720 w 6438152"/>
                <a:gd name="connsiteY14" fmla="*/ 0 h 6520480"/>
                <a:gd name="connsiteX15" fmla="*/ 4638415 w 6438152"/>
                <a:gd name="connsiteY15" fmla="*/ 57660 h 6520480"/>
                <a:gd name="connsiteX16" fmla="*/ 6438152 w 6438152"/>
                <a:gd name="connsiteY16" fmla="*/ 3081539 h 6520480"/>
                <a:gd name="connsiteX17" fmla="*/ 2999211 w 6438152"/>
                <a:gd name="connsiteY17" fmla="*/ 6520480 h 6520480"/>
                <a:gd name="connsiteX18" fmla="*/ 147587 w 6438152"/>
                <a:gd name="connsiteY18" fmla="*/ 5004284 h 6520480"/>
                <a:gd name="connsiteX19" fmla="*/ 0 w 6438152"/>
                <a:gd name="connsiteY19" fmla="*/ 4761348 h 6520480"/>
                <a:gd name="connsiteX20" fmla="*/ 188519 w 6438152"/>
                <a:gd name="connsiteY20" fmla="*/ 4775621 h 6520480"/>
                <a:gd name="connsiteX21" fmla="*/ 1149488 w 6438152"/>
                <a:gd name="connsiteY21" fmla="*/ 4752557 h 6520480"/>
                <a:gd name="connsiteX22" fmla="*/ 5204160 w 6438152"/>
                <a:gd name="connsiteY22" fmla="*/ 1235911 h 6520480"/>
                <a:gd name="connsiteX23" fmla="*/ 4582260 w 6438152"/>
                <a:gd name="connsiteY23" fmla="*/ 66372 h 65204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6438152" h="6520480">
                  <a:moveTo>
                    <a:pt x="3714304" y="675848"/>
                  </a:moveTo>
                  <a:lnTo>
                    <a:pt x="3829386" y="778736"/>
                  </a:lnTo>
                  <a:cubicBezTo>
                    <a:pt x="4197920" y="1143348"/>
                    <a:pt x="4377193" y="1619380"/>
                    <a:pt x="4279854" y="2120407"/>
                  </a:cubicBezTo>
                  <a:cubicBezTo>
                    <a:pt x="4139929" y="2840634"/>
                    <a:pt x="3466492" y="3416484"/>
                    <a:pt x="2608847" y="3642323"/>
                  </a:cubicBezTo>
                  <a:lnTo>
                    <a:pt x="2520829" y="3663731"/>
                  </a:lnTo>
                  <a:lnTo>
                    <a:pt x="2622157" y="3621639"/>
                  </a:lnTo>
                  <a:cubicBezTo>
                    <a:pt x="2661405" y="3604423"/>
                    <a:pt x="2700119" y="3586520"/>
                    <a:pt x="2738269" y="3567948"/>
                  </a:cubicBezTo>
                  <a:lnTo>
                    <a:pt x="2835591" y="3518128"/>
                  </a:lnTo>
                  <a:lnTo>
                    <a:pt x="2907882" y="3491577"/>
                  </a:lnTo>
                  <a:cubicBezTo>
                    <a:pt x="3588494" y="3226577"/>
                    <a:pt x="4099771" y="2723994"/>
                    <a:pt x="4218042" y="2115220"/>
                  </a:cubicBezTo>
                  <a:cubicBezTo>
                    <a:pt x="4300831" y="1689080"/>
                    <a:pt x="4177335" y="1281504"/>
                    <a:pt x="3904577" y="948786"/>
                  </a:cubicBezTo>
                  <a:lnTo>
                    <a:pt x="3872446" y="913597"/>
                  </a:lnTo>
                  <a:lnTo>
                    <a:pt x="3868457" y="906006"/>
                  </a:lnTo>
                  <a:cubicBezTo>
                    <a:pt x="3833708" y="844351"/>
                    <a:pt x="3795057" y="784226"/>
                    <a:pt x="3752701" y="725826"/>
                  </a:cubicBezTo>
                  <a:close/>
                  <a:moveTo>
                    <a:pt x="4518720" y="0"/>
                  </a:moveTo>
                  <a:lnTo>
                    <a:pt x="4638415" y="57660"/>
                  </a:lnTo>
                  <a:cubicBezTo>
                    <a:pt x="5710419" y="640007"/>
                    <a:pt x="6438153" y="1775787"/>
                    <a:pt x="6438152" y="3081539"/>
                  </a:cubicBezTo>
                  <a:cubicBezTo>
                    <a:pt x="6438152" y="4980814"/>
                    <a:pt x="4898486" y="6520480"/>
                    <a:pt x="2999211" y="6520480"/>
                  </a:cubicBezTo>
                  <a:cubicBezTo>
                    <a:pt x="1812164" y="6520480"/>
                    <a:pt x="765590" y="5919048"/>
                    <a:pt x="147587" y="5004284"/>
                  </a:cubicBezTo>
                  <a:lnTo>
                    <a:pt x="0" y="4761348"/>
                  </a:lnTo>
                  <a:lnTo>
                    <a:pt x="188519" y="4775621"/>
                  </a:lnTo>
                  <a:cubicBezTo>
                    <a:pt x="503302" y="4789059"/>
                    <a:pt x="824821" y="4781966"/>
                    <a:pt x="1149488" y="4752557"/>
                  </a:cubicBezTo>
                  <a:cubicBezTo>
                    <a:pt x="3746832" y="4517281"/>
                    <a:pt x="5562172" y="2942825"/>
                    <a:pt x="5204160" y="1235911"/>
                  </a:cubicBezTo>
                  <a:cubicBezTo>
                    <a:pt x="5114657" y="809182"/>
                    <a:pt x="4897794" y="414574"/>
                    <a:pt x="4582260" y="66372"/>
                  </a:cubicBezTo>
                  <a:close/>
                </a:path>
              </a:pathLst>
            </a:custGeom>
            <a:gradFill flip="none" rotWithShape="1">
              <a:gsLst>
                <a:gs pos="0">
                  <a:schemeClr val="accent3"/>
                </a:gs>
                <a:gs pos="100000">
                  <a:schemeClr val="bg1">
                    <a:alpha val="56000"/>
                  </a:schemeClr>
                </a:gs>
              </a:gsLst>
              <a:lin ang="5400000" scaled="1"/>
              <a:tileRect/>
            </a:gradFill>
            <a:ln>
              <a:noFill/>
            </a:ln>
            <a:effectLst>
              <a:outerShdw blurRad="50800" dist="38100" dir="2700000" algn="tl" rotWithShape="0">
                <a:schemeClr val="bg1"/>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1" anchor="ctr">
              <a:noAutofit/>
            </a:bodyPr>
            <a:lstStyle/>
            <a:p>
              <a:pPr lvl="0" algn="ctr"/>
              <a:endParaRPr lang="ar-SA">
                <a:solidFill>
                  <a:prstClr val="white"/>
                </a:solidFill>
                <a:latin typeface="Calibri"/>
                <a:cs typeface="Arial" panose="020B0604020202020204" pitchFamily="34" charset="0"/>
              </a:endParaRPr>
            </a:p>
          </p:txBody>
        </p:sp>
      </p:grpSp>
    </p:spTree>
    <p:extLst>
      <p:ext uri="{BB962C8B-B14F-4D97-AF65-F5344CB8AC3E}">
        <p14:creationId xmlns:p14="http://schemas.microsoft.com/office/powerpoint/2010/main" val="11873370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5" fill="hold" grpId="0" nodeType="after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randombar(vertical)">
                                      <p:cBhvr>
                                        <p:cTn id="7" dur="150"/>
                                        <p:tgtEl>
                                          <p:spTgt spid="48"/>
                                        </p:tgtEl>
                                      </p:cBhvr>
                                    </p:animEffect>
                                  </p:childTnLst>
                                </p:cTn>
                              </p:par>
                            </p:childTnLst>
                          </p:cTn>
                        </p:par>
                        <p:par>
                          <p:cTn id="8" fill="hold">
                            <p:stCondLst>
                              <p:cond delay="150"/>
                            </p:stCondLst>
                            <p:childTnLst>
                              <p:par>
                                <p:cTn id="9" presetID="14" presetClass="entr" presetSubtype="5" fill="hold" grpId="0" nodeType="afterEffect">
                                  <p:stCondLst>
                                    <p:cond delay="0"/>
                                  </p:stCondLst>
                                  <p:childTnLst>
                                    <p:set>
                                      <p:cBhvr>
                                        <p:cTn id="10" dur="1" fill="hold">
                                          <p:stCondLst>
                                            <p:cond delay="0"/>
                                          </p:stCondLst>
                                        </p:cTn>
                                        <p:tgtEl>
                                          <p:spTgt spid="49"/>
                                        </p:tgtEl>
                                        <p:attrNameLst>
                                          <p:attrName>style.visibility</p:attrName>
                                        </p:attrNameLst>
                                      </p:cBhvr>
                                      <p:to>
                                        <p:strVal val="visible"/>
                                      </p:to>
                                    </p:set>
                                    <p:animEffect transition="in" filter="randombar(vertical)">
                                      <p:cBhvr>
                                        <p:cTn id="11" dur="150"/>
                                        <p:tgtEl>
                                          <p:spTgt spid="49"/>
                                        </p:tgtEl>
                                      </p:cBhvr>
                                    </p:animEffect>
                                  </p:childTnLst>
                                </p:cTn>
                              </p:par>
                            </p:childTnLst>
                          </p:cTn>
                        </p:par>
                        <p:par>
                          <p:cTn id="12" fill="hold">
                            <p:stCondLst>
                              <p:cond delay="300"/>
                            </p:stCondLst>
                            <p:childTnLst>
                              <p:par>
                                <p:cTn id="13" presetID="14" presetClass="entr" presetSubtype="5" fill="hold" grpId="0" nodeType="afterEffect">
                                  <p:stCondLst>
                                    <p:cond delay="0"/>
                                  </p:stCondLst>
                                  <p:childTnLst>
                                    <p:set>
                                      <p:cBhvr>
                                        <p:cTn id="14" dur="1" fill="hold">
                                          <p:stCondLst>
                                            <p:cond delay="0"/>
                                          </p:stCondLst>
                                        </p:cTn>
                                        <p:tgtEl>
                                          <p:spTgt spid="50"/>
                                        </p:tgtEl>
                                        <p:attrNameLst>
                                          <p:attrName>style.visibility</p:attrName>
                                        </p:attrNameLst>
                                      </p:cBhvr>
                                      <p:to>
                                        <p:strVal val="visible"/>
                                      </p:to>
                                    </p:set>
                                    <p:animEffect transition="in" filter="randombar(vertical)">
                                      <p:cBhvr>
                                        <p:cTn id="15" dur="150"/>
                                        <p:tgtEl>
                                          <p:spTgt spid="50"/>
                                        </p:tgtEl>
                                      </p:cBhvr>
                                    </p:animEffect>
                                  </p:childTnLst>
                                </p:cTn>
                              </p:par>
                            </p:childTnLst>
                          </p:cTn>
                        </p:par>
                        <p:par>
                          <p:cTn id="16" fill="hold">
                            <p:stCondLst>
                              <p:cond delay="450"/>
                            </p:stCondLst>
                            <p:childTnLst>
                              <p:par>
                                <p:cTn id="17" presetID="14" presetClass="entr" presetSubtype="5" fill="hold" grpId="0" nodeType="afterEffect">
                                  <p:stCondLst>
                                    <p:cond delay="0"/>
                                  </p:stCondLst>
                                  <p:childTnLst>
                                    <p:set>
                                      <p:cBhvr>
                                        <p:cTn id="18" dur="1" fill="hold">
                                          <p:stCondLst>
                                            <p:cond delay="0"/>
                                          </p:stCondLst>
                                        </p:cTn>
                                        <p:tgtEl>
                                          <p:spTgt spid="51"/>
                                        </p:tgtEl>
                                        <p:attrNameLst>
                                          <p:attrName>style.visibility</p:attrName>
                                        </p:attrNameLst>
                                      </p:cBhvr>
                                      <p:to>
                                        <p:strVal val="visible"/>
                                      </p:to>
                                    </p:set>
                                    <p:animEffect transition="in" filter="randombar(vertical)">
                                      <p:cBhvr>
                                        <p:cTn id="19" dur="150"/>
                                        <p:tgtEl>
                                          <p:spTgt spid="51"/>
                                        </p:tgtEl>
                                      </p:cBhvr>
                                    </p:animEffect>
                                  </p:childTnLst>
                                </p:cTn>
                              </p:par>
                            </p:childTnLst>
                          </p:cTn>
                        </p:par>
                        <p:par>
                          <p:cTn id="20" fill="hold">
                            <p:stCondLst>
                              <p:cond delay="600"/>
                            </p:stCondLst>
                            <p:childTnLst>
                              <p:par>
                                <p:cTn id="21" presetID="41" presetClass="entr" presetSubtype="0" fill="hold" grpId="0" nodeType="afterEffect">
                                  <p:stCondLst>
                                    <p:cond delay="0"/>
                                  </p:stCondLst>
                                  <p:iterate type="lt">
                                    <p:tmPct val="10000"/>
                                  </p:iterate>
                                  <p:childTnLst>
                                    <p:set>
                                      <p:cBhvr>
                                        <p:cTn id="22" dur="1" fill="hold">
                                          <p:stCondLst>
                                            <p:cond delay="0"/>
                                          </p:stCondLst>
                                        </p:cTn>
                                        <p:tgtEl>
                                          <p:spTgt spid="36"/>
                                        </p:tgtEl>
                                        <p:attrNameLst>
                                          <p:attrName>style.visibility</p:attrName>
                                        </p:attrNameLst>
                                      </p:cBhvr>
                                      <p:to>
                                        <p:strVal val="visible"/>
                                      </p:to>
                                    </p:set>
                                    <p:anim calcmode="lin" valueType="num">
                                      <p:cBhvr>
                                        <p:cTn id="23" dur="250" fill="hold"/>
                                        <p:tgtEl>
                                          <p:spTgt spid="36"/>
                                        </p:tgtEl>
                                        <p:attrNameLst>
                                          <p:attrName>ppt_x</p:attrName>
                                        </p:attrNameLst>
                                      </p:cBhvr>
                                      <p:tavLst>
                                        <p:tav tm="0">
                                          <p:val>
                                            <p:strVal val="#ppt_x"/>
                                          </p:val>
                                        </p:tav>
                                        <p:tav tm="50000">
                                          <p:val>
                                            <p:strVal val="#ppt_x+.1"/>
                                          </p:val>
                                        </p:tav>
                                        <p:tav tm="100000">
                                          <p:val>
                                            <p:strVal val="#ppt_x"/>
                                          </p:val>
                                        </p:tav>
                                      </p:tavLst>
                                    </p:anim>
                                    <p:anim calcmode="lin" valueType="num">
                                      <p:cBhvr>
                                        <p:cTn id="24" dur="250" fill="hold"/>
                                        <p:tgtEl>
                                          <p:spTgt spid="36"/>
                                        </p:tgtEl>
                                        <p:attrNameLst>
                                          <p:attrName>ppt_y</p:attrName>
                                        </p:attrNameLst>
                                      </p:cBhvr>
                                      <p:tavLst>
                                        <p:tav tm="0">
                                          <p:val>
                                            <p:strVal val="#ppt_y"/>
                                          </p:val>
                                        </p:tav>
                                        <p:tav tm="100000">
                                          <p:val>
                                            <p:strVal val="#ppt_y"/>
                                          </p:val>
                                        </p:tav>
                                      </p:tavLst>
                                    </p:anim>
                                    <p:anim calcmode="lin" valueType="num">
                                      <p:cBhvr>
                                        <p:cTn id="25" dur="250" fill="hold"/>
                                        <p:tgtEl>
                                          <p:spTgt spid="36"/>
                                        </p:tgtEl>
                                        <p:attrNameLst>
                                          <p:attrName>ppt_h</p:attrName>
                                        </p:attrNameLst>
                                      </p:cBhvr>
                                      <p:tavLst>
                                        <p:tav tm="0">
                                          <p:val>
                                            <p:strVal val="#ppt_h/10"/>
                                          </p:val>
                                        </p:tav>
                                        <p:tav tm="50000">
                                          <p:val>
                                            <p:strVal val="#ppt_h+.01"/>
                                          </p:val>
                                        </p:tav>
                                        <p:tav tm="100000">
                                          <p:val>
                                            <p:strVal val="#ppt_h"/>
                                          </p:val>
                                        </p:tav>
                                      </p:tavLst>
                                    </p:anim>
                                    <p:anim calcmode="lin" valueType="num">
                                      <p:cBhvr>
                                        <p:cTn id="26" dur="250" fill="hold"/>
                                        <p:tgtEl>
                                          <p:spTgt spid="36"/>
                                        </p:tgtEl>
                                        <p:attrNameLst>
                                          <p:attrName>ppt_w</p:attrName>
                                        </p:attrNameLst>
                                      </p:cBhvr>
                                      <p:tavLst>
                                        <p:tav tm="0">
                                          <p:val>
                                            <p:strVal val="#ppt_w/10"/>
                                          </p:val>
                                        </p:tav>
                                        <p:tav tm="50000">
                                          <p:val>
                                            <p:strVal val="#ppt_w+.01"/>
                                          </p:val>
                                        </p:tav>
                                        <p:tav tm="100000">
                                          <p:val>
                                            <p:strVal val="#ppt_w"/>
                                          </p:val>
                                        </p:tav>
                                      </p:tavLst>
                                    </p:anim>
                                    <p:animEffect transition="in" filter="fade">
                                      <p:cBhvr>
                                        <p:cTn id="27" dur="250" tmFilter="0,0; .5, 1; 1, 1"/>
                                        <p:tgtEl>
                                          <p:spTgt spid="36"/>
                                        </p:tgtEl>
                                      </p:cBhvr>
                                    </p:animEffect>
                                  </p:childTnLst>
                                </p:cTn>
                              </p:par>
                            </p:childTnLst>
                          </p:cTn>
                        </p:par>
                        <p:par>
                          <p:cTn id="28" fill="hold">
                            <p:stCondLst>
                              <p:cond delay="1225"/>
                            </p:stCondLst>
                            <p:childTnLst>
                              <p:par>
                                <p:cTn id="29" presetID="14" presetClass="entr" presetSubtype="10" fill="hold" grpId="0" nodeType="afterEffect">
                                  <p:stCondLst>
                                    <p:cond delay="0"/>
                                  </p:stCondLst>
                                  <p:childTnLst>
                                    <p:set>
                                      <p:cBhvr>
                                        <p:cTn id="30" dur="1" fill="hold">
                                          <p:stCondLst>
                                            <p:cond delay="0"/>
                                          </p:stCondLst>
                                        </p:cTn>
                                        <p:tgtEl>
                                          <p:spTgt spid="26"/>
                                        </p:tgtEl>
                                        <p:attrNameLst>
                                          <p:attrName>style.visibility</p:attrName>
                                        </p:attrNameLst>
                                      </p:cBhvr>
                                      <p:to>
                                        <p:strVal val="visible"/>
                                      </p:to>
                                    </p:set>
                                    <p:animEffect transition="in" filter="randombar(horizontal)">
                                      <p:cBhvr>
                                        <p:cTn id="31" dur="100"/>
                                        <p:tgtEl>
                                          <p:spTgt spid="26"/>
                                        </p:tgtEl>
                                      </p:cBhvr>
                                    </p:animEffect>
                                  </p:childTnLst>
                                </p:cTn>
                              </p:par>
                            </p:childTnLst>
                          </p:cTn>
                        </p:par>
                        <p:par>
                          <p:cTn id="32" fill="hold">
                            <p:stCondLst>
                              <p:cond delay="1725"/>
                            </p:stCondLst>
                            <p:childTnLst>
                              <p:par>
                                <p:cTn id="33" presetID="14" presetClass="entr" presetSubtype="10" fill="hold" grpId="0" nodeType="afterEffect">
                                  <p:stCondLst>
                                    <p:cond delay="0"/>
                                  </p:stCondLst>
                                  <p:childTnLst>
                                    <p:set>
                                      <p:cBhvr>
                                        <p:cTn id="34" dur="1" fill="hold">
                                          <p:stCondLst>
                                            <p:cond delay="0"/>
                                          </p:stCondLst>
                                        </p:cTn>
                                        <p:tgtEl>
                                          <p:spTgt spid="30"/>
                                        </p:tgtEl>
                                        <p:attrNameLst>
                                          <p:attrName>style.visibility</p:attrName>
                                        </p:attrNameLst>
                                      </p:cBhvr>
                                      <p:to>
                                        <p:strVal val="visible"/>
                                      </p:to>
                                    </p:set>
                                    <p:animEffect transition="in" filter="randombar(horizontal)">
                                      <p:cBhvr>
                                        <p:cTn id="35" dur="100"/>
                                        <p:tgtEl>
                                          <p:spTgt spid="30"/>
                                        </p:tgtEl>
                                      </p:cBhvr>
                                    </p:animEffect>
                                  </p:childTnLst>
                                </p:cTn>
                              </p:par>
                            </p:childTnLst>
                          </p:cTn>
                        </p:par>
                        <p:par>
                          <p:cTn id="36" fill="hold">
                            <p:stCondLst>
                              <p:cond delay="1825"/>
                            </p:stCondLst>
                            <p:childTnLst>
                              <p:par>
                                <p:cTn id="37" presetID="14" presetClass="entr" presetSubtype="10" fill="hold" grpId="0" nodeType="afterEffect">
                                  <p:stCondLst>
                                    <p:cond delay="0"/>
                                  </p:stCondLst>
                                  <p:childTnLst>
                                    <p:set>
                                      <p:cBhvr>
                                        <p:cTn id="38" dur="1" fill="hold">
                                          <p:stCondLst>
                                            <p:cond delay="0"/>
                                          </p:stCondLst>
                                        </p:cTn>
                                        <p:tgtEl>
                                          <p:spTgt spid="31"/>
                                        </p:tgtEl>
                                        <p:attrNameLst>
                                          <p:attrName>style.visibility</p:attrName>
                                        </p:attrNameLst>
                                      </p:cBhvr>
                                      <p:to>
                                        <p:strVal val="visible"/>
                                      </p:to>
                                    </p:set>
                                    <p:animEffect transition="in" filter="randombar(horizontal)">
                                      <p:cBhvr>
                                        <p:cTn id="39" dur="100"/>
                                        <p:tgtEl>
                                          <p:spTgt spid="31"/>
                                        </p:tgtEl>
                                      </p:cBhvr>
                                    </p:animEffect>
                                  </p:childTnLst>
                                </p:cTn>
                              </p:par>
                            </p:childTnLst>
                          </p:cTn>
                        </p:par>
                        <p:par>
                          <p:cTn id="40" fill="hold">
                            <p:stCondLst>
                              <p:cond delay="1925"/>
                            </p:stCondLst>
                            <p:childTnLst>
                              <p:par>
                                <p:cTn id="41" presetID="14" presetClass="entr" presetSubtype="10" fill="hold" grpId="0" nodeType="afterEffect">
                                  <p:stCondLst>
                                    <p:cond delay="0"/>
                                  </p:stCondLst>
                                  <p:childTnLst>
                                    <p:set>
                                      <p:cBhvr>
                                        <p:cTn id="42" dur="1" fill="hold">
                                          <p:stCondLst>
                                            <p:cond delay="0"/>
                                          </p:stCondLst>
                                        </p:cTn>
                                        <p:tgtEl>
                                          <p:spTgt spid="37"/>
                                        </p:tgtEl>
                                        <p:attrNameLst>
                                          <p:attrName>style.visibility</p:attrName>
                                        </p:attrNameLst>
                                      </p:cBhvr>
                                      <p:to>
                                        <p:strVal val="visible"/>
                                      </p:to>
                                    </p:set>
                                    <p:animEffect transition="in" filter="randombar(horizontal)">
                                      <p:cBhvr>
                                        <p:cTn id="43" dur="100"/>
                                        <p:tgtEl>
                                          <p:spTgt spid="37"/>
                                        </p:tgtEl>
                                      </p:cBhvr>
                                    </p:animEffect>
                                  </p:childTnLst>
                                </p:cTn>
                              </p:par>
                            </p:childTnLst>
                          </p:cTn>
                        </p:par>
                        <p:par>
                          <p:cTn id="44" fill="hold">
                            <p:stCondLst>
                              <p:cond delay="2025"/>
                            </p:stCondLst>
                            <p:childTnLst>
                              <p:par>
                                <p:cTn id="45" presetID="14" presetClass="entr" presetSubtype="10" fill="hold" nodeType="afterEffect">
                                  <p:stCondLst>
                                    <p:cond delay="0"/>
                                  </p:stCondLst>
                                  <p:childTnLst>
                                    <p:set>
                                      <p:cBhvr>
                                        <p:cTn id="46" dur="1" fill="hold">
                                          <p:stCondLst>
                                            <p:cond delay="0"/>
                                          </p:stCondLst>
                                        </p:cTn>
                                        <p:tgtEl>
                                          <p:spTgt spid="27"/>
                                        </p:tgtEl>
                                        <p:attrNameLst>
                                          <p:attrName>style.visibility</p:attrName>
                                        </p:attrNameLst>
                                      </p:cBhvr>
                                      <p:to>
                                        <p:strVal val="visible"/>
                                      </p:to>
                                    </p:set>
                                    <p:animEffect transition="in" filter="randombar(horizontal)">
                                      <p:cBhvr>
                                        <p:cTn id="47" dur="100"/>
                                        <p:tgtEl>
                                          <p:spTgt spid="27"/>
                                        </p:tgtEl>
                                      </p:cBhvr>
                                    </p:animEffect>
                                  </p:childTnLst>
                                </p:cTn>
                              </p:par>
                            </p:childTnLst>
                          </p:cTn>
                        </p:par>
                        <p:par>
                          <p:cTn id="48" fill="hold">
                            <p:stCondLst>
                              <p:cond delay="2125"/>
                            </p:stCondLst>
                            <p:childTnLst>
                              <p:par>
                                <p:cTn id="49" presetID="14" presetClass="entr" presetSubtype="10" fill="hold" nodeType="afterEffect">
                                  <p:stCondLst>
                                    <p:cond delay="0"/>
                                  </p:stCondLst>
                                  <p:childTnLst>
                                    <p:set>
                                      <p:cBhvr>
                                        <p:cTn id="50" dur="1" fill="hold">
                                          <p:stCondLst>
                                            <p:cond delay="0"/>
                                          </p:stCondLst>
                                        </p:cTn>
                                        <p:tgtEl>
                                          <p:spTgt spid="55"/>
                                        </p:tgtEl>
                                        <p:attrNameLst>
                                          <p:attrName>style.visibility</p:attrName>
                                        </p:attrNameLst>
                                      </p:cBhvr>
                                      <p:to>
                                        <p:strVal val="visible"/>
                                      </p:to>
                                    </p:set>
                                    <p:animEffect transition="in" filter="randombar(horizontal)">
                                      <p:cBhvr>
                                        <p:cTn id="51" dur="100"/>
                                        <p:tgtEl>
                                          <p:spTgt spid="55"/>
                                        </p:tgtEl>
                                      </p:cBhvr>
                                    </p:animEffect>
                                  </p:childTnLst>
                                </p:cTn>
                              </p:par>
                            </p:childTnLst>
                          </p:cTn>
                        </p:par>
                        <p:par>
                          <p:cTn id="52" fill="hold">
                            <p:stCondLst>
                              <p:cond delay="2225"/>
                            </p:stCondLst>
                            <p:childTnLst>
                              <p:par>
                                <p:cTn id="53" presetID="41" presetClass="entr" presetSubtype="0" fill="hold" grpId="0" nodeType="afterEffect">
                                  <p:stCondLst>
                                    <p:cond delay="0"/>
                                  </p:stCondLst>
                                  <p:iterate type="lt">
                                    <p:tmPct val="10000"/>
                                  </p:iterate>
                                  <p:childTnLst>
                                    <p:set>
                                      <p:cBhvr>
                                        <p:cTn id="54" dur="1" fill="hold">
                                          <p:stCondLst>
                                            <p:cond delay="0"/>
                                          </p:stCondLst>
                                        </p:cTn>
                                        <p:tgtEl>
                                          <p:spTgt spid="42"/>
                                        </p:tgtEl>
                                        <p:attrNameLst>
                                          <p:attrName>style.visibility</p:attrName>
                                        </p:attrNameLst>
                                      </p:cBhvr>
                                      <p:to>
                                        <p:strVal val="visible"/>
                                      </p:to>
                                    </p:set>
                                    <p:anim calcmode="lin" valueType="num">
                                      <p:cBhvr>
                                        <p:cTn id="55" dur="250" fill="hold"/>
                                        <p:tgtEl>
                                          <p:spTgt spid="42"/>
                                        </p:tgtEl>
                                        <p:attrNameLst>
                                          <p:attrName>ppt_x</p:attrName>
                                        </p:attrNameLst>
                                      </p:cBhvr>
                                      <p:tavLst>
                                        <p:tav tm="0">
                                          <p:val>
                                            <p:strVal val="#ppt_x"/>
                                          </p:val>
                                        </p:tav>
                                        <p:tav tm="50000">
                                          <p:val>
                                            <p:strVal val="#ppt_x+.1"/>
                                          </p:val>
                                        </p:tav>
                                        <p:tav tm="100000">
                                          <p:val>
                                            <p:strVal val="#ppt_x"/>
                                          </p:val>
                                        </p:tav>
                                      </p:tavLst>
                                    </p:anim>
                                    <p:anim calcmode="lin" valueType="num">
                                      <p:cBhvr>
                                        <p:cTn id="56" dur="250" fill="hold"/>
                                        <p:tgtEl>
                                          <p:spTgt spid="42"/>
                                        </p:tgtEl>
                                        <p:attrNameLst>
                                          <p:attrName>ppt_y</p:attrName>
                                        </p:attrNameLst>
                                      </p:cBhvr>
                                      <p:tavLst>
                                        <p:tav tm="0">
                                          <p:val>
                                            <p:strVal val="#ppt_y"/>
                                          </p:val>
                                        </p:tav>
                                        <p:tav tm="100000">
                                          <p:val>
                                            <p:strVal val="#ppt_y"/>
                                          </p:val>
                                        </p:tav>
                                      </p:tavLst>
                                    </p:anim>
                                    <p:anim calcmode="lin" valueType="num">
                                      <p:cBhvr>
                                        <p:cTn id="57" dur="250" fill="hold"/>
                                        <p:tgtEl>
                                          <p:spTgt spid="42"/>
                                        </p:tgtEl>
                                        <p:attrNameLst>
                                          <p:attrName>ppt_h</p:attrName>
                                        </p:attrNameLst>
                                      </p:cBhvr>
                                      <p:tavLst>
                                        <p:tav tm="0">
                                          <p:val>
                                            <p:strVal val="#ppt_h/10"/>
                                          </p:val>
                                        </p:tav>
                                        <p:tav tm="50000">
                                          <p:val>
                                            <p:strVal val="#ppt_h+.01"/>
                                          </p:val>
                                        </p:tav>
                                        <p:tav tm="100000">
                                          <p:val>
                                            <p:strVal val="#ppt_h"/>
                                          </p:val>
                                        </p:tav>
                                      </p:tavLst>
                                    </p:anim>
                                    <p:anim calcmode="lin" valueType="num">
                                      <p:cBhvr>
                                        <p:cTn id="58" dur="250" fill="hold"/>
                                        <p:tgtEl>
                                          <p:spTgt spid="42"/>
                                        </p:tgtEl>
                                        <p:attrNameLst>
                                          <p:attrName>ppt_w</p:attrName>
                                        </p:attrNameLst>
                                      </p:cBhvr>
                                      <p:tavLst>
                                        <p:tav tm="0">
                                          <p:val>
                                            <p:strVal val="#ppt_w/10"/>
                                          </p:val>
                                        </p:tav>
                                        <p:tav tm="50000">
                                          <p:val>
                                            <p:strVal val="#ppt_w+.01"/>
                                          </p:val>
                                        </p:tav>
                                        <p:tav tm="100000">
                                          <p:val>
                                            <p:strVal val="#ppt_w"/>
                                          </p:val>
                                        </p:tav>
                                      </p:tavLst>
                                    </p:anim>
                                    <p:animEffect transition="in" filter="fade">
                                      <p:cBhvr>
                                        <p:cTn id="59" dur="250" tmFilter="0,0; .5, 1; 1, 1"/>
                                        <p:tgtEl>
                                          <p:spTgt spid="42"/>
                                        </p:tgtEl>
                                      </p:cBhvr>
                                    </p:animEffect>
                                  </p:childTnLst>
                                </p:cTn>
                              </p:par>
                            </p:childTnLst>
                          </p:cTn>
                        </p:par>
                        <p:par>
                          <p:cTn id="60" fill="hold">
                            <p:stCondLst>
                              <p:cond delay="5975"/>
                            </p:stCondLst>
                            <p:childTnLst>
                              <p:par>
                                <p:cTn id="61" presetID="41" presetClass="entr" presetSubtype="0" fill="hold" grpId="0" nodeType="afterEffect">
                                  <p:stCondLst>
                                    <p:cond delay="0"/>
                                  </p:stCondLst>
                                  <p:iterate type="lt">
                                    <p:tmPct val="10000"/>
                                  </p:iterate>
                                  <p:childTnLst>
                                    <p:set>
                                      <p:cBhvr>
                                        <p:cTn id="62" dur="1" fill="hold">
                                          <p:stCondLst>
                                            <p:cond delay="0"/>
                                          </p:stCondLst>
                                        </p:cTn>
                                        <p:tgtEl>
                                          <p:spTgt spid="46"/>
                                        </p:tgtEl>
                                        <p:attrNameLst>
                                          <p:attrName>style.visibility</p:attrName>
                                        </p:attrNameLst>
                                      </p:cBhvr>
                                      <p:to>
                                        <p:strVal val="visible"/>
                                      </p:to>
                                    </p:set>
                                    <p:anim calcmode="lin" valueType="num">
                                      <p:cBhvr>
                                        <p:cTn id="63" dur="250" fill="hold"/>
                                        <p:tgtEl>
                                          <p:spTgt spid="46"/>
                                        </p:tgtEl>
                                        <p:attrNameLst>
                                          <p:attrName>ppt_x</p:attrName>
                                        </p:attrNameLst>
                                      </p:cBhvr>
                                      <p:tavLst>
                                        <p:tav tm="0">
                                          <p:val>
                                            <p:strVal val="#ppt_x"/>
                                          </p:val>
                                        </p:tav>
                                        <p:tav tm="50000">
                                          <p:val>
                                            <p:strVal val="#ppt_x+.1"/>
                                          </p:val>
                                        </p:tav>
                                        <p:tav tm="100000">
                                          <p:val>
                                            <p:strVal val="#ppt_x"/>
                                          </p:val>
                                        </p:tav>
                                      </p:tavLst>
                                    </p:anim>
                                    <p:anim calcmode="lin" valueType="num">
                                      <p:cBhvr>
                                        <p:cTn id="64" dur="250" fill="hold"/>
                                        <p:tgtEl>
                                          <p:spTgt spid="46"/>
                                        </p:tgtEl>
                                        <p:attrNameLst>
                                          <p:attrName>ppt_y</p:attrName>
                                        </p:attrNameLst>
                                      </p:cBhvr>
                                      <p:tavLst>
                                        <p:tav tm="0">
                                          <p:val>
                                            <p:strVal val="#ppt_y"/>
                                          </p:val>
                                        </p:tav>
                                        <p:tav tm="100000">
                                          <p:val>
                                            <p:strVal val="#ppt_y"/>
                                          </p:val>
                                        </p:tav>
                                      </p:tavLst>
                                    </p:anim>
                                    <p:anim calcmode="lin" valueType="num">
                                      <p:cBhvr>
                                        <p:cTn id="65" dur="250" fill="hold"/>
                                        <p:tgtEl>
                                          <p:spTgt spid="46"/>
                                        </p:tgtEl>
                                        <p:attrNameLst>
                                          <p:attrName>ppt_h</p:attrName>
                                        </p:attrNameLst>
                                      </p:cBhvr>
                                      <p:tavLst>
                                        <p:tav tm="0">
                                          <p:val>
                                            <p:strVal val="#ppt_h/10"/>
                                          </p:val>
                                        </p:tav>
                                        <p:tav tm="50000">
                                          <p:val>
                                            <p:strVal val="#ppt_h+.01"/>
                                          </p:val>
                                        </p:tav>
                                        <p:tav tm="100000">
                                          <p:val>
                                            <p:strVal val="#ppt_h"/>
                                          </p:val>
                                        </p:tav>
                                      </p:tavLst>
                                    </p:anim>
                                    <p:anim calcmode="lin" valueType="num">
                                      <p:cBhvr>
                                        <p:cTn id="66" dur="250" fill="hold"/>
                                        <p:tgtEl>
                                          <p:spTgt spid="46"/>
                                        </p:tgtEl>
                                        <p:attrNameLst>
                                          <p:attrName>ppt_w</p:attrName>
                                        </p:attrNameLst>
                                      </p:cBhvr>
                                      <p:tavLst>
                                        <p:tav tm="0">
                                          <p:val>
                                            <p:strVal val="#ppt_w/10"/>
                                          </p:val>
                                        </p:tav>
                                        <p:tav tm="50000">
                                          <p:val>
                                            <p:strVal val="#ppt_w+.01"/>
                                          </p:val>
                                        </p:tav>
                                        <p:tav tm="100000">
                                          <p:val>
                                            <p:strVal val="#ppt_w"/>
                                          </p:val>
                                        </p:tav>
                                      </p:tavLst>
                                    </p:anim>
                                    <p:animEffect transition="in" filter="fade">
                                      <p:cBhvr>
                                        <p:cTn id="67" dur="250" tmFilter="0,0; .5, 1; 1, 1"/>
                                        <p:tgtEl>
                                          <p:spTgt spid="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p:bldP spid="48" grpId="0" animBg="1"/>
      <p:bldP spid="49" grpId="0" animBg="1"/>
      <p:bldP spid="50" grpId="0" animBg="1"/>
      <p:bldP spid="51" grpId="0" animBg="1"/>
      <p:bldP spid="26" grpId="0" animBg="1"/>
      <p:bldP spid="30" grpId="0"/>
      <p:bldP spid="31" grpId="0" animBg="1"/>
      <p:bldP spid="37" grpId="0"/>
      <p:bldP spid="42" grpId="0">
        <p:tmplLst>
          <p:tmpl>
            <p:tnLst>
              <p:par>
                <p:cTn presetID="41" presetClass="entr" presetSubtype="0" fill="hold" nodeType="afterEffect">
                  <p:stCondLst>
                    <p:cond delay="0"/>
                  </p:stCondLst>
                  <p:iterate type="lt">
                    <p:tmPct val="10000"/>
                  </p:iterate>
                  <p:childTnLst>
                    <p:set>
                      <p:cBhvr>
                        <p:cTn dur="1" fill="hold">
                          <p:stCondLst>
                            <p:cond delay="0"/>
                          </p:stCondLst>
                        </p:cTn>
                        <p:tgtEl>
                          <p:spTgt spid="42"/>
                        </p:tgtEl>
                        <p:attrNameLst>
                          <p:attrName>style.visibility</p:attrName>
                        </p:attrNameLst>
                      </p:cBhvr>
                      <p:to>
                        <p:strVal val="visible"/>
                      </p:to>
                    </p:set>
                    <p:anim calcmode="lin" valueType="num">
                      <p:cBhvr>
                        <p:cTn dur="250" fill="hold"/>
                        <p:tgtEl>
                          <p:spTgt spid="42"/>
                        </p:tgtEl>
                        <p:attrNameLst>
                          <p:attrName>ppt_x</p:attrName>
                        </p:attrNameLst>
                      </p:cBhvr>
                      <p:tavLst>
                        <p:tav tm="0">
                          <p:val>
                            <p:strVal val="#ppt_x"/>
                          </p:val>
                        </p:tav>
                        <p:tav tm="50000">
                          <p:val>
                            <p:strVal val="#ppt_x+.1"/>
                          </p:val>
                        </p:tav>
                        <p:tav tm="100000">
                          <p:val>
                            <p:strVal val="#ppt_x"/>
                          </p:val>
                        </p:tav>
                      </p:tavLst>
                    </p:anim>
                    <p:anim calcmode="lin" valueType="num">
                      <p:cBhvr>
                        <p:cTn dur="250" fill="hold"/>
                        <p:tgtEl>
                          <p:spTgt spid="42"/>
                        </p:tgtEl>
                        <p:attrNameLst>
                          <p:attrName>ppt_y</p:attrName>
                        </p:attrNameLst>
                      </p:cBhvr>
                      <p:tavLst>
                        <p:tav tm="0">
                          <p:val>
                            <p:strVal val="#ppt_y"/>
                          </p:val>
                        </p:tav>
                        <p:tav tm="100000">
                          <p:val>
                            <p:strVal val="#ppt_y"/>
                          </p:val>
                        </p:tav>
                      </p:tavLst>
                    </p:anim>
                    <p:anim calcmode="lin" valueType="num">
                      <p:cBhvr>
                        <p:cTn dur="250" fill="hold"/>
                        <p:tgtEl>
                          <p:spTgt spid="42"/>
                        </p:tgtEl>
                        <p:attrNameLst>
                          <p:attrName>ppt_h</p:attrName>
                        </p:attrNameLst>
                      </p:cBhvr>
                      <p:tavLst>
                        <p:tav tm="0">
                          <p:val>
                            <p:strVal val="#ppt_h/10"/>
                          </p:val>
                        </p:tav>
                        <p:tav tm="50000">
                          <p:val>
                            <p:strVal val="#ppt_h+.01"/>
                          </p:val>
                        </p:tav>
                        <p:tav tm="100000">
                          <p:val>
                            <p:strVal val="#ppt_h"/>
                          </p:val>
                        </p:tav>
                      </p:tavLst>
                    </p:anim>
                    <p:anim calcmode="lin" valueType="num">
                      <p:cBhvr>
                        <p:cTn dur="250" fill="hold"/>
                        <p:tgtEl>
                          <p:spTgt spid="42"/>
                        </p:tgtEl>
                        <p:attrNameLst>
                          <p:attrName>ppt_w</p:attrName>
                        </p:attrNameLst>
                      </p:cBhvr>
                      <p:tavLst>
                        <p:tav tm="0">
                          <p:val>
                            <p:strVal val="#ppt_w/10"/>
                          </p:val>
                        </p:tav>
                        <p:tav tm="50000">
                          <p:val>
                            <p:strVal val="#ppt_w+.01"/>
                          </p:val>
                        </p:tav>
                        <p:tav tm="100000">
                          <p:val>
                            <p:strVal val="#ppt_w"/>
                          </p:val>
                        </p:tav>
                      </p:tavLst>
                    </p:anim>
                    <p:animEffect transition="in" filter="fade">
                      <p:cBhvr>
                        <p:cTn dur="250" tmFilter="0,0; .5, 1; 1, 1"/>
                        <p:tgtEl>
                          <p:spTgt spid="42"/>
                        </p:tgtEl>
                      </p:cBhvr>
                    </p:animEffect>
                  </p:childTnLst>
                </p:cTn>
              </p:par>
            </p:tnLst>
          </p:tmpl>
        </p:tmplLst>
      </p:bldP>
      <p:bldP spid="46" grpId="0">
        <p:tmplLst>
          <p:tmpl>
            <p:tnLst>
              <p:par>
                <p:cTn presetID="41" presetClass="entr" presetSubtype="0" fill="hold" nodeType="afterEffect">
                  <p:stCondLst>
                    <p:cond delay="0"/>
                  </p:stCondLst>
                  <p:iterate type="lt">
                    <p:tmPct val="10000"/>
                  </p:iterate>
                  <p:childTnLst>
                    <p:set>
                      <p:cBhvr>
                        <p:cTn dur="1" fill="hold">
                          <p:stCondLst>
                            <p:cond delay="0"/>
                          </p:stCondLst>
                        </p:cTn>
                        <p:tgtEl>
                          <p:spTgt spid="46"/>
                        </p:tgtEl>
                        <p:attrNameLst>
                          <p:attrName>style.visibility</p:attrName>
                        </p:attrNameLst>
                      </p:cBhvr>
                      <p:to>
                        <p:strVal val="visible"/>
                      </p:to>
                    </p:set>
                    <p:anim calcmode="lin" valueType="num">
                      <p:cBhvr>
                        <p:cTn dur="250" fill="hold"/>
                        <p:tgtEl>
                          <p:spTgt spid="46"/>
                        </p:tgtEl>
                        <p:attrNameLst>
                          <p:attrName>ppt_x</p:attrName>
                        </p:attrNameLst>
                      </p:cBhvr>
                      <p:tavLst>
                        <p:tav tm="0">
                          <p:val>
                            <p:strVal val="#ppt_x"/>
                          </p:val>
                        </p:tav>
                        <p:tav tm="50000">
                          <p:val>
                            <p:strVal val="#ppt_x+.1"/>
                          </p:val>
                        </p:tav>
                        <p:tav tm="100000">
                          <p:val>
                            <p:strVal val="#ppt_x"/>
                          </p:val>
                        </p:tav>
                      </p:tavLst>
                    </p:anim>
                    <p:anim calcmode="lin" valueType="num">
                      <p:cBhvr>
                        <p:cTn dur="250" fill="hold"/>
                        <p:tgtEl>
                          <p:spTgt spid="46"/>
                        </p:tgtEl>
                        <p:attrNameLst>
                          <p:attrName>ppt_y</p:attrName>
                        </p:attrNameLst>
                      </p:cBhvr>
                      <p:tavLst>
                        <p:tav tm="0">
                          <p:val>
                            <p:strVal val="#ppt_y"/>
                          </p:val>
                        </p:tav>
                        <p:tav tm="100000">
                          <p:val>
                            <p:strVal val="#ppt_y"/>
                          </p:val>
                        </p:tav>
                      </p:tavLst>
                    </p:anim>
                    <p:anim calcmode="lin" valueType="num">
                      <p:cBhvr>
                        <p:cTn dur="250" fill="hold"/>
                        <p:tgtEl>
                          <p:spTgt spid="46"/>
                        </p:tgtEl>
                        <p:attrNameLst>
                          <p:attrName>ppt_h</p:attrName>
                        </p:attrNameLst>
                      </p:cBhvr>
                      <p:tavLst>
                        <p:tav tm="0">
                          <p:val>
                            <p:strVal val="#ppt_h/10"/>
                          </p:val>
                        </p:tav>
                        <p:tav tm="50000">
                          <p:val>
                            <p:strVal val="#ppt_h+.01"/>
                          </p:val>
                        </p:tav>
                        <p:tav tm="100000">
                          <p:val>
                            <p:strVal val="#ppt_h"/>
                          </p:val>
                        </p:tav>
                      </p:tavLst>
                    </p:anim>
                    <p:anim calcmode="lin" valueType="num">
                      <p:cBhvr>
                        <p:cTn dur="250" fill="hold"/>
                        <p:tgtEl>
                          <p:spTgt spid="46"/>
                        </p:tgtEl>
                        <p:attrNameLst>
                          <p:attrName>ppt_w</p:attrName>
                        </p:attrNameLst>
                      </p:cBhvr>
                      <p:tavLst>
                        <p:tav tm="0">
                          <p:val>
                            <p:strVal val="#ppt_w/10"/>
                          </p:val>
                        </p:tav>
                        <p:tav tm="50000">
                          <p:val>
                            <p:strVal val="#ppt_w+.01"/>
                          </p:val>
                        </p:tav>
                        <p:tav tm="100000">
                          <p:val>
                            <p:strVal val="#ppt_w"/>
                          </p:val>
                        </p:tav>
                      </p:tavLst>
                    </p:anim>
                    <p:animEffect transition="in" filter="fade">
                      <p:cBhvr>
                        <p:cTn dur="250" tmFilter="0,0; .5, 1; 1, 1"/>
                        <p:tgtEl>
                          <p:spTgt spid="46"/>
                        </p:tgtEl>
                      </p:cBhvr>
                    </p:animEffect>
                  </p:childTnLst>
                </p:cTn>
              </p:par>
            </p:tnLst>
          </p:tmpl>
        </p:tmplLst>
      </p:bldP>
    </p:bldLst>
  </p:timing>
</p:sld>
</file>

<file path=ppt/slides/slide35.xml><?xml version="1.0" encoding="utf-8"?>
<p:sld xmlns:a="http://schemas.openxmlformats.org/drawingml/2006/main" xmlns:r="http://schemas.openxmlformats.org/officeDocument/2006/relationships" xmlns:p="http://schemas.openxmlformats.org/presentationml/2006/main">
  <p:cSld>
    <p:bg>
      <p:bgPr>
        <a:gradFill>
          <a:gsLst>
            <a:gs pos="0">
              <a:schemeClr val="bg1"/>
            </a:gs>
            <a:gs pos="81000">
              <a:schemeClr val="bg1"/>
            </a:gs>
            <a:gs pos="92000">
              <a:schemeClr val="bg1">
                <a:lumMod val="95000"/>
              </a:schemeClr>
            </a:gs>
            <a:gs pos="100000">
              <a:schemeClr val="accent1">
                <a:lumMod val="30000"/>
                <a:lumOff val="70000"/>
              </a:schemeClr>
            </a:gs>
          </a:gsLst>
          <a:lin ang="10800000" scaled="0"/>
        </a:gradFill>
        <a:effectLst/>
      </p:bgPr>
    </p:bg>
    <p:spTree>
      <p:nvGrpSpPr>
        <p:cNvPr id="1" name=""/>
        <p:cNvGrpSpPr/>
        <p:nvPr/>
      </p:nvGrpSpPr>
      <p:grpSpPr>
        <a:xfrm>
          <a:off x="0" y="0"/>
          <a:ext cx="0" cy="0"/>
          <a:chOff x="0" y="0"/>
          <a:chExt cx="0" cy="0"/>
        </a:xfrm>
      </p:grpSpPr>
      <p:pic>
        <p:nvPicPr>
          <p:cNvPr id="23" name="صورة 22"/>
          <p:cNvPicPr>
            <a:picLocks noChangeAspect="1"/>
          </p:cNvPicPr>
          <p:nvPr/>
        </p:nvPicPr>
        <p:blipFill rotWithShape="1">
          <a:blip r:embed="rId3" cstate="print">
            <a:alphaModFix amt="5000"/>
            <a:extLst>
              <a:ext uri="{28A0092B-C50C-407E-A947-70E740481C1C}">
                <a14:useLocalDpi xmlns:a14="http://schemas.microsoft.com/office/drawing/2010/main" val="0"/>
              </a:ext>
            </a:extLst>
          </a:blip>
          <a:srcRect l="25586" t="32295" r="25033" b="38551"/>
          <a:stretch/>
        </p:blipFill>
        <p:spPr>
          <a:xfrm>
            <a:off x="154213" y="5010964"/>
            <a:ext cx="3128525" cy="1847036"/>
          </a:xfrm>
          <a:prstGeom prst="rect">
            <a:avLst/>
          </a:prstGeom>
        </p:spPr>
      </p:pic>
      <p:pic>
        <p:nvPicPr>
          <p:cNvPr id="4" name="صورة 3" hidden="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234439" y="642891"/>
            <a:ext cx="2629303" cy="5693317"/>
          </a:xfrm>
          <a:prstGeom prst="rect">
            <a:avLst/>
          </a:prstGeom>
        </p:spPr>
      </p:pic>
      <p:pic>
        <p:nvPicPr>
          <p:cNvPr id="21" name="صورة 20">
            <a:extLst>
              <a:ext uri="{FF2B5EF4-FFF2-40B4-BE49-F238E27FC236}">
                <a16:creationId xmlns:a16="http://schemas.microsoft.com/office/drawing/2014/main" id="{9F210FA8-C448-7495-FA92-BA10970366B7}"/>
              </a:ext>
            </a:extLst>
          </p:cNvPr>
          <p:cNvPicPr>
            <a:picLocks noChangeAspect="1"/>
          </p:cNvPicPr>
          <p:nvPr/>
        </p:nvPicPr>
        <p:blipFill rotWithShape="1">
          <a:blip r:embed="rId5" cstate="print">
            <a:alphaModFix amt="20000"/>
            <a:duotone>
              <a:schemeClr val="accent2">
                <a:shade val="45000"/>
                <a:satMod val="135000"/>
              </a:schemeClr>
              <a:prstClr val="white"/>
            </a:duotone>
            <a:extLst>
              <a:ext uri="{28A0092B-C50C-407E-A947-70E740481C1C}">
                <a14:useLocalDpi xmlns:a14="http://schemas.microsoft.com/office/drawing/2010/main" val="0"/>
              </a:ext>
            </a:extLst>
          </a:blip>
          <a:srcRect l="25586" t="32295" r="25033" b="38551"/>
          <a:stretch/>
        </p:blipFill>
        <p:spPr>
          <a:xfrm>
            <a:off x="499351" y="4900176"/>
            <a:ext cx="1986062" cy="1172542"/>
          </a:xfrm>
          <a:prstGeom prst="rect">
            <a:avLst/>
          </a:prstGeom>
        </p:spPr>
      </p:pic>
      <p:sp>
        <p:nvSpPr>
          <p:cNvPr id="14" name="TextBox 7">
            <a:extLst>
              <a:ext uri="{FF2B5EF4-FFF2-40B4-BE49-F238E27FC236}">
                <a16:creationId xmlns:a16="http://schemas.microsoft.com/office/drawing/2014/main" id="{3D6C4DD3-C232-6B10-058D-E9BCE155CEDB}"/>
              </a:ext>
            </a:extLst>
          </p:cNvPr>
          <p:cNvSpPr txBox="1"/>
          <p:nvPr/>
        </p:nvSpPr>
        <p:spPr>
          <a:xfrm>
            <a:off x="1496723" y="6309700"/>
            <a:ext cx="3300865" cy="338554"/>
          </a:xfrm>
          <a:prstGeom prst="rect">
            <a:avLst/>
          </a:prstGeom>
          <a:noFill/>
        </p:spPr>
        <p:txBody>
          <a:bodyPr wrap="square">
            <a:spAutoFit/>
          </a:bodyPr>
          <a:lstStyle/>
          <a:p>
            <a:r>
              <a:rPr lang="en-US" sz="1600" dirty="0">
                <a:solidFill>
                  <a:schemeClr val="bg1">
                    <a:lumMod val="65000"/>
                  </a:schemeClr>
                </a:solidFill>
              </a:rPr>
              <a:t>Be An Entrepreneur 2022-2023</a:t>
            </a:r>
          </a:p>
        </p:txBody>
      </p:sp>
      <p:cxnSp>
        <p:nvCxnSpPr>
          <p:cNvPr id="61" name="رابط مستقيم 60">
            <a:extLst>
              <a:ext uri="{FF2B5EF4-FFF2-40B4-BE49-F238E27FC236}">
                <a16:creationId xmlns:a16="http://schemas.microsoft.com/office/drawing/2014/main" id="{50FA2C9B-58E4-2815-0A1D-9DC9B3DD7C07}"/>
              </a:ext>
            </a:extLst>
          </p:cNvPr>
          <p:cNvCxnSpPr/>
          <p:nvPr/>
        </p:nvCxnSpPr>
        <p:spPr>
          <a:xfrm flipH="1">
            <a:off x="1272109" y="6256700"/>
            <a:ext cx="4392000" cy="0"/>
          </a:xfrm>
          <a:prstGeom prst="line">
            <a:avLst/>
          </a:prstGeom>
          <a:noFill/>
          <a:ln w="19050" cap="rnd" cmpd="sng" algn="ctr">
            <a:solidFill>
              <a:srgbClr val="4472C4">
                <a:shade val="50000"/>
              </a:srgbClr>
            </a:solidFill>
            <a:prstDash val="lgDash"/>
            <a:miter lim="800000"/>
            <a:headEnd type="oval" w="lg" len="lg"/>
            <a:tailEnd type="oval" w="lg" len="lg"/>
          </a:ln>
          <a:effectLst/>
        </p:spPr>
      </p:cxnSp>
      <p:sp>
        <p:nvSpPr>
          <p:cNvPr id="36" name="Rectangle 31">
            <a:extLst>
              <a:ext uri="{FF2B5EF4-FFF2-40B4-BE49-F238E27FC236}">
                <a16:creationId xmlns:a16="http://schemas.microsoft.com/office/drawing/2014/main" id="{33A86A29-A034-9D0E-A48C-4CD0E9FC1886}"/>
              </a:ext>
            </a:extLst>
          </p:cNvPr>
          <p:cNvSpPr/>
          <p:nvPr/>
        </p:nvSpPr>
        <p:spPr>
          <a:xfrm>
            <a:off x="1224212" y="432885"/>
            <a:ext cx="9548318" cy="646331"/>
          </a:xfrm>
          <a:prstGeom prst="rect">
            <a:avLst/>
          </a:prstGeom>
        </p:spPr>
        <p:txBody>
          <a:bodyPr wrap="square" anchor="t">
            <a:spAutoFit/>
          </a:bodyPr>
          <a:lstStyle/>
          <a:p>
            <a:pPr algn="ctr">
              <a:defRPr/>
            </a:pPr>
            <a:r>
              <a:rPr lang="en-US" sz="3600" b="1" dirty="0">
                <a:solidFill>
                  <a:srgbClr val="4D2643"/>
                </a:solidFill>
                <a:latin typeface="El Messiri" panose="00000800000000000000" pitchFamily="50" charset="-78"/>
                <a:cs typeface="El Messiri" panose="00000800000000000000" pitchFamily="50" charset="-78"/>
              </a:rPr>
              <a:t>Points to Remember</a:t>
            </a:r>
          </a:p>
        </p:txBody>
      </p:sp>
      <p:sp>
        <p:nvSpPr>
          <p:cNvPr id="48" name="شكل حر 47">
            <a:extLst>
              <a:ext uri="{FF2B5EF4-FFF2-40B4-BE49-F238E27FC236}">
                <a16:creationId xmlns:a16="http://schemas.microsoft.com/office/drawing/2014/main" id="{B83DE556-7759-4E51-953E-6194E8578615}"/>
              </a:ext>
            </a:extLst>
          </p:cNvPr>
          <p:cNvSpPr/>
          <p:nvPr/>
        </p:nvSpPr>
        <p:spPr>
          <a:xfrm flipH="1" flipV="1">
            <a:off x="10629028" y="0"/>
            <a:ext cx="1562972" cy="6889284"/>
          </a:xfrm>
          <a:custGeom>
            <a:avLst/>
            <a:gdLst>
              <a:gd name="connsiteX0" fmla="*/ 38516 w 1562972"/>
              <a:gd name="connsiteY0" fmla="*/ 6889284 h 6889284"/>
              <a:gd name="connsiteX1" fmla="*/ 0 w 1562972"/>
              <a:gd name="connsiteY1" fmla="*/ 6889284 h 6889284"/>
              <a:gd name="connsiteX2" fmla="*/ 0 w 1562972"/>
              <a:gd name="connsiteY2" fmla="*/ 4984890 h 6889284"/>
              <a:gd name="connsiteX3" fmla="*/ 1103053 w 1562972"/>
              <a:gd name="connsiteY3" fmla="*/ 0 h 6889284"/>
              <a:gd name="connsiteX4" fmla="*/ 1562972 w 1562972"/>
              <a:gd name="connsiteY4" fmla="*/ 0 h 68892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62972" h="6889284">
                <a:moveTo>
                  <a:pt x="38516" y="6889284"/>
                </a:moveTo>
                <a:lnTo>
                  <a:pt x="0" y="6889284"/>
                </a:lnTo>
                <a:lnTo>
                  <a:pt x="0" y="4984890"/>
                </a:lnTo>
                <a:lnTo>
                  <a:pt x="1103053" y="0"/>
                </a:lnTo>
                <a:lnTo>
                  <a:pt x="1562972" y="0"/>
                </a:lnTo>
                <a:close/>
              </a:path>
            </a:pathLst>
          </a:custGeom>
          <a:solidFill>
            <a:srgbClr val="5AE2D2">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45720" tIns="22860" rIns="45720" bIns="22860" numCol="1" spcCol="0" rtlCol="0" fromWordArt="0" anchor="ctr" anchorCtr="0" forceAA="0" compatLnSpc="1">
            <a:prstTxWarp prst="textNoShape">
              <a:avLst/>
            </a:prstTxWarp>
            <a:noAutofit/>
          </a:bodyPr>
          <a:lstStyle/>
          <a:p>
            <a:pPr marL="0" marR="0" lvl="0" indent="0" algn="ctr" defTabSz="914400" rtl="1"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9" name="شكل حر 48">
            <a:extLst>
              <a:ext uri="{FF2B5EF4-FFF2-40B4-BE49-F238E27FC236}">
                <a16:creationId xmlns:a16="http://schemas.microsoft.com/office/drawing/2014/main" id="{9A5AC296-F6FE-43A1-9495-3FCD467F015B}"/>
              </a:ext>
            </a:extLst>
          </p:cNvPr>
          <p:cNvSpPr/>
          <p:nvPr/>
        </p:nvSpPr>
        <p:spPr>
          <a:xfrm flipH="1" flipV="1">
            <a:off x="11076210" y="1846834"/>
            <a:ext cx="1115790" cy="5042451"/>
          </a:xfrm>
          <a:custGeom>
            <a:avLst/>
            <a:gdLst>
              <a:gd name="connsiteX0" fmla="*/ 0 w 1115790"/>
              <a:gd name="connsiteY0" fmla="*/ 5042451 h 5042451"/>
              <a:gd name="connsiteX1" fmla="*/ 0 w 1115790"/>
              <a:gd name="connsiteY1" fmla="*/ 2963996 h 5042451"/>
              <a:gd name="connsiteX2" fmla="*/ 655871 w 1115790"/>
              <a:gd name="connsiteY2" fmla="*/ 0 h 5042451"/>
              <a:gd name="connsiteX3" fmla="*/ 1115790 w 1115790"/>
              <a:gd name="connsiteY3" fmla="*/ 0 h 5042451"/>
            </a:gdLst>
            <a:ahLst/>
            <a:cxnLst>
              <a:cxn ang="0">
                <a:pos x="connsiteX0" y="connsiteY0"/>
              </a:cxn>
              <a:cxn ang="0">
                <a:pos x="connsiteX1" y="connsiteY1"/>
              </a:cxn>
              <a:cxn ang="0">
                <a:pos x="connsiteX2" y="connsiteY2"/>
              </a:cxn>
              <a:cxn ang="0">
                <a:pos x="connsiteX3" y="connsiteY3"/>
              </a:cxn>
            </a:cxnLst>
            <a:rect l="l" t="t" r="r" b="b"/>
            <a:pathLst>
              <a:path w="1115790" h="5042451">
                <a:moveTo>
                  <a:pt x="0" y="5042451"/>
                </a:moveTo>
                <a:lnTo>
                  <a:pt x="0" y="2963996"/>
                </a:lnTo>
                <a:lnTo>
                  <a:pt x="655871" y="0"/>
                </a:lnTo>
                <a:lnTo>
                  <a:pt x="1115790" y="0"/>
                </a:lnTo>
                <a:close/>
              </a:path>
            </a:pathLst>
          </a:custGeom>
          <a:solidFill>
            <a:srgbClr val="5AE2D2">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45720" tIns="22860" rIns="45720" bIns="22860" numCol="1" spcCol="0" rtlCol="0" fromWordArt="0" anchor="ctr" anchorCtr="0" forceAA="0" compatLnSpc="1">
            <a:prstTxWarp prst="textNoShape">
              <a:avLst/>
            </a:prstTxWarp>
            <a:noAutofit/>
          </a:bodyPr>
          <a:lstStyle/>
          <a:p>
            <a:pPr marL="0" marR="0" lvl="0" indent="0" algn="ctr" defTabSz="914400" rtl="1"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0" name="شكل حر 49">
            <a:extLst>
              <a:ext uri="{FF2B5EF4-FFF2-40B4-BE49-F238E27FC236}">
                <a16:creationId xmlns:a16="http://schemas.microsoft.com/office/drawing/2014/main" id="{3FD56E2B-6CF9-462A-85E3-6FBE55378828}"/>
              </a:ext>
            </a:extLst>
          </p:cNvPr>
          <p:cNvSpPr/>
          <p:nvPr/>
        </p:nvSpPr>
        <p:spPr>
          <a:xfrm flipH="1" flipV="1">
            <a:off x="11528154" y="3889248"/>
            <a:ext cx="663846" cy="3000037"/>
          </a:xfrm>
          <a:custGeom>
            <a:avLst/>
            <a:gdLst>
              <a:gd name="connsiteX0" fmla="*/ 0 w 663846"/>
              <a:gd name="connsiteY0" fmla="*/ 3000037 h 3000037"/>
              <a:gd name="connsiteX1" fmla="*/ 0 w 663846"/>
              <a:gd name="connsiteY1" fmla="*/ 921582 h 3000037"/>
              <a:gd name="connsiteX2" fmla="*/ 203927 w 663846"/>
              <a:gd name="connsiteY2" fmla="*/ 0 h 3000037"/>
              <a:gd name="connsiteX3" fmla="*/ 663846 w 663846"/>
              <a:gd name="connsiteY3" fmla="*/ 0 h 3000037"/>
            </a:gdLst>
            <a:ahLst/>
            <a:cxnLst>
              <a:cxn ang="0">
                <a:pos x="connsiteX0" y="connsiteY0"/>
              </a:cxn>
              <a:cxn ang="0">
                <a:pos x="connsiteX1" y="connsiteY1"/>
              </a:cxn>
              <a:cxn ang="0">
                <a:pos x="connsiteX2" y="connsiteY2"/>
              </a:cxn>
              <a:cxn ang="0">
                <a:pos x="connsiteX3" y="connsiteY3"/>
              </a:cxn>
            </a:cxnLst>
            <a:rect l="l" t="t" r="r" b="b"/>
            <a:pathLst>
              <a:path w="663846" h="3000037">
                <a:moveTo>
                  <a:pt x="0" y="3000037"/>
                </a:moveTo>
                <a:lnTo>
                  <a:pt x="0" y="921582"/>
                </a:lnTo>
                <a:lnTo>
                  <a:pt x="203927" y="0"/>
                </a:lnTo>
                <a:lnTo>
                  <a:pt x="663846" y="0"/>
                </a:lnTo>
                <a:close/>
              </a:path>
            </a:pathLst>
          </a:custGeom>
          <a:solidFill>
            <a:srgbClr val="5AE2D2">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45720" tIns="22860" rIns="45720" bIns="22860" numCol="1" spcCol="0" rtlCol="0" fromWordArt="0" anchor="ctr" anchorCtr="0" forceAA="0" compatLnSpc="1">
            <a:prstTxWarp prst="textNoShape">
              <a:avLst/>
            </a:prstTxWarp>
            <a:noAutofit/>
          </a:bodyPr>
          <a:lstStyle/>
          <a:p>
            <a:pPr marL="0" marR="0" lvl="0" indent="0" algn="ctr" defTabSz="914400" rtl="1"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1" name="شكل حر 50">
            <a:extLst>
              <a:ext uri="{FF2B5EF4-FFF2-40B4-BE49-F238E27FC236}">
                <a16:creationId xmlns:a16="http://schemas.microsoft.com/office/drawing/2014/main" id="{3FD56E2B-6CF9-462A-85E3-6FBE55378828}"/>
              </a:ext>
            </a:extLst>
          </p:cNvPr>
          <p:cNvSpPr/>
          <p:nvPr/>
        </p:nvSpPr>
        <p:spPr>
          <a:xfrm flipH="1" flipV="1">
            <a:off x="11981248" y="5936858"/>
            <a:ext cx="210752" cy="952426"/>
          </a:xfrm>
          <a:custGeom>
            <a:avLst/>
            <a:gdLst>
              <a:gd name="connsiteX0" fmla="*/ 0 w 210752"/>
              <a:gd name="connsiteY0" fmla="*/ 952426 h 952426"/>
              <a:gd name="connsiteX1" fmla="*/ 0 w 210752"/>
              <a:gd name="connsiteY1" fmla="*/ 0 h 952426"/>
              <a:gd name="connsiteX2" fmla="*/ 210752 w 210752"/>
              <a:gd name="connsiteY2" fmla="*/ 0 h 952426"/>
            </a:gdLst>
            <a:ahLst/>
            <a:cxnLst>
              <a:cxn ang="0">
                <a:pos x="connsiteX0" y="connsiteY0"/>
              </a:cxn>
              <a:cxn ang="0">
                <a:pos x="connsiteX1" y="connsiteY1"/>
              </a:cxn>
              <a:cxn ang="0">
                <a:pos x="connsiteX2" y="connsiteY2"/>
              </a:cxn>
            </a:cxnLst>
            <a:rect l="l" t="t" r="r" b="b"/>
            <a:pathLst>
              <a:path w="210752" h="952426">
                <a:moveTo>
                  <a:pt x="0" y="952426"/>
                </a:moveTo>
                <a:lnTo>
                  <a:pt x="0" y="0"/>
                </a:lnTo>
                <a:lnTo>
                  <a:pt x="210752" y="0"/>
                </a:lnTo>
                <a:close/>
              </a:path>
            </a:pathLst>
          </a:custGeom>
          <a:solidFill>
            <a:srgbClr val="5AE2D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45720" tIns="22860" rIns="45720" bIns="22860" numCol="1" spcCol="0" rtlCol="0" fromWordArt="0" anchor="ctr" anchorCtr="0" forceAA="0" compatLnSpc="1">
            <a:prstTxWarp prst="textNoShape">
              <a:avLst/>
            </a:prstTxWarp>
            <a:noAutofit/>
          </a:bodyPr>
          <a:lstStyle/>
          <a:p>
            <a:pPr marL="0" marR="0" lvl="0" indent="0" algn="ctr" defTabSz="914400" rtl="1"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6" name="شكل بيضاوي 25">
            <a:extLst>
              <a:ext uri="{FF2B5EF4-FFF2-40B4-BE49-F238E27FC236}">
                <a16:creationId xmlns:a16="http://schemas.microsoft.com/office/drawing/2014/main" id="{5A751379-6FE0-8BCC-5AE0-851849D2F8D3}"/>
              </a:ext>
            </a:extLst>
          </p:cNvPr>
          <p:cNvSpPr>
            <a:spLocks noChangeAspect="1"/>
          </p:cNvSpPr>
          <p:nvPr/>
        </p:nvSpPr>
        <p:spPr>
          <a:xfrm>
            <a:off x="1496723" y="2552096"/>
            <a:ext cx="1224000" cy="1224000"/>
          </a:xfrm>
          <a:prstGeom prst="ellipse">
            <a:avLst/>
          </a:prstGeom>
          <a:gradFill flip="none" rotWithShape="1">
            <a:gsLst>
              <a:gs pos="581">
                <a:schemeClr val="bg1"/>
              </a:gs>
              <a:gs pos="17000">
                <a:schemeClr val="bg1"/>
              </a:gs>
              <a:gs pos="100000">
                <a:schemeClr val="accent3"/>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grpSp>
        <p:nvGrpSpPr>
          <p:cNvPr id="27" name="مجموعة 26">
            <a:extLst>
              <a:ext uri="{FF2B5EF4-FFF2-40B4-BE49-F238E27FC236}">
                <a16:creationId xmlns:a16="http://schemas.microsoft.com/office/drawing/2014/main" id="{18C510D8-C63B-AA5C-30FB-4726965BE1DF}"/>
              </a:ext>
            </a:extLst>
          </p:cNvPr>
          <p:cNvGrpSpPr/>
          <p:nvPr/>
        </p:nvGrpSpPr>
        <p:grpSpPr>
          <a:xfrm>
            <a:off x="1448123" y="2562086"/>
            <a:ext cx="1280152" cy="1189377"/>
            <a:chOff x="-5434392" y="691376"/>
            <a:chExt cx="3920147" cy="3642169"/>
          </a:xfrm>
          <a:gradFill>
            <a:gsLst>
              <a:gs pos="581">
                <a:srgbClr val="000000"/>
              </a:gs>
              <a:gs pos="100000">
                <a:schemeClr val="tx1">
                  <a:alpha val="0"/>
                </a:schemeClr>
              </a:gs>
            </a:gsLst>
            <a:lin ang="8100000" scaled="1"/>
          </a:gradFill>
        </p:grpSpPr>
        <p:sp>
          <p:nvSpPr>
            <p:cNvPr id="28" name="شكل حر 11">
              <a:extLst>
                <a:ext uri="{FF2B5EF4-FFF2-40B4-BE49-F238E27FC236}">
                  <a16:creationId xmlns:a16="http://schemas.microsoft.com/office/drawing/2014/main" id="{106FEBEC-A4B4-63E9-935F-8AEAA8E8DCB3}"/>
                </a:ext>
              </a:extLst>
            </p:cNvPr>
            <p:cNvSpPr/>
            <p:nvPr/>
          </p:nvSpPr>
          <p:spPr>
            <a:xfrm rot="19915677">
              <a:off x="-5089458" y="691376"/>
              <a:ext cx="3575213" cy="3620931"/>
            </a:xfrm>
            <a:custGeom>
              <a:avLst/>
              <a:gdLst>
                <a:gd name="connsiteX0" fmla="*/ 3714304 w 6438152"/>
                <a:gd name="connsiteY0" fmla="*/ 675848 h 6520480"/>
                <a:gd name="connsiteX1" fmla="*/ 3829386 w 6438152"/>
                <a:gd name="connsiteY1" fmla="*/ 778736 h 6520480"/>
                <a:gd name="connsiteX2" fmla="*/ 4279854 w 6438152"/>
                <a:gd name="connsiteY2" fmla="*/ 2120407 h 6520480"/>
                <a:gd name="connsiteX3" fmla="*/ 2608847 w 6438152"/>
                <a:gd name="connsiteY3" fmla="*/ 3642323 h 6520480"/>
                <a:gd name="connsiteX4" fmla="*/ 2520829 w 6438152"/>
                <a:gd name="connsiteY4" fmla="*/ 3663731 h 6520480"/>
                <a:gd name="connsiteX5" fmla="*/ 2622157 w 6438152"/>
                <a:gd name="connsiteY5" fmla="*/ 3621639 h 6520480"/>
                <a:gd name="connsiteX6" fmla="*/ 2738269 w 6438152"/>
                <a:gd name="connsiteY6" fmla="*/ 3567948 h 6520480"/>
                <a:gd name="connsiteX7" fmla="*/ 2835591 w 6438152"/>
                <a:gd name="connsiteY7" fmla="*/ 3518128 h 6520480"/>
                <a:gd name="connsiteX8" fmla="*/ 2907882 w 6438152"/>
                <a:gd name="connsiteY8" fmla="*/ 3491577 h 6520480"/>
                <a:gd name="connsiteX9" fmla="*/ 4218042 w 6438152"/>
                <a:gd name="connsiteY9" fmla="*/ 2115220 h 6520480"/>
                <a:gd name="connsiteX10" fmla="*/ 3904577 w 6438152"/>
                <a:gd name="connsiteY10" fmla="*/ 948786 h 6520480"/>
                <a:gd name="connsiteX11" fmla="*/ 3872446 w 6438152"/>
                <a:gd name="connsiteY11" fmla="*/ 913597 h 6520480"/>
                <a:gd name="connsiteX12" fmla="*/ 3868457 w 6438152"/>
                <a:gd name="connsiteY12" fmla="*/ 906006 h 6520480"/>
                <a:gd name="connsiteX13" fmla="*/ 3752701 w 6438152"/>
                <a:gd name="connsiteY13" fmla="*/ 725826 h 6520480"/>
                <a:gd name="connsiteX14" fmla="*/ 4518720 w 6438152"/>
                <a:gd name="connsiteY14" fmla="*/ 0 h 6520480"/>
                <a:gd name="connsiteX15" fmla="*/ 4638415 w 6438152"/>
                <a:gd name="connsiteY15" fmla="*/ 57660 h 6520480"/>
                <a:gd name="connsiteX16" fmla="*/ 6438152 w 6438152"/>
                <a:gd name="connsiteY16" fmla="*/ 3081539 h 6520480"/>
                <a:gd name="connsiteX17" fmla="*/ 2999211 w 6438152"/>
                <a:gd name="connsiteY17" fmla="*/ 6520480 h 6520480"/>
                <a:gd name="connsiteX18" fmla="*/ 147587 w 6438152"/>
                <a:gd name="connsiteY18" fmla="*/ 5004284 h 6520480"/>
                <a:gd name="connsiteX19" fmla="*/ 0 w 6438152"/>
                <a:gd name="connsiteY19" fmla="*/ 4761348 h 6520480"/>
                <a:gd name="connsiteX20" fmla="*/ 188519 w 6438152"/>
                <a:gd name="connsiteY20" fmla="*/ 4775621 h 6520480"/>
                <a:gd name="connsiteX21" fmla="*/ 1149488 w 6438152"/>
                <a:gd name="connsiteY21" fmla="*/ 4752557 h 6520480"/>
                <a:gd name="connsiteX22" fmla="*/ 5204160 w 6438152"/>
                <a:gd name="connsiteY22" fmla="*/ 1235911 h 6520480"/>
                <a:gd name="connsiteX23" fmla="*/ 4582260 w 6438152"/>
                <a:gd name="connsiteY23" fmla="*/ 66372 h 65204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6438152" h="6520480">
                  <a:moveTo>
                    <a:pt x="3714304" y="675848"/>
                  </a:moveTo>
                  <a:lnTo>
                    <a:pt x="3829386" y="778736"/>
                  </a:lnTo>
                  <a:cubicBezTo>
                    <a:pt x="4197920" y="1143348"/>
                    <a:pt x="4377193" y="1619380"/>
                    <a:pt x="4279854" y="2120407"/>
                  </a:cubicBezTo>
                  <a:cubicBezTo>
                    <a:pt x="4139929" y="2840634"/>
                    <a:pt x="3466492" y="3416484"/>
                    <a:pt x="2608847" y="3642323"/>
                  </a:cubicBezTo>
                  <a:lnTo>
                    <a:pt x="2520829" y="3663731"/>
                  </a:lnTo>
                  <a:lnTo>
                    <a:pt x="2622157" y="3621639"/>
                  </a:lnTo>
                  <a:cubicBezTo>
                    <a:pt x="2661405" y="3604423"/>
                    <a:pt x="2700119" y="3586520"/>
                    <a:pt x="2738269" y="3567948"/>
                  </a:cubicBezTo>
                  <a:lnTo>
                    <a:pt x="2835591" y="3518128"/>
                  </a:lnTo>
                  <a:lnTo>
                    <a:pt x="2907882" y="3491577"/>
                  </a:lnTo>
                  <a:cubicBezTo>
                    <a:pt x="3588494" y="3226577"/>
                    <a:pt x="4099771" y="2723994"/>
                    <a:pt x="4218042" y="2115220"/>
                  </a:cubicBezTo>
                  <a:cubicBezTo>
                    <a:pt x="4300831" y="1689080"/>
                    <a:pt x="4177335" y="1281504"/>
                    <a:pt x="3904577" y="948786"/>
                  </a:cubicBezTo>
                  <a:lnTo>
                    <a:pt x="3872446" y="913597"/>
                  </a:lnTo>
                  <a:lnTo>
                    <a:pt x="3868457" y="906006"/>
                  </a:lnTo>
                  <a:cubicBezTo>
                    <a:pt x="3833708" y="844351"/>
                    <a:pt x="3795057" y="784226"/>
                    <a:pt x="3752701" y="725826"/>
                  </a:cubicBezTo>
                  <a:close/>
                  <a:moveTo>
                    <a:pt x="4518720" y="0"/>
                  </a:moveTo>
                  <a:lnTo>
                    <a:pt x="4638415" y="57660"/>
                  </a:lnTo>
                  <a:cubicBezTo>
                    <a:pt x="5710419" y="640007"/>
                    <a:pt x="6438153" y="1775787"/>
                    <a:pt x="6438152" y="3081539"/>
                  </a:cubicBezTo>
                  <a:cubicBezTo>
                    <a:pt x="6438152" y="4980814"/>
                    <a:pt x="4898486" y="6520480"/>
                    <a:pt x="2999211" y="6520480"/>
                  </a:cubicBezTo>
                  <a:cubicBezTo>
                    <a:pt x="1812164" y="6520480"/>
                    <a:pt x="765590" y="5919048"/>
                    <a:pt x="147587" y="5004284"/>
                  </a:cubicBezTo>
                  <a:lnTo>
                    <a:pt x="0" y="4761348"/>
                  </a:lnTo>
                  <a:lnTo>
                    <a:pt x="188519" y="4775621"/>
                  </a:lnTo>
                  <a:cubicBezTo>
                    <a:pt x="503302" y="4789059"/>
                    <a:pt x="824821" y="4781966"/>
                    <a:pt x="1149488" y="4752557"/>
                  </a:cubicBezTo>
                  <a:cubicBezTo>
                    <a:pt x="3746832" y="4517281"/>
                    <a:pt x="5562172" y="2942825"/>
                    <a:pt x="5204160" y="1235911"/>
                  </a:cubicBezTo>
                  <a:cubicBezTo>
                    <a:pt x="5114657" y="809182"/>
                    <a:pt x="4897794" y="414574"/>
                    <a:pt x="4582260" y="66372"/>
                  </a:cubicBezTo>
                  <a:close/>
                </a:path>
              </a:pathLst>
            </a:custGeom>
            <a:gradFill flip="none" rotWithShape="1">
              <a:gsLst>
                <a:gs pos="0">
                  <a:schemeClr val="accent3"/>
                </a:gs>
                <a:gs pos="100000">
                  <a:schemeClr val="bg1">
                    <a:alpha val="56000"/>
                  </a:schemeClr>
                </a:gs>
              </a:gsLst>
              <a:lin ang="5400000" scaled="1"/>
              <a:tileRect/>
            </a:gradFill>
            <a:ln>
              <a:noFill/>
            </a:ln>
            <a:effectLst>
              <a:outerShdw blurRad="50800" dist="38100" dir="2700000" algn="tl" rotWithShape="0">
                <a:schemeClr val="bg1"/>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1" anchor="ctr">
              <a:noAutofit/>
            </a:bodyPr>
            <a:lstStyle/>
            <a:p>
              <a:pPr lvl="0" algn="ctr"/>
              <a:endParaRPr lang="ar-SA">
                <a:solidFill>
                  <a:prstClr val="white"/>
                </a:solidFill>
                <a:latin typeface="Calibri"/>
                <a:cs typeface="Arial" panose="020B0604020202020204" pitchFamily="34" charset="0"/>
              </a:endParaRPr>
            </a:p>
          </p:txBody>
        </p:sp>
        <p:sp>
          <p:nvSpPr>
            <p:cNvPr id="29" name="شكل حر 12">
              <a:extLst>
                <a:ext uri="{FF2B5EF4-FFF2-40B4-BE49-F238E27FC236}">
                  <a16:creationId xmlns:a16="http://schemas.microsoft.com/office/drawing/2014/main" id="{F0C421D1-653F-E9D3-4A09-1BCE811FDB6E}"/>
                </a:ext>
              </a:extLst>
            </p:cNvPr>
            <p:cNvSpPr/>
            <p:nvPr/>
          </p:nvSpPr>
          <p:spPr>
            <a:xfrm rot="7493099">
              <a:off x="-5411533" y="735471"/>
              <a:ext cx="3575215" cy="3620933"/>
            </a:xfrm>
            <a:custGeom>
              <a:avLst/>
              <a:gdLst>
                <a:gd name="connsiteX0" fmla="*/ 3714304 w 6438152"/>
                <a:gd name="connsiteY0" fmla="*/ 675848 h 6520480"/>
                <a:gd name="connsiteX1" fmla="*/ 3829386 w 6438152"/>
                <a:gd name="connsiteY1" fmla="*/ 778736 h 6520480"/>
                <a:gd name="connsiteX2" fmla="*/ 4279854 w 6438152"/>
                <a:gd name="connsiteY2" fmla="*/ 2120407 h 6520480"/>
                <a:gd name="connsiteX3" fmla="*/ 2608847 w 6438152"/>
                <a:gd name="connsiteY3" fmla="*/ 3642323 h 6520480"/>
                <a:gd name="connsiteX4" fmla="*/ 2520829 w 6438152"/>
                <a:gd name="connsiteY4" fmla="*/ 3663731 h 6520480"/>
                <a:gd name="connsiteX5" fmla="*/ 2622157 w 6438152"/>
                <a:gd name="connsiteY5" fmla="*/ 3621639 h 6520480"/>
                <a:gd name="connsiteX6" fmla="*/ 2738269 w 6438152"/>
                <a:gd name="connsiteY6" fmla="*/ 3567948 h 6520480"/>
                <a:gd name="connsiteX7" fmla="*/ 2835591 w 6438152"/>
                <a:gd name="connsiteY7" fmla="*/ 3518128 h 6520480"/>
                <a:gd name="connsiteX8" fmla="*/ 2907882 w 6438152"/>
                <a:gd name="connsiteY8" fmla="*/ 3491577 h 6520480"/>
                <a:gd name="connsiteX9" fmla="*/ 4218042 w 6438152"/>
                <a:gd name="connsiteY9" fmla="*/ 2115220 h 6520480"/>
                <a:gd name="connsiteX10" fmla="*/ 3904577 w 6438152"/>
                <a:gd name="connsiteY10" fmla="*/ 948786 h 6520480"/>
                <a:gd name="connsiteX11" fmla="*/ 3872446 w 6438152"/>
                <a:gd name="connsiteY11" fmla="*/ 913597 h 6520480"/>
                <a:gd name="connsiteX12" fmla="*/ 3868457 w 6438152"/>
                <a:gd name="connsiteY12" fmla="*/ 906006 h 6520480"/>
                <a:gd name="connsiteX13" fmla="*/ 3752701 w 6438152"/>
                <a:gd name="connsiteY13" fmla="*/ 725826 h 6520480"/>
                <a:gd name="connsiteX14" fmla="*/ 4518720 w 6438152"/>
                <a:gd name="connsiteY14" fmla="*/ 0 h 6520480"/>
                <a:gd name="connsiteX15" fmla="*/ 4638415 w 6438152"/>
                <a:gd name="connsiteY15" fmla="*/ 57660 h 6520480"/>
                <a:gd name="connsiteX16" fmla="*/ 6438152 w 6438152"/>
                <a:gd name="connsiteY16" fmla="*/ 3081539 h 6520480"/>
                <a:gd name="connsiteX17" fmla="*/ 2999211 w 6438152"/>
                <a:gd name="connsiteY17" fmla="*/ 6520480 h 6520480"/>
                <a:gd name="connsiteX18" fmla="*/ 147587 w 6438152"/>
                <a:gd name="connsiteY18" fmla="*/ 5004284 h 6520480"/>
                <a:gd name="connsiteX19" fmla="*/ 0 w 6438152"/>
                <a:gd name="connsiteY19" fmla="*/ 4761348 h 6520480"/>
                <a:gd name="connsiteX20" fmla="*/ 188519 w 6438152"/>
                <a:gd name="connsiteY20" fmla="*/ 4775621 h 6520480"/>
                <a:gd name="connsiteX21" fmla="*/ 1149488 w 6438152"/>
                <a:gd name="connsiteY21" fmla="*/ 4752557 h 6520480"/>
                <a:gd name="connsiteX22" fmla="*/ 5204160 w 6438152"/>
                <a:gd name="connsiteY22" fmla="*/ 1235911 h 6520480"/>
                <a:gd name="connsiteX23" fmla="*/ 4582260 w 6438152"/>
                <a:gd name="connsiteY23" fmla="*/ 66372 h 65204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6438152" h="6520480">
                  <a:moveTo>
                    <a:pt x="3714304" y="675848"/>
                  </a:moveTo>
                  <a:lnTo>
                    <a:pt x="3829386" y="778736"/>
                  </a:lnTo>
                  <a:cubicBezTo>
                    <a:pt x="4197920" y="1143348"/>
                    <a:pt x="4377193" y="1619380"/>
                    <a:pt x="4279854" y="2120407"/>
                  </a:cubicBezTo>
                  <a:cubicBezTo>
                    <a:pt x="4139929" y="2840634"/>
                    <a:pt x="3466492" y="3416484"/>
                    <a:pt x="2608847" y="3642323"/>
                  </a:cubicBezTo>
                  <a:lnTo>
                    <a:pt x="2520829" y="3663731"/>
                  </a:lnTo>
                  <a:lnTo>
                    <a:pt x="2622157" y="3621639"/>
                  </a:lnTo>
                  <a:cubicBezTo>
                    <a:pt x="2661405" y="3604423"/>
                    <a:pt x="2700119" y="3586520"/>
                    <a:pt x="2738269" y="3567948"/>
                  </a:cubicBezTo>
                  <a:lnTo>
                    <a:pt x="2835591" y="3518128"/>
                  </a:lnTo>
                  <a:lnTo>
                    <a:pt x="2907882" y="3491577"/>
                  </a:lnTo>
                  <a:cubicBezTo>
                    <a:pt x="3588494" y="3226577"/>
                    <a:pt x="4099771" y="2723994"/>
                    <a:pt x="4218042" y="2115220"/>
                  </a:cubicBezTo>
                  <a:cubicBezTo>
                    <a:pt x="4300831" y="1689080"/>
                    <a:pt x="4177335" y="1281504"/>
                    <a:pt x="3904577" y="948786"/>
                  </a:cubicBezTo>
                  <a:lnTo>
                    <a:pt x="3872446" y="913597"/>
                  </a:lnTo>
                  <a:lnTo>
                    <a:pt x="3868457" y="906006"/>
                  </a:lnTo>
                  <a:cubicBezTo>
                    <a:pt x="3833708" y="844351"/>
                    <a:pt x="3795057" y="784226"/>
                    <a:pt x="3752701" y="725826"/>
                  </a:cubicBezTo>
                  <a:close/>
                  <a:moveTo>
                    <a:pt x="4518720" y="0"/>
                  </a:moveTo>
                  <a:lnTo>
                    <a:pt x="4638415" y="57660"/>
                  </a:lnTo>
                  <a:cubicBezTo>
                    <a:pt x="5710419" y="640007"/>
                    <a:pt x="6438153" y="1775787"/>
                    <a:pt x="6438152" y="3081539"/>
                  </a:cubicBezTo>
                  <a:cubicBezTo>
                    <a:pt x="6438152" y="4980814"/>
                    <a:pt x="4898486" y="6520480"/>
                    <a:pt x="2999211" y="6520480"/>
                  </a:cubicBezTo>
                  <a:cubicBezTo>
                    <a:pt x="1812164" y="6520480"/>
                    <a:pt x="765590" y="5919048"/>
                    <a:pt x="147587" y="5004284"/>
                  </a:cubicBezTo>
                  <a:lnTo>
                    <a:pt x="0" y="4761348"/>
                  </a:lnTo>
                  <a:lnTo>
                    <a:pt x="188519" y="4775621"/>
                  </a:lnTo>
                  <a:cubicBezTo>
                    <a:pt x="503302" y="4789059"/>
                    <a:pt x="824821" y="4781966"/>
                    <a:pt x="1149488" y="4752557"/>
                  </a:cubicBezTo>
                  <a:cubicBezTo>
                    <a:pt x="3746832" y="4517281"/>
                    <a:pt x="5562172" y="2942825"/>
                    <a:pt x="5204160" y="1235911"/>
                  </a:cubicBezTo>
                  <a:cubicBezTo>
                    <a:pt x="5114657" y="809182"/>
                    <a:pt x="4897794" y="414574"/>
                    <a:pt x="4582260" y="66372"/>
                  </a:cubicBezTo>
                  <a:close/>
                </a:path>
              </a:pathLst>
            </a:custGeom>
            <a:gradFill flip="none" rotWithShape="1">
              <a:gsLst>
                <a:gs pos="0">
                  <a:schemeClr val="accent3"/>
                </a:gs>
                <a:gs pos="100000">
                  <a:schemeClr val="bg1">
                    <a:alpha val="56000"/>
                  </a:schemeClr>
                </a:gs>
              </a:gsLst>
              <a:lin ang="5400000" scaled="1"/>
              <a:tileRect/>
            </a:gradFill>
            <a:ln>
              <a:noFill/>
            </a:ln>
            <a:effectLst>
              <a:outerShdw blurRad="50800" dist="38100" dir="2700000" algn="tl" rotWithShape="0">
                <a:schemeClr val="bg1"/>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1" anchor="ctr">
              <a:noAutofit/>
            </a:bodyPr>
            <a:lstStyle/>
            <a:p>
              <a:pPr algn="ctr"/>
              <a:endParaRPr lang="ar-SA">
                <a:solidFill>
                  <a:prstClr val="white"/>
                </a:solidFill>
                <a:latin typeface="Calibri"/>
                <a:cs typeface="Arial" panose="020B0604020202020204" pitchFamily="34" charset="0"/>
              </a:endParaRPr>
            </a:p>
          </p:txBody>
        </p:sp>
      </p:grpSp>
      <p:sp>
        <p:nvSpPr>
          <p:cNvPr id="30" name="عنصر نائب للنص 13">
            <a:extLst>
              <a:ext uri="{FF2B5EF4-FFF2-40B4-BE49-F238E27FC236}">
                <a16:creationId xmlns:a16="http://schemas.microsoft.com/office/drawing/2014/main" id="{4B349345-9187-3664-94F6-B10B68F88CCF}"/>
              </a:ext>
            </a:extLst>
          </p:cNvPr>
          <p:cNvSpPr txBox="1">
            <a:spLocks/>
          </p:cNvSpPr>
          <p:nvPr/>
        </p:nvSpPr>
        <p:spPr>
          <a:xfrm>
            <a:off x="1813771" y="2836084"/>
            <a:ext cx="642628" cy="663473"/>
          </a:xfrm>
          <a:prstGeom prst="rect">
            <a:avLst/>
          </a:prstGeom>
        </p:spPr>
        <p:txBody>
          <a:bodyPr/>
          <a:lstStyle>
            <a:lvl1pPr marL="228600" indent="-228600" algn="r" defTabSz="914400" rtl="1"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r" defTabSz="914400" rtl="1"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r" defTabSz="914400" rtl="1"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rtl="0">
              <a:buNone/>
            </a:pPr>
            <a:r>
              <a:rPr lang="en-US" sz="3200" b="1" dirty="0">
                <a:solidFill>
                  <a:schemeClr val="tx1">
                    <a:lumMod val="65000"/>
                    <a:lumOff val="35000"/>
                  </a:schemeClr>
                </a:solidFill>
              </a:rPr>
              <a:t>3</a:t>
            </a:r>
            <a:endParaRPr lang="ar-SA" sz="3200" b="1" dirty="0">
              <a:solidFill>
                <a:schemeClr val="tx1">
                  <a:lumMod val="65000"/>
                  <a:lumOff val="35000"/>
                </a:schemeClr>
              </a:solidFill>
            </a:endParaRPr>
          </a:p>
        </p:txBody>
      </p:sp>
      <p:sp>
        <p:nvSpPr>
          <p:cNvPr id="42" name="عنصر نائب للنص 40">
            <a:extLst>
              <a:ext uri="{FF2B5EF4-FFF2-40B4-BE49-F238E27FC236}">
                <a16:creationId xmlns:a16="http://schemas.microsoft.com/office/drawing/2014/main" id="{E41A071C-517D-0AE8-5405-87FF78533278}"/>
              </a:ext>
            </a:extLst>
          </p:cNvPr>
          <p:cNvSpPr txBox="1">
            <a:spLocks/>
          </p:cNvSpPr>
          <p:nvPr/>
        </p:nvSpPr>
        <p:spPr>
          <a:xfrm>
            <a:off x="3468109" y="1263198"/>
            <a:ext cx="7087806" cy="3747766"/>
          </a:xfrm>
          <a:prstGeom prst="rect">
            <a:avLst/>
          </a:prstGeom>
        </p:spPr>
        <p:txBody>
          <a:bodyPr vert="horz" lIns="91440" tIns="45720" rIns="91440" bIns="45720" rtlCol="1" anchor="ctr"/>
          <a:lstStyle>
            <a:defPPr>
              <a:defRPr lang="ar-SA"/>
            </a:defPPr>
            <a:lvl1pPr marL="0" indent="0" algn="l" rtl="0" eaLnBrk="0" fontAlgn="base" hangingPunct="0">
              <a:spcBef>
                <a:spcPct val="0"/>
              </a:spcBef>
              <a:spcAft>
                <a:spcPct val="0"/>
              </a:spcAft>
              <a:buNone/>
              <a:defRPr lang="en-US" sz="2600" b="1" kern="1200" dirty="0">
                <a:solidFill>
                  <a:schemeClr val="tx1">
                    <a:lumMod val="75000"/>
                    <a:lumOff val="25000"/>
                  </a:schemeClr>
                </a:solidFill>
                <a:latin typeface="Arial" panose="020B0604020202020204" pitchFamily="34" charset="0"/>
                <a:ea typeface="+mn-ea"/>
                <a:cs typeface="Arial" panose="020B0604020202020204" pitchFamily="34" charset="0"/>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5pPr>
            <a:lvl6pPr marL="2286000" algn="r" defTabSz="914400" rtl="1" eaLnBrk="1" latinLnBrk="0" hangingPunct="1">
              <a:defRPr kern="1200">
                <a:solidFill>
                  <a:schemeClr val="tx1"/>
                </a:solidFill>
                <a:latin typeface="Arial" panose="020B0604020202020204" pitchFamily="34" charset="0"/>
                <a:ea typeface="+mn-ea"/>
                <a:cs typeface="Arial" panose="020B0604020202020204" pitchFamily="34" charset="0"/>
              </a:defRPr>
            </a:lvl6pPr>
            <a:lvl7pPr marL="2743200" algn="r" defTabSz="914400" rtl="1" eaLnBrk="1" latinLnBrk="0" hangingPunct="1">
              <a:defRPr kern="1200">
                <a:solidFill>
                  <a:schemeClr val="tx1"/>
                </a:solidFill>
                <a:latin typeface="Arial" panose="020B0604020202020204" pitchFamily="34" charset="0"/>
                <a:ea typeface="+mn-ea"/>
                <a:cs typeface="Arial" panose="020B0604020202020204" pitchFamily="34" charset="0"/>
              </a:defRPr>
            </a:lvl7pPr>
            <a:lvl8pPr marL="3200400" algn="r" defTabSz="914400" rtl="1" eaLnBrk="1" latinLnBrk="0" hangingPunct="1">
              <a:defRPr kern="1200">
                <a:solidFill>
                  <a:schemeClr val="tx1"/>
                </a:solidFill>
                <a:latin typeface="Arial" panose="020B0604020202020204" pitchFamily="34" charset="0"/>
                <a:ea typeface="+mn-ea"/>
                <a:cs typeface="Arial" panose="020B0604020202020204" pitchFamily="34" charset="0"/>
              </a:defRPr>
            </a:lvl8pPr>
            <a:lvl9pPr marL="3657600" algn="r" defTabSz="914400" rtl="1" eaLnBrk="1" latinLnBrk="0" hangingPunct="1">
              <a:defRPr kern="1200">
                <a:solidFill>
                  <a:schemeClr val="tx1"/>
                </a:solidFill>
                <a:latin typeface="Arial" panose="020B0604020202020204" pitchFamily="34" charset="0"/>
                <a:ea typeface="+mn-ea"/>
                <a:cs typeface="Arial" panose="020B0604020202020204" pitchFamily="34" charset="0"/>
              </a:defRPr>
            </a:lvl9pPr>
          </a:lstStyle>
          <a:p>
            <a:pPr marL="228600" indent="-228600" algn="just" eaLnBrk="1" hangingPunct="1">
              <a:lnSpc>
                <a:spcPct val="150000"/>
              </a:lnSpc>
            </a:pPr>
            <a:r>
              <a:rPr lang="en-US" sz="2000" b="0" dirty="0"/>
              <a:t>	Each ownership structure has advantages and disadvantages. Sole proprietorship is easiest to set up but do not protect owners from liabilities. General partnerships are used primarily by professionals in associations like lawyers and doctors. They are also easy to set up, but each partner inherits the financial mistakes of the other. </a:t>
            </a:r>
          </a:p>
        </p:txBody>
      </p:sp>
    </p:spTree>
    <p:extLst>
      <p:ext uri="{BB962C8B-B14F-4D97-AF65-F5344CB8AC3E}">
        <p14:creationId xmlns:p14="http://schemas.microsoft.com/office/powerpoint/2010/main" val="23224904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5" fill="hold" grpId="0" nodeType="after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randombar(vertical)">
                                      <p:cBhvr>
                                        <p:cTn id="7" dur="150"/>
                                        <p:tgtEl>
                                          <p:spTgt spid="48"/>
                                        </p:tgtEl>
                                      </p:cBhvr>
                                    </p:animEffect>
                                  </p:childTnLst>
                                </p:cTn>
                              </p:par>
                            </p:childTnLst>
                          </p:cTn>
                        </p:par>
                        <p:par>
                          <p:cTn id="8" fill="hold">
                            <p:stCondLst>
                              <p:cond delay="150"/>
                            </p:stCondLst>
                            <p:childTnLst>
                              <p:par>
                                <p:cTn id="9" presetID="14" presetClass="entr" presetSubtype="5" fill="hold" grpId="0" nodeType="afterEffect">
                                  <p:stCondLst>
                                    <p:cond delay="0"/>
                                  </p:stCondLst>
                                  <p:childTnLst>
                                    <p:set>
                                      <p:cBhvr>
                                        <p:cTn id="10" dur="1" fill="hold">
                                          <p:stCondLst>
                                            <p:cond delay="0"/>
                                          </p:stCondLst>
                                        </p:cTn>
                                        <p:tgtEl>
                                          <p:spTgt spid="49"/>
                                        </p:tgtEl>
                                        <p:attrNameLst>
                                          <p:attrName>style.visibility</p:attrName>
                                        </p:attrNameLst>
                                      </p:cBhvr>
                                      <p:to>
                                        <p:strVal val="visible"/>
                                      </p:to>
                                    </p:set>
                                    <p:animEffect transition="in" filter="randombar(vertical)">
                                      <p:cBhvr>
                                        <p:cTn id="11" dur="150"/>
                                        <p:tgtEl>
                                          <p:spTgt spid="49"/>
                                        </p:tgtEl>
                                      </p:cBhvr>
                                    </p:animEffect>
                                  </p:childTnLst>
                                </p:cTn>
                              </p:par>
                            </p:childTnLst>
                          </p:cTn>
                        </p:par>
                        <p:par>
                          <p:cTn id="12" fill="hold">
                            <p:stCondLst>
                              <p:cond delay="300"/>
                            </p:stCondLst>
                            <p:childTnLst>
                              <p:par>
                                <p:cTn id="13" presetID="14" presetClass="entr" presetSubtype="5" fill="hold" grpId="0" nodeType="afterEffect">
                                  <p:stCondLst>
                                    <p:cond delay="0"/>
                                  </p:stCondLst>
                                  <p:childTnLst>
                                    <p:set>
                                      <p:cBhvr>
                                        <p:cTn id="14" dur="1" fill="hold">
                                          <p:stCondLst>
                                            <p:cond delay="0"/>
                                          </p:stCondLst>
                                        </p:cTn>
                                        <p:tgtEl>
                                          <p:spTgt spid="50"/>
                                        </p:tgtEl>
                                        <p:attrNameLst>
                                          <p:attrName>style.visibility</p:attrName>
                                        </p:attrNameLst>
                                      </p:cBhvr>
                                      <p:to>
                                        <p:strVal val="visible"/>
                                      </p:to>
                                    </p:set>
                                    <p:animEffect transition="in" filter="randombar(vertical)">
                                      <p:cBhvr>
                                        <p:cTn id="15" dur="150"/>
                                        <p:tgtEl>
                                          <p:spTgt spid="50"/>
                                        </p:tgtEl>
                                      </p:cBhvr>
                                    </p:animEffect>
                                  </p:childTnLst>
                                </p:cTn>
                              </p:par>
                            </p:childTnLst>
                          </p:cTn>
                        </p:par>
                        <p:par>
                          <p:cTn id="16" fill="hold">
                            <p:stCondLst>
                              <p:cond delay="450"/>
                            </p:stCondLst>
                            <p:childTnLst>
                              <p:par>
                                <p:cTn id="17" presetID="14" presetClass="entr" presetSubtype="5" fill="hold" grpId="0" nodeType="afterEffect">
                                  <p:stCondLst>
                                    <p:cond delay="0"/>
                                  </p:stCondLst>
                                  <p:childTnLst>
                                    <p:set>
                                      <p:cBhvr>
                                        <p:cTn id="18" dur="1" fill="hold">
                                          <p:stCondLst>
                                            <p:cond delay="0"/>
                                          </p:stCondLst>
                                        </p:cTn>
                                        <p:tgtEl>
                                          <p:spTgt spid="51"/>
                                        </p:tgtEl>
                                        <p:attrNameLst>
                                          <p:attrName>style.visibility</p:attrName>
                                        </p:attrNameLst>
                                      </p:cBhvr>
                                      <p:to>
                                        <p:strVal val="visible"/>
                                      </p:to>
                                    </p:set>
                                    <p:animEffect transition="in" filter="randombar(vertical)">
                                      <p:cBhvr>
                                        <p:cTn id="19" dur="150"/>
                                        <p:tgtEl>
                                          <p:spTgt spid="51"/>
                                        </p:tgtEl>
                                      </p:cBhvr>
                                    </p:animEffect>
                                  </p:childTnLst>
                                </p:cTn>
                              </p:par>
                            </p:childTnLst>
                          </p:cTn>
                        </p:par>
                        <p:par>
                          <p:cTn id="20" fill="hold">
                            <p:stCondLst>
                              <p:cond delay="600"/>
                            </p:stCondLst>
                            <p:childTnLst>
                              <p:par>
                                <p:cTn id="21" presetID="41" presetClass="entr" presetSubtype="0" fill="hold" grpId="0" nodeType="afterEffect">
                                  <p:stCondLst>
                                    <p:cond delay="0"/>
                                  </p:stCondLst>
                                  <p:iterate type="lt">
                                    <p:tmPct val="10000"/>
                                  </p:iterate>
                                  <p:childTnLst>
                                    <p:set>
                                      <p:cBhvr>
                                        <p:cTn id="22" dur="1" fill="hold">
                                          <p:stCondLst>
                                            <p:cond delay="0"/>
                                          </p:stCondLst>
                                        </p:cTn>
                                        <p:tgtEl>
                                          <p:spTgt spid="36"/>
                                        </p:tgtEl>
                                        <p:attrNameLst>
                                          <p:attrName>style.visibility</p:attrName>
                                        </p:attrNameLst>
                                      </p:cBhvr>
                                      <p:to>
                                        <p:strVal val="visible"/>
                                      </p:to>
                                    </p:set>
                                    <p:anim calcmode="lin" valueType="num">
                                      <p:cBhvr>
                                        <p:cTn id="23" dur="250" fill="hold"/>
                                        <p:tgtEl>
                                          <p:spTgt spid="36"/>
                                        </p:tgtEl>
                                        <p:attrNameLst>
                                          <p:attrName>ppt_x</p:attrName>
                                        </p:attrNameLst>
                                      </p:cBhvr>
                                      <p:tavLst>
                                        <p:tav tm="0">
                                          <p:val>
                                            <p:strVal val="#ppt_x"/>
                                          </p:val>
                                        </p:tav>
                                        <p:tav tm="50000">
                                          <p:val>
                                            <p:strVal val="#ppt_x+.1"/>
                                          </p:val>
                                        </p:tav>
                                        <p:tav tm="100000">
                                          <p:val>
                                            <p:strVal val="#ppt_x"/>
                                          </p:val>
                                        </p:tav>
                                      </p:tavLst>
                                    </p:anim>
                                    <p:anim calcmode="lin" valueType="num">
                                      <p:cBhvr>
                                        <p:cTn id="24" dur="250" fill="hold"/>
                                        <p:tgtEl>
                                          <p:spTgt spid="36"/>
                                        </p:tgtEl>
                                        <p:attrNameLst>
                                          <p:attrName>ppt_y</p:attrName>
                                        </p:attrNameLst>
                                      </p:cBhvr>
                                      <p:tavLst>
                                        <p:tav tm="0">
                                          <p:val>
                                            <p:strVal val="#ppt_y"/>
                                          </p:val>
                                        </p:tav>
                                        <p:tav tm="100000">
                                          <p:val>
                                            <p:strVal val="#ppt_y"/>
                                          </p:val>
                                        </p:tav>
                                      </p:tavLst>
                                    </p:anim>
                                    <p:anim calcmode="lin" valueType="num">
                                      <p:cBhvr>
                                        <p:cTn id="25" dur="250" fill="hold"/>
                                        <p:tgtEl>
                                          <p:spTgt spid="36"/>
                                        </p:tgtEl>
                                        <p:attrNameLst>
                                          <p:attrName>ppt_h</p:attrName>
                                        </p:attrNameLst>
                                      </p:cBhvr>
                                      <p:tavLst>
                                        <p:tav tm="0">
                                          <p:val>
                                            <p:strVal val="#ppt_h/10"/>
                                          </p:val>
                                        </p:tav>
                                        <p:tav tm="50000">
                                          <p:val>
                                            <p:strVal val="#ppt_h+.01"/>
                                          </p:val>
                                        </p:tav>
                                        <p:tav tm="100000">
                                          <p:val>
                                            <p:strVal val="#ppt_h"/>
                                          </p:val>
                                        </p:tav>
                                      </p:tavLst>
                                    </p:anim>
                                    <p:anim calcmode="lin" valueType="num">
                                      <p:cBhvr>
                                        <p:cTn id="26" dur="250" fill="hold"/>
                                        <p:tgtEl>
                                          <p:spTgt spid="36"/>
                                        </p:tgtEl>
                                        <p:attrNameLst>
                                          <p:attrName>ppt_w</p:attrName>
                                        </p:attrNameLst>
                                      </p:cBhvr>
                                      <p:tavLst>
                                        <p:tav tm="0">
                                          <p:val>
                                            <p:strVal val="#ppt_w/10"/>
                                          </p:val>
                                        </p:tav>
                                        <p:tav tm="50000">
                                          <p:val>
                                            <p:strVal val="#ppt_w+.01"/>
                                          </p:val>
                                        </p:tav>
                                        <p:tav tm="100000">
                                          <p:val>
                                            <p:strVal val="#ppt_w"/>
                                          </p:val>
                                        </p:tav>
                                      </p:tavLst>
                                    </p:anim>
                                    <p:animEffect transition="in" filter="fade">
                                      <p:cBhvr>
                                        <p:cTn id="27" dur="250" tmFilter="0,0; .5, 1; 1, 1"/>
                                        <p:tgtEl>
                                          <p:spTgt spid="36"/>
                                        </p:tgtEl>
                                      </p:cBhvr>
                                    </p:animEffect>
                                  </p:childTnLst>
                                </p:cTn>
                              </p:par>
                            </p:childTnLst>
                          </p:cTn>
                        </p:par>
                        <p:par>
                          <p:cTn id="28" fill="hold">
                            <p:stCondLst>
                              <p:cond delay="1225"/>
                            </p:stCondLst>
                            <p:childTnLst>
                              <p:par>
                                <p:cTn id="29" presetID="14" presetClass="entr" presetSubtype="10" fill="hold" grpId="0" nodeType="afterEffect">
                                  <p:stCondLst>
                                    <p:cond delay="0"/>
                                  </p:stCondLst>
                                  <p:childTnLst>
                                    <p:set>
                                      <p:cBhvr>
                                        <p:cTn id="30" dur="1" fill="hold">
                                          <p:stCondLst>
                                            <p:cond delay="0"/>
                                          </p:stCondLst>
                                        </p:cTn>
                                        <p:tgtEl>
                                          <p:spTgt spid="26"/>
                                        </p:tgtEl>
                                        <p:attrNameLst>
                                          <p:attrName>style.visibility</p:attrName>
                                        </p:attrNameLst>
                                      </p:cBhvr>
                                      <p:to>
                                        <p:strVal val="visible"/>
                                      </p:to>
                                    </p:set>
                                    <p:animEffect transition="in" filter="randombar(horizontal)">
                                      <p:cBhvr>
                                        <p:cTn id="31" dur="100"/>
                                        <p:tgtEl>
                                          <p:spTgt spid="26"/>
                                        </p:tgtEl>
                                      </p:cBhvr>
                                    </p:animEffect>
                                  </p:childTnLst>
                                </p:cTn>
                              </p:par>
                            </p:childTnLst>
                          </p:cTn>
                        </p:par>
                        <p:par>
                          <p:cTn id="32" fill="hold">
                            <p:stCondLst>
                              <p:cond delay="1725"/>
                            </p:stCondLst>
                            <p:childTnLst>
                              <p:par>
                                <p:cTn id="33" presetID="14" presetClass="entr" presetSubtype="10" fill="hold" grpId="0" nodeType="afterEffect">
                                  <p:stCondLst>
                                    <p:cond delay="0"/>
                                  </p:stCondLst>
                                  <p:childTnLst>
                                    <p:set>
                                      <p:cBhvr>
                                        <p:cTn id="34" dur="1" fill="hold">
                                          <p:stCondLst>
                                            <p:cond delay="0"/>
                                          </p:stCondLst>
                                        </p:cTn>
                                        <p:tgtEl>
                                          <p:spTgt spid="30"/>
                                        </p:tgtEl>
                                        <p:attrNameLst>
                                          <p:attrName>style.visibility</p:attrName>
                                        </p:attrNameLst>
                                      </p:cBhvr>
                                      <p:to>
                                        <p:strVal val="visible"/>
                                      </p:to>
                                    </p:set>
                                    <p:animEffect transition="in" filter="randombar(horizontal)">
                                      <p:cBhvr>
                                        <p:cTn id="35" dur="100"/>
                                        <p:tgtEl>
                                          <p:spTgt spid="30"/>
                                        </p:tgtEl>
                                      </p:cBhvr>
                                    </p:animEffect>
                                  </p:childTnLst>
                                </p:cTn>
                              </p:par>
                            </p:childTnLst>
                          </p:cTn>
                        </p:par>
                        <p:par>
                          <p:cTn id="36" fill="hold">
                            <p:stCondLst>
                              <p:cond delay="1825"/>
                            </p:stCondLst>
                            <p:childTnLst>
                              <p:par>
                                <p:cTn id="37" presetID="14" presetClass="entr" presetSubtype="10" fill="hold" nodeType="afterEffect">
                                  <p:stCondLst>
                                    <p:cond delay="0"/>
                                  </p:stCondLst>
                                  <p:childTnLst>
                                    <p:set>
                                      <p:cBhvr>
                                        <p:cTn id="38" dur="1" fill="hold">
                                          <p:stCondLst>
                                            <p:cond delay="0"/>
                                          </p:stCondLst>
                                        </p:cTn>
                                        <p:tgtEl>
                                          <p:spTgt spid="27"/>
                                        </p:tgtEl>
                                        <p:attrNameLst>
                                          <p:attrName>style.visibility</p:attrName>
                                        </p:attrNameLst>
                                      </p:cBhvr>
                                      <p:to>
                                        <p:strVal val="visible"/>
                                      </p:to>
                                    </p:set>
                                    <p:animEffect transition="in" filter="randombar(horizontal)">
                                      <p:cBhvr>
                                        <p:cTn id="39" dur="100"/>
                                        <p:tgtEl>
                                          <p:spTgt spid="27"/>
                                        </p:tgtEl>
                                      </p:cBhvr>
                                    </p:animEffect>
                                  </p:childTnLst>
                                </p:cTn>
                              </p:par>
                            </p:childTnLst>
                          </p:cTn>
                        </p:par>
                        <p:par>
                          <p:cTn id="40" fill="hold">
                            <p:stCondLst>
                              <p:cond delay="1925"/>
                            </p:stCondLst>
                            <p:childTnLst>
                              <p:par>
                                <p:cTn id="41" presetID="41" presetClass="entr" presetSubtype="0" fill="hold" grpId="0" nodeType="afterEffect">
                                  <p:stCondLst>
                                    <p:cond delay="0"/>
                                  </p:stCondLst>
                                  <p:iterate type="lt">
                                    <p:tmPct val="10000"/>
                                  </p:iterate>
                                  <p:childTnLst>
                                    <p:set>
                                      <p:cBhvr>
                                        <p:cTn id="42" dur="1" fill="hold">
                                          <p:stCondLst>
                                            <p:cond delay="0"/>
                                          </p:stCondLst>
                                        </p:cTn>
                                        <p:tgtEl>
                                          <p:spTgt spid="42"/>
                                        </p:tgtEl>
                                        <p:attrNameLst>
                                          <p:attrName>style.visibility</p:attrName>
                                        </p:attrNameLst>
                                      </p:cBhvr>
                                      <p:to>
                                        <p:strVal val="visible"/>
                                      </p:to>
                                    </p:set>
                                    <p:anim calcmode="lin" valueType="num">
                                      <p:cBhvr>
                                        <p:cTn id="43" dur="250" fill="hold"/>
                                        <p:tgtEl>
                                          <p:spTgt spid="42"/>
                                        </p:tgtEl>
                                        <p:attrNameLst>
                                          <p:attrName>ppt_x</p:attrName>
                                        </p:attrNameLst>
                                      </p:cBhvr>
                                      <p:tavLst>
                                        <p:tav tm="0">
                                          <p:val>
                                            <p:strVal val="#ppt_x"/>
                                          </p:val>
                                        </p:tav>
                                        <p:tav tm="50000">
                                          <p:val>
                                            <p:strVal val="#ppt_x+.1"/>
                                          </p:val>
                                        </p:tav>
                                        <p:tav tm="100000">
                                          <p:val>
                                            <p:strVal val="#ppt_x"/>
                                          </p:val>
                                        </p:tav>
                                      </p:tavLst>
                                    </p:anim>
                                    <p:anim calcmode="lin" valueType="num">
                                      <p:cBhvr>
                                        <p:cTn id="44" dur="250" fill="hold"/>
                                        <p:tgtEl>
                                          <p:spTgt spid="42"/>
                                        </p:tgtEl>
                                        <p:attrNameLst>
                                          <p:attrName>ppt_y</p:attrName>
                                        </p:attrNameLst>
                                      </p:cBhvr>
                                      <p:tavLst>
                                        <p:tav tm="0">
                                          <p:val>
                                            <p:strVal val="#ppt_y"/>
                                          </p:val>
                                        </p:tav>
                                        <p:tav tm="100000">
                                          <p:val>
                                            <p:strVal val="#ppt_y"/>
                                          </p:val>
                                        </p:tav>
                                      </p:tavLst>
                                    </p:anim>
                                    <p:anim calcmode="lin" valueType="num">
                                      <p:cBhvr>
                                        <p:cTn id="45" dur="250" fill="hold"/>
                                        <p:tgtEl>
                                          <p:spTgt spid="42"/>
                                        </p:tgtEl>
                                        <p:attrNameLst>
                                          <p:attrName>ppt_h</p:attrName>
                                        </p:attrNameLst>
                                      </p:cBhvr>
                                      <p:tavLst>
                                        <p:tav tm="0">
                                          <p:val>
                                            <p:strVal val="#ppt_h/10"/>
                                          </p:val>
                                        </p:tav>
                                        <p:tav tm="50000">
                                          <p:val>
                                            <p:strVal val="#ppt_h+.01"/>
                                          </p:val>
                                        </p:tav>
                                        <p:tav tm="100000">
                                          <p:val>
                                            <p:strVal val="#ppt_h"/>
                                          </p:val>
                                        </p:tav>
                                      </p:tavLst>
                                    </p:anim>
                                    <p:anim calcmode="lin" valueType="num">
                                      <p:cBhvr>
                                        <p:cTn id="46" dur="250" fill="hold"/>
                                        <p:tgtEl>
                                          <p:spTgt spid="42"/>
                                        </p:tgtEl>
                                        <p:attrNameLst>
                                          <p:attrName>ppt_w</p:attrName>
                                        </p:attrNameLst>
                                      </p:cBhvr>
                                      <p:tavLst>
                                        <p:tav tm="0">
                                          <p:val>
                                            <p:strVal val="#ppt_w/10"/>
                                          </p:val>
                                        </p:tav>
                                        <p:tav tm="50000">
                                          <p:val>
                                            <p:strVal val="#ppt_w+.01"/>
                                          </p:val>
                                        </p:tav>
                                        <p:tav tm="100000">
                                          <p:val>
                                            <p:strVal val="#ppt_w"/>
                                          </p:val>
                                        </p:tav>
                                      </p:tavLst>
                                    </p:anim>
                                    <p:animEffect transition="in" filter="fade">
                                      <p:cBhvr>
                                        <p:cTn id="47" dur="250" tmFilter="0,0; .5, 1; 1, 1"/>
                                        <p:tgtEl>
                                          <p:spTgt spid="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p:bldP spid="48" grpId="0" animBg="1"/>
      <p:bldP spid="49" grpId="0" animBg="1"/>
      <p:bldP spid="50" grpId="0" animBg="1"/>
      <p:bldP spid="51" grpId="0" animBg="1"/>
      <p:bldP spid="26" grpId="0" animBg="1"/>
      <p:bldP spid="30" grpId="0"/>
      <p:bldP spid="42" grpId="0">
        <p:tmplLst>
          <p:tmpl>
            <p:tnLst>
              <p:par>
                <p:cTn presetID="41" presetClass="entr" presetSubtype="0" fill="hold" nodeType="afterEffect">
                  <p:stCondLst>
                    <p:cond delay="0"/>
                  </p:stCondLst>
                  <p:iterate type="lt">
                    <p:tmPct val="10000"/>
                  </p:iterate>
                  <p:childTnLst>
                    <p:set>
                      <p:cBhvr>
                        <p:cTn dur="1" fill="hold">
                          <p:stCondLst>
                            <p:cond delay="0"/>
                          </p:stCondLst>
                        </p:cTn>
                        <p:tgtEl>
                          <p:spTgt spid="42"/>
                        </p:tgtEl>
                        <p:attrNameLst>
                          <p:attrName>style.visibility</p:attrName>
                        </p:attrNameLst>
                      </p:cBhvr>
                      <p:to>
                        <p:strVal val="visible"/>
                      </p:to>
                    </p:set>
                    <p:anim calcmode="lin" valueType="num">
                      <p:cBhvr>
                        <p:cTn dur="250" fill="hold"/>
                        <p:tgtEl>
                          <p:spTgt spid="42"/>
                        </p:tgtEl>
                        <p:attrNameLst>
                          <p:attrName>ppt_x</p:attrName>
                        </p:attrNameLst>
                      </p:cBhvr>
                      <p:tavLst>
                        <p:tav tm="0">
                          <p:val>
                            <p:strVal val="#ppt_x"/>
                          </p:val>
                        </p:tav>
                        <p:tav tm="50000">
                          <p:val>
                            <p:strVal val="#ppt_x+.1"/>
                          </p:val>
                        </p:tav>
                        <p:tav tm="100000">
                          <p:val>
                            <p:strVal val="#ppt_x"/>
                          </p:val>
                        </p:tav>
                      </p:tavLst>
                    </p:anim>
                    <p:anim calcmode="lin" valueType="num">
                      <p:cBhvr>
                        <p:cTn dur="250" fill="hold"/>
                        <p:tgtEl>
                          <p:spTgt spid="42"/>
                        </p:tgtEl>
                        <p:attrNameLst>
                          <p:attrName>ppt_y</p:attrName>
                        </p:attrNameLst>
                      </p:cBhvr>
                      <p:tavLst>
                        <p:tav tm="0">
                          <p:val>
                            <p:strVal val="#ppt_y"/>
                          </p:val>
                        </p:tav>
                        <p:tav tm="100000">
                          <p:val>
                            <p:strVal val="#ppt_y"/>
                          </p:val>
                        </p:tav>
                      </p:tavLst>
                    </p:anim>
                    <p:anim calcmode="lin" valueType="num">
                      <p:cBhvr>
                        <p:cTn dur="250" fill="hold"/>
                        <p:tgtEl>
                          <p:spTgt spid="42"/>
                        </p:tgtEl>
                        <p:attrNameLst>
                          <p:attrName>ppt_h</p:attrName>
                        </p:attrNameLst>
                      </p:cBhvr>
                      <p:tavLst>
                        <p:tav tm="0">
                          <p:val>
                            <p:strVal val="#ppt_h/10"/>
                          </p:val>
                        </p:tav>
                        <p:tav tm="50000">
                          <p:val>
                            <p:strVal val="#ppt_h+.01"/>
                          </p:val>
                        </p:tav>
                        <p:tav tm="100000">
                          <p:val>
                            <p:strVal val="#ppt_h"/>
                          </p:val>
                        </p:tav>
                      </p:tavLst>
                    </p:anim>
                    <p:anim calcmode="lin" valueType="num">
                      <p:cBhvr>
                        <p:cTn dur="250" fill="hold"/>
                        <p:tgtEl>
                          <p:spTgt spid="42"/>
                        </p:tgtEl>
                        <p:attrNameLst>
                          <p:attrName>ppt_w</p:attrName>
                        </p:attrNameLst>
                      </p:cBhvr>
                      <p:tavLst>
                        <p:tav tm="0">
                          <p:val>
                            <p:strVal val="#ppt_w/10"/>
                          </p:val>
                        </p:tav>
                        <p:tav tm="50000">
                          <p:val>
                            <p:strVal val="#ppt_w+.01"/>
                          </p:val>
                        </p:tav>
                        <p:tav tm="100000">
                          <p:val>
                            <p:strVal val="#ppt_w"/>
                          </p:val>
                        </p:tav>
                      </p:tavLst>
                    </p:anim>
                    <p:animEffect transition="in" filter="fade">
                      <p:cBhvr>
                        <p:cTn dur="250" tmFilter="0,0; .5, 1; 1, 1"/>
                        <p:tgtEl>
                          <p:spTgt spid="42"/>
                        </p:tgtEl>
                      </p:cBhvr>
                    </p:animEffect>
                  </p:childTnLst>
                </p:cTn>
              </p:par>
            </p:tnLst>
          </p:tmpl>
        </p:tmplLst>
      </p:bldP>
    </p:bldLst>
  </p:timing>
</p:sld>
</file>

<file path=ppt/slides/slide36.xml><?xml version="1.0" encoding="utf-8"?>
<p:sld xmlns:a="http://schemas.openxmlformats.org/drawingml/2006/main" xmlns:r="http://schemas.openxmlformats.org/officeDocument/2006/relationships" xmlns:p="http://schemas.openxmlformats.org/presentationml/2006/main">
  <p:cSld>
    <p:bg>
      <p:bgPr>
        <a:gradFill>
          <a:gsLst>
            <a:gs pos="0">
              <a:schemeClr val="bg1"/>
            </a:gs>
            <a:gs pos="81000">
              <a:schemeClr val="bg1"/>
            </a:gs>
            <a:gs pos="92000">
              <a:schemeClr val="bg1">
                <a:lumMod val="95000"/>
              </a:schemeClr>
            </a:gs>
            <a:gs pos="100000">
              <a:schemeClr val="accent1">
                <a:lumMod val="30000"/>
                <a:lumOff val="70000"/>
              </a:schemeClr>
            </a:gs>
          </a:gsLst>
          <a:lin ang="10800000" scaled="0"/>
        </a:gradFill>
        <a:effectLst/>
      </p:bgPr>
    </p:bg>
    <p:spTree>
      <p:nvGrpSpPr>
        <p:cNvPr id="1" name=""/>
        <p:cNvGrpSpPr/>
        <p:nvPr/>
      </p:nvGrpSpPr>
      <p:grpSpPr>
        <a:xfrm>
          <a:off x="0" y="0"/>
          <a:ext cx="0" cy="0"/>
          <a:chOff x="0" y="0"/>
          <a:chExt cx="0" cy="0"/>
        </a:xfrm>
      </p:grpSpPr>
      <p:pic>
        <p:nvPicPr>
          <p:cNvPr id="23" name="صورة 22"/>
          <p:cNvPicPr>
            <a:picLocks noChangeAspect="1"/>
          </p:cNvPicPr>
          <p:nvPr/>
        </p:nvPicPr>
        <p:blipFill rotWithShape="1">
          <a:blip r:embed="rId3" cstate="print">
            <a:alphaModFix amt="5000"/>
            <a:extLst>
              <a:ext uri="{28A0092B-C50C-407E-A947-70E740481C1C}">
                <a14:useLocalDpi xmlns:a14="http://schemas.microsoft.com/office/drawing/2010/main" val="0"/>
              </a:ext>
            </a:extLst>
          </a:blip>
          <a:srcRect l="25586" t="32295" r="25033" b="38551"/>
          <a:stretch/>
        </p:blipFill>
        <p:spPr>
          <a:xfrm>
            <a:off x="154213" y="5010964"/>
            <a:ext cx="3128525" cy="1847036"/>
          </a:xfrm>
          <a:prstGeom prst="rect">
            <a:avLst/>
          </a:prstGeom>
        </p:spPr>
      </p:pic>
      <p:pic>
        <p:nvPicPr>
          <p:cNvPr id="4" name="صورة 3" hidden="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234439" y="642891"/>
            <a:ext cx="2629303" cy="5693317"/>
          </a:xfrm>
          <a:prstGeom prst="rect">
            <a:avLst/>
          </a:prstGeom>
        </p:spPr>
      </p:pic>
      <p:pic>
        <p:nvPicPr>
          <p:cNvPr id="21" name="صورة 20">
            <a:extLst>
              <a:ext uri="{FF2B5EF4-FFF2-40B4-BE49-F238E27FC236}">
                <a16:creationId xmlns:a16="http://schemas.microsoft.com/office/drawing/2014/main" id="{9F210FA8-C448-7495-FA92-BA10970366B7}"/>
              </a:ext>
            </a:extLst>
          </p:cNvPr>
          <p:cNvPicPr>
            <a:picLocks noChangeAspect="1"/>
          </p:cNvPicPr>
          <p:nvPr/>
        </p:nvPicPr>
        <p:blipFill rotWithShape="1">
          <a:blip r:embed="rId5" cstate="print">
            <a:alphaModFix amt="20000"/>
            <a:duotone>
              <a:schemeClr val="accent2">
                <a:shade val="45000"/>
                <a:satMod val="135000"/>
              </a:schemeClr>
              <a:prstClr val="white"/>
            </a:duotone>
            <a:extLst>
              <a:ext uri="{28A0092B-C50C-407E-A947-70E740481C1C}">
                <a14:useLocalDpi xmlns:a14="http://schemas.microsoft.com/office/drawing/2010/main" val="0"/>
              </a:ext>
            </a:extLst>
          </a:blip>
          <a:srcRect l="25586" t="32295" r="25033" b="38551"/>
          <a:stretch/>
        </p:blipFill>
        <p:spPr>
          <a:xfrm>
            <a:off x="499351" y="4900176"/>
            <a:ext cx="1986062" cy="1172542"/>
          </a:xfrm>
          <a:prstGeom prst="rect">
            <a:avLst/>
          </a:prstGeom>
        </p:spPr>
      </p:pic>
      <p:sp>
        <p:nvSpPr>
          <p:cNvPr id="14" name="TextBox 7">
            <a:extLst>
              <a:ext uri="{FF2B5EF4-FFF2-40B4-BE49-F238E27FC236}">
                <a16:creationId xmlns:a16="http://schemas.microsoft.com/office/drawing/2014/main" id="{3D6C4DD3-C232-6B10-058D-E9BCE155CEDB}"/>
              </a:ext>
            </a:extLst>
          </p:cNvPr>
          <p:cNvSpPr txBox="1"/>
          <p:nvPr/>
        </p:nvSpPr>
        <p:spPr>
          <a:xfrm>
            <a:off x="1496723" y="6309700"/>
            <a:ext cx="3300865" cy="338554"/>
          </a:xfrm>
          <a:prstGeom prst="rect">
            <a:avLst/>
          </a:prstGeom>
          <a:noFill/>
        </p:spPr>
        <p:txBody>
          <a:bodyPr wrap="square">
            <a:spAutoFit/>
          </a:bodyPr>
          <a:lstStyle/>
          <a:p>
            <a:r>
              <a:rPr lang="en-US" sz="1600" dirty="0">
                <a:solidFill>
                  <a:schemeClr val="bg1">
                    <a:lumMod val="65000"/>
                  </a:schemeClr>
                </a:solidFill>
              </a:rPr>
              <a:t>Be An Entrepreneur 2022-2023</a:t>
            </a:r>
          </a:p>
        </p:txBody>
      </p:sp>
      <p:cxnSp>
        <p:nvCxnSpPr>
          <p:cNvPr id="61" name="رابط مستقيم 60">
            <a:extLst>
              <a:ext uri="{FF2B5EF4-FFF2-40B4-BE49-F238E27FC236}">
                <a16:creationId xmlns:a16="http://schemas.microsoft.com/office/drawing/2014/main" id="{50FA2C9B-58E4-2815-0A1D-9DC9B3DD7C07}"/>
              </a:ext>
            </a:extLst>
          </p:cNvPr>
          <p:cNvCxnSpPr/>
          <p:nvPr/>
        </p:nvCxnSpPr>
        <p:spPr>
          <a:xfrm flipH="1">
            <a:off x="1272109" y="6256700"/>
            <a:ext cx="4392000" cy="0"/>
          </a:xfrm>
          <a:prstGeom prst="line">
            <a:avLst/>
          </a:prstGeom>
          <a:noFill/>
          <a:ln w="19050" cap="rnd" cmpd="sng" algn="ctr">
            <a:solidFill>
              <a:srgbClr val="4472C4">
                <a:shade val="50000"/>
              </a:srgbClr>
            </a:solidFill>
            <a:prstDash val="lgDash"/>
            <a:miter lim="800000"/>
            <a:headEnd type="oval" w="lg" len="lg"/>
            <a:tailEnd type="oval" w="lg" len="lg"/>
          </a:ln>
          <a:effectLst/>
        </p:spPr>
      </p:cxnSp>
      <p:sp>
        <p:nvSpPr>
          <p:cNvPr id="36" name="Rectangle 31">
            <a:extLst>
              <a:ext uri="{FF2B5EF4-FFF2-40B4-BE49-F238E27FC236}">
                <a16:creationId xmlns:a16="http://schemas.microsoft.com/office/drawing/2014/main" id="{33A86A29-A034-9D0E-A48C-4CD0E9FC1886}"/>
              </a:ext>
            </a:extLst>
          </p:cNvPr>
          <p:cNvSpPr/>
          <p:nvPr/>
        </p:nvSpPr>
        <p:spPr>
          <a:xfrm>
            <a:off x="1224212" y="432885"/>
            <a:ext cx="9548318" cy="646331"/>
          </a:xfrm>
          <a:prstGeom prst="rect">
            <a:avLst/>
          </a:prstGeom>
        </p:spPr>
        <p:txBody>
          <a:bodyPr wrap="square" anchor="t">
            <a:spAutoFit/>
          </a:bodyPr>
          <a:lstStyle/>
          <a:p>
            <a:pPr algn="ctr">
              <a:defRPr/>
            </a:pPr>
            <a:r>
              <a:rPr lang="en-US" sz="3600" b="1" dirty="0">
                <a:solidFill>
                  <a:srgbClr val="4D2643"/>
                </a:solidFill>
                <a:latin typeface="El Messiri" panose="00000800000000000000" pitchFamily="50" charset="-78"/>
                <a:cs typeface="El Messiri" panose="00000800000000000000" pitchFamily="50" charset="-78"/>
              </a:rPr>
              <a:t>Points to Remember</a:t>
            </a:r>
          </a:p>
        </p:txBody>
      </p:sp>
      <p:sp>
        <p:nvSpPr>
          <p:cNvPr id="48" name="شكل حر 47">
            <a:extLst>
              <a:ext uri="{FF2B5EF4-FFF2-40B4-BE49-F238E27FC236}">
                <a16:creationId xmlns:a16="http://schemas.microsoft.com/office/drawing/2014/main" id="{B83DE556-7759-4E51-953E-6194E8578615}"/>
              </a:ext>
            </a:extLst>
          </p:cNvPr>
          <p:cNvSpPr/>
          <p:nvPr/>
        </p:nvSpPr>
        <p:spPr>
          <a:xfrm flipH="1" flipV="1">
            <a:off x="10629028" y="0"/>
            <a:ext cx="1562972" cy="6889284"/>
          </a:xfrm>
          <a:custGeom>
            <a:avLst/>
            <a:gdLst>
              <a:gd name="connsiteX0" fmla="*/ 38516 w 1562972"/>
              <a:gd name="connsiteY0" fmla="*/ 6889284 h 6889284"/>
              <a:gd name="connsiteX1" fmla="*/ 0 w 1562972"/>
              <a:gd name="connsiteY1" fmla="*/ 6889284 h 6889284"/>
              <a:gd name="connsiteX2" fmla="*/ 0 w 1562972"/>
              <a:gd name="connsiteY2" fmla="*/ 4984890 h 6889284"/>
              <a:gd name="connsiteX3" fmla="*/ 1103053 w 1562972"/>
              <a:gd name="connsiteY3" fmla="*/ 0 h 6889284"/>
              <a:gd name="connsiteX4" fmla="*/ 1562972 w 1562972"/>
              <a:gd name="connsiteY4" fmla="*/ 0 h 68892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62972" h="6889284">
                <a:moveTo>
                  <a:pt x="38516" y="6889284"/>
                </a:moveTo>
                <a:lnTo>
                  <a:pt x="0" y="6889284"/>
                </a:lnTo>
                <a:lnTo>
                  <a:pt x="0" y="4984890"/>
                </a:lnTo>
                <a:lnTo>
                  <a:pt x="1103053" y="0"/>
                </a:lnTo>
                <a:lnTo>
                  <a:pt x="1562972" y="0"/>
                </a:lnTo>
                <a:close/>
              </a:path>
            </a:pathLst>
          </a:custGeom>
          <a:solidFill>
            <a:srgbClr val="5AE2D2">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45720" tIns="22860" rIns="45720" bIns="22860" numCol="1" spcCol="0" rtlCol="0" fromWordArt="0" anchor="ctr" anchorCtr="0" forceAA="0" compatLnSpc="1">
            <a:prstTxWarp prst="textNoShape">
              <a:avLst/>
            </a:prstTxWarp>
            <a:noAutofit/>
          </a:bodyPr>
          <a:lstStyle/>
          <a:p>
            <a:pPr marL="0" marR="0" lvl="0" indent="0" algn="ctr" defTabSz="914400" rtl="1"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9" name="شكل حر 48">
            <a:extLst>
              <a:ext uri="{FF2B5EF4-FFF2-40B4-BE49-F238E27FC236}">
                <a16:creationId xmlns:a16="http://schemas.microsoft.com/office/drawing/2014/main" id="{9A5AC296-F6FE-43A1-9495-3FCD467F015B}"/>
              </a:ext>
            </a:extLst>
          </p:cNvPr>
          <p:cNvSpPr/>
          <p:nvPr/>
        </p:nvSpPr>
        <p:spPr>
          <a:xfrm flipH="1" flipV="1">
            <a:off x="11076210" y="1846834"/>
            <a:ext cx="1115790" cy="5042451"/>
          </a:xfrm>
          <a:custGeom>
            <a:avLst/>
            <a:gdLst>
              <a:gd name="connsiteX0" fmla="*/ 0 w 1115790"/>
              <a:gd name="connsiteY0" fmla="*/ 5042451 h 5042451"/>
              <a:gd name="connsiteX1" fmla="*/ 0 w 1115790"/>
              <a:gd name="connsiteY1" fmla="*/ 2963996 h 5042451"/>
              <a:gd name="connsiteX2" fmla="*/ 655871 w 1115790"/>
              <a:gd name="connsiteY2" fmla="*/ 0 h 5042451"/>
              <a:gd name="connsiteX3" fmla="*/ 1115790 w 1115790"/>
              <a:gd name="connsiteY3" fmla="*/ 0 h 5042451"/>
            </a:gdLst>
            <a:ahLst/>
            <a:cxnLst>
              <a:cxn ang="0">
                <a:pos x="connsiteX0" y="connsiteY0"/>
              </a:cxn>
              <a:cxn ang="0">
                <a:pos x="connsiteX1" y="connsiteY1"/>
              </a:cxn>
              <a:cxn ang="0">
                <a:pos x="connsiteX2" y="connsiteY2"/>
              </a:cxn>
              <a:cxn ang="0">
                <a:pos x="connsiteX3" y="connsiteY3"/>
              </a:cxn>
            </a:cxnLst>
            <a:rect l="l" t="t" r="r" b="b"/>
            <a:pathLst>
              <a:path w="1115790" h="5042451">
                <a:moveTo>
                  <a:pt x="0" y="5042451"/>
                </a:moveTo>
                <a:lnTo>
                  <a:pt x="0" y="2963996"/>
                </a:lnTo>
                <a:lnTo>
                  <a:pt x="655871" y="0"/>
                </a:lnTo>
                <a:lnTo>
                  <a:pt x="1115790" y="0"/>
                </a:lnTo>
                <a:close/>
              </a:path>
            </a:pathLst>
          </a:custGeom>
          <a:solidFill>
            <a:srgbClr val="5AE2D2">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45720" tIns="22860" rIns="45720" bIns="22860" numCol="1" spcCol="0" rtlCol="0" fromWordArt="0" anchor="ctr" anchorCtr="0" forceAA="0" compatLnSpc="1">
            <a:prstTxWarp prst="textNoShape">
              <a:avLst/>
            </a:prstTxWarp>
            <a:noAutofit/>
          </a:bodyPr>
          <a:lstStyle/>
          <a:p>
            <a:pPr marL="0" marR="0" lvl="0" indent="0" algn="ctr" defTabSz="914400" rtl="1"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0" name="شكل حر 49">
            <a:extLst>
              <a:ext uri="{FF2B5EF4-FFF2-40B4-BE49-F238E27FC236}">
                <a16:creationId xmlns:a16="http://schemas.microsoft.com/office/drawing/2014/main" id="{3FD56E2B-6CF9-462A-85E3-6FBE55378828}"/>
              </a:ext>
            </a:extLst>
          </p:cNvPr>
          <p:cNvSpPr/>
          <p:nvPr/>
        </p:nvSpPr>
        <p:spPr>
          <a:xfrm flipH="1" flipV="1">
            <a:off x="11528154" y="3889248"/>
            <a:ext cx="663846" cy="3000037"/>
          </a:xfrm>
          <a:custGeom>
            <a:avLst/>
            <a:gdLst>
              <a:gd name="connsiteX0" fmla="*/ 0 w 663846"/>
              <a:gd name="connsiteY0" fmla="*/ 3000037 h 3000037"/>
              <a:gd name="connsiteX1" fmla="*/ 0 w 663846"/>
              <a:gd name="connsiteY1" fmla="*/ 921582 h 3000037"/>
              <a:gd name="connsiteX2" fmla="*/ 203927 w 663846"/>
              <a:gd name="connsiteY2" fmla="*/ 0 h 3000037"/>
              <a:gd name="connsiteX3" fmla="*/ 663846 w 663846"/>
              <a:gd name="connsiteY3" fmla="*/ 0 h 3000037"/>
            </a:gdLst>
            <a:ahLst/>
            <a:cxnLst>
              <a:cxn ang="0">
                <a:pos x="connsiteX0" y="connsiteY0"/>
              </a:cxn>
              <a:cxn ang="0">
                <a:pos x="connsiteX1" y="connsiteY1"/>
              </a:cxn>
              <a:cxn ang="0">
                <a:pos x="connsiteX2" y="connsiteY2"/>
              </a:cxn>
              <a:cxn ang="0">
                <a:pos x="connsiteX3" y="connsiteY3"/>
              </a:cxn>
            </a:cxnLst>
            <a:rect l="l" t="t" r="r" b="b"/>
            <a:pathLst>
              <a:path w="663846" h="3000037">
                <a:moveTo>
                  <a:pt x="0" y="3000037"/>
                </a:moveTo>
                <a:lnTo>
                  <a:pt x="0" y="921582"/>
                </a:lnTo>
                <a:lnTo>
                  <a:pt x="203927" y="0"/>
                </a:lnTo>
                <a:lnTo>
                  <a:pt x="663846" y="0"/>
                </a:lnTo>
                <a:close/>
              </a:path>
            </a:pathLst>
          </a:custGeom>
          <a:solidFill>
            <a:srgbClr val="5AE2D2">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45720" tIns="22860" rIns="45720" bIns="22860" numCol="1" spcCol="0" rtlCol="0" fromWordArt="0" anchor="ctr" anchorCtr="0" forceAA="0" compatLnSpc="1">
            <a:prstTxWarp prst="textNoShape">
              <a:avLst/>
            </a:prstTxWarp>
            <a:noAutofit/>
          </a:bodyPr>
          <a:lstStyle/>
          <a:p>
            <a:pPr marL="0" marR="0" lvl="0" indent="0" algn="ctr" defTabSz="914400" rtl="1"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1" name="شكل حر 50">
            <a:extLst>
              <a:ext uri="{FF2B5EF4-FFF2-40B4-BE49-F238E27FC236}">
                <a16:creationId xmlns:a16="http://schemas.microsoft.com/office/drawing/2014/main" id="{3FD56E2B-6CF9-462A-85E3-6FBE55378828}"/>
              </a:ext>
            </a:extLst>
          </p:cNvPr>
          <p:cNvSpPr/>
          <p:nvPr/>
        </p:nvSpPr>
        <p:spPr>
          <a:xfrm flipH="1" flipV="1">
            <a:off x="11981248" y="5936858"/>
            <a:ext cx="210752" cy="952426"/>
          </a:xfrm>
          <a:custGeom>
            <a:avLst/>
            <a:gdLst>
              <a:gd name="connsiteX0" fmla="*/ 0 w 210752"/>
              <a:gd name="connsiteY0" fmla="*/ 952426 h 952426"/>
              <a:gd name="connsiteX1" fmla="*/ 0 w 210752"/>
              <a:gd name="connsiteY1" fmla="*/ 0 h 952426"/>
              <a:gd name="connsiteX2" fmla="*/ 210752 w 210752"/>
              <a:gd name="connsiteY2" fmla="*/ 0 h 952426"/>
            </a:gdLst>
            <a:ahLst/>
            <a:cxnLst>
              <a:cxn ang="0">
                <a:pos x="connsiteX0" y="connsiteY0"/>
              </a:cxn>
              <a:cxn ang="0">
                <a:pos x="connsiteX1" y="connsiteY1"/>
              </a:cxn>
              <a:cxn ang="0">
                <a:pos x="connsiteX2" y="connsiteY2"/>
              </a:cxn>
            </a:cxnLst>
            <a:rect l="l" t="t" r="r" b="b"/>
            <a:pathLst>
              <a:path w="210752" h="952426">
                <a:moveTo>
                  <a:pt x="0" y="952426"/>
                </a:moveTo>
                <a:lnTo>
                  <a:pt x="0" y="0"/>
                </a:lnTo>
                <a:lnTo>
                  <a:pt x="210752" y="0"/>
                </a:lnTo>
                <a:close/>
              </a:path>
            </a:pathLst>
          </a:custGeom>
          <a:solidFill>
            <a:srgbClr val="5AE2D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45720" tIns="22860" rIns="45720" bIns="22860" numCol="1" spcCol="0" rtlCol="0" fromWordArt="0" anchor="ctr" anchorCtr="0" forceAA="0" compatLnSpc="1">
            <a:prstTxWarp prst="textNoShape">
              <a:avLst/>
            </a:prstTxWarp>
            <a:noAutofit/>
          </a:bodyPr>
          <a:lstStyle/>
          <a:p>
            <a:pPr marL="0" marR="0" lvl="0" indent="0" algn="ctr" defTabSz="914400" rtl="1"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6" name="شكل بيضاوي 25">
            <a:extLst>
              <a:ext uri="{FF2B5EF4-FFF2-40B4-BE49-F238E27FC236}">
                <a16:creationId xmlns:a16="http://schemas.microsoft.com/office/drawing/2014/main" id="{5A751379-6FE0-8BCC-5AE0-851849D2F8D3}"/>
              </a:ext>
            </a:extLst>
          </p:cNvPr>
          <p:cNvSpPr>
            <a:spLocks noChangeAspect="1"/>
          </p:cNvSpPr>
          <p:nvPr/>
        </p:nvSpPr>
        <p:spPr>
          <a:xfrm>
            <a:off x="1516991" y="1424110"/>
            <a:ext cx="1224000" cy="1224000"/>
          </a:xfrm>
          <a:prstGeom prst="ellipse">
            <a:avLst/>
          </a:prstGeom>
          <a:gradFill flip="none" rotWithShape="1">
            <a:gsLst>
              <a:gs pos="581">
                <a:schemeClr val="bg1"/>
              </a:gs>
              <a:gs pos="17000">
                <a:schemeClr val="bg1"/>
              </a:gs>
              <a:gs pos="100000">
                <a:schemeClr val="accent3"/>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grpSp>
        <p:nvGrpSpPr>
          <p:cNvPr id="27" name="مجموعة 26">
            <a:extLst>
              <a:ext uri="{FF2B5EF4-FFF2-40B4-BE49-F238E27FC236}">
                <a16:creationId xmlns:a16="http://schemas.microsoft.com/office/drawing/2014/main" id="{18C510D8-C63B-AA5C-30FB-4726965BE1DF}"/>
              </a:ext>
            </a:extLst>
          </p:cNvPr>
          <p:cNvGrpSpPr/>
          <p:nvPr/>
        </p:nvGrpSpPr>
        <p:grpSpPr>
          <a:xfrm>
            <a:off x="1468391" y="1434100"/>
            <a:ext cx="1280152" cy="1189377"/>
            <a:chOff x="-5434392" y="691376"/>
            <a:chExt cx="3920147" cy="3642169"/>
          </a:xfrm>
          <a:gradFill>
            <a:gsLst>
              <a:gs pos="581">
                <a:srgbClr val="000000"/>
              </a:gs>
              <a:gs pos="100000">
                <a:schemeClr val="tx1">
                  <a:alpha val="0"/>
                </a:schemeClr>
              </a:gs>
            </a:gsLst>
            <a:lin ang="8100000" scaled="1"/>
          </a:gradFill>
        </p:grpSpPr>
        <p:sp>
          <p:nvSpPr>
            <p:cNvPr id="28" name="شكل حر 11">
              <a:extLst>
                <a:ext uri="{FF2B5EF4-FFF2-40B4-BE49-F238E27FC236}">
                  <a16:creationId xmlns:a16="http://schemas.microsoft.com/office/drawing/2014/main" id="{106FEBEC-A4B4-63E9-935F-8AEAA8E8DCB3}"/>
                </a:ext>
              </a:extLst>
            </p:cNvPr>
            <p:cNvSpPr/>
            <p:nvPr/>
          </p:nvSpPr>
          <p:spPr>
            <a:xfrm rot="19915677">
              <a:off x="-5089458" y="691376"/>
              <a:ext cx="3575213" cy="3620931"/>
            </a:xfrm>
            <a:custGeom>
              <a:avLst/>
              <a:gdLst>
                <a:gd name="connsiteX0" fmla="*/ 3714304 w 6438152"/>
                <a:gd name="connsiteY0" fmla="*/ 675848 h 6520480"/>
                <a:gd name="connsiteX1" fmla="*/ 3829386 w 6438152"/>
                <a:gd name="connsiteY1" fmla="*/ 778736 h 6520480"/>
                <a:gd name="connsiteX2" fmla="*/ 4279854 w 6438152"/>
                <a:gd name="connsiteY2" fmla="*/ 2120407 h 6520480"/>
                <a:gd name="connsiteX3" fmla="*/ 2608847 w 6438152"/>
                <a:gd name="connsiteY3" fmla="*/ 3642323 h 6520480"/>
                <a:gd name="connsiteX4" fmla="*/ 2520829 w 6438152"/>
                <a:gd name="connsiteY4" fmla="*/ 3663731 h 6520480"/>
                <a:gd name="connsiteX5" fmla="*/ 2622157 w 6438152"/>
                <a:gd name="connsiteY5" fmla="*/ 3621639 h 6520480"/>
                <a:gd name="connsiteX6" fmla="*/ 2738269 w 6438152"/>
                <a:gd name="connsiteY6" fmla="*/ 3567948 h 6520480"/>
                <a:gd name="connsiteX7" fmla="*/ 2835591 w 6438152"/>
                <a:gd name="connsiteY7" fmla="*/ 3518128 h 6520480"/>
                <a:gd name="connsiteX8" fmla="*/ 2907882 w 6438152"/>
                <a:gd name="connsiteY8" fmla="*/ 3491577 h 6520480"/>
                <a:gd name="connsiteX9" fmla="*/ 4218042 w 6438152"/>
                <a:gd name="connsiteY9" fmla="*/ 2115220 h 6520480"/>
                <a:gd name="connsiteX10" fmla="*/ 3904577 w 6438152"/>
                <a:gd name="connsiteY10" fmla="*/ 948786 h 6520480"/>
                <a:gd name="connsiteX11" fmla="*/ 3872446 w 6438152"/>
                <a:gd name="connsiteY11" fmla="*/ 913597 h 6520480"/>
                <a:gd name="connsiteX12" fmla="*/ 3868457 w 6438152"/>
                <a:gd name="connsiteY12" fmla="*/ 906006 h 6520480"/>
                <a:gd name="connsiteX13" fmla="*/ 3752701 w 6438152"/>
                <a:gd name="connsiteY13" fmla="*/ 725826 h 6520480"/>
                <a:gd name="connsiteX14" fmla="*/ 4518720 w 6438152"/>
                <a:gd name="connsiteY14" fmla="*/ 0 h 6520480"/>
                <a:gd name="connsiteX15" fmla="*/ 4638415 w 6438152"/>
                <a:gd name="connsiteY15" fmla="*/ 57660 h 6520480"/>
                <a:gd name="connsiteX16" fmla="*/ 6438152 w 6438152"/>
                <a:gd name="connsiteY16" fmla="*/ 3081539 h 6520480"/>
                <a:gd name="connsiteX17" fmla="*/ 2999211 w 6438152"/>
                <a:gd name="connsiteY17" fmla="*/ 6520480 h 6520480"/>
                <a:gd name="connsiteX18" fmla="*/ 147587 w 6438152"/>
                <a:gd name="connsiteY18" fmla="*/ 5004284 h 6520480"/>
                <a:gd name="connsiteX19" fmla="*/ 0 w 6438152"/>
                <a:gd name="connsiteY19" fmla="*/ 4761348 h 6520480"/>
                <a:gd name="connsiteX20" fmla="*/ 188519 w 6438152"/>
                <a:gd name="connsiteY20" fmla="*/ 4775621 h 6520480"/>
                <a:gd name="connsiteX21" fmla="*/ 1149488 w 6438152"/>
                <a:gd name="connsiteY21" fmla="*/ 4752557 h 6520480"/>
                <a:gd name="connsiteX22" fmla="*/ 5204160 w 6438152"/>
                <a:gd name="connsiteY22" fmla="*/ 1235911 h 6520480"/>
                <a:gd name="connsiteX23" fmla="*/ 4582260 w 6438152"/>
                <a:gd name="connsiteY23" fmla="*/ 66372 h 65204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6438152" h="6520480">
                  <a:moveTo>
                    <a:pt x="3714304" y="675848"/>
                  </a:moveTo>
                  <a:lnTo>
                    <a:pt x="3829386" y="778736"/>
                  </a:lnTo>
                  <a:cubicBezTo>
                    <a:pt x="4197920" y="1143348"/>
                    <a:pt x="4377193" y="1619380"/>
                    <a:pt x="4279854" y="2120407"/>
                  </a:cubicBezTo>
                  <a:cubicBezTo>
                    <a:pt x="4139929" y="2840634"/>
                    <a:pt x="3466492" y="3416484"/>
                    <a:pt x="2608847" y="3642323"/>
                  </a:cubicBezTo>
                  <a:lnTo>
                    <a:pt x="2520829" y="3663731"/>
                  </a:lnTo>
                  <a:lnTo>
                    <a:pt x="2622157" y="3621639"/>
                  </a:lnTo>
                  <a:cubicBezTo>
                    <a:pt x="2661405" y="3604423"/>
                    <a:pt x="2700119" y="3586520"/>
                    <a:pt x="2738269" y="3567948"/>
                  </a:cubicBezTo>
                  <a:lnTo>
                    <a:pt x="2835591" y="3518128"/>
                  </a:lnTo>
                  <a:lnTo>
                    <a:pt x="2907882" y="3491577"/>
                  </a:lnTo>
                  <a:cubicBezTo>
                    <a:pt x="3588494" y="3226577"/>
                    <a:pt x="4099771" y="2723994"/>
                    <a:pt x="4218042" y="2115220"/>
                  </a:cubicBezTo>
                  <a:cubicBezTo>
                    <a:pt x="4300831" y="1689080"/>
                    <a:pt x="4177335" y="1281504"/>
                    <a:pt x="3904577" y="948786"/>
                  </a:cubicBezTo>
                  <a:lnTo>
                    <a:pt x="3872446" y="913597"/>
                  </a:lnTo>
                  <a:lnTo>
                    <a:pt x="3868457" y="906006"/>
                  </a:lnTo>
                  <a:cubicBezTo>
                    <a:pt x="3833708" y="844351"/>
                    <a:pt x="3795057" y="784226"/>
                    <a:pt x="3752701" y="725826"/>
                  </a:cubicBezTo>
                  <a:close/>
                  <a:moveTo>
                    <a:pt x="4518720" y="0"/>
                  </a:moveTo>
                  <a:lnTo>
                    <a:pt x="4638415" y="57660"/>
                  </a:lnTo>
                  <a:cubicBezTo>
                    <a:pt x="5710419" y="640007"/>
                    <a:pt x="6438153" y="1775787"/>
                    <a:pt x="6438152" y="3081539"/>
                  </a:cubicBezTo>
                  <a:cubicBezTo>
                    <a:pt x="6438152" y="4980814"/>
                    <a:pt x="4898486" y="6520480"/>
                    <a:pt x="2999211" y="6520480"/>
                  </a:cubicBezTo>
                  <a:cubicBezTo>
                    <a:pt x="1812164" y="6520480"/>
                    <a:pt x="765590" y="5919048"/>
                    <a:pt x="147587" y="5004284"/>
                  </a:cubicBezTo>
                  <a:lnTo>
                    <a:pt x="0" y="4761348"/>
                  </a:lnTo>
                  <a:lnTo>
                    <a:pt x="188519" y="4775621"/>
                  </a:lnTo>
                  <a:cubicBezTo>
                    <a:pt x="503302" y="4789059"/>
                    <a:pt x="824821" y="4781966"/>
                    <a:pt x="1149488" y="4752557"/>
                  </a:cubicBezTo>
                  <a:cubicBezTo>
                    <a:pt x="3746832" y="4517281"/>
                    <a:pt x="5562172" y="2942825"/>
                    <a:pt x="5204160" y="1235911"/>
                  </a:cubicBezTo>
                  <a:cubicBezTo>
                    <a:pt x="5114657" y="809182"/>
                    <a:pt x="4897794" y="414574"/>
                    <a:pt x="4582260" y="66372"/>
                  </a:cubicBezTo>
                  <a:close/>
                </a:path>
              </a:pathLst>
            </a:custGeom>
            <a:gradFill flip="none" rotWithShape="1">
              <a:gsLst>
                <a:gs pos="0">
                  <a:schemeClr val="accent3"/>
                </a:gs>
                <a:gs pos="100000">
                  <a:schemeClr val="bg1">
                    <a:alpha val="56000"/>
                  </a:schemeClr>
                </a:gs>
              </a:gsLst>
              <a:lin ang="5400000" scaled="1"/>
              <a:tileRect/>
            </a:gradFill>
            <a:ln>
              <a:noFill/>
            </a:ln>
            <a:effectLst>
              <a:outerShdw blurRad="50800" dist="38100" dir="2700000" algn="tl" rotWithShape="0">
                <a:schemeClr val="bg1"/>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1" anchor="ctr">
              <a:noAutofit/>
            </a:bodyPr>
            <a:lstStyle/>
            <a:p>
              <a:pPr lvl="0" algn="ctr"/>
              <a:endParaRPr lang="ar-SA">
                <a:solidFill>
                  <a:prstClr val="white"/>
                </a:solidFill>
                <a:latin typeface="Calibri"/>
                <a:cs typeface="Arial" panose="020B0604020202020204" pitchFamily="34" charset="0"/>
              </a:endParaRPr>
            </a:p>
          </p:txBody>
        </p:sp>
        <p:sp>
          <p:nvSpPr>
            <p:cNvPr id="29" name="شكل حر 12">
              <a:extLst>
                <a:ext uri="{FF2B5EF4-FFF2-40B4-BE49-F238E27FC236}">
                  <a16:creationId xmlns:a16="http://schemas.microsoft.com/office/drawing/2014/main" id="{F0C421D1-653F-E9D3-4A09-1BCE811FDB6E}"/>
                </a:ext>
              </a:extLst>
            </p:cNvPr>
            <p:cNvSpPr/>
            <p:nvPr/>
          </p:nvSpPr>
          <p:spPr>
            <a:xfrm rot="7493099">
              <a:off x="-5411533" y="735471"/>
              <a:ext cx="3575215" cy="3620933"/>
            </a:xfrm>
            <a:custGeom>
              <a:avLst/>
              <a:gdLst>
                <a:gd name="connsiteX0" fmla="*/ 3714304 w 6438152"/>
                <a:gd name="connsiteY0" fmla="*/ 675848 h 6520480"/>
                <a:gd name="connsiteX1" fmla="*/ 3829386 w 6438152"/>
                <a:gd name="connsiteY1" fmla="*/ 778736 h 6520480"/>
                <a:gd name="connsiteX2" fmla="*/ 4279854 w 6438152"/>
                <a:gd name="connsiteY2" fmla="*/ 2120407 h 6520480"/>
                <a:gd name="connsiteX3" fmla="*/ 2608847 w 6438152"/>
                <a:gd name="connsiteY3" fmla="*/ 3642323 h 6520480"/>
                <a:gd name="connsiteX4" fmla="*/ 2520829 w 6438152"/>
                <a:gd name="connsiteY4" fmla="*/ 3663731 h 6520480"/>
                <a:gd name="connsiteX5" fmla="*/ 2622157 w 6438152"/>
                <a:gd name="connsiteY5" fmla="*/ 3621639 h 6520480"/>
                <a:gd name="connsiteX6" fmla="*/ 2738269 w 6438152"/>
                <a:gd name="connsiteY6" fmla="*/ 3567948 h 6520480"/>
                <a:gd name="connsiteX7" fmla="*/ 2835591 w 6438152"/>
                <a:gd name="connsiteY7" fmla="*/ 3518128 h 6520480"/>
                <a:gd name="connsiteX8" fmla="*/ 2907882 w 6438152"/>
                <a:gd name="connsiteY8" fmla="*/ 3491577 h 6520480"/>
                <a:gd name="connsiteX9" fmla="*/ 4218042 w 6438152"/>
                <a:gd name="connsiteY9" fmla="*/ 2115220 h 6520480"/>
                <a:gd name="connsiteX10" fmla="*/ 3904577 w 6438152"/>
                <a:gd name="connsiteY10" fmla="*/ 948786 h 6520480"/>
                <a:gd name="connsiteX11" fmla="*/ 3872446 w 6438152"/>
                <a:gd name="connsiteY11" fmla="*/ 913597 h 6520480"/>
                <a:gd name="connsiteX12" fmla="*/ 3868457 w 6438152"/>
                <a:gd name="connsiteY12" fmla="*/ 906006 h 6520480"/>
                <a:gd name="connsiteX13" fmla="*/ 3752701 w 6438152"/>
                <a:gd name="connsiteY13" fmla="*/ 725826 h 6520480"/>
                <a:gd name="connsiteX14" fmla="*/ 4518720 w 6438152"/>
                <a:gd name="connsiteY14" fmla="*/ 0 h 6520480"/>
                <a:gd name="connsiteX15" fmla="*/ 4638415 w 6438152"/>
                <a:gd name="connsiteY15" fmla="*/ 57660 h 6520480"/>
                <a:gd name="connsiteX16" fmla="*/ 6438152 w 6438152"/>
                <a:gd name="connsiteY16" fmla="*/ 3081539 h 6520480"/>
                <a:gd name="connsiteX17" fmla="*/ 2999211 w 6438152"/>
                <a:gd name="connsiteY17" fmla="*/ 6520480 h 6520480"/>
                <a:gd name="connsiteX18" fmla="*/ 147587 w 6438152"/>
                <a:gd name="connsiteY18" fmla="*/ 5004284 h 6520480"/>
                <a:gd name="connsiteX19" fmla="*/ 0 w 6438152"/>
                <a:gd name="connsiteY19" fmla="*/ 4761348 h 6520480"/>
                <a:gd name="connsiteX20" fmla="*/ 188519 w 6438152"/>
                <a:gd name="connsiteY20" fmla="*/ 4775621 h 6520480"/>
                <a:gd name="connsiteX21" fmla="*/ 1149488 w 6438152"/>
                <a:gd name="connsiteY21" fmla="*/ 4752557 h 6520480"/>
                <a:gd name="connsiteX22" fmla="*/ 5204160 w 6438152"/>
                <a:gd name="connsiteY22" fmla="*/ 1235911 h 6520480"/>
                <a:gd name="connsiteX23" fmla="*/ 4582260 w 6438152"/>
                <a:gd name="connsiteY23" fmla="*/ 66372 h 65204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6438152" h="6520480">
                  <a:moveTo>
                    <a:pt x="3714304" y="675848"/>
                  </a:moveTo>
                  <a:lnTo>
                    <a:pt x="3829386" y="778736"/>
                  </a:lnTo>
                  <a:cubicBezTo>
                    <a:pt x="4197920" y="1143348"/>
                    <a:pt x="4377193" y="1619380"/>
                    <a:pt x="4279854" y="2120407"/>
                  </a:cubicBezTo>
                  <a:cubicBezTo>
                    <a:pt x="4139929" y="2840634"/>
                    <a:pt x="3466492" y="3416484"/>
                    <a:pt x="2608847" y="3642323"/>
                  </a:cubicBezTo>
                  <a:lnTo>
                    <a:pt x="2520829" y="3663731"/>
                  </a:lnTo>
                  <a:lnTo>
                    <a:pt x="2622157" y="3621639"/>
                  </a:lnTo>
                  <a:cubicBezTo>
                    <a:pt x="2661405" y="3604423"/>
                    <a:pt x="2700119" y="3586520"/>
                    <a:pt x="2738269" y="3567948"/>
                  </a:cubicBezTo>
                  <a:lnTo>
                    <a:pt x="2835591" y="3518128"/>
                  </a:lnTo>
                  <a:lnTo>
                    <a:pt x="2907882" y="3491577"/>
                  </a:lnTo>
                  <a:cubicBezTo>
                    <a:pt x="3588494" y="3226577"/>
                    <a:pt x="4099771" y="2723994"/>
                    <a:pt x="4218042" y="2115220"/>
                  </a:cubicBezTo>
                  <a:cubicBezTo>
                    <a:pt x="4300831" y="1689080"/>
                    <a:pt x="4177335" y="1281504"/>
                    <a:pt x="3904577" y="948786"/>
                  </a:cubicBezTo>
                  <a:lnTo>
                    <a:pt x="3872446" y="913597"/>
                  </a:lnTo>
                  <a:lnTo>
                    <a:pt x="3868457" y="906006"/>
                  </a:lnTo>
                  <a:cubicBezTo>
                    <a:pt x="3833708" y="844351"/>
                    <a:pt x="3795057" y="784226"/>
                    <a:pt x="3752701" y="725826"/>
                  </a:cubicBezTo>
                  <a:close/>
                  <a:moveTo>
                    <a:pt x="4518720" y="0"/>
                  </a:moveTo>
                  <a:lnTo>
                    <a:pt x="4638415" y="57660"/>
                  </a:lnTo>
                  <a:cubicBezTo>
                    <a:pt x="5710419" y="640007"/>
                    <a:pt x="6438153" y="1775787"/>
                    <a:pt x="6438152" y="3081539"/>
                  </a:cubicBezTo>
                  <a:cubicBezTo>
                    <a:pt x="6438152" y="4980814"/>
                    <a:pt x="4898486" y="6520480"/>
                    <a:pt x="2999211" y="6520480"/>
                  </a:cubicBezTo>
                  <a:cubicBezTo>
                    <a:pt x="1812164" y="6520480"/>
                    <a:pt x="765590" y="5919048"/>
                    <a:pt x="147587" y="5004284"/>
                  </a:cubicBezTo>
                  <a:lnTo>
                    <a:pt x="0" y="4761348"/>
                  </a:lnTo>
                  <a:lnTo>
                    <a:pt x="188519" y="4775621"/>
                  </a:lnTo>
                  <a:cubicBezTo>
                    <a:pt x="503302" y="4789059"/>
                    <a:pt x="824821" y="4781966"/>
                    <a:pt x="1149488" y="4752557"/>
                  </a:cubicBezTo>
                  <a:cubicBezTo>
                    <a:pt x="3746832" y="4517281"/>
                    <a:pt x="5562172" y="2942825"/>
                    <a:pt x="5204160" y="1235911"/>
                  </a:cubicBezTo>
                  <a:cubicBezTo>
                    <a:pt x="5114657" y="809182"/>
                    <a:pt x="4897794" y="414574"/>
                    <a:pt x="4582260" y="66372"/>
                  </a:cubicBezTo>
                  <a:close/>
                </a:path>
              </a:pathLst>
            </a:custGeom>
            <a:gradFill flip="none" rotWithShape="1">
              <a:gsLst>
                <a:gs pos="0">
                  <a:schemeClr val="accent3"/>
                </a:gs>
                <a:gs pos="100000">
                  <a:schemeClr val="bg1">
                    <a:alpha val="56000"/>
                  </a:schemeClr>
                </a:gs>
              </a:gsLst>
              <a:lin ang="5400000" scaled="1"/>
              <a:tileRect/>
            </a:gradFill>
            <a:ln>
              <a:noFill/>
            </a:ln>
            <a:effectLst>
              <a:outerShdw blurRad="50800" dist="38100" dir="2700000" algn="tl" rotWithShape="0">
                <a:schemeClr val="bg1"/>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1" anchor="ctr">
              <a:noAutofit/>
            </a:bodyPr>
            <a:lstStyle/>
            <a:p>
              <a:pPr algn="ctr"/>
              <a:endParaRPr lang="ar-SA">
                <a:solidFill>
                  <a:prstClr val="white"/>
                </a:solidFill>
                <a:latin typeface="Calibri"/>
                <a:cs typeface="Arial" panose="020B0604020202020204" pitchFamily="34" charset="0"/>
              </a:endParaRPr>
            </a:p>
          </p:txBody>
        </p:sp>
      </p:grpSp>
      <p:sp>
        <p:nvSpPr>
          <p:cNvPr id="30" name="عنصر نائب للنص 13">
            <a:extLst>
              <a:ext uri="{FF2B5EF4-FFF2-40B4-BE49-F238E27FC236}">
                <a16:creationId xmlns:a16="http://schemas.microsoft.com/office/drawing/2014/main" id="{4B349345-9187-3664-94F6-B10B68F88CCF}"/>
              </a:ext>
            </a:extLst>
          </p:cNvPr>
          <p:cNvSpPr txBox="1">
            <a:spLocks/>
          </p:cNvSpPr>
          <p:nvPr/>
        </p:nvSpPr>
        <p:spPr>
          <a:xfrm>
            <a:off x="1834039" y="1708098"/>
            <a:ext cx="642628" cy="663473"/>
          </a:xfrm>
          <a:prstGeom prst="rect">
            <a:avLst/>
          </a:prstGeom>
        </p:spPr>
        <p:txBody>
          <a:bodyPr/>
          <a:lstStyle>
            <a:lvl1pPr marL="228600" indent="-228600" algn="r" defTabSz="914400" rtl="1"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r" defTabSz="914400" rtl="1"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r" defTabSz="914400" rtl="1"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rtl="0">
              <a:buNone/>
            </a:pPr>
            <a:r>
              <a:rPr lang="en-US" sz="3200" b="1" dirty="0">
                <a:solidFill>
                  <a:schemeClr val="tx1">
                    <a:lumMod val="65000"/>
                    <a:lumOff val="35000"/>
                  </a:schemeClr>
                </a:solidFill>
              </a:rPr>
              <a:t>4</a:t>
            </a:r>
            <a:endParaRPr lang="ar-SA" sz="3200" b="1" dirty="0">
              <a:solidFill>
                <a:schemeClr val="tx1">
                  <a:lumMod val="65000"/>
                  <a:lumOff val="35000"/>
                </a:schemeClr>
              </a:solidFill>
            </a:endParaRPr>
          </a:p>
        </p:txBody>
      </p:sp>
      <p:sp>
        <p:nvSpPr>
          <p:cNvPr id="31" name="شكل بيضاوي 30">
            <a:extLst>
              <a:ext uri="{FF2B5EF4-FFF2-40B4-BE49-F238E27FC236}">
                <a16:creationId xmlns:a16="http://schemas.microsoft.com/office/drawing/2014/main" id="{BF53C429-A2C7-6211-7458-B25319653CF0}"/>
              </a:ext>
            </a:extLst>
          </p:cNvPr>
          <p:cNvSpPr>
            <a:spLocks noChangeAspect="1"/>
          </p:cNvSpPr>
          <p:nvPr/>
        </p:nvSpPr>
        <p:spPr>
          <a:xfrm>
            <a:off x="1565954" y="3807336"/>
            <a:ext cx="1224000" cy="1224000"/>
          </a:xfrm>
          <a:prstGeom prst="ellipse">
            <a:avLst/>
          </a:prstGeom>
          <a:gradFill flip="none" rotWithShape="1">
            <a:gsLst>
              <a:gs pos="581">
                <a:schemeClr val="bg1"/>
              </a:gs>
              <a:gs pos="17000">
                <a:schemeClr val="bg1"/>
              </a:gs>
              <a:gs pos="100000">
                <a:schemeClr val="accent3"/>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sp>
        <p:nvSpPr>
          <p:cNvPr id="37" name="عنصر نائب للنص 13">
            <a:extLst>
              <a:ext uri="{FF2B5EF4-FFF2-40B4-BE49-F238E27FC236}">
                <a16:creationId xmlns:a16="http://schemas.microsoft.com/office/drawing/2014/main" id="{731974D8-D9B5-5727-22FD-D154EC599070}"/>
              </a:ext>
            </a:extLst>
          </p:cNvPr>
          <p:cNvSpPr txBox="1">
            <a:spLocks/>
          </p:cNvSpPr>
          <p:nvPr/>
        </p:nvSpPr>
        <p:spPr>
          <a:xfrm>
            <a:off x="1881416" y="4088151"/>
            <a:ext cx="642628" cy="663473"/>
          </a:xfrm>
          <a:prstGeom prst="rect">
            <a:avLst/>
          </a:prstGeom>
        </p:spPr>
        <p:txBody>
          <a:bodyPr/>
          <a:lstStyle>
            <a:lvl1pPr marL="228600" indent="-228600" algn="r" defTabSz="914400" rtl="1"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r" defTabSz="914400" rtl="1"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r" defTabSz="914400" rtl="1"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rtl="0">
              <a:buNone/>
            </a:pPr>
            <a:r>
              <a:rPr lang="en-US" sz="3200" b="1" dirty="0">
                <a:solidFill>
                  <a:schemeClr val="tx1">
                    <a:lumMod val="65000"/>
                    <a:lumOff val="35000"/>
                  </a:schemeClr>
                </a:solidFill>
              </a:rPr>
              <a:t>5</a:t>
            </a:r>
            <a:endParaRPr lang="ar-SA" sz="3200" b="1" dirty="0">
              <a:solidFill>
                <a:schemeClr val="tx1">
                  <a:lumMod val="65000"/>
                  <a:lumOff val="35000"/>
                </a:schemeClr>
              </a:solidFill>
            </a:endParaRPr>
          </a:p>
        </p:txBody>
      </p:sp>
      <p:sp>
        <p:nvSpPr>
          <p:cNvPr id="42" name="عنصر نائب للنص 40">
            <a:extLst>
              <a:ext uri="{FF2B5EF4-FFF2-40B4-BE49-F238E27FC236}">
                <a16:creationId xmlns:a16="http://schemas.microsoft.com/office/drawing/2014/main" id="{E41A071C-517D-0AE8-5405-87FF78533278}"/>
              </a:ext>
            </a:extLst>
          </p:cNvPr>
          <p:cNvSpPr txBox="1">
            <a:spLocks/>
          </p:cNvSpPr>
          <p:nvPr/>
        </p:nvSpPr>
        <p:spPr>
          <a:xfrm>
            <a:off x="3411980" y="1668792"/>
            <a:ext cx="7087806" cy="593559"/>
          </a:xfrm>
          <a:prstGeom prst="rect">
            <a:avLst/>
          </a:prstGeom>
        </p:spPr>
        <p:txBody>
          <a:bodyPr vert="horz" lIns="91440" tIns="45720" rIns="91440" bIns="45720" rtlCol="1" anchor="ctr"/>
          <a:lstStyle>
            <a:defPPr>
              <a:defRPr lang="ar-SA"/>
            </a:defPPr>
            <a:lvl1pPr marL="0" indent="0" algn="l" rtl="0" eaLnBrk="0" fontAlgn="base" hangingPunct="0">
              <a:spcBef>
                <a:spcPct val="0"/>
              </a:spcBef>
              <a:spcAft>
                <a:spcPct val="0"/>
              </a:spcAft>
              <a:buNone/>
              <a:defRPr lang="en-US" sz="2600" b="1" kern="1200" dirty="0">
                <a:solidFill>
                  <a:schemeClr val="tx1">
                    <a:lumMod val="75000"/>
                    <a:lumOff val="25000"/>
                  </a:schemeClr>
                </a:solidFill>
                <a:latin typeface="Arial" panose="020B0604020202020204" pitchFamily="34" charset="0"/>
                <a:ea typeface="+mn-ea"/>
                <a:cs typeface="Arial" panose="020B0604020202020204" pitchFamily="34" charset="0"/>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5pPr>
            <a:lvl6pPr marL="2286000" algn="r" defTabSz="914400" rtl="1" eaLnBrk="1" latinLnBrk="0" hangingPunct="1">
              <a:defRPr kern="1200">
                <a:solidFill>
                  <a:schemeClr val="tx1"/>
                </a:solidFill>
                <a:latin typeface="Arial" panose="020B0604020202020204" pitchFamily="34" charset="0"/>
                <a:ea typeface="+mn-ea"/>
                <a:cs typeface="Arial" panose="020B0604020202020204" pitchFamily="34" charset="0"/>
              </a:defRPr>
            </a:lvl6pPr>
            <a:lvl7pPr marL="2743200" algn="r" defTabSz="914400" rtl="1" eaLnBrk="1" latinLnBrk="0" hangingPunct="1">
              <a:defRPr kern="1200">
                <a:solidFill>
                  <a:schemeClr val="tx1"/>
                </a:solidFill>
                <a:latin typeface="Arial" panose="020B0604020202020204" pitchFamily="34" charset="0"/>
                <a:ea typeface="+mn-ea"/>
                <a:cs typeface="Arial" panose="020B0604020202020204" pitchFamily="34" charset="0"/>
              </a:defRPr>
            </a:lvl7pPr>
            <a:lvl8pPr marL="3200400" algn="r" defTabSz="914400" rtl="1" eaLnBrk="1" latinLnBrk="0" hangingPunct="1">
              <a:defRPr kern="1200">
                <a:solidFill>
                  <a:schemeClr val="tx1"/>
                </a:solidFill>
                <a:latin typeface="Arial" panose="020B0604020202020204" pitchFamily="34" charset="0"/>
                <a:ea typeface="+mn-ea"/>
                <a:cs typeface="Arial" panose="020B0604020202020204" pitchFamily="34" charset="0"/>
              </a:defRPr>
            </a:lvl8pPr>
            <a:lvl9pPr marL="3657600" algn="r" defTabSz="914400" rtl="1" eaLnBrk="1" latinLnBrk="0" hangingPunct="1">
              <a:defRPr kern="1200">
                <a:solidFill>
                  <a:schemeClr val="tx1"/>
                </a:solidFill>
                <a:latin typeface="Arial" panose="020B0604020202020204" pitchFamily="34" charset="0"/>
                <a:ea typeface="+mn-ea"/>
                <a:cs typeface="Arial" panose="020B0604020202020204" pitchFamily="34" charset="0"/>
              </a:defRPr>
            </a:lvl9pPr>
          </a:lstStyle>
          <a:p>
            <a:pPr marL="228600" indent="-228600" algn="just" eaLnBrk="1" hangingPunct="1"/>
            <a:r>
              <a:rPr lang="en-US" sz="2000" b="0" dirty="0"/>
              <a:t>If you want to raise more capital but not give up control over your business, you can get a limited partner.</a:t>
            </a:r>
          </a:p>
        </p:txBody>
      </p:sp>
      <p:sp>
        <p:nvSpPr>
          <p:cNvPr id="46" name="عنصر نائب للنص 40">
            <a:extLst>
              <a:ext uri="{FF2B5EF4-FFF2-40B4-BE49-F238E27FC236}">
                <a16:creationId xmlns:a16="http://schemas.microsoft.com/office/drawing/2014/main" id="{5BF7CC05-0DFD-9220-3D2A-628331CD875A}"/>
              </a:ext>
            </a:extLst>
          </p:cNvPr>
          <p:cNvSpPr txBox="1">
            <a:spLocks/>
          </p:cNvSpPr>
          <p:nvPr/>
        </p:nvSpPr>
        <p:spPr>
          <a:xfrm>
            <a:off x="3413461" y="3504660"/>
            <a:ext cx="8114693" cy="1827172"/>
          </a:xfrm>
          <a:prstGeom prst="rect">
            <a:avLst/>
          </a:prstGeom>
        </p:spPr>
        <p:txBody>
          <a:bodyPr vert="horz" lIns="91440" tIns="45720" rIns="91440" bIns="45720" rtlCol="1" anchor="ctr"/>
          <a:lstStyle>
            <a:defPPr>
              <a:defRPr lang="ar-SA"/>
            </a:defPPr>
            <a:lvl1pPr marL="228600" indent="-228600" algn="ctr" eaLnBrk="1" hangingPunct="1">
              <a:buNone/>
              <a:defRPr sz="2000" b="0">
                <a:solidFill>
                  <a:schemeClr val="tx1">
                    <a:lumMod val="75000"/>
                    <a:lumOff val="25000"/>
                  </a:schemeClr>
                </a:solidFill>
              </a:defRPr>
            </a:lvl1pPr>
            <a:lvl2pPr marL="685800" indent="-228600" algn="r" defTabSz="914400" rtl="1"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r" defTabSz="914400" rtl="1"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just"/>
            <a:r>
              <a:rPr lang="en-US" dirty="0"/>
              <a:t>If you decide to set up a corporation, you should get ready for significant administrative requirements and high costs of setting up the company. But the benefits are you get protected from liability as an owner, you can easily raise capital by going to the stock market or selling bonds, and the corporation can last for a long time.</a:t>
            </a:r>
          </a:p>
        </p:txBody>
      </p:sp>
      <p:grpSp>
        <p:nvGrpSpPr>
          <p:cNvPr id="55" name="مجموعة 54">
            <a:extLst>
              <a:ext uri="{FF2B5EF4-FFF2-40B4-BE49-F238E27FC236}">
                <a16:creationId xmlns:a16="http://schemas.microsoft.com/office/drawing/2014/main" id="{B128C075-27A1-76D6-634D-AD6F61E336CC}"/>
              </a:ext>
            </a:extLst>
          </p:cNvPr>
          <p:cNvGrpSpPr/>
          <p:nvPr/>
        </p:nvGrpSpPr>
        <p:grpSpPr>
          <a:xfrm>
            <a:off x="1516991" y="3827445"/>
            <a:ext cx="1280152" cy="1189377"/>
            <a:chOff x="-5434391" y="691376"/>
            <a:chExt cx="3920146" cy="3642169"/>
          </a:xfrm>
          <a:gradFill>
            <a:gsLst>
              <a:gs pos="581">
                <a:srgbClr val="000000"/>
              </a:gs>
              <a:gs pos="100000">
                <a:schemeClr val="tx1">
                  <a:alpha val="0"/>
                </a:schemeClr>
              </a:gs>
            </a:gsLst>
            <a:lin ang="8100000" scaled="1"/>
          </a:gradFill>
        </p:grpSpPr>
        <p:sp>
          <p:nvSpPr>
            <p:cNvPr id="56" name="شكل حر 31">
              <a:extLst>
                <a:ext uri="{FF2B5EF4-FFF2-40B4-BE49-F238E27FC236}">
                  <a16:creationId xmlns:a16="http://schemas.microsoft.com/office/drawing/2014/main" id="{887BEDEA-A0CB-F176-E7C3-7B8272A31021}"/>
                </a:ext>
              </a:extLst>
            </p:cNvPr>
            <p:cNvSpPr/>
            <p:nvPr/>
          </p:nvSpPr>
          <p:spPr>
            <a:xfrm rot="19915677">
              <a:off x="-5089458" y="691376"/>
              <a:ext cx="3575213" cy="3620931"/>
            </a:xfrm>
            <a:custGeom>
              <a:avLst/>
              <a:gdLst>
                <a:gd name="connsiteX0" fmla="*/ 3714304 w 6438152"/>
                <a:gd name="connsiteY0" fmla="*/ 675848 h 6520480"/>
                <a:gd name="connsiteX1" fmla="*/ 3829386 w 6438152"/>
                <a:gd name="connsiteY1" fmla="*/ 778736 h 6520480"/>
                <a:gd name="connsiteX2" fmla="*/ 4279854 w 6438152"/>
                <a:gd name="connsiteY2" fmla="*/ 2120407 h 6520480"/>
                <a:gd name="connsiteX3" fmla="*/ 2608847 w 6438152"/>
                <a:gd name="connsiteY3" fmla="*/ 3642323 h 6520480"/>
                <a:gd name="connsiteX4" fmla="*/ 2520829 w 6438152"/>
                <a:gd name="connsiteY4" fmla="*/ 3663731 h 6520480"/>
                <a:gd name="connsiteX5" fmla="*/ 2622157 w 6438152"/>
                <a:gd name="connsiteY5" fmla="*/ 3621639 h 6520480"/>
                <a:gd name="connsiteX6" fmla="*/ 2738269 w 6438152"/>
                <a:gd name="connsiteY6" fmla="*/ 3567948 h 6520480"/>
                <a:gd name="connsiteX7" fmla="*/ 2835591 w 6438152"/>
                <a:gd name="connsiteY7" fmla="*/ 3518128 h 6520480"/>
                <a:gd name="connsiteX8" fmla="*/ 2907882 w 6438152"/>
                <a:gd name="connsiteY8" fmla="*/ 3491577 h 6520480"/>
                <a:gd name="connsiteX9" fmla="*/ 4218042 w 6438152"/>
                <a:gd name="connsiteY9" fmla="*/ 2115220 h 6520480"/>
                <a:gd name="connsiteX10" fmla="*/ 3904577 w 6438152"/>
                <a:gd name="connsiteY10" fmla="*/ 948786 h 6520480"/>
                <a:gd name="connsiteX11" fmla="*/ 3872446 w 6438152"/>
                <a:gd name="connsiteY11" fmla="*/ 913597 h 6520480"/>
                <a:gd name="connsiteX12" fmla="*/ 3868457 w 6438152"/>
                <a:gd name="connsiteY12" fmla="*/ 906006 h 6520480"/>
                <a:gd name="connsiteX13" fmla="*/ 3752701 w 6438152"/>
                <a:gd name="connsiteY13" fmla="*/ 725826 h 6520480"/>
                <a:gd name="connsiteX14" fmla="*/ 4518720 w 6438152"/>
                <a:gd name="connsiteY14" fmla="*/ 0 h 6520480"/>
                <a:gd name="connsiteX15" fmla="*/ 4638415 w 6438152"/>
                <a:gd name="connsiteY15" fmla="*/ 57660 h 6520480"/>
                <a:gd name="connsiteX16" fmla="*/ 6438152 w 6438152"/>
                <a:gd name="connsiteY16" fmla="*/ 3081539 h 6520480"/>
                <a:gd name="connsiteX17" fmla="*/ 2999211 w 6438152"/>
                <a:gd name="connsiteY17" fmla="*/ 6520480 h 6520480"/>
                <a:gd name="connsiteX18" fmla="*/ 147587 w 6438152"/>
                <a:gd name="connsiteY18" fmla="*/ 5004284 h 6520480"/>
                <a:gd name="connsiteX19" fmla="*/ 0 w 6438152"/>
                <a:gd name="connsiteY19" fmla="*/ 4761348 h 6520480"/>
                <a:gd name="connsiteX20" fmla="*/ 188519 w 6438152"/>
                <a:gd name="connsiteY20" fmla="*/ 4775621 h 6520480"/>
                <a:gd name="connsiteX21" fmla="*/ 1149488 w 6438152"/>
                <a:gd name="connsiteY21" fmla="*/ 4752557 h 6520480"/>
                <a:gd name="connsiteX22" fmla="*/ 5204160 w 6438152"/>
                <a:gd name="connsiteY22" fmla="*/ 1235911 h 6520480"/>
                <a:gd name="connsiteX23" fmla="*/ 4582260 w 6438152"/>
                <a:gd name="connsiteY23" fmla="*/ 66372 h 65204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6438152" h="6520480">
                  <a:moveTo>
                    <a:pt x="3714304" y="675848"/>
                  </a:moveTo>
                  <a:lnTo>
                    <a:pt x="3829386" y="778736"/>
                  </a:lnTo>
                  <a:cubicBezTo>
                    <a:pt x="4197920" y="1143348"/>
                    <a:pt x="4377193" y="1619380"/>
                    <a:pt x="4279854" y="2120407"/>
                  </a:cubicBezTo>
                  <a:cubicBezTo>
                    <a:pt x="4139929" y="2840634"/>
                    <a:pt x="3466492" y="3416484"/>
                    <a:pt x="2608847" y="3642323"/>
                  </a:cubicBezTo>
                  <a:lnTo>
                    <a:pt x="2520829" y="3663731"/>
                  </a:lnTo>
                  <a:lnTo>
                    <a:pt x="2622157" y="3621639"/>
                  </a:lnTo>
                  <a:cubicBezTo>
                    <a:pt x="2661405" y="3604423"/>
                    <a:pt x="2700119" y="3586520"/>
                    <a:pt x="2738269" y="3567948"/>
                  </a:cubicBezTo>
                  <a:lnTo>
                    <a:pt x="2835591" y="3518128"/>
                  </a:lnTo>
                  <a:lnTo>
                    <a:pt x="2907882" y="3491577"/>
                  </a:lnTo>
                  <a:cubicBezTo>
                    <a:pt x="3588494" y="3226577"/>
                    <a:pt x="4099771" y="2723994"/>
                    <a:pt x="4218042" y="2115220"/>
                  </a:cubicBezTo>
                  <a:cubicBezTo>
                    <a:pt x="4300831" y="1689080"/>
                    <a:pt x="4177335" y="1281504"/>
                    <a:pt x="3904577" y="948786"/>
                  </a:cubicBezTo>
                  <a:lnTo>
                    <a:pt x="3872446" y="913597"/>
                  </a:lnTo>
                  <a:lnTo>
                    <a:pt x="3868457" y="906006"/>
                  </a:lnTo>
                  <a:cubicBezTo>
                    <a:pt x="3833708" y="844351"/>
                    <a:pt x="3795057" y="784226"/>
                    <a:pt x="3752701" y="725826"/>
                  </a:cubicBezTo>
                  <a:close/>
                  <a:moveTo>
                    <a:pt x="4518720" y="0"/>
                  </a:moveTo>
                  <a:lnTo>
                    <a:pt x="4638415" y="57660"/>
                  </a:lnTo>
                  <a:cubicBezTo>
                    <a:pt x="5710419" y="640007"/>
                    <a:pt x="6438153" y="1775787"/>
                    <a:pt x="6438152" y="3081539"/>
                  </a:cubicBezTo>
                  <a:cubicBezTo>
                    <a:pt x="6438152" y="4980814"/>
                    <a:pt x="4898486" y="6520480"/>
                    <a:pt x="2999211" y="6520480"/>
                  </a:cubicBezTo>
                  <a:cubicBezTo>
                    <a:pt x="1812164" y="6520480"/>
                    <a:pt x="765590" y="5919048"/>
                    <a:pt x="147587" y="5004284"/>
                  </a:cubicBezTo>
                  <a:lnTo>
                    <a:pt x="0" y="4761348"/>
                  </a:lnTo>
                  <a:lnTo>
                    <a:pt x="188519" y="4775621"/>
                  </a:lnTo>
                  <a:cubicBezTo>
                    <a:pt x="503302" y="4789059"/>
                    <a:pt x="824821" y="4781966"/>
                    <a:pt x="1149488" y="4752557"/>
                  </a:cubicBezTo>
                  <a:cubicBezTo>
                    <a:pt x="3746832" y="4517281"/>
                    <a:pt x="5562172" y="2942825"/>
                    <a:pt x="5204160" y="1235911"/>
                  </a:cubicBezTo>
                  <a:cubicBezTo>
                    <a:pt x="5114657" y="809182"/>
                    <a:pt x="4897794" y="414574"/>
                    <a:pt x="4582260" y="66372"/>
                  </a:cubicBezTo>
                  <a:close/>
                </a:path>
              </a:pathLst>
            </a:custGeom>
            <a:gradFill flip="none" rotWithShape="1">
              <a:gsLst>
                <a:gs pos="0">
                  <a:schemeClr val="accent3"/>
                </a:gs>
                <a:gs pos="100000">
                  <a:schemeClr val="bg1">
                    <a:alpha val="56000"/>
                  </a:schemeClr>
                </a:gs>
              </a:gsLst>
              <a:lin ang="5400000" scaled="1"/>
              <a:tileRect/>
            </a:gradFill>
            <a:ln>
              <a:noFill/>
            </a:ln>
            <a:effectLst>
              <a:outerShdw blurRad="50800" dist="38100" dir="2700000" algn="tl" rotWithShape="0">
                <a:schemeClr val="bg1"/>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1" anchor="ctr">
              <a:noAutofit/>
            </a:bodyPr>
            <a:lstStyle/>
            <a:p>
              <a:pPr lvl="0" algn="ctr"/>
              <a:endParaRPr lang="ar-SA">
                <a:solidFill>
                  <a:prstClr val="white"/>
                </a:solidFill>
                <a:latin typeface="Calibri"/>
                <a:cs typeface="Arial" panose="020B0604020202020204" pitchFamily="34" charset="0"/>
              </a:endParaRPr>
            </a:p>
          </p:txBody>
        </p:sp>
        <p:sp>
          <p:nvSpPr>
            <p:cNvPr id="57" name="شكل حر 32">
              <a:extLst>
                <a:ext uri="{FF2B5EF4-FFF2-40B4-BE49-F238E27FC236}">
                  <a16:creationId xmlns:a16="http://schemas.microsoft.com/office/drawing/2014/main" id="{9D07D6E8-3396-B4FE-23C2-D1F7F47F6DF6}"/>
                </a:ext>
              </a:extLst>
            </p:cNvPr>
            <p:cNvSpPr/>
            <p:nvPr/>
          </p:nvSpPr>
          <p:spPr>
            <a:xfrm rot="7493099">
              <a:off x="-5411532" y="735473"/>
              <a:ext cx="3575213" cy="3620931"/>
            </a:xfrm>
            <a:custGeom>
              <a:avLst/>
              <a:gdLst>
                <a:gd name="connsiteX0" fmla="*/ 3714304 w 6438152"/>
                <a:gd name="connsiteY0" fmla="*/ 675848 h 6520480"/>
                <a:gd name="connsiteX1" fmla="*/ 3829386 w 6438152"/>
                <a:gd name="connsiteY1" fmla="*/ 778736 h 6520480"/>
                <a:gd name="connsiteX2" fmla="*/ 4279854 w 6438152"/>
                <a:gd name="connsiteY2" fmla="*/ 2120407 h 6520480"/>
                <a:gd name="connsiteX3" fmla="*/ 2608847 w 6438152"/>
                <a:gd name="connsiteY3" fmla="*/ 3642323 h 6520480"/>
                <a:gd name="connsiteX4" fmla="*/ 2520829 w 6438152"/>
                <a:gd name="connsiteY4" fmla="*/ 3663731 h 6520480"/>
                <a:gd name="connsiteX5" fmla="*/ 2622157 w 6438152"/>
                <a:gd name="connsiteY5" fmla="*/ 3621639 h 6520480"/>
                <a:gd name="connsiteX6" fmla="*/ 2738269 w 6438152"/>
                <a:gd name="connsiteY6" fmla="*/ 3567948 h 6520480"/>
                <a:gd name="connsiteX7" fmla="*/ 2835591 w 6438152"/>
                <a:gd name="connsiteY7" fmla="*/ 3518128 h 6520480"/>
                <a:gd name="connsiteX8" fmla="*/ 2907882 w 6438152"/>
                <a:gd name="connsiteY8" fmla="*/ 3491577 h 6520480"/>
                <a:gd name="connsiteX9" fmla="*/ 4218042 w 6438152"/>
                <a:gd name="connsiteY9" fmla="*/ 2115220 h 6520480"/>
                <a:gd name="connsiteX10" fmla="*/ 3904577 w 6438152"/>
                <a:gd name="connsiteY10" fmla="*/ 948786 h 6520480"/>
                <a:gd name="connsiteX11" fmla="*/ 3872446 w 6438152"/>
                <a:gd name="connsiteY11" fmla="*/ 913597 h 6520480"/>
                <a:gd name="connsiteX12" fmla="*/ 3868457 w 6438152"/>
                <a:gd name="connsiteY12" fmla="*/ 906006 h 6520480"/>
                <a:gd name="connsiteX13" fmla="*/ 3752701 w 6438152"/>
                <a:gd name="connsiteY13" fmla="*/ 725826 h 6520480"/>
                <a:gd name="connsiteX14" fmla="*/ 4518720 w 6438152"/>
                <a:gd name="connsiteY14" fmla="*/ 0 h 6520480"/>
                <a:gd name="connsiteX15" fmla="*/ 4638415 w 6438152"/>
                <a:gd name="connsiteY15" fmla="*/ 57660 h 6520480"/>
                <a:gd name="connsiteX16" fmla="*/ 6438152 w 6438152"/>
                <a:gd name="connsiteY16" fmla="*/ 3081539 h 6520480"/>
                <a:gd name="connsiteX17" fmla="*/ 2999211 w 6438152"/>
                <a:gd name="connsiteY17" fmla="*/ 6520480 h 6520480"/>
                <a:gd name="connsiteX18" fmla="*/ 147587 w 6438152"/>
                <a:gd name="connsiteY18" fmla="*/ 5004284 h 6520480"/>
                <a:gd name="connsiteX19" fmla="*/ 0 w 6438152"/>
                <a:gd name="connsiteY19" fmla="*/ 4761348 h 6520480"/>
                <a:gd name="connsiteX20" fmla="*/ 188519 w 6438152"/>
                <a:gd name="connsiteY20" fmla="*/ 4775621 h 6520480"/>
                <a:gd name="connsiteX21" fmla="*/ 1149488 w 6438152"/>
                <a:gd name="connsiteY21" fmla="*/ 4752557 h 6520480"/>
                <a:gd name="connsiteX22" fmla="*/ 5204160 w 6438152"/>
                <a:gd name="connsiteY22" fmla="*/ 1235911 h 6520480"/>
                <a:gd name="connsiteX23" fmla="*/ 4582260 w 6438152"/>
                <a:gd name="connsiteY23" fmla="*/ 66372 h 65204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6438152" h="6520480">
                  <a:moveTo>
                    <a:pt x="3714304" y="675848"/>
                  </a:moveTo>
                  <a:lnTo>
                    <a:pt x="3829386" y="778736"/>
                  </a:lnTo>
                  <a:cubicBezTo>
                    <a:pt x="4197920" y="1143348"/>
                    <a:pt x="4377193" y="1619380"/>
                    <a:pt x="4279854" y="2120407"/>
                  </a:cubicBezTo>
                  <a:cubicBezTo>
                    <a:pt x="4139929" y="2840634"/>
                    <a:pt x="3466492" y="3416484"/>
                    <a:pt x="2608847" y="3642323"/>
                  </a:cubicBezTo>
                  <a:lnTo>
                    <a:pt x="2520829" y="3663731"/>
                  </a:lnTo>
                  <a:lnTo>
                    <a:pt x="2622157" y="3621639"/>
                  </a:lnTo>
                  <a:cubicBezTo>
                    <a:pt x="2661405" y="3604423"/>
                    <a:pt x="2700119" y="3586520"/>
                    <a:pt x="2738269" y="3567948"/>
                  </a:cubicBezTo>
                  <a:lnTo>
                    <a:pt x="2835591" y="3518128"/>
                  </a:lnTo>
                  <a:lnTo>
                    <a:pt x="2907882" y="3491577"/>
                  </a:lnTo>
                  <a:cubicBezTo>
                    <a:pt x="3588494" y="3226577"/>
                    <a:pt x="4099771" y="2723994"/>
                    <a:pt x="4218042" y="2115220"/>
                  </a:cubicBezTo>
                  <a:cubicBezTo>
                    <a:pt x="4300831" y="1689080"/>
                    <a:pt x="4177335" y="1281504"/>
                    <a:pt x="3904577" y="948786"/>
                  </a:cubicBezTo>
                  <a:lnTo>
                    <a:pt x="3872446" y="913597"/>
                  </a:lnTo>
                  <a:lnTo>
                    <a:pt x="3868457" y="906006"/>
                  </a:lnTo>
                  <a:cubicBezTo>
                    <a:pt x="3833708" y="844351"/>
                    <a:pt x="3795057" y="784226"/>
                    <a:pt x="3752701" y="725826"/>
                  </a:cubicBezTo>
                  <a:close/>
                  <a:moveTo>
                    <a:pt x="4518720" y="0"/>
                  </a:moveTo>
                  <a:lnTo>
                    <a:pt x="4638415" y="57660"/>
                  </a:lnTo>
                  <a:cubicBezTo>
                    <a:pt x="5710419" y="640007"/>
                    <a:pt x="6438153" y="1775787"/>
                    <a:pt x="6438152" y="3081539"/>
                  </a:cubicBezTo>
                  <a:cubicBezTo>
                    <a:pt x="6438152" y="4980814"/>
                    <a:pt x="4898486" y="6520480"/>
                    <a:pt x="2999211" y="6520480"/>
                  </a:cubicBezTo>
                  <a:cubicBezTo>
                    <a:pt x="1812164" y="6520480"/>
                    <a:pt x="765590" y="5919048"/>
                    <a:pt x="147587" y="5004284"/>
                  </a:cubicBezTo>
                  <a:lnTo>
                    <a:pt x="0" y="4761348"/>
                  </a:lnTo>
                  <a:lnTo>
                    <a:pt x="188519" y="4775621"/>
                  </a:lnTo>
                  <a:cubicBezTo>
                    <a:pt x="503302" y="4789059"/>
                    <a:pt x="824821" y="4781966"/>
                    <a:pt x="1149488" y="4752557"/>
                  </a:cubicBezTo>
                  <a:cubicBezTo>
                    <a:pt x="3746832" y="4517281"/>
                    <a:pt x="5562172" y="2942825"/>
                    <a:pt x="5204160" y="1235911"/>
                  </a:cubicBezTo>
                  <a:cubicBezTo>
                    <a:pt x="5114657" y="809182"/>
                    <a:pt x="4897794" y="414574"/>
                    <a:pt x="4582260" y="66372"/>
                  </a:cubicBezTo>
                  <a:close/>
                </a:path>
              </a:pathLst>
            </a:custGeom>
            <a:gradFill flip="none" rotWithShape="1">
              <a:gsLst>
                <a:gs pos="0">
                  <a:schemeClr val="accent3"/>
                </a:gs>
                <a:gs pos="100000">
                  <a:schemeClr val="bg1">
                    <a:alpha val="56000"/>
                  </a:schemeClr>
                </a:gs>
              </a:gsLst>
              <a:lin ang="5400000" scaled="1"/>
              <a:tileRect/>
            </a:gradFill>
            <a:ln>
              <a:noFill/>
            </a:ln>
            <a:effectLst>
              <a:outerShdw blurRad="50800" dist="38100" dir="2700000" algn="tl" rotWithShape="0">
                <a:schemeClr val="bg1"/>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1" anchor="ctr">
              <a:noAutofit/>
            </a:bodyPr>
            <a:lstStyle/>
            <a:p>
              <a:pPr lvl="0" algn="ctr"/>
              <a:endParaRPr lang="ar-SA">
                <a:solidFill>
                  <a:prstClr val="white"/>
                </a:solidFill>
                <a:latin typeface="Calibri"/>
                <a:cs typeface="Arial" panose="020B0604020202020204" pitchFamily="34" charset="0"/>
              </a:endParaRPr>
            </a:p>
          </p:txBody>
        </p:sp>
      </p:grpSp>
    </p:spTree>
    <p:extLst>
      <p:ext uri="{BB962C8B-B14F-4D97-AF65-F5344CB8AC3E}">
        <p14:creationId xmlns:p14="http://schemas.microsoft.com/office/powerpoint/2010/main" val="17589274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5" fill="hold" grpId="0" nodeType="after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randombar(vertical)">
                                      <p:cBhvr>
                                        <p:cTn id="7" dur="150"/>
                                        <p:tgtEl>
                                          <p:spTgt spid="48"/>
                                        </p:tgtEl>
                                      </p:cBhvr>
                                    </p:animEffect>
                                  </p:childTnLst>
                                </p:cTn>
                              </p:par>
                            </p:childTnLst>
                          </p:cTn>
                        </p:par>
                        <p:par>
                          <p:cTn id="8" fill="hold">
                            <p:stCondLst>
                              <p:cond delay="150"/>
                            </p:stCondLst>
                            <p:childTnLst>
                              <p:par>
                                <p:cTn id="9" presetID="14" presetClass="entr" presetSubtype="5" fill="hold" grpId="0" nodeType="afterEffect">
                                  <p:stCondLst>
                                    <p:cond delay="0"/>
                                  </p:stCondLst>
                                  <p:childTnLst>
                                    <p:set>
                                      <p:cBhvr>
                                        <p:cTn id="10" dur="1" fill="hold">
                                          <p:stCondLst>
                                            <p:cond delay="0"/>
                                          </p:stCondLst>
                                        </p:cTn>
                                        <p:tgtEl>
                                          <p:spTgt spid="49"/>
                                        </p:tgtEl>
                                        <p:attrNameLst>
                                          <p:attrName>style.visibility</p:attrName>
                                        </p:attrNameLst>
                                      </p:cBhvr>
                                      <p:to>
                                        <p:strVal val="visible"/>
                                      </p:to>
                                    </p:set>
                                    <p:animEffect transition="in" filter="randombar(vertical)">
                                      <p:cBhvr>
                                        <p:cTn id="11" dur="150"/>
                                        <p:tgtEl>
                                          <p:spTgt spid="49"/>
                                        </p:tgtEl>
                                      </p:cBhvr>
                                    </p:animEffect>
                                  </p:childTnLst>
                                </p:cTn>
                              </p:par>
                            </p:childTnLst>
                          </p:cTn>
                        </p:par>
                        <p:par>
                          <p:cTn id="12" fill="hold">
                            <p:stCondLst>
                              <p:cond delay="300"/>
                            </p:stCondLst>
                            <p:childTnLst>
                              <p:par>
                                <p:cTn id="13" presetID="14" presetClass="entr" presetSubtype="5" fill="hold" grpId="0" nodeType="afterEffect">
                                  <p:stCondLst>
                                    <p:cond delay="0"/>
                                  </p:stCondLst>
                                  <p:childTnLst>
                                    <p:set>
                                      <p:cBhvr>
                                        <p:cTn id="14" dur="1" fill="hold">
                                          <p:stCondLst>
                                            <p:cond delay="0"/>
                                          </p:stCondLst>
                                        </p:cTn>
                                        <p:tgtEl>
                                          <p:spTgt spid="50"/>
                                        </p:tgtEl>
                                        <p:attrNameLst>
                                          <p:attrName>style.visibility</p:attrName>
                                        </p:attrNameLst>
                                      </p:cBhvr>
                                      <p:to>
                                        <p:strVal val="visible"/>
                                      </p:to>
                                    </p:set>
                                    <p:animEffect transition="in" filter="randombar(vertical)">
                                      <p:cBhvr>
                                        <p:cTn id="15" dur="150"/>
                                        <p:tgtEl>
                                          <p:spTgt spid="50"/>
                                        </p:tgtEl>
                                      </p:cBhvr>
                                    </p:animEffect>
                                  </p:childTnLst>
                                </p:cTn>
                              </p:par>
                            </p:childTnLst>
                          </p:cTn>
                        </p:par>
                        <p:par>
                          <p:cTn id="16" fill="hold">
                            <p:stCondLst>
                              <p:cond delay="450"/>
                            </p:stCondLst>
                            <p:childTnLst>
                              <p:par>
                                <p:cTn id="17" presetID="14" presetClass="entr" presetSubtype="5" fill="hold" grpId="0" nodeType="afterEffect">
                                  <p:stCondLst>
                                    <p:cond delay="0"/>
                                  </p:stCondLst>
                                  <p:childTnLst>
                                    <p:set>
                                      <p:cBhvr>
                                        <p:cTn id="18" dur="1" fill="hold">
                                          <p:stCondLst>
                                            <p:cond delay="0"/>
                                          </p:stCondLst>
                                        </p:cTn>
                                        <p:tgtEl>
                                          <p:spTgt spid="51"/>
                                        </p:tgtEl>
                                        <p:attrNameLst>
                                          <p:attrName>style.visibility</p:attrName>
                                        </p:attrNameLst>
                                      </p:cBhvr>
                                      <p:to>
                                        <p:strVal val="visible"/>
                                      </p:to>
                                    </p:set>
                                    <p:animEffect transition="in" filter="randombar(vertical)">
                                      <p:cBhvr>
                                        <p:cTn id="19" dur="150"/>
                                        <p:tgtEl>
                                          <p:spTgt spid="51"/>
                                        </p:tgtEl>
                                      </p:cBhvr>
                                    </p:animEffect>
                                  </p:childTnLst>
                                </p:cTn>
                              </p:par>
                            </p:childTnLst>
                          </p:cTn>
                        </p:par>
                        <p:par>
                          <p:cTn id="20" fill="hold">
                            <p:stCondLst>
                              <p:cond delay="600"/>
                            </p:stCondLst>
                            <p:childTnLst>
                              <p:par>
                                <p:cTn id="21" presetID="41" presetClass="entr" presetSubtype="0" fill="hold" grpId="0" nodeType="afterEffect">
                                  <p:stCondLst>
                                    <p:cond delay="0"/>
                                  </p:stCondLst>
                                  <p:iterate type="lt">
                                    <p:tmPct val="10000"/>
                                  </p:iterate>
                                  <p:childTnLst>
                                    <p:set>
                                      <p:cBhvr>
                                        <p:cTn id="22" dur="1" fill="hold">
                                          <p:stCondLst>
                                            <p:cond delay="0"/>
                                          </p:stCondLst>
                                        </p:cTn>
                                        <p:tgtEl>
                                          <p:spTgt spid="36"/>
                                        </p:tgtEl>
                                        <p:attrNameLst>
                                          <p:attrName>style.visibility</p:attrName>
                                        </p:attrNameLst>
                                      </p:cBhvr>
                                      <p:to>
                                        <p:strVal val="visible"/>
                                      </p:to>
                                    </p:set>
                                    <p:anim calcmode="lin" valueType="num">
                                      <p:cBhvr>
                                        <p:cTn id="23" dur="250" fill="hold"/>
                                        <p:tgtEl>
                                          <p:spTgt spid="36"/>
                                        </p:tgtEl>
                                        <p:attrNameLst>
                                          <p:attrName>ppt_x</p:attrName>
                                        </p:attrNameLst>
                                      </p:cBhvr>
                                      <p:tavLst>
                                        <p:tav tm="0">
                                          <p:val>
                                            <p:strVal val="#ppt_x"/>
                                          </p:val>
                                        </p:tav>
                                        <p:tav tm="50000">
                                          <p:val>
                                            <p:strVal val="#ppt_x+.1"/>
                                          </p:val>
                                        </p:tav>
                                        <p:tav tm="100000">
                                          <p:val>
                                            <p:strVal val="#ppt_x"/>
                                          </p:val>
                                        </p:tav>
                                      </p:tavLst>
                                    </p:anim>
                                    <p:anim calcmode="lin" valueType="num">
                                      <p:cBhvr>
                                        <p:cTn id="24" dur="250" fill="hold"/>
                                        <p:tgtEl>
                                          <p:spTgt spid="36"/>
                                        </p:tgtEl>
                                        <p:attrNameLst>
                                          <p:attrName>ppt_y</p:attrName>
                                        </p:attrNameLst>
                                      </p:cBhvr>
                                      <p:tavLst>
                                        <p:tav tm="0">
                                          <p:val>
                                            <p:strVal val="#ppt_y"/>
                                          </p:val>
                                        </p:tav>
                                        <p:tav tm="100000">
                                          <p:val>
                                            <p:strVal val="#ppt_y"/>
                                          </p:val>
                                        </p:tav>
                                      </p:tavLst>
                                    </p:anim>
                                    <p:anim calcmode="lin" valueType="num">
                                      <p:cBhvr>
                                        <p:cTn id="25" dur="250" fill="hold"/>
                                        <p:tgtEl>
                                          <p:spTgt spid="36"/>
                                        </p:tgtEl>
                                        <p:attrNameLst>
                                          <p:attrName>ppt_h</p:attrName>
                                        </p:attrNameLst>
                                      </p:cBhvr>
                                      <p:tavLst>
                                        <p:tav tm="0">
                                          <p:val>
                                            <p:strVal val="#ppt_h/10"/>
                                          </p:val>
                                        </p:tav>
                                        <p:tav tm="50000">
                                          <p:val>
                                            <p:strVal val="#ppt_h+.01"/>
                                          </p:val>
                                        </p:tav>
                                        <p:tav tm="100000">
                                          <p:val>
                                            <p:strVal val="#ppt_h"/>
                                          </p:val>
                                        </p:tav>
                                      </p:tavLst>
                                    </p:anim>
                                    <p:anim calcmode="lin" valueType="num">
                                      <p:cBhvr>
                                        <p:cTn id="26" dur="250" fill="hold"/>
                                        <p:tgtEl>
                                          <p:spTgt spid="36"/>
                                        </p:tgtEl>
                                        <p:attrNameLst>
                                          <p:attrName>ppt_w</p:attrName>
                                        </p:attrNameLst>
                                      </p:cBhvr>
                                      <p:tavLst>
                                        <p:tav tm="0">
                                          <p:val>
                                            <p:strVal val="#ppt_w/10"/>
                                          </p:val>
                                        </p:tav>
                                        <p:tav tm="50000">
                                          <p:val>
                                            <p:strVal val="#ppt_w+.01"/>
                                          </p:val>
                                        </p:tav>
                                        <p:tav tm="100000">
                                          <p:val>
                                            <p:strVal val="#ppt_w"/>
                                          </p:val>
                                        </p:tav>
                                      </p:tavLst>
                                    </p:anim>
                                    <p:animEffect transition="in" filter="fade">
                                      <p:cBhvr>
                                        <p:cTn id="27" dur="250" tmFilter="0,0; .5, 1; 1, 1"/>
                                        <p:tgtEl>
                                          <p:spTgt spid="36"/>
                                        </p:tgtEl>
                                      </p:cBhvr>
                                    </p:animEffect>
                                  </p:childTnLst>
                                </p:cTn>
                              </p:par>
                            </p:childTnLst>
                          </p:cTn>
                        </p:par>
                        <p:par>
                          <p:cTn id="28" fill="hold">
                            <p:stCondLst>
                              <p:cond delay="1225"/>
                            </p:stCondLst>
                            <p:childTnLst>
                              <p:par>
                                <p:cTn id="29" presetID="14" presetClass="entr" presetSubtype="10" fill="hold" grpId="0" nodeType="afterEffect">
                                  <p:stCondLst>
                                    <p:cond delay="0"/>
                                  </p:stCondLst>
                                  <p:childTnLst>
                                    <p:set>
                                      <p:cBhvr>
                                        <p:cTn id="30" dur="1" fill="hold">
                                          <p:stCondLst>
                                            <p:cond delay="0"/>
                                          </p:stCondLst>
                                        </p:cTn>
                                        <p:tgtEl>
                                          <p:spTgt spid="26"/>
                                        </p:tgtEl>
                                        <p:attrNameLst>
                                          <p:attrName>style.visibility</p:attrName>
                                        </p:attrNameLst>
                                      </p:cBhvr>
                                      <p:to>
                                        <p:strVal val="visible"/>
                                      </p:to>
                                    </p:set>
                                    <p:animEffect transition="in" filter="randombar(horizontal)">
                                      <p:cBhvr>
                                        <p:cTn id="31" dur="100"/>
                                        <p:tgtEl>
                                          <p:spTgt spid="26"/>
                                        </p:tgtEl>
                                      </p:cBhvr>
                                    </p:animEffect>
                                  </p:childTnLst>
                                </p:cTn>
                              </p:par>
                            </p:childTnLst>
                          </p:cTn>
                        </p:par>
                        <p:par>
                          <p:cTn id="32" fill="hold">
                            <p:stCondLst>
                              <p:cond delay="1725"/>
                            </p:stCondLst>
                            <p:childTnLst>
                              <p:par>
                                <p:cTn id="33" presetID="14" presetClass="entr" presetSubtype="10" fill="hold" grpId="0" nodeType="afterEffect">
                                  <p:stCondLst>
                                    <p:cond delay="0"/>
                                  </p:stCondLst>
                                  <p:childTnLst>
                                    <p:set>
                                      <p:cBhvr>
                                        <p:cTn id="34" dur="1" fill="hold">
                                          <p:stCondLst>
                                            <p:cond delay="0"/>
                                          </p:stCondLst>
                                        </p:cTn>
                                        <p:tgtEl>
                                          <p:spTgt spid="30"/>
                                        </p:tgtEl>
                                        <p:attrNameLst>
                                          <p:attrName>style.visibility</p:attrName>
                                        </p:attrNameLst>
                                      </p:cBhvr>
                                      <p:to>
                                        <p:strVal val="visible"/>
                                      </p:to>
                                    </p:set>
                                    <p:animEffect transition="in" filter="randombar(horizontal)">
                                      <p:cBhvr>
                                        <p:cTn id="35" dur="100"/>
                                        <p:tgtEl>
                                          <p:spTgt spid="30"/>
                                        </p:tgtEl>
                                      </p:cBhvr>
                                    </p:animEffect>
                                  </p:childTnLst>
                                </p:cTn>
                              </p:par>
                            </p:childTnLst>
                          </p:cTn>
                        </p:par>
                        <p:par>
                          <p:cTn id="36" fill="hold">
                            <p:stCondLst>
                              <p:cond delay="1825"/>
                            </p:stCondLst>
                            <p:childTnLst>
                              <p:par>
                                <p:cTn id="37" presetID="14" presetClass="entr" presetSubtype="10" fill="hold" grpId="0" nodeType="afterEffect">
                                  <p:stCondLst>
                                    <p:cond delay="0"/>
                                  </p:stCondLst>
                                  <p:childTnLst>
                                    <p:set>
                                      <p:cBhvr>
                                        <p:cTn id="38" dur="1" fill="hold">
                                          <p:stCondLst>
                                            <p:cond delay="0"/>
                                          </p:stCondLst>
                                        </p:cTn>
                                        <p:tgtEl>
                                          <p:spTgt spid="31"/>
                                        </p:tgtEl>
                                        <p:attrNameLst>
                                          <p:attrName>style.visibility</p:attrName>
                                        </p:attrNameLst>
                                      </p:cBhvr>
                                      <p:to>
                                        <p:strVal val="visible"/>
                                      </p:to>
                                    </p:set>
                                    <p:animEffect transition="in" filter="randombar(horizontal)">
                                      <p:cBhvr>
                                        <p:cTn id="39" dur="100"/>
                                        <p:tgtEl>
                                          <p:spTgt spid="31"/>
                                        </p:tgtEl>
                                      </p:cBhvr>
                                    </p:animEffect>
                                  </p:childTnLst>
                                </p:cTn>
                              </p:par>
                            </p:childTnLst>
                          </p:cTn>
                        </p:par>
                        <p:par>
                          <p:cTn id="40" fill="hold">
                            <p:stCondLst>
                              <p:cond delay="1925"/>
                            </p:stCondLst>
                            <p:childTnLst>
                              <p:par>
                                <p:cTn id="41" presetID="14" presetClass="entr" presetSubtype="10" fill="hold" grpId="0" nodeType="afterEffect">
                                  <p:stCondLst>
                                    <p:cond delay="0"/>
                                  </p:stCondLst>
                                  <p:childTnLst>
                                    <p:set>
                                      <p:cBhvr>
                                        <p:cTn id="42" dur="1" fill="hold">
                                          <p:stCondLst>
                                            <p:cond delay="0"/>
                                          </p:stCondLst>
                                        </p:cTn>
                                        <p:tgtEl>
                                          <p:spTgt spid="37"/>
                                        </p:tgtEl>
                                        <p:attrNameLst>
                                          <p:attrName>style.visibility</p:attrName>
                                        </p:attrNameLst>
                                      </p:cBhvr>
                                      <p:to>
                                        <p:strVal val="visible"/>
                                      </p:to>
                                    </p:set>
                                    <p:animEffect transition="in" filter="randombar(horizontal)">
                                      <p:cBhvr>
                                        <p:cTn id="43" dur="100"/>
                                        <p:tgtEl>
                                          <p:spTgt spid="37"/>
                                        </p:tgtEl>
                                      </p:cBhvr>
                                    </p:animEffect>
                                  </p:childTnLst>
                                </p:cTn>
                              </p:par>
                            </p:childTnLst>
                          </p:cTn>
                        </p:par>
                        <p:par>
                          <p:cTn id="44" fill="hold">
                            <p:stCondLst>
                              <p:cond delay="2025"/>
                            </p:stCondLst>
                            <p:childTnLst>
                              <p:par>
                                <p:cTn id="45" presetID="14" presetClass="entr" presetSubtype="10" fill="hold" nodeType="afterEffect">
                                  <p:stCondLst>
                                    <p:cond delay="0"/>
                                  </p:stCondLst>
                                  <p:childTnLst>
                                    <p:set>
                                      <p:cBhvr>
                                        <p:cTn id="46" dur="1" fill="hold">
                                          <p:stCondLst>
                                            <p:cond delay="0"/>
                                          </p:stCondLst>
                                        </p:cTn>
                                        <p:tgtEl>
                                          <p:spTgt spid="27"/>
                                        </p:tgtEl>
                                        <p:attrNameLst>
                                          <p:attrName>style.visibility</p:attrName>
                                        </p:attrNameLst>
                                      </p:cBhvr>
                                      <p:to>
                                        <p:strVal val="visible"/>
                                      </p:to>
                                    </p:set>
                                    <p:animEffect transition="in" filter="randombar(horizontal)">
                                      <p:cBhvr>
                                        <p:cTn id="47" dur="100"/>
                                        <p:tgtEl>
                                          <p:spTgt spid="27"/>
                                        </p:tgtEl>
                                      </p:cBhvr>
                                    </p:animEffect>
                                  </p:childTnLst>
                                </p:cTn>
                              </p:par>
                            </p:childTnLst>
                          </p:cTn>
                        </p:par>
                        <p:par>
                          <p:cTn id="48" fill="hold">
                            <p:stCondLst>
                              <p:cond delay="2125"/>
                            </p:stCondLst>
                            <p:childTnLst>
                              <p:par>
                                <p:cTn id="49" presetID="14" presetClass="entr" presetSubtype="10" fill="hold" nodeType="afterEffect">
                                  <p:stCondLst>
                                    <p:cond delay="0"/>
                                  </p:stCondLst>
                                  <p:childTnLst>
                                    <p:set>
                                      <p:cBhvr>
                                        <p:cTn id="50" dur="1" fill="hold">
                                          <p:stCondLst>
                                            <p:cond delay="0"/>
                                          </p:stCondLst>
                                        </p:cTn>
                                        <p:tgtEl>
                                          <p:spTgt spid="55"/>
                                        </p:tgtEl>
                                        <p:attrNameLst>
                                          <p:attrName>style.visibility</p:attrName>
                                        </p:attrNameLst>
                                      </p:cBhvr>
                                      <p:to>
                                        <p:strVal val="visible"/>
                                      </p:to>
                                    </p:set>
                                    <p:animEffect transition="in" filter="randombar(horizontal)">
                                      <p:cBhvr>
                                        <p:cTn id="51" dur="100"/>
                                        <p:tgtEl>
                                          <p:spTgt spid="55"/>
                                        </p:tgtEl>
                                      </p:cBhvr>
                                    </p:animEffect>
                                  </p:childTnLst>
                                </p:cTn>
                              </p:par>
                            </p:childTnLst>
                          </p:cTn>
                        </p:par>
                        <p:par>
                          <p:cTn id="52" fill="hold">
                            <p:stCondLst>
                              <p:cond delay="2225"/>
                            </p:stCondLst>
                            <p:childTnLst>
                              <p:par>
                                <p:cTn id="53" presetID="41" presetClass="entr" presetSubtype="0" fill="hold" grpId="0" nodeType="afterEffect">
                                  <p:stCondLst>
                                    <p:cond delay="0"/>
                                  </p:stCondLst>
                                  <p:iterate type="lt">
                                    <p:tmPct val="10000"/>
                                  </p:iterate>
                                  <p:childTnLst>
                                    <p:set>
                                      <p:cBhvr>
                                        <p:cTn id="54" dur="1" fill="hold">
                                          <p:stCondLst>
                                            <p:cond delay="0"/>
                                          </p:stCondLst>
                                        </p:cTn>
                                        <p:tgtEl>
                                          <p:spTgt spid="42"/>
                                        </p:tgtEl>
                                        <p:attrNameLst>
                                          <p:attrName>style.visibility</p:attrName>
                                        </p:attrNameLst>
                                      </p:cBhvr>
                                      <p:to>
                                        <p:strVal val="visible"/>
                                      </p:to>
                                    </p:set>
                                    <p:anim calcmode="lin" valueType="num">
                                      <p:cBhvr>
                                        <p:cTn id="55" dur="250" fill="hold"/>
                                        <p:tgtEl>
                                          <p:spTgt spid="42"/>
                                        </p:tgtEl>
                                        <p:attrNameLst>
                                          <p:attrName>ppt_x</p:attrName>
                                        </p:attrNameLst>
                                      </p:cBhvr>
                                      <p:tavLst>
                                        <p:tav tm="0">
                                          <p:val>
                                            <p:strVal val="#ppt_x"/>
                                          </p:val>
                                        </p:tav>
                                        <p:tav tm="50000">
                                          <p:val>
                                            <p:strVal val="#ppt_x+.1"/>
                                          </p:val>
                                        </p:tav>
                                        <p:tav tm="100000">
                                          <p:val>
                                            <p:strVal val="#ppt_x"/>
                                          </p:val>
                                        </p:tav>
                                      </p:tavLst>
                                    </p:anim>
                                    <p:anim calcmode="lin" valueType="num">
                                      <p:cBhvr>
                                        <p:cTn id="56" dur="250" fill="hold"/>
                                        <p:tgtEl>
                                          <p:spTgt spid="42"/>
                                        </p:tgtEl>
                                        <p:attrNameLst>
                                          <p:attrName>ppt_y</p:attrName>
                                        </p:attrNameLst>
                                      </p:cBhvr>
                                      <p:tavLst>
                                        <p:tav tm="0">
                                          <p:val>
                                            <p:strVal val="#ppt_y"/>
                                          </p:val>
                                        </p:tav>
                                        <p:tav tm="100000">
                                          <p:val>
                                            <p:strVal val="#ppt_y"/>
                                          </p:val>
                                        </p:tav>
                                      </p:tavLst>
                                    </p:anim>
                                    <p:anim calcmode="lin" valueType="num">
                                      <p:cBhvr>
                                        <p:cTn id="57" dur="250" fill="hold"/>
                                        <p:tgtEl>
                                          <p:spTgt spid="42"/>
                                        </p:tgtEl>
                                        <p:attrNameLst>
                                          <p:attrName>ppt_h</p:attrName>
                                        </p:attrNameLst>
                                      </p:cBhvr>
                                      <p:tavLst>
                                        <p:tav tm="0">
                                          <p:val>
                                            <p:strVal val="#ppt_h/10"/>
                                          </p:val>
                                        </p:tav>
                                        <p:tav tm="50000">
                                          <p:val>
                                            <p:strVal val="#ppt_h+.01"/>
                                          </p:val>
                                        </p:tav>
                                        <p:tav tm="100000">
                                          <p:val>
                                            <p:strVal val="#ppt_h"/>
                                          </p:val>
                                        </p:tav>
                                      </p:tavLst>
                                    </p:anim>
                                    <p:anim calcmode="lin" valueType="num">
                                      <p:cBhvr>
                                        <p:cTn id="58" dur="250" fill="hold"/>
                                        <p:tgtEl>
                                          <p:spTgt spid="42"/>
                                        </p:tgtEl>
                                        <p:attrNameLst>
                                          <p:attrName>ppt_w</p:attrName>
                                        </p:attrNameLst>
                                      </p:cBhvr>
                                      <p:tavLst>
                                        <p:tav tm="0">
                                          <p:val>
                                            <p:strVal val="#ppt_w/10"/>
                                          </p:val>
                                        </p:tav>
                                        <p:tav tm="50000">
                                          <p:val>
                                            <p:strVal val="#ppt_w+.01"/>
                                          </p:val>
                                        </p:tav>
                                        <p:tav tm="100000">
                                          <p:val>
                                            <p:strVal val="#ppt_w"/>
                                          </p:val>
                                        </p:tav>
                                      </p:tavLst>
                                    </p:anim>
                                    <p:animEffect transition="in" filter="fade">
                                      <p:cBhvr>
                                        <p:cTn id="59" dur="250" tmFilter="0,0; .5, 1; 1, 1"/>
                                        <p:tgtEl>
                                          <p:spTgt spid="42"/>
                                        </p:tgtEl>
                                      </p:cBhvr>
                                    </p:animEffect>
                                  </p:childTnLst>
                                </p:cTn>
                              </p:par>
                            </p:childTnLst>
                          </p:cTn>
                        </p:par>
                        <p:par>
                          <p:cTn id="60" fill="hold">
                            <p:stCondLst>
                              <p:cond delay="4650"/>
                            </p:stCondLst>
                            <p:childTnLst>
                              <p:par>
                                <p:cTn id="61" presetID="41" presetClass="entr" presetSubtype="0" fill="hold" grpId="0" nodeType="afterEffect">
                                  <p:stCondLst>
                                    <p:cond delay="0"/>
                                  </p:stCondLst>
                                  <p:iterate type="lt">
                                    <p:tmPct val="10000"/>
                                  </p:iterate>
                                  <p:childTnLst>
                                    <p:set>
                                      <p:cBhvr>
                                        <p:cTn id="62" dur="1" fill="hold">
                                          <p:stCondLst>
                                            <p:cond delay="0"/>
                                          </p:stCondLst>
                                        </p:cTn>
                                        <p:tgtEl>
                                          <p:spTgt spid="46"/>
                                        </p:tgtEl>
                                        <p:attrNameLst>
                                          <p:attrName>style.visibility</p:attrName>
                                        </p:attrNameLst>
                                      </p:cBhvr>
                                      <p:to>
                                        <p:strVal val="visible"/>
                                      </p:to>
                                    </p:set>
                                    <p:anim calcmode="lin" valueType="num">
                                      <p:cBhvr>
                                        <p:cTn id="63" dur="250" fill="hold"/>
                                        <p:tgtEl>
                                          <p:spTgt spid="46"/>
                                        </p:tgtEl>
                                        <p:attrNameLst>
                                          <p:attrName>ppt_x</p:attrName>
                                        </p:attrNameLst>
                                      </p:cBhvr>
                                      <p:tavLst>
                                        <p:tav tm="0">
                                          <p:val>
                                            <p:strVal val="#ppt_x"/>
                                          </p:val>
                                        </p:tav>
                                        <p:tav tm="50000">
                                          <p:val>
                                            <p:strVal val="#ppt_x+.1"/>
                                          </p:val>
                                        </p:tav>
                                        <p:tav tm="100000">
                                          <p:val>
                                            <p:strVal val="#ppt_x"/>
                                          </p:val>
                                        </p:tav>
                                      </p:tavLst>
                                    </p:anim>
                                    <p:anim calcmode="lin" valueType="num">
                                      <p:cBhvr>
                                        <p:cTn id="64" dur="250" fill="hold"/>
                                        <p:tgtEl>
                                          <p:spTgt spid="46"/>
                                        </p:tgtEl>
                                        <p:attrNameLst>
                                          <p:attrName>ppt_y</p:attrName>
                                        </p:attrNameLst>
                                      </p:cBhvr>
                                      <p:tavLst>
                                        <p:tav tm="0">
                                          <p:val>
                                            <p:strVal val="#ppt_y"/>
                                          </p:val>
                                        </p:tav>
                                        <p:tav tm="100000">
                                          <p:val>
                                            <p:strVal val="#ppt_y"/>
                                          </p:val>
                                        </p:tav>
                                      </p:tavLst>
                                    </p:anim>
                                    <p:anim calcmode="lin" valueType="num">
                                      <p:cBhvr>
                                        <p:cTn id="65" dur="250" fill="hold"/>
                                        <p:tgtEl>
                                          <p:spTgt spid="46"/>
                                        </p:tgtEl>
                                        <p:attrNameLst>
                                          <p:attrName>ppt_h</p:attrName>
                                        </p:attrNameLst>
                                      </p:cBhvr>
                                      <p:tavLst>
                                        <p:tav tm="0">
                                          <p:val>
                                            <p:strVal val="#ppt_h/10"/>
                                          </p:val>
                                        </p:tav>
                                        <p:tav tm="50000">
                                          <p:val>
                                            <p:strVal val="#ppt_h+.01"/>
                                          </p:val>
                                        </p:tav>
                                        <p:tav tm="100000">
                                          <p:val>
                                            <p:strVal val="#ppt_h"/>
                                          </p:val>
                                        </p:tav>
                                      </p:tavLst>
                                    </p:anim>
                                    <p:anim calcmode="lin" valueType="num">
                                      <p:cBhvr>
                                        <p:cTn id="66" dur="250" fill="hold"/>
                                        <p:tgtEl>
                                          <p:spTgt spid="46"/>
                                        </p:tgtEl>
                                        <p:attrNameLst>
                                          <p:attrName>ppt_w</p:attrName>
                                        </p:attrNameLst>
                                      </p:cBhvr>
                                      <p:tavLst>
                                        <p:tav tm="0">
                                          <p:val>
                                            <p:strVal val="#ppt_w/10"/>
                                          </p:val>
                                        </p:tav>
                                        <p:tav tm="50000">
                                          <p:val>
                                            <p:strVal val="#ppt_w+.01"/>
                                          </p:val>
                                        </p:tav>
                                        <p:tav tm="100000">
                                          <p:val>
                                            <p:strVal val="#ppt_w"/>
                                          </p:val>
                                        </p:tav>
                                      </p:tavLst>
                                    </p:anim>
                                    <p:animEffect transition="in" filter="fade">
                                      <p:cBhvr>
                                        <p:cTn id="67" dur="250" tmFilter="0,0; .5, 1; 1, 1"/>
                                        <p:tgtEl>
                                          <p:spTgt spid="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p:bldP spid="48" grpId="0" animBg="1"/>
      <p:bldP spid="49" grpId="0" animBg="1"/>
      <p:bldP spid="50" grpId="0" animBg="1"/>
      <p:bldP spid="51" grpId="0" animBg="1"/>
      <p:bldP spid="26" grpId="0" animBg="1"/>
      <p:bldP spid="30" grpId="0"/>
      <p:bldP spid="31" grpId="0" animBg="1"/>
      <p:bldP spid="37" grpId="0"/>
      <p:bldP spid="42" grpId="0">
        <p:tmplLst>
          <p:tmpl>
            <p:tnLst>
              <p:par>
                <p:cTn presetID="41" presetClass="entr" presetSubtype="0" fill="hold" nodeType="afterEffect">
                  <p:stCondLst>
                    <p:cond delay="0"/>
                  </p:stCondLst>
                  <p:iterate type="lt">
                    <p:tmPct val="10000"/>
                  </p:iterate>
                  <p:childTnLst>
                    <p:set>
                      <p:cBhvr>
                        <p:cTn dur="1" fill="hold">
                          <p:stCondLst>
                            <p:cond delay="0"/>
                          </p:stCondLst>
                        </p:cTn>
                        <p:tgtEl>
                          <p:spTgt spid="42"/>
                        </p:tgtEl>
                        <p:attrNameLst>
                          <p:attrName>style.visibility</p:attrName>
                        </p:attrNameLst>
                      </p:cBhvr>
                      <p:to>
                        <p:strVal val="visible"/>
                      </p:to>
                    </p:set>
                    <p:anim calcmode="lin" valueType="num">
                      <p:cBhvr>
                        <p:cTn dur="250" fill="hold"/>
                        <p:tgtEl>
                          <p:spTgt spid="42"/>
                        </p:tgtEl>
                        <p:attrNameLst>
                          <p:attrName>ppt_x</p:attrName>
                        </p:attrNameLst>
                      </p:cBhvr>
                      <p:tavLst>
                        <p:tav tm="0">
                          <p:val>
                            <p:strVal val="#ppt_x"/>
                          </p:val>
                        </p:tav>
                        <p:tav tm="50000">
                          <p:val>
                            <p:strVal val="#ppt_x+.1"/>
                          </p:val>
                        </p:tav>
                        <p:tav tm="100000">
                          <p:val>
                            <p:strVal val="#ppt_x"/>
                          </p:val>
                        </p:tav>
                      </p:tavLst>
                    </p:anim>
                    <p:anim calcmode="lin" valueType="num">
                      <p:cBhvr>
                        <p:cTn dur="250" fill="hold"/>
                        <p:tgtEl>
                          <p:spTgt spid="42"/>
                        </p:tgtEl>
                        <p:attrNameLst>
                          <p:attrName>ppt_y</p:attrName>
                        </p:attrNameLst>
                      </p:cBhvr>
                      <p:tavLst>
                        <p:tav tm="0">
                          <p:val>
                            <p:strVal val="#ppt_y"/>
                          </p:val>
                        </p:tav>
                        <p:tav tm="100000">
                          <p:val>
                            <p:strVal val="#ppt_y"/>
                          </p:val>
                        </p:tav>
                      </p:tavLst>
                    </p:anim>
                    <p:anim calcmode="lin" valueType="num">
                      <p:cBhvr>
                        <p:cTn dur="250" fill="hold"/>
                        <p:tgtEl>
                          <p:spTgt spid="42"/>
                        </p:tgtEl>
                        <p:attrNameLst>
                          <p:attrName>ppt_h</p:attrName>
                        </p:attrNameLst>
                      </p:cBhvr>
                      <p:tavLst>
                        <p:tav tm="0">
                          <p:val>
                            <p:strVal val="#ppt_h/10"/>
                          </p:val>
                        </p:tav>
                        <p:tav tm="50000">
                          <p:val>
                            <p:strVal val="#ppt_h+.01"/>
                          </p:val>
                        </p:tav>
                        <p:tav tm="100000">
                          <p:val>
                            <p:strVal val="#ppt_h"/>
                          </p:val>
                        </p:tav>
                      </p:tavLst>
                    </p:anim>
                    <p:anim calcmode="lin" valueType="num">
                      <p:cBhvr>
                        <p:cTn dur="250" fill="hold"/>
                        <p:tgtEl>
                          <p:spTgt spid="42"/>
                        </p:tgtEl>
                        <p:attrNameLst>
                          <p:attrName>ppt_w</p:attrName>
                        </p:attrNameLst>
                      </p:cBhvr>
                      <p:tavLst>
                        <p:tav tm="0">
                          <p:val>
                            <p:strVal val="#ppt_w/10"/>
                          </p:val>
                        </p:tav>
                        <p:tav tm="50000">
                          <p:val>
                            <p:strVal val="#ppt_w+.01"/>
                          </p:val>
                        </p:tav>
                        <p:tav tm="100000">
                          <p:val>
                            <p:strVal val="#ppt_w"/>
                          </p:val>
                        </p:tav>
                      </p:tavLst>
                    </p:anim>
                    <p:animEffect transition="in" filter="fade">
                      <p:cBhvr>
                        <p:cTn dur="250" tmFilter="0,0; .5, 1; 1, 1"/>
                        <p:tgtEl>
                          <p:spTgt spid="42"/>
                        </p:tgtEl>
                      </p:cBhvr>
                    </p:animEffect>
                  </p:childTnLst>
                </p:cTn>
              </p:par>
            </p:tnLst>
          </p:tmpl>
        </p:tmplLst>
      </p:bldP>
      <p:bldP spid="46" grpId="0">
        <p:tmplLst>
          <p:tmpl>
            <p:tnLst>
              <p:par>
                <p:cTn presetID="41" presetClass="entr" presetSubtype="0" fill="hold" nodeType="afterEffect">
                  <p:stCondLst>
                    <p:cond delay="0"/>
                  </p:stCondLst>
                  <p:iterate type="lt">
                    <p:tmPct val="10000"/>
                  </p:iterate>
                  <p:childTnLst>
                    <p:set>
                      <p:cBhvr>
                        <p:cTn dur="1" fill="hold">
                          <p:stCondLst>
                            <p:cond delay="0"/>
                          </p:stCondLst>
                        </p:cTn>
                        <p:tgtEl>
                          <p:spTgt spid="46"/>
                        </p:tgtEl>
                        <p:attrNameLst>
                          <p:attrName>style.visibility</p:attrName>
                        </p:attrNameLst>
                      </p:cBhvr>
                      <p:to>
                        <p:strVal val="visible"/>
                      </p:to>
                    </p:set>
                    <p:anim calcmode="lin" valueType="num">
                      <p:cBhvr>
                        <p:cTn dur="250" fill="hold"/>
                        <p:tgtEl>
                          <p:spTgt spid="46"/>
                        </p:tgtEl>
                        <p:attrNameLst>
                          <p:attrName>ppt_x</p:attrName>
                        </p:attrNameLst>
                      </p:cBhvr>
                      <p:tavLst>
                        <p:tav tm="0">
                          <p:val>
                            <p:strVal val="#ppt_x"/>
                          </p:val>
                        </p:tav>
                        <p:tav tm="50000">
                          <p:val>
                            <p:strVal val="#ppt_x+.1"/>
                          </p:val>
                        </p:tav>
                        <p:tav tm="100000">
                          <p:val>
                            <p:strVal val="#ppt_x"/>
                          </p:val>
                        </p:tav>
                      </p:tavLst>
                    </p:anim>
                    <p:anim calcmode="lin" valueType="num">
                      <p:cBhvr>
                        <p:cTn dur="250" fill="hold"/>
                        <p:tgtEl>
                          <p:spTgt spid="46"/>
                        </p:tgtEl>
                        <p:attrNameLst>
                          <p:attrName>ppt_y</p:attrName>
                        </p:attrNameLst>
                      </p:cBhvr>
                      <p:tavLst>
                        <p:tav tm="0">
                          <p:val>
                            <p:strVal val="#ppt_y"/>
                          </p:val>
                        </p:tav>
                        <p:tav tm="100000">
                          <p:val>
                            <p:strVal val="#ppt_y"/>
                          </p:val>
                        </p:tav>
                      </p:tavLst>
                    </p:anim>
                    <p:anim calcmode="lin" valueType="num">
                      <p:cBhvr>
                        <p:cTn dur="250" fill="hold"/>
                        <p:tgtEl>
                          <p:spTgt spid="46"/>
                        </p:tgtEl>
                        <p:attrNameLst>
                          <p:attrName>ppt_h</p:attrName>
                        </p:attrNameLst>
                      </p:cBhvr>
                      <p:tavLst>
                        <p:tav tm="0">
                          <p:val>
                            <p:strVal val="#ppt_h/10"/>
                          </p:val>
                        </p:tav>
                        <p:tav tm="50000">
                          <p:val>
                            <p:strVal val="#ppt_h+.01"/>
                          </p:val>
                        </p:tav>
                        <p:tav tm="100000">
                          <p:val>
                            <p:strVal val="#ppt_h"/>
                          </p:val>
                        </p:tav>
                      </p:tavLst>
                    </p:anim>
                    <p:anim calcmode="lin" valueType="num">
                      <p:cBhvr>
                        <p:cTn dur="250" fill="hold"/>
                        <p:tgtEl>
                          <p:spTgt spid="46"/>
                        </p:tgtEl>
                        <p:attrNameLst>
                          <p:attrName>ppt_w</p:attrName>
                        </p:attrNameLst>
                      </p:cBhvr>
                      <p:tavLst>
                        <p:tav tm="0">
                          <p:val>
                            <p:strVal val="#ppt_w/10"/>
                          </p:val>
                        </p:tav>
                        <p:tav tm="50000">
                          <p:val>
                            <p:strVal val="#ppt_w+.01"/>
                          </p:val>
                        </p:tav>
                        <p:tav tm="100000">
                          <p:val>
                            <p:strVal val="#ppt_w"/>
                          </p:val>
                        </p:tav>
                      </p:tavLst>
                    </p:anim>
                    <p:animEffect transition="in" filter="fade">
                      <p:cBhvr>
                        <p:cTn dur="250" tmFilter="0,0; .5, 1; 1, 1"/>
                        <p:tgtEl>
                          <p:spTgt spid="46"/>
                        </p:tgtEl>
                      </p:cBhvr>
                    </p:animEffect>
                  </p:childTnLst>
                </p:cTn>
              </p:par>
            </p:tnLst>
          </p:tmpl>
        </p:tmplLst>
      </p:bldP>
    </p:bldLst>
  </p:timing>
</p:sld>
</file>

<file path=ppt/slides/slide37.xml><?xml version="1.0" encoding="utf-8"?>
<p:sld xmlns:a="http://schemas.openxmlformats.org/drawingml/2006/main" xmlns:r="http://schemas.openxmlformats.org/officeDocument/2006/relationships" xmlns:p="http://schemas.openxmlformats.org/presentationml/2006/main">
  <p:cSld>
    <p:bg>
      <p:bgPr>
        <a:gradFill>
          <a:gsLst>
            <a:gs pos="0">
              <a:schemeClr val="bg1"/>
            </a:gs>
            <a:gs pos="81000">
              <a:schemeClr val="bg1"/>
            </a:gs>
            <a:gs pos="92000">
              <a:schemeClr val="bg1">
                <a:lumMod val="95000"/>
              </a:schemeClr>
            </a:gs>
            <a:gs pos="100000">
              <a:schemeClr val="accent1">
                <a:lumMod val="30000"/>
                <a:lumOff val="70000"/>
              </a:schemeClr>
            </a:gs>
          </a:gsLst>
          <a:lin ang="10800000" scaled="0"/>
        </a:gradFill>
        <a:effectLst/>
      </p:bgPr>
    </p:bg>
    <p:spTree>
      <p:nvGrpSpPr>
        <p:cNvPr id="1" name=""/>
        <p:cNvGrpSpPr/>
        <p:nvPr/>
      </p:nvGrpSpPr>
      <p:grpSpPr>
        <a:xfrm>
          <a:off x="0" y="0"/>
          <a:ext cx="0" cy="0"/>
          <a:chOff x="0" y="0"/>
          <a:chExt cx="0" cy="0"/>
        </a:xfrm>
      </p:grpSpPr>
      <p:pic>
        <p:nvPicPr>
          <p:cNvPr id="23" name="صورة 22"/>
          <p:cNvPicPr>
            <a:picLocks noChangeAspect="1"/>
          </p:cNvPicPr>
          <p:nvPr/>
        </p:nvPicPr>
        <p:blipFill rotWithShape="1">
          <a:blip r:embed="rId3" cstate="print">
            <a:alphaModFix amt="5000"/>
            <a:extLst>
              <a:ext uri="{28A0092B-C50C-407E-A947-70E740481C1C}">
                <a14:useLocalDpi xmlns:a14="http://schemas.microsoft.com/office/drawing/2010/main" val="0"/>
              </a:ext>
            </a:extLst>
          </a:blip>
          <a:srcRect l="25586" t="32295" r="25033" b="38551"/>
          <a:stretch/>
        </p:blipFill>
        <p:spPr>
          <a:xfrm>
            <a:off x="154213" y="5010964"/>
            <a:ext cx="3128525" cy="1847036"/>
          </a:xfrm>
          <a:prstGeom prst="rect">
            <a:avLst/>
          </a:prstGeom>
        </p:spPr>
      </p:pic>
      <p:pic>
        <p:nvPicPr>
          <p:cNvPr id="4" name="صورة 3" hidden="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234439" y="642891"/>
            <a:ext cx="2629303" cy="5693317"/>
          </a:xfrm>
          <a:prstGeom prst="rect">
            <a:avLst/>
          </a:prstGeom>
        </p:spPr>
      </p:pic>
      <p:pic>
        <p:nvPicPr>
          <p:cNvPr id="21" name="صورة 20">
            <a:extLst>
              <a:ext uri="{FF2B5EF4-FFF2-40B4-BE49-F238E27FC236}">
                <a16:creationId xmlns:a16="http://schemas.microsoft.com/office/drawing/2014/main" id="{9F210FA8-C448-7495-FA92-BA10970366B7}"/>
              </a:ext>
            </a:extLst>
          </p:cNvPr>
          <p:cNvPicPr>
            <a:picLocks noChangeAspect="1"/>
          </p:cNvPicPr>
          <p:nvPr/>
        </p:nvPicPr>
        <p:blipFill rotWithShape="1">
          <a:blip r:embed="rId5" cstate="print">
            <a:alphaModFix amt="20000"/>
            <a:duotone>
              <a:schemeClr val="accent2">
                <a:shade val="45000"/>
                <a:satMod val="135000"/>
              </a:schemeClr>
              <a:prstClr val="white"/>
            </a:duotone>
            <a:extLst>
              <a:ext uri="{28A0092B-C50C-407E-A947-70E740481C1C}">
                <a14:useLocalDpi xmlns:a14="http://schemas.microsoft.com/office/drawing/2010/main" val="0"/>
              </a:ext>
            </a:extLst>
          </a:blip>
          <a:srcRect l="25586" t="32295" r="25033" b="38551"/>
          <a:stretch/>
        </p:blipFill>
        <p:spPr>
          <a:xfrm>
            <a:off x="499351" y="4900176"/>
            <a:ext cx="1986062" cy="1172542"/>
          </a:xfrm>
          <a:prstGeom prst="rect">
            <a:avLst/>
          </a:prstGeom>
        </p:spPr>
      </p:pic>
      <p:sp>
        <p:nvSpPr>
          <p:cNvPr id="14" name="TextBox 7">
            <a:extLst>
              <a:ext uri="{FF2B5EF4-FFF2-40B4-BE49-F238E27FC236}">
                <a16:creationId xmlns:a16="http://schemas.microsoft.com/office/drawing/2014/main" id="{3D6C4DD3-C232-6B10-058D-E9BCE155CEDB}"/>
              </a:ext>
            </a:extLst>
          </p:cNvPr>
          <p:cNvSpPr txBox="1"/>
          <p:nvPr/>
        </p:nvSpPr>
        <p:spPr>
          <a:xfrm>
            <a:off x="1496723" y="6309700"/>
            <a:ext cx="3300865" cy="338554"/>
          </a:xfrm>
          <a:prstGeom prst="rect">
            <a:avLst/>
          </a:prstGeom>
          <a:noFill/>
        </p:spPr>
        <p:txBody>
          <a:bodyPr wrap="square">
            <a:spAutoFit/>
          </a:bodyPr>
          <a:lstStyle/>
          <a:p>
            <a:r>
              <a:rPr lang="en-US" sz="1600" dirty="0">
                <a:solidFill>
                  <a:schemeClr val="bg1">
                    <a:lumMod val="65000"/>
                  </a:schemeClr>
                </a:solidFill>
              </a:rPr>
              <a:t>Be An Entrepreneur 2022-2023</a:t>
            </a:r>
          </a:p>
        </p:txBody>
      </p:sp>
      <p:cxnSp>
        <p:nvCxnSpPr>
          <p:cNvPr id="61" name="رابط مستقيم 60">
            <a:extLst>
              <a:ext uri="{FF2B5EF4-FFF2-40B4-BE49-F238E27FC236}">
                <a16:creationId xmlns:a16="http://schemas.microsoft.com/office/drawing/2014/main" id="{50FA2C9B-58E4-2815-0A1D-9DC9B3DD7C07}"/>
              </a:ext>
            </a:extLst>
          </p:cNvPr>
          <p:cNvCxnSpPr/>
          <p:nvPr/>
        </p:nvCxnSpPr>
        <p:spPr>
          <a:xfrm flipH="1">
            <a:off x="1272109" y="6256700"/>
            <a:ext cx="4392000" cy="0"/>
          </a:xfrm>
          <a:prstGeom prst="line">
            <a:avLst/>
          </a:prstGeom>
          <a:noFill/>
          <a:ln w="19050" cap="rnd" cmpd="sng" algn="ctr">
            <a:solidFill>
              <a:srgbClr val="4472C4">
                <a:shade val="50000"/>
              </a:srgbClr>
            </a:solidFill>
            <a:prstDash val="lgDash"/>
            <a:miter lim="800000"/>
            <a:headEnd type="oval" w="lg" len="lg"/>
            <a:tailEnd type="oval" w="lg" len="lg"/>
          </a:ln>
          <a:effectLst/>
        </p:spPr>
      </p:cxnSp>
      <p:sp>
        <p:nvSpPr>
          <p:cNvPr id="36" name="Rectangle 31">
            <a:extLst>
              <a:ext uri="{FF2B5EF4-FFF2-40B4-BE49-F238E27FC236}">
                <a16:creationId xmlns:a16="http://schemas.microsoft.com/office/drawing/2014/main" id="{33A86A29-A034-9D0E-A48C-4CD0E9FC1886}"/>
              </a:ext>
            </a:extLst>
          </p:cNvPr>
          <p:cNvSpPr/>
          <p:nvPr/>
        </p:nvSpPr>
        <p:spPr>
          <a:xfrm>
            <a:off x="1224212" y="432885"/>
            <a:ext cx="9548318" cy="646331"/>
          </a:xfrm>
          <a:prstGeom prst="rect">
            <a:avLst/>
          </a:prstGeom>
        </p:spPr>
        <p:txBody>
          <a:bodyPr wrap="square" anchor="t">
            <a:spAutoFit/>
          </a:bodyPr>
          <a:lstStyle/>
          <a:p>
            <a:pPr algn="ctr">
              <a:defRPr/>
            </a:pPr>
            <a:r>
              <a:rPr lang="en-US" sz="3600" b="1" dirty="0">
                <a:solidFill>
                  <a:srgbClr val="4D2643"/>
                </a:solidFill>
                <a:latin typeface="El Messiri" panose="00000800000000000000" pitchFamily="50" charset="-78"/>
                <a:cs typeface="El Messiri" panose="00000800000000000000" pitchFamily="50" charset="-78"/>
              </a:rPr>
              <a:t>Points to Remember</a:t>
            </a:r>
          </a:p>
        </p:txBody>
      </p:sp>
      <p:sp>
        <p:nvSpPr>
          <p:cNvPr id="48" name="شكل حر 47">
            <a:extLst>
              <a:ext uri="{FF2B5EF4-FFF2-40B4-BE49-F238E27FC236}">
                <a16:creationId xmlns:a16="http://schemas.microsoft.com/office/drawing/2014/main" id="{B83DE556-7759-4E51-953E-6194E8578615}"/>
              </a:ext>
            </a:extLst>
          </p:cNvPr>
          <p:cNvSpPr/>
          <p:nvPr/>
        </p:nvSpPr>
        <p:spPr>
          <a:xfrm flipH="1" flipV="1">
            <a:off x="10629028" y="0"/>
            <a:ext cx="1562972" cy="6889284"/>
          </a:xfrm>
          <a:custGeom>
            <a:avLst/>
            <a:gdLst>
              <a:gd name="connsiteX0" fmla="*/ 38516 w 1562972"/>
              <a:gd name="connsiteY0" fmla="*/ 6889284 h 6889284"/>
              <a:gd name="connsiteX1" fmla="*/ 0 w 1562972"/>
              <a:gd name="connsiteY1" fmla="*/ 6889284 h 6889284"/>
              <a:gd name="connsiteX2" fmla="*/ 0 w 1562972"/>
              <a:gd name="connsiteY2" fmla="*/ 4984890 h 6889284"/>
              <a:gd name="connsiteX3" fmla="*/ 1103053 w 1562972"/>
              <a:gd name="connsiteY3" fmla="*/ 0 h 6889284"/>
              <a:gd name="connsiteX4" fmla="*/ 1562972 w 1562972"/>
              <a:gd name="connsiteY4" fmla="*/ 0 h 68892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62972" h="6889284">
                <a:moveTo>
                  <a:pt x="38516" y="6889284"/>
                </a:moveTo>
                <a:lnTo>
                  <a:pt x="0" y="6889284"/>
                </a:lnTo>
                <a:lnTo>
                  <a:pt x="0" y="4984890"/>
                </a:lnTo>
                <a:lnTo>
                  <a:pt x="1103053" y="0"/>
                </a:lnTo>
                <a:lnTo>
                  <a:pt x="1562972" y="0"/>
                </a:lnTo>
                <a:close/>
              </a:path>
            </a:pathLst>
          </a:custGeom>
          <a:solidFill>
            <a:srgbClr val="5AE2D2">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45720" tIns="22860" rIns="45720" bIns="22860" numCol="1" spcCol="0" rtlCol="0" fromWordArt="0" anchor="ctr" anchorCtr="0" forceAA="0" compatLnSpc="1">
            <a:prstTxWarp prst="textNoShape">
              <a:avLst/>
            </a:prstTxWarp>
            <a:noAutofit/>
          </a:bodyPr>
          <a:lstStyle/>
          <a:p>
            <a:pPr marL="0" marR="0" lvl="0" indent="0" algn="ctr" defTabSz="914400" rtl="1"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9" name="شكل حر 48">
            <a:extLst>
              <a:ext uri="{FF2B5EF4-FFF2-40B4-BE49-F238E27FC236}">
                <a16:creationId xmlns:a16="http://schemas.microsoft.com/office/drawing/2014/main" id="{9A5AC296-F6FE-43A1-9495-3FCD467F015B}"/>
              </a:ext>
            </a:extLst>
          </p:cNvPr>
          <p:cNvSpPr/>
          <p:nvPr/>
        </p:nvSpPr>
        <p:spPr>
          <a:xfrm flipH="1" flipV="1">
            <a:off x="11076210" y="1846834"/>
            <a:ext cx="1115790" cy="5042451"/>
          </a:xfrm>
          <a:custGeom>
            <a:avLst/>
            <a:gdLst>
              <a:gd name="connsiteX0" fmla="*/ 0 w 1115790"/>
              <a:gd name="connsiteY0" fmla="*/ 5042451 h 5042451"/>
              <a:gd name="connsiteX1" fmla="*/ 0 w 1115790"/>
              <a:gd name="connsiteY1" fmla="*/ 2963996 h 5042451"/>
              <a:gd name="connsiteX2" fmla="*/ 655871 w 1115790"/>
              <a:gd name="connsiteY2" fmla="*/ 0 h 5042451"/>
              <a:gd name="connsiteX3" fmla="*/ 1115790 w 1115790"/>
              <a:gd name="connsiteY3" fmla="*/ 0 h 5042451"/>
            </a:gdLst>
            <a:ahLst/>
            <a:cxnLst>
              <a:cxn ang="0">
                <a:pos x="connsiteX0" y="connsiteY0"/>
              </a:cxn>
              <a:cxn ang="0">
                <a:pos x="connsiteX1" y="connsiteY1"/>
              </a:cxn>
              <a:cxn ang="0">
                <a:pos x="connsiteX2" y="connsiteY2"/>
              </a:cxn>
              <a:cxn ang="0">
                <a:pos x="connsiteX3" y="connsiteY3"/>
              </a:cxn>
            </a:cxnLst>
            <a:rect l="l" t="t" r="r" b="b"/>
            <a:pathLst>
              <a:path w="1115790" h="5042451">
                <a:moveTo>
                  <a:pt x="0" y="5042451"/>
                </a:moveTo>
                <a:lnTo>
                  <a:pt x="0" y="2963996"/>
                </a:lnTo>
                <a:lnTo>
                  <a:pt x="655871" y="0"/>
                </a:lnTo>
                <a:lnTo>
                  <a:pt x="1115790" y="0"/>
                </a:lnTo>
                <a:close/>
              </a:path>
            </a:pathLst>
          </a:custGeom>
          <a:solidFill>
            <a:srgbClr val="5AE2D2">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45720" tIns="22860" rIns="45720" bIns="22860" numCol="1" spcCol="0" rtlCol="0" fromWordArt="0" anchor="ctr" anchorCtr="0" forceAA="0" compatLnSpc="1">
            <a:prstTxWarp prst="textNoShape">
              <a:avLst/>
            </a:prstTxWarp>
            <a:noAutofit/>
          </a:bodyPr>
          <a:lstStyle/>
          <a:p>
            <a:pPr marL="0" marR="0" lvl="0" indent="0" algn="ctr" defTabSz="914400" rtl="1"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0" name="شكل حر 49">
            <a:extLst>
              <a:ext uri="{FF2B5EF4-FFF2-40B4-BE49-F238E27FC236}">
                <a16:creationId xmlns:a16="http://schemas.microsoft.com/office/drawing/2014/main" id="{3FD56E2B-6CF9-462A-85E3-6FBE55378828}"/>
              </a:ext>
            </a:extLst>
          </p:cNvPr>
          <p:cNvSpPr/>
          <p:nvPr/>
        </p:nvSpPr>
        <p:spPr>
          <a:xfrm flipH="1" flipV="1">
            <a:off x="11528154" y="3889248"/>
            <a:ext cx="663846" cy="3000037"/>
          </a:xfrm>
          <a:custGeom>
            <a:avLst/>
            <a:gdLst>
              <a:gd name="connsiteX0" fmla="*/ 0 w 663846"/>
              <a:gd name="connsiteY0" fmla="*/ 3000037 h 3000037"/>
              <a:gd name="connsiteX1" fmla="*/ 0 w 663846"/>
              <a:gd name="connsiteY1" fmla="*/ 921582 h 3000037"/>
              <a:gd name="connsiteX2" fmla="*/ 203927 w 663846"/>
              <a:gd name="connsiteY2" fmla="*/ 0 h 3000037"/>
              <a:gd name="connsiteX3" fmla="*/ 663846 w 663846"/>
              <a:gd name="connsiteY3" fmla="*/ 0 h 3000037"/>
            </a:gdLst>
            <a:ahLst/>
            <a:cxnLst>
              <a:cxn ang="0">
                <a:pos x="connsiteX0" y="connsiteY0"/>
              </a:cxn>
              <a:cxn ang="0">
                <a:pos x="connsiteX1" y="connsiteY1"/>
              </a:cxn>
              <a:cxn ang="0">
                <a:pos x="connsiteX2" y="connsiteY2"/>
              </a:cxn>
              <a:cxn ang="0">
                <a:pos x="connsiteX3" y="connsiteY3"/>
              </a:cxn>
            </a:cxnLst>
            <a:rect l="l" t="t" r="r" b="b"/>
            <a:pathLst>
              <a:path w="663846" h="3000037">
                <a:moveTo>
                  <a:pt x="0" y="3000037"/>
                </a:moveTo>
                <a:lnTo>
                  <a:pt x="0" y="921582"/>
                </a:lnTo>
                <a:lnTo>
                  <a:pt x="203927" y="0"/>
                </a:lnTo>
                <a:lnTo>
                  <a:pt x="663846" y="0"/>
                </a:lnTo>
                <a:close/>
              </a:path>
            </a:pathLst>
          </a:custGeom>
          <a:solidFill>
            <a:srgbClr val="5AE2D2">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45720" tIns="22860" rIns="45720" bIns="22860" numCol="1" spcCol="0" rtlCol="0" fromWordArt="0" anchor="ctr" anchorCtr="0" forceAA="0" compatLnSpc="1">
            <a:prstTxWarp prst="textNoShape">
              <a:avLst/>
            </a:prstTxWarp>
            <a:noAutofit/>
          </a:bodyPr>
          <a:lstStyle/>
          <a:p>
            <a:pPr marL="0" marR="0" lvl="0" indent="0" algn="ctr" defTabSz="914400" rtl="1"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1" name="شكل حر 50">
            <a:extLst>
              <a:ext uri="{FF2B5EF4-FFF2-40B4-BE49-F238E27FC236}">
                <a16:creationId xmlns:a16="http://schemas.microsoft.com/office/drawing/2014/main" id="{3FD56E2B-6CF9-462A-85E3-6FBE55378828}"/>
              </a:ext>
            </a:extLst>
          </p:cNvPr>
          <p:cNvSpPr/>
          <p:nvPr/>
        </p:nvSpPr>
        <p:spPr>
          <a:xfrm flipH="1" flipV="1">
            <a:off x="11981248" y="5936858"/>
            <a:ext cx="210752" cy="952426"/>
          </a:xfrm>
          <a:custGeom>
            <a:avLst/>
            <a:gdLst>
              <a:gd name="connsiteX0" fmla="*/ 0 w 210752"/>
              <a:gd name="connsiteY0" fmla="*/ 952426 h 952426"/>
              <a:gd name="connsiteX1" fmla="*/ 0 w 210752"/>
              <a:gd name="connsiteY1" fmla="*/ 0 h 952426"/>
              <a:gd name="connsiteX2" fmla="*/ 210752 w 210752"/>
              <a:gd name="connsiteY2" fmla="*/ 0 h 952426"/>
            </a:gdLst>
            <a:ahLst/>
            <a:cxnLst>
              <a:cxn ang="0">
                <a:pos x="connsiteX0" y="connsiteY0"/>
              </a:cxn>
              <a:cxn ang="0">
                <a:pos x="connsiteX1" y="connsiteY1"/>
              </a:cxn>
              <a:cxn ang="0">
                <a:pos x="connsiteX2" y="connsiteY2"/>
              </a:cxn>
            </a:cxnLst>
            <a:rect l="l" t="t" r="r" b="b"/>
            <a:pathLst>
              <a:path w="210752" h="952426">
                <a:moveTo>
                  <a:pt x="0" y="952426"/>
                </a:moveTo>
                <a:lnTo>
                  <a:pt x="0" y="0"/>
                </a:lnTo>
                <a:lnTo>
                  <a:pt x="210752" y="0"/>
                </a:lnTo>
                <a:close/>
              </a:path>
            </a:pathLst>
          </a:custGeom>
          <a:solidFill>
            <a:srgbClr val="5AE2D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45720" tIns="22860" rIns="45720" bIns="22860" numCol="1" spcCol="0" rtlCol="0" fromWordArt="0" anchor="ctr" anchorCtr="0" forceAA="0" compatLnSpc="1">
            <a:prstTxWarp prst="textNoShape">
              <a:avLst/>
            </a:prstTxWarp>
            <a:noAutofit/>
          </a:bodyPr>
          <a:lstStyle/>
          <a:p>
            <a:pPr marL="0" marR="0" lvl="0" indent="0" algn="ctr" defTabSz="914400" rtl="1"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1" name="شكل بيضاوي 30">
            <a:extLst>
              <a:ext uri="{FF2B5EF4-FFF2-40B4-BE49-F238E27FC236}">
                <a16:creationId xmlns:a16="http://schemas.microsoft.com/office/drawing/2014/main" id="{BF53C429-A2C7-6211-7458-B25319653CF0}"/>
              </a:ext>
            </a:extLst>
          </p:cNvPr>
          <p:cNvSpPr>
            <a:spLocks noChangeAspect="1"/>
          </p:cNvSpPr>
          <p:nvPr/>
        </p:nvSpPr>
        <p:spPr>
          <a:xfrm>
            <a:off x="1273175" y="2406309"/>
            <a:ext cx="1224000" cy="1224000"/>
          </a:xfrm>
          <a:prstGeom prst="ellipse">
            <a:avLst/>
          </a:prstGeom>
          <a:gradFill flip="none" rotWithShape="1">
            <a:gsLst>
              <a:gs pos="581">
                <a:schemeClr val="bg1"/>
              </a:gs>
              <a:gs pos="17000">
                <a:schemeClr val="bg1"/>
              </a:gs>
              <a:gs pos="100000">
                <a:schemeClr val="accent3"/>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sp>
        <p:nvSpPr>
          <p:cNvPr id="37" name="عنصر نائب للنص 13">
            <a:extLst>
              <a:ext uri="{FF2B5EF4-FFF2-40B4-BE49-F238E27FC236}">
                <a16:creationId xmlns:a16="http://schemas.microsoft.com/office/drawing/2014/main" id="{731974D8-D9B5-5727-22FD-D154EC599070}"/>
              </a:ext>
            </a:extLst>
          </p:cNvPr>
          <p:cNvSpPr txBox="1">
            <a:spLocks/>
          </p:cNvSpPr>
          <p:nvPr/>
        </p:nvSpPr>
        <p:spPr>
          <a:xfrm>
            <a:off x="1588637" y="2687124"/>
            <a:ext cx="642628" cy="663473"/>
          </a:xfrm>
          <a:prstGeom prst="rect">
            <a:avLst/>
          </a:prstGeom>
        </p:spPr>
        <p:txBody>
          <a:bodyPr/>
          <a:lstStyle>
            <a:lvl1pPr marL="228600" indent="-228600" algn="r" defTabSz="914400" rtl="1"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r" defTabSz="914400" rtl="1"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r" defTabSz="914400" rtl="1"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rtl="0">
              <a:buNone/>
            </a:pPr>
            <a:r>
              <a:rPr lang="en-US" sz="3200" b="1" dirty="0">
                <a:solidFill>
                  <a:schemeClr val="tx1">
                    <a:lumMod val="65000"/>
                    <a:lumOff val="35000"/>
                  </a:schemeClr>
                </a:solidFill>
              </a:rPr>
              <a:t>6</a:t>
            </a:r>
            <a:endParaRPr lang="ar-SA" sz="3200" b="1" dirty="0">
              <a:solidFill>
                <a:schemeClr val="tx1">
                  <a:lumMod val="65000"/>
                  <a:lumOff val="35000"/>
                </a:schemeClr>
              </a:solidFill>
            </a:endParaRPr>
          </a:p>
        </p:txBody>
      </p:sp>
      <p:sp>
        <p:nvSpPr>
          <p:cNvPr id="46" name="عنصر نائب للنص 40">
            <a:extLst>
              <a:ext uri="{FF2B5EF4-FFF2-40B4-BE49-F238E27FC236}">
                <a16:creationId xmlns:a16="http://schemas.microsoft.com/office/drawing/2014/main" id="{5BF7CC05-0DFD-9220-3D2A-628331CD875A}"/>
              </a:ext>
            </a:extLst>
          </p:cNvPr>
          <p:cNvSpPr txBox="1">
            <a:spLocks/>
          </p:cNvSpPr>
          <p:nvPr/>
        </p:nvSpPr>
        <p:spPr>
          <a:xfrm>
            <a:off x="3120682" y="2103633"/>
            <a:ext cx="8114693" cy="1827172"/>
          </a:xfrm>
          <a:prstGeom prst="rect">
            <a:avLst/>
          </a:prstGeom>
        </p:spPr>
        <p:txBody>
          <a:bodyPr vert="horz" lIns="91440" tIns="45720" rIns="91440" bIns="45720" rtlCol="1" anchor="ctr"/>
          <a:lstStyle>
            <a:defPPr>
              <a:defRPr lang="ar-SA"/>
            </a:defPPr>
            <a:lvl1pPr marL="228600" indent="-228600" algn="ctr" eaLnBrk="1" hangingPunct="1">
              <a:buNone/>
              <a:defRPr sz="2000" b="0">
                <a:solidFill>
                  <a:schemeClr val="tx1">
                    <a:lumMod val="75000"/>
                    <a:lumOff val="25000"/>
                  </a:schemeClr>
                </a:solidFill>
              </a:defRPr>
            </a:lvl1pPr>
            <a:lvl2pPr marL="685800" indent="-228600" algn="r" defTabSz="914400" rtl="1"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r" defTabSz="914400" rtl="1"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just"/>
            <a:r>
              <a:rPr lang="en-US" dirty="0"/>
              <a:t>You can use your knowledge of business and legal structures to grow your company, take over another company, or position your company to enjoy certain business trends.</a:t>
            </a:r>
          </a:p>
        </p:txBody>
      </p:sp>
      <p:grpSp>
        <p:nvGrpSpPr>
          <p:cNvPr id="55" name="مجموعة 54">
            <a:extLst>
              <a:ext uri="{FF2B5EF4-FFF2-40B4-BE49-F238E27FC236}">
                <a16:creationId xmlns:a16="http://schemas.microsoft.com/office/drawing/2014/main" id="{B128C075-27A1-76D6-634D-AD6F61E336CC}"/>
              </a:ext>
            </a:extLst>
          </p:cNvPr>
          <p:cNvGrpSpPr/>
          <p:nvPr/>
        </p:nvGrpSpPr>
        <p:grpSpPr>
          <a:xfrm>
            <a:off x="1224212" y="2426418"/>
            <a:ext cx="1280152" cy="1189377"/>
            <a:chOff x="-5434391" y="691376"/>
            <a:chExt cx="3920146" cy="3642169"/>
          </a:xfrm>
          <a:gradFill>
            <a:gsLst>
              <a:gs pos="581">
                <a:srgbClr val="000000"/>
              </a:gs>
              <a:gs pos="100000">
                <a:schemeClr val="tx1">
                  <a:alpha val="0"/>
                </a:schemeClr>
              </a:gs>
            </a:gsLst>
            <a:lin ang="8100000" scaled="1"/>
          </a:gradFill>
        </p:grpSpPr>
        <p:sp>
          <p:nvSpPr>
            <p:cNvPr id="56" name="شكل حر 31">
              <a:extLst>
                <a:ext uri="{FF2B5EF4-FFF2-40B4-BE49-F238E27FC236}">
                  <a16:creationId xmlns:a16="http://schemas.microsoft.com/office/drawing/2014/main" id="{887BEDEA-A0CB-F176-E7C3-7B8272A31021}"/>
                </a:ext>
              </a:extLst>
            </p:cNvPr>
            <p:cNvSpPr/>
            <p:nvPr/>
          </p:nvSpPr>
          <p:spPr>
            <a:xfrm rot="19915677">
              <a:off x="-5089458" y="691376"/>
              <a:ext cx="3575213" cy="3620931"/>
            </a:xfrm>
            <a:custGeom>
              <a:avLst/>
              <a:gdLst>
                <a:gd name="connsiteX0" fmla="*/ 3714304 w 6438152"/>
                <a:gd name="connsiteY0" fmla="*/ 675848 h 6520480"/>
                <a:gd name="connsiteX1" fmla="*/ 3829386 w 6438152"/>
                <a:gd name="connsiteY1" fmla="*/ 778736 h 6520480"/>
                <a:gd name="connsiteX2" fmla="*/ 4279854 w 6438152"/>
                <a:gd name="connsiteY2" fmla="*/ 2120407 h 6520480"/>
                <a:gd name="connsiteX3" fmla="*/ 2608847 w 6438152"/>
                <a:gd name="connsiteY3" fmla="*/ 3642323 h 6520480"/>
                <a:gd name="connsiteX4" fmla="*/ 2520829 w 6438152"/>
                <a:gd name="connsiteY4" fmla="*/ 3663731 h 6520480"/>
                <a:gd name="connsiteX5" fmla="*/ 2622157 w 6438152"/>
                <a:gd name="connsiteY5" fmla="*/ 3621639 h 6520480"/>
                <a:gd name="connsiteX6" fmla="*/ 2738269 w 6438152"/>
                <a:gd name="connsiteY6" fmla="*/ 3567948 h 6520480"/>
                <a:gd name="connsiteX7" fmla="*/ 2835591 w 6438152"/>
                <a:gd name="connsiteY7" fmla="*/ 3518128 h 6520480"/>
                <a:gd name="connsiteX8" fmla="*/ 2907882 w 6438152"/>
                <a:gd name="connsiteY8" fmla="*/ 3491577 h 6520480"/>
                <a:gd name="connsiteX9" fmla="*/ 4218042 w 6438152"/>
                <a:gd name="connsiteY9" fmla="*/ 2115220 h 6520480"/>
                <a:gd name="connsiteX10" fmla="*/ 3904577 w 6438152"/>
                <a:gd name="connsiteY10" fmla="*/ 948786 h 6520480"/>
                <a:gd name="connsiteX11" fmla="*/ 3872446 w 6438152"/>
                <a:gd name="connsiteY11" fmla="*/ 913597 h 6520480"/>
                <a:gd name="connsiteX12" fmla="*/ 3868457 w 6438152"/>
                <a:gd name="connsiteY12" fmla="*/ 906006 h 6520480"/>
                <a:gd name="connsiteX13" fmla="*/ 3752701 w 6438152"/>
                <a:gd name="connsiteY13" fmla="*/ 725826 h 6520480"/>
                <a:gd name="connsiteX14" fmla="*/ 4518720 w 6438152"/>
                <a:gd name="connsiteY14" fmla="*/ 0 h 6520480"/>
                <a:gd name="connsiteX15" fmla="*/ 4638415 w 6438152"/>
                <a:gd name="connsiteY15" fmla="*/ 57660 h 6520480"/>
                <a:gd name="connsiteX16" fmla="*/ 6438152 w 6438152"/>
                <a:gd name="connsiteY16" fmla="*/ 3081539 h 6520480"/>
                <a:gd name="connsiteX17" fmla="*/ 2999211 w 6438152"/>
                <a:gd name="connsiteY17" fmla="*/ 6520480 h 6520480"/>
                <a:gd name="connsiteX18" fmla="*/ 147587 w 6438152"/>
                <a:gd name="connsiteY18" fmla="*/ 5004284 h 6520480"/>
                <a:gd name="connsiteX19" fmla="*/ 0 w 6438152"/>
                <a:gd name="connsiteY19" fmla="*/ 4761348 h 6520480"/>
                <a:gd name="connsiteX20" fmla="*/ 188519 w 6438152"/>
                <a:gd name="connsiteY20" fmla="*/ 4775621 h 6520480"/>
                <a:gd name="connsiteX21" fmla="*/ 1149488 w 6438152"/>
                <a:gd name="connsiteY21" fmla="*/ 4752557 h 6520480"/>
                <a:gd name="connsiteX22" fmla="*/ 5204160 w 6438152"/>
                <a:gd name="connsiteY22" fmla="*/ 1235911 h 6520480"/>
                <a:gd name="connsiteX23" fmla="*/ 4582260 w 6438152"/>
                <a:gd name="connsiteY23" fmla="*/ 66372 h 65204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6438152" h="6520480">
                  <a:moveTo>
                    <a:pt x="3714304" y="675848"/>
                  </a:moveTo>
                  <a:lnTo>
                    <a:pt x="3829386" y="778736"/>
                  </a:lnTo>
                  <a:cubicBezTo>
                    <a:pt x="4197920" y="1143348"/>
                    <a:pt x="4377193" y="1619380"/>
                    <a:pt x="4279854" y="2120407"/>
                  </a:cubicBezTo>
                  <a:cubicBezTo>
                    <a:pt x="4139929" y="2840634"/>
                    <a:pt x="3466492" y="3416484"/>
                    <a:pt x="2608847" y="3642323"/>
                  </a:cubicBezTo>
                  <a:lnTo>
                    <a:pt x="2520829" y="3663731"/>
                  </a:lnTo>
                  <a:lnTo>
                    <a:pt x="2622157" y="3621639"/>
                  </a:lnTo>
                  <a:cubicBezTo>
                    <a:pt x="2661405" y="3604423"/>
                    <a:pt x="2700119" y="3586520"/>
                    <a:pt x="2738269" y="3567948"/>
                  </a:cubicBezTo>
                  <a:lnTo>
                    <a:pt x="2835591" y="3518128"/>
                  </a:lnTo>
                  <a:lnTo>
                    <a:pt x="2907882" y="3491577"/>
                  </a:lnTo>
                  <a:cubicBezTo>
                    <a:pt x="3588494" y="3226577"/>
                    <a:pt x="4099771" y="2723994"/>
                    <a:pt x="4218042" y="2115220"/>
                  </a:cubicBezTo>
                  <a:cubicBezTo>
                    <a:pt x="4300831" y="1689080"/>
                    <a:pt x="4177335" y="1281504"/>
                    <a:pt x="3904577" y="948786"/>
                  </a:cubicBezTo>
                  <a:lnTo>
                    <a:pt x="3872446" y="913597"/>
                  </a:lnTo>
                  <a:lnTo>
                    <a:pt x="3868457" y="906006"/>
                  </a:lnTo>
                  <a:cubicBezTo>
                    <a:pt x="3833708" y="844351"/>
                    <a:pt x="3795057" y="784226"/>
                    <a:pt x="3752701" y="725826"/>
                  </a:cubicBezTo>
                  <a:close/>
                  <a:moveTo>
                    <a:pt x="4518720" y="0"/>
                  </a:moveTo>
                  <a:lnTo>
                    <a:pt x="4638415" y="57660"/>
                  </a:lnTo>
                  <a:cubicBezTo>
                    <a:pt x="5710419" y="640007"/>
                    <a:pt x="6438153" y="1775787"/>
                    <a:pt x="6438152" y="3081539"/>
                  </a:cubicBezTo>
                  <a:cubicBezTo>
                    <a:pt x="6438152" y="4980814"/>
                    <a:pt x="4898486" y="6520480"/>
                    <a:pt x="2999211" y="6520480"/>
                  </a:cubicBezTo>
                  <a:cubicBezTo>
                    <a:pt x="1812164" y="6520480"/>
                    <a:pt x="765590" y="5919048"/>
                    <a:pt x="147587" y="5004284"/>
                  </a:cubicBezTo>
                  <a:lnTo>
                    <a:pt x="0" y="4761348"/>
                  </a:lnTo>
                  <a:lnTo>
                    <a:pt x="188519" y="4775621"/>
                  </a:lnTo>
                  <a:cubicBezTo>
                    <a:pt x="503302" y="4789059"/>
                    <a:pt x="824821" y="4781966"/>
                    <a:pt x="1149488" y="4752557"/>
                  </a:cubicBezTo>
                  <a:cubicBezTo>
                    <a:pt x="3746832" y="4517281"/>
                    <a:pt x="5562172" y="2942825"/>
                    <a:pt x="5204160" y="1235911"/>
                  </a:cubicBezTo>
                  <a:cubicBezTo>
                    <a:pt x="5114657" y="809182"/>
                    <a:pt x="4897794" y="414574"/>
                    <a:pt x="4582260" y="66372"/>
                  </a:cubicBezTo>
                  <a:close/>
                </a:path>
              </a:pathLst>
            </a:custGeom>
            <a:gradFill flip="none" rotWithShape="1">
              <a:gsLst>
                <a:gs pos="0">
                  <a:schemeClr val="accent3"/>
                </a:gs>
                <a:gs pos="100000">
                  <a:schemeClr val="bg1">
                    <a:alpha val="56000"/>
                  </a:schemeClr>
                </a:gs>
              </a:gsLst>
              <a:lin ang="5400000" scaled="1"/>
              <a:tileRect/>
            </a:gradFill>
            <a:ln>
              <a:noFill/>
            </a:ln>
            <a:effectLst>
              <a:outerShdw blurRad="50800" dist="38100" dir="2700000" algn="tl" rotWithShape="0">
                <a:schemeClr val="bg1"/>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1" anchor="ctr">
              <a:noAutofit/>
            </a:bodyPr>
            <a:lstStyle/>
            <a:p>
              <a:pPr lvl="0" algn="ctr"/>
              <a:endParaRPr lang="ar-SA">
                <a:solidFill>
                  <a:prstClr val="white"/>
                </a:solidFill>
                <a:latin typeface="Calibri"/>
                <a:cs typeface="Arial" panose="020B0604020202020204" pitchFamily="34" charset="0"/>
              </a:endParaRPr>
            </a:p>
          </p:txBody>
        </p:sp>
        <p:sp>
          <p:nvSpPr>
            <p:cNvPr id="57" name="شكل حر 32">
              <a:extLst>
                <a:ext uri="{FF2B5EF4-FFF2-40B4-BE49-F238E27FC236}">
                  <a16:creationId xmlns:a16="http://schemas.microsoft.com/office/drawing/2014/main" id="{9D07D6E8-3396-B4FE-23C2-D1F7F47F6DF6}"/>
                </a:ext>
              </a:extLst>
            </p:cNvPr>
            <p:cNvSpPr/>
            <p:nvPr/>
          </p:nvSpPr>
          <p:spPr>
            <a:xfrm rot="7493099">
              <a:off x="-5411532" y="735473"/>
              <a:ext cx="3575213" cy="3620931"/>
            </a:xfrm>
            <a:custGeom>
              <a:avLst/>
              <a:gdLst>
                <a:gd name="connsiteX0" fmla="*/ 3714304 w 6438152"/>
                <a:gd name="connsiteY0" fmla="*/ 675848 h 6520480"/>
                <a:gd name="connsiteX1" fmla="*/ 3829386 w 6438152"/>
                <a:gd name="connsiteY1" fmla="*/ 778736 h 6520480"/>
                <a:gd name="connsiteX2" fmla="*/ 4279854 w 6438152"/>
                <a:gd name="connsiteY2" fmla="*/ 2120407 h 6520480"/>
                <a:gd name="connsiteX3" fmla="*/ 2608847 w 6438152"/>
                <a:gd name="connsiteY3" fmla="*/ 3642323 h 6520480"/>
                <a:gd name="connsiteX4" fmla="*/ 2520829 w 6438152"/>
                <a:gd name="connsiteY4" fmla="*/ 3663731 h 6520480"/>
                <a:gd name="connsiteX5" fmla="*/ 2622157 w 6438152"/>
                <a:gd name="connsiteY5" fmla="*/ 3621639 h 6520480"/>
                <a:gd name="connsiteX6" fmla="*/ 2738269 w 6438152"/>
                <a:gd name="connsiteY6" fmla="*/ 3567948 h 6520480"/>
                <a:gd name="connsiteX7" fmla="*/ 2835591 w 6438152"/>
                <a:gd name="connsiteY7" fmla="*/ 3518128 h 6520480"/>
                <a:gd name="connsiteX8" fmla="*/ 2907882 w 6438152"/>
                <a:gd name="connsiteY8" fmla="*/ 3491577 h 6520480"/>
                <a:gd name="connsiteX9" fmla="*/ 4218042 w 6438152"/>
                <a:gd name="connsiteY9" fmla="*/ 2115220 h 6520480"/>
                <a:gd name="connsiteX10" fmla="*/ 3904577 w 6438152"/>
                <a:gd name="connsiteY10" fmla="*/ 948786 h 6520480"/>
                <a:gd name="connsiteX11" fmla="*/ 3872446 w 6438152"/>
                <a:gd name="connsiteY11" fmla="*/ 913597 h 6520480"/>
                <a:gd name="connsiteX12" fmla="*/ 3868457 w 6438152"/>
                <a:gd name="connsiteY12" fmla="*/ 906006 h 6520480"/>
                <a:gd name="connsiteX13" fmla="*/ 3752701 w 6438152"/>
                <a:gd name="connsiteY13" fmla="*/ 725826 h 6520480"/>
                <a:gd name="connsiteX14" fmla="*/ 4518720 w 6438152"/>
                <a:gd name="connsiteY14" fmla="*/ 0 h 6520480"/>
                <a:gd name="connsiteX15" fmla="*/ 4638415 w 6438152"/>
                <a:gd name="connsiteY15" fmla="*/ 57660 h 6520480"/>
                <a:gd name="connsiteX16" fmla="*/ 6438152 w 6438152"/>
                <a:gd name="connsiteY16" fmla="*/ 3081539 h 6520480"/>
                <a:gd name="connsiteX17" fmla="*/ 2999211 w 6438152"/>
                <a:gd name="connsiteY17" fmla="*/ 6520480 h 6520480"/>
                <a:gd name="connsiteX18" fmla="*/ 147587 w 6438152"/>
                <a:gd name="connsiteY18" fmla="*/ 5004284 h 6520480"/>
                <a:gd name="connsiteX19" fmla="*/ 0 w 6438152"/>
                <a:gd name="connsiteY19" fmla="*/ 4761348 h 6520480"/>
                <a:gd name="connsiteX20" fmla="*/ 188519 w 6438152"/>
                <a:gd name="connsiteY20" fmla="*/ 4775621 h 6520480"/>
                <a:gd name="connsiteX21" fmla="*/ 1149488 w 6438152"/>
                <a:gd name="connsiteY21" fmla="*/ 4752557 h 6520480"/>
                <a:gd name="connsiteX22" fmla="*/ 5204160 w 6438152"/>
                <a:gd name="connsiteY22" fmla="*/ 1235911 h 6520480"/>
                <a:gd name="connsiteX23" fmla="*/ 4582260 w 6438152"/>
                <a:gd name="connsiteY23" fmla="*/ 66372 h 65204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6438152" h="6520480">
                  <a:moveTo>
                    <a:pt x="3714304" y="675848"/>
                  </a:moveTo>
                  <a:lnTo>
                    <a:pt x="3829386" y="778736"/>
                  </a:lnTo>
                  <a:cubicBezTo>
                    <a:pt x="4197920" y="1143348"/>
                    <a:pt x="4377193" y="1619380"/>
                    <a:pt x="4279854" y="2120407"/>
                  </a:cubicBezTo>
                  <a:cubicBezTo>
                    <a:pt x="4139929" y="2840634"/>
                    <a:pt x="3466492" y="3416484"/>
                    <a:pt x="2608847" y="3642323"/>
                  </a:cubicBezTo>
                  <a:lnTo>
                    <a:pt x="2520829" y="3663731"/>
                  </a:lnTo>
                  <a:lnTo>
                    <a:pt x="2622157" y="3621639"/>
                  </a:lnTo>
                  <a:cubicBezTo>
                    <a:pt x="2661405" y="3604423"/>
                    <a:pt x="2700119" y="3586520"/>
                    <a:pt x="2738269" y="3567948"/>
                  </a:cubicBezTo>
                  <a:lnTo>
                    <a:pt x="2835591" y="3518128"/>
                  </a:lnTo>
                  <a:lnTo>
                    <a:pt x="2907882" y="3491577"/>
                  </a:lnTo>
                  <a:cubicBezTo>
                    <a:pt x="3588494" y="3226577"/>
                    <a:pt x="4099771" y="2723994"/>
                    <a:pt x="4218042" y="2115220"/>
                  </a:cubicBezTo>
                  <a:cubicBezTo>
                    <a:pt x="4300831" y="1689080"/>
                    <a:pt x="4177335" y="1281504"/>
                    <a:pt x="3904577" y="948786"/>
                  </a:cubicBezTo>
                  <a:lnTo>
                    <a:pt x="3872446" y="913597"/>
                  </a:lnTo>
                  <a:lnTo>
                    <a:pt x="3868457" y="906006"/>
                  </a:lnTo>
                  <a:cubicBezTo>
                    <a:pt x="3833708" y="844351"/>
                    <a:pt x="3795057" y="784226"/>
                    <a:pt x="3752701" y="725826"/>
                  </a:cubicBezTo>
                  <a:close/>
                  <a:moveTo>
                    <a:pt x="4518720" y="0"/>
                  </a:moveTo>
                  <a:lnTo>
                    <a:pt x="4638415" y="57660"/>
                  </a:lnTo>
                  <a:cubicBezTo>
                    <a:pt x="5710419" y="640007"/>
                    <a:pt x="6438153" y="1775787"/>
                    <a:pt x="6438152" y="3081539"/>
                  </a:cubicBezTo>
                  <a:cubicBezTo>
                    <a:pt x="6438152" y="4980814"/>
                    <a:pt x="4898486" y="6520480"/>
                    <a:pt x="2999211" y="6520480"/>
                  </a:cubicBezTo>
                  <a:cubicBezTo>
                    <a:pt x="1812164" y="6520480"/>
                    <a:pt x="765590" y="5919048"/>
                    <a:pt x="147587" y="5004284"/>
                  </a:cubicBezTo>
                  <a:lnTo>
                    <a:pt x="0" y="4761348"/>
                  </a:lnTo>
                  <a:lnTo>
                    <a:pt x="188519" y="4775621"/>
                  </a:lnTo>
                  <a:cubicBezTo>
                    <a:pt x="503302" y="4789059"/>
                    <a:pt x="824821" y="4781966"/>
                    <a:pt x="1149488" y="4752557"/>
                  </a:cubicBezTo>
                  <a:cubicBezTo>
                    <a:pt x="3746832" y="4517281"/>
                    <a:pt x="5562172" y="2942825"/>
                    <a:pt x="5204160" y="1235911"/>
                  </a:cubicBezTo>
                  <a:cubicBezTo>
                    <a:pt x="5114657" y="809182"/>
                    <a:pt x="4897794" y="414574"/>
                    <a:pt x="4582260" y="66372"/>
                  </a:cubicBezTo>
                  <a:close/>
                </a:path>
              </a:pathLst>
            </a:custGeom>
            <a:gradFill flip="none" rotWithShape="1">
              <a:gsLst>
                <a:gs pos="0">
                  <a:schemeClr val="accent3"/>
                </a:gs>
                <a:gs pos="100000">
                  <a:schemeClr val="bg1">
                    <a:alpha val="56000"/>
                  </a:schemeClr>
                </a:gs>
              </a:gsLst>
              <a:lin ang="5400000" scaled="1"/>
              <a:tileRect/>
            </a:gradFill>
            <a:ln>
              <a:noFill/>
            </a:ln>
            <a:effectLst>
              <a:outerShdw blurRad="50800" dist="38100" dir="2700000" algn="tl" rotWithShape="0">
                <a:schemeClr val="bg1"/>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1" anchor="ctr">
              <a:noAutofit/>
            </a:bodyPr>
            <a:lstStyle/>
            <a:p>
              <a:pPr lvl="0" algn="ctr"/>
              <a:endParaRPr lang="ar-SA">
                <a:solidFill>
                  <a:prstClr val="white"/>
                </a:solidFill>
                <a:latin typeface="Calibri"/>
                <a:cs typeface="Arial" panose="020B0604020202020204" pitchFamily="34" charset="0"/>
              </a:endParaRPr>
            </a:p>
          </p:txBody>
        </p:sp>
      </p:grpSp>
    </p:spTree>
    <p:extLst>
      <p:ext uri="{BB962C8B-B14F-4D97-AF65-F5344CB8AC3E}">
        <p14:creationId xmlns:p14="http://schemas.microsoft.com/office/powerpoint/2010/main" val="36803909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5" fill="hold" grpId="0" nodeType="after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randombar(vertical)">
                                      <p:cBhvr>
                                        <p:cTn id="7" dur="150"/>
                                        <p:tgtEl>
                                          <p:spTgt spid="48"/>
                                        </p:tgtEl>
                                      </p:cBhvr>
                                    </p:animEffect>
                                  </p:childTnLst>
                                </p:cTn>
                              </p:par>
                            </p:childTnLst>
                          </p:cTn>
                        </p:par>
                        <p:par>
                          <p:cTn id="8" fill="hold">
                            <p:stCondLst>
                              <p:cond delay="150"/>
                            </p:stCondLst>
                            <p:childTnLst>
                              <p:par>
                                <p:cTn id="9" presetID="14" presetClass="entr" presetSubtype="5" fill="hold" grpId="0" nodeType="afterEffect">
                                  <p:stCondLst>
                                    <p:cond delay="0"/>
                                  </p:stCondLst>
                                  <p:childTnLst>
                                    <p:set>
                                      <p:cBhvr>
                                        <p:cTn id="10" dur="1" fill="hold">
                                          <p:stCondLst>
                                            <p:cond delay="0"/>
                                          </p:stCondLst>
                                        </p:cTn>
                                        <p:tgtEl>
                                          <p:spTgt spid="49"/>
                                        </p:tgtEl>
                                        <p:attrNameLst>
                                          <p:attrName>style.visibility</p:attrName>
                                        </p:attrNameLst>
                                      </p:cBhvr>
                                      <p:to>
                                        <p:strVal val="visible"/>
                                      </p:to>
                                    </p:set>
                                    <p:animEffect transition="in" filter="randombar(vertical)">
                                      <p:cBhvr>
                                        <p:cTn id="11" dur="150"/>
                                        <p:tgtEl>
                                          <p:spTgt spid="49"/>
                                        </p:tgtEl>
                                      </p:cBhvr>
                                    </p:animEffect>
                                  </p:childTnLst>
                                </p:cTn>
                              </p:par>
                            </p:childTnLst>
                          </p:cTn>
                        </p:par>
                        <p:par>
                          <p:cTn id="12" fill="hold">
                            <p:stCondLst>
                              <p:cond delay="300"/>
                            </p:stCondLst>
                            <p:childTnLst>
                              <p:par>
                                <p:cTn id="13" presetID="14" presetClass="entr" presetSubtype="5" fill="hold" grpId="0" nodeType="afterEffect">
                                  <p:stCondLst>
                                    <p:cond delay="0"/>
                                  </p:stCondLst>
                                  <p:childTnLst>
                                    <p:set>
                                      <p:cBhvr>
                                        <p:cTn id="14" dur="1" fill="hold">
                                          <p:stCondLst>
                                            <p:cond delay="0"/>
                                          </p:stCondLst>
                                        </p:cTn>
                                        <p:tgtEl>
                                          <p:spTgt spid="50"/>
                                        </p:tgtEl>
                                        <p:attrNameLst>
                                          <p:attrName>style.visibility</p:attrName>
                                        </p:attrNameLst>
                                      </p:cBhvr>
                                      <p:to>
                                        <p:strVal val="visible"/>
                                      </p:to>
                                    </p:set>
                                    <p:animEffect transition="in" filter="randombar(vertical)">
                                      <p:cBhvr>
                                        <p:cTn id="15" dur="150"/>
                                        <p:tgtEl>
                                          <p:spTgt spid="50"/>
                                        </p:tgtEl>
                                      </p:cBhvr>
                                    </p:animEffect>
                                  </p:childTnLst>
                                </p:cTn>
                              </p:par>
                            </p:childTnLst>
                          </p:cTn>
                        </p:par>
                        <p:par>
                          <p:cTn id="16" fill="hold">
                            <p:stCondLst>
                              <p:cond delay="450"/>
                            </p:stCondLst>
                            <p:childTnLst>
                              <p:par>
                                <p:cTn id="17" presetID="14" presetClass="entr" presetSubtype="5" fill="hold" grpId="0" nodeType="afterEffect">
                                  <p:stCondLst>
                                    <p:cond delay="0"/>
                                  </p:stCondLst>
                                  <p:childTnLst>
                                    <p:set>
                                      <p:cBhvr>
                                        <p:cTn id="18" dur="1" fill="hold">
                                          <p:stCondLst>
                                            <p:cond delay="0"/>
                                          </p:stCondLst>
                                        </p:cTn>
                                        <p:tgtEl>
                                          <p:spTgt spid="51"/>
                                        </p:tgtEl>
                                        <p:attrNameLst>
                                          <p:attrName>style.visibility</p:attrName>
                                        </p:attrNameLst>
                                      </p:cBhvr>
                                      <p:to>
                                        <p:strVal val="visible"/>
                                      </p:to>
                                    </p:set>
                                    <p:animEffect transition="in" filter="randombar(vertical)">
                                      <p:cBhvr>
                                        <p:cTn id="19" dur="150"/>
                                        <p:tgtEl>
                                          <p:spTgt spid="51"/>
                                        </p:tgtEl>
                                      </p:cBhvr>
                                    </p:animEffect>
                                  </p:childTnLst>
                                </p:cTn>
                              </p:par>
                            </p:childTnLst>
                          </p:cTn>
                        </p:par>
                        <p:par>
                          <p:cTn id="20" fill="hold">
                            <p:stCondLst>
                              <p:cond delay="600"/>
                            </p:stCondLst>
                            <p:childTnLst>
                              <p:par>
                                <p:cTn id="21" presetID="41" presetClass="entr" presetSubtype="0" fill="hold" grpId="0" nodeType="afterEffect">
                                  <p:stCondLst>
                                    <p:cond delay="0"/>
                                  </p:stCondLst>
                                  <p:iterate type="lt">
                                    <p:tmPct val="10000"/>
                                  </p:iterate>
                                  <p:childTnLst>
                                    <p:set>
                                      <p:cBhvr>
                                        <p:cTn id="22" dur="1" fill="hold">
                                          <p:stCondLst>
                                            <p:cond delay="0"/>
                                          </p:stCondLst>
                                        </p:cTn>
                                        <p:tgtEl>
                                          <p:spTgt spid="36"/>
                                        </p:tgtEl>
                                        <p:attrNameLst>
                                          <p:attrName>style.visibility</p:attrName>
                                        </p:attrNameLst>
                                      </p:cBhvr>
                                      <p:to>
                                        <p:strVal val="visible"/>
                                      </p:to>
                                    </p:set>
                                    <p:anim calcmode="lin" valueType="num">
                                      <p:cBhvr>
                                        <p:cTn id="23" dur="250" fill="hold"/>
                                        <p:tgtEl>
                                          <p:spTgt spid="36"/>
                                        </p:tgtEl>
                                        <p:attrNameLst>
                                          <p:attrName>ppt_x</p:attrName>
                                        </p:attrNameLst>
                                      </p:cBhvr>
                                      <p:tavLst>
                                        <p:tav tm="0">
                                          <p:val>
                                            <p:strVal val="#ppt_x"/>
                                          </p:val>
                                        </p:tav>
                                        <p:tav tm="50000">
                                          <p:val>
                                            <p:strVal val="#ppt_x+.1"/>
                                          </p:val>
                                        </p:tav>
                                        <p:tav tm="100000">
                                          <p:val>
                                            <p:strVal val="#ppt_x"/>
                                          </p:val>
                                        </p:tav>
                                      </p:tavLst>
                                    </p:anim>
                                    <p:anim calcmode="lin" valueType="num">
                                      <p:cBhvr>
                                        <p:cTn id="24" dur="250" fill="hold"/>
                                        <p:tgtEl>
                                          <p:spTgt spid="36"/>
                                        </p:tgtEl>
                                        <p:attrNameLst>
                                          <p:attrName>ppt_y</p:attrName>
                                        </p:attrNameLst>
                                      </p:cBhvr>
                                      <p:tavLst>
                                        <p:tav tm="0">
                                          <p:val>
                                            <p:strVal val="#ppt_y"/>
                                          </p:val>
                                        </p:tav>
                                        <p:tav tm="100000">
                                          <p:val>
                                            <p:strVal val="#ppt_y"/>
                                          </p:val>
                                        </p:tav>
                                      </p:tavLst>
                                    </p:anim>
                                    <p:anim calcmode="lin" valueType="num">
                                      <p:cBhvr>
                                        <p:cTn id="25" dur="250" fill="hold"/>
                                        <p:tgtEl>
                                          <p:spTgt spid="36"/>
                                        </p:tgtEl>
                                        <p:attrNameLst>
                                          <p:attrName>ppt_h</p:attrName>
                                        </p:attrNameLst>
                                      </p:cBhvr>
                                      <p:tavLst>
                                        <p:tav tm="0">
                                          <p:val>
                                            <p:strVal val="#ppt_h/10"/>
                                          </p:val>
                                        </p:tav>
                                        <p:tav tm="50000">
                                          <p:val>
                                            <p:strVal val="#ppt_h+.01"/>
                                          </p:val>
                                        </p:tav>
                                        <p:tav tm="100000">
                                          <p:val>
                                            <p:strVal val="#ppt_h"/>
                                          </p:val>
                                        </p:tav>
                                      </p:tavLst>
                                    </p:anim>
                                    <p:anim calcmode="lin" valueType="num">
                                      <p:cBhvr>
                                        <p:cTn id="26" dur="250" fill="hold"/>
                                        <p:tgtEl>
                                          <p:spTgt spid="36"/>
                                        </p:tgtEl>
                                        <p:attrNameLst>
                                          <p:attrName>ppt_w</p:attrName>
                                        </p:attrNameLst>
                                      </p:cBhvr>
                                      <p:tavLst>
                                        <p:tav tm="0">
                                          <p:val>
                                            <p:strVal val="#ppt_w/10"/>
                                          </p:val>
                                        </p:tav>
                                        <p:tav tm="50000">
                                          <p:val>
                                            <p:strVal val="#ppt_w+.01"/>
                                          </p:val>
                                        </p:tav>
                                        <p:tav tm="100000">
                                          <p:val>
                                            <p:strVal val="#ppt_w"/>
                                          </p:val>
                                        </p:tav>
                                      </p:tavLst>
                                    </p:anim>
                                    <p:animEffect transition="in" filter="fade">
                                      <p:cBhvr>
                                        <p:cTn id="27" dur="250" tmFilter="0,0; .5, 1; 1, 1"/>
                                        <p:tgtEl>
                                          <p:spTgt spid="36"/>
                                        </p:tgtEl>
                                      </p:cBhvr>
                                    </p:animEffect>
                                  </p:childTnLst>
                                </p:cTn>
                              </p:par>
                            </p:childTnLst>
                          </p:cTn>
                        </p:par>
                        <p:par>
                          <p:cTn id="28" fill="hold">
                            <p:stCondLst>
                              <p:cond delay="1225"/>
                            </p:stCondLst>
                            <p:childTnLst>
                              <p:par>
                                <p:cTn id="29" presetID="14" presetClass="entr" presetSubtype="10" fill="hold" grpId="0" nodeType="afterEffect">
                                  <p:stCondLst>
                                    <p:cond delay="0"/>
                                  </p:stCondLst>
                                  <p:childTnLst>
                                    <p:set>
                                      <p:cBhvr>
                                        <p:cTn id="30" dur="1" fill="hold">
                                          <p:stCondLst>
                                            <p:cond delay="0"/>
                                          </p:stCondLst>
                                        </p:cTn>
                                        <p:tgtEl>
                                          <p:spTgt spid="31"/>
                                        </p:tgtEl>
                                        <p:attrNameLst>
                                          <p:attrName>style.visibility</p:attrName>
                                        </p:attrNameLst>
                                      </p:cBhvr>
                                      <p:to>
                                        <p:strVal val="visible"/>
                                      </p:to>
                                    </p:set>
                                    <p:animEffect transition="in" filter="randombar(horizontal)">
                                      <p:cBhvr>
                                        <p:cTn id="31" dur="100"/>
                                        <p:tgtEl>
                                          <p:spTgt spid="31"/>
                                        </p:tgtEl>
                                      </p:cBhvr>
                                    </p:animEffect>
                                  </p:childTnLst>
                                </p:cTn>
                              </p:par>
                            </p:childTnLst>
                          </p:cTn>
                        </p:par>
                        <p:par>
                          <p:cTn id="32" fill="hold">
                            <p:stCondLst>
                              <p:cond delay="1325"/>
                            </p:stCondLst>
                            <p:childTnLst>
                              <p:par>
                                <p:cTn id="33" presetID="14" presetClass="entr" presetSubtype="10" fill="hold" grpId="0" nodeType="afterEffect">
                                  <p:stCondLst>
                                    <p:cond delay="0"/>
                                  </p:stCondLst>
                                  <p:childTnLst>
                                    <p:set>
                                      <p:cBhvr>
                                        <p:cTn id="34" dur="1" fill="hold">
                                          <p:stCondLst>
                                            <p:cond delay="0"/>
                                          </p:stCondLst>
                                        </p:cTn>
                                        <p:tgtEl>
                                          <p:spTgt spid="37"/>
                                        </p:tgtEl>
                                        <p:attrNameLst>
                                          <p:attrName>style.visibility</p:attrName>
                                        </p:attrNameLst>
                                      </p:cBhvr>
                                      <p:to>
                                        <p:strVal val="visible"/>
                                      </p:to>
                                    </p:set>
                                    <p:animEffect transition="in" filter="randombar(horizontal)">
                                      <p:cBhvr>
                                        <p:cTn id="35" dur="100"/>
                                        <p:tgtEl>
                                          <p:spTgt spid="37"/>
                                        </p:tgtEl>
                                      </p:cBhvr>
                                    </p:animEffect>
                                  </p:childTnLst>
                                </p:cTn>
                              </p:par>
                            </p:childTnLst>
                          </p:cTn>
                        </p:par>
                        <p:par>
                          <p:cTn id="36" fill="hold">
                            <p:stCondLst>
                              <p:cond delay="1425"/>
                            </p:stCondLst>
                            <p:childTnLst>
                              <p:par>
                                <p:cTn id="37" presetID="14" presetClass="entr" presetSubtype="10" fill="hold" nodeType="afterEffect">
                                  <p:stCondLst>
                                    <p:cond delay="0"/>
                                  </p:stCondLst>
                                  <p:childTnLst>
                                    <p:set>
                                      <p:cBhvr>
                                        <p:cTn id="38" dur="1" fill="hold">
                                          <p:stCondLst>
                                            <p:cond delay="0"/>
                                          </p:stCondLst>
                                        </p:cTn>
                                        <p:tgtEl>
                                          <p:spTgt spid="55"/>
                                        </p:tgtEl>
                                        <p:attrNameLst>
                                          <p:attrName>style.visibility</p:attrName>
                                        </p:attrNameLst>
                                      </p:cBhvr>
                                      <p:to>
                                        <p:strVal val="visible"/>
                                      </p:to>
                                    </p:set>
                                    <p:animEffect transition="in" filter="randombar(horizontal)">
                                      <p:cBhvr>
                                        <p:cTn id="39" dur="100"/>
                                        <p:tgtEl>
                                          <p:spTgt spid="55"/>
                                        </p:tgtEl>
                                      </p:cBhvr>
                                    </p:animEffect>
                                  </p:childTnLst>
                                </p:cTn>
                              </p:par>
                            </p:childTnLst>
                          </p:cTn>
                        </p:par>
                        <p:par>
                          <p:cTn id="40" fill="hold">
                            <p:stCondLst>
                              <p:cond delay="1525"/>
                            </p:stCondLst>
                            <p:childTnLst>
                              <p:par>
                                <p:cTn id="41" presetID="41" presetClass="entr" presetSubtype="0" fill="hold" grpId="0" nodeType="afterEffect">
                                  <p:stCondLst>
                                    <p:cond delay="0"/>
                                  </p:stCondLst>
                                  <p:iterate type="lt">
                                    <p:tmPct val="10000"/>
                                  </p:iterate>
                                  <p:childTnLst>
                                    <p:set>
                                      <p:cBhvr>
                                        <p:cTn id="42" dur="1" fill="hold">
                                          <p:stCondLst>
                                            <p:cond delay="0"/>
                                          </p:stCondLst>
                                        </p:cTn>
                                        <p:tgtEl>
                                          <p:spTgt spid="46"/>
                                        </p:tgtEl>
                                        <p:attrNameLst>
                                          <p:attrName>style.visibility</p:attrName>
                                        </p:attrNameLst>
                                      </p:cBhvr>
                                      <p:to>
                                        <p:strVal val="visible"/>
                                      </p:to>
                                    </p:set>
                                    <p:anim calcmode="lin" valueType="num">
                                      <p:cBhvr>
                                        <p:cTn id="43" dur="250" fill="hold"/>
                                        <p:tgtEl>
                                          <p:spTgt spid="46"/>
                                        </p:tgtEl>
                                        <p:attrNameLst>
                                          <p:attrName>ppt_x</p:attrName>
                                        </p:attrNameLst>
                                      </p:cBhvr>
                                      <p:tavLst>
                                        <p:tav tm="0">
                                          <p:val>
                                            <p:strVal val="#ppt_x"/>
                                          </p:val>
                                        </p:tav>
                                        <p:tav tm="50000">
                                          <p:val>
                                            <p:strVal val="#ppt_x+.1"/>
                                          </p:val>
                                        </p:tav>
                                        <p:tav tm="100000">
                                          <p:val>
                                            <p:strVal val="#ppt_x"/>
                                          </p:val>
                                        </p:tav>
                                      </p:tavLst>
                                    </p:anim>
                                    <p:anim calcmode="lin" valueType="num">
                                      <p:cBhvr>
                                        <p:cTn id="44" dur="250" fill="hold"/>
                                        <p:tgtEl>
                                          <p:spTgt spid="46"/>
                                        </p:tgtEl>
                                        <p:attrNameLst>
                                          <p:attrName>ppt_y</p:attrName>
                                        </p:attrNameLst>
                                      </p:cBhvr>
                                      <p:tavLst>
                                        <p:tav tm="0">
                                          <p:val>
                                            <p:strVal val="#ppt_y"/>
                                          </p:val>
                                        </p:tav>
                                        <p:tav tm="100000">
                                          <p:val>
                                            <p:strVal val="#ppt_y"/>
                                          </p:val>
                                        </p:tav>
                                      </p:tavLst>
                                    </p:anim>
                                    <p:anim calcmode="lin" valueType="num">
                                      <p:cBhvr>
                                        <p:cTn id="45" dur="250" fill="hold"/>
                                        <p:tgtEl>
                                          <p:spTgt spid="46"/>
                                        </p:tgtEl>
                                        <p:attrNameLst>
                                          <p:attrName>ppt_h</p:attrName>
                                        </p:attrNameLst>
                                      </p:cBhvr>
                                      <p:tavLst>
                                        <p:tav tm="0">
                                          <p:val>
                                            <p:strVal val="#ppt_h/10"/>
                                          </p:val>
                                        </p:tav>
                                        <p:tav tm="50000">
                                          <p:val>
                                            <p:strVal val="#ppt_h+.01"/>
                                          </p:val>
                                        </p:tav>
                                        <p:tav tm="100000">
                                          <p:val>
                                            <p:strVal val="#ppt_h"/>
                                          </p:val>
                                        </p:tav>
                                      </p:tavLst>
                                    </p:anim>
                                    <p:anim calcmode="lin" valueType="num">
                                      <p:cBhvr>
                                        <p:cTn id="46" dur="250" fill="hold"/>
                                        <p:tgtEl>
                                          <p:spTgt spid="46"/>
                                        </p:tgtEl>
                                        <p:attrNameLst>
                                          <p:attrName>ppt_w</p:attrName>
                                        </p:attrNameLst>
                                      </p:cBhvr>
                                      <p:tavLst>
                                        <p:tav tm="0">
                                          <p:val>
                                            <p:strVal val="#ppt_w/10"/>
                                          </p:val>
                                        </p:tav>
                                        <p:tav tm="50000">
                                          <p:val>
                                            <p:strVal val="#ppt_w+.01"/>
                                          </p:val>
                                        </p:tav>
                                        <p:tav tm="100000">
                                          <p:val>
                                            <p:strVal val="#ppt_w"/>
                                          </p:val>
                                        </p:tav>
                                      </p:tavLst>
                                    </p:anim>
                                    <p:animEffect transition="in" filter="fade">
                                      <p:cBhvr>
                                        <p:cTn id="47" dur="250" tmFilter="0,0; .5, 1; 1, 1"/>
                                        <p:tgtEl>
                                          <p:spTgt spid="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p:bldP spid="48" grpId="0" animBg="1"/>
      <p:bldP spid="49" grpId="0" animBg="1"/>
      <p:bldP spid="50" grpId="0" animBg="1"/>
      <p:bldP spid="51" grpId="0" animBg="1"/>
      <p:bldP spid="31" grpId="0" animBg="1"/>
      <p:bldP spid="37" grpId="0"/>
      <p:bldP spid="46" grpId="0">
        <p:tmplLst>
          <p:tmpl>
            <p:tnLst>
              <p:par>
                <p:cTn presetID="41" presetClass="entr" presetSubtype="0" fill="hold" nodeType="afterEffect">
                  <p:stCondLst>
                    <p:cond delay="0"/>
                  </p:stCondLst>
                  <p:iterate type="lt">
                    <p:tmPct val="10000"/>
                  </p:iterate>
                  <p:childTnLst>
                    <p:set>
                      <p:cBhvr>
                        <p:cTn dur="1" fill="hold">
                          <p:stCondLst>
                            <p:cond delay="0"/>
                          </p:stCondLst>
                        </p:cTn>
                        <p:tgtEl>
                          <p:spTgt spid="46"/>
                        </p:tgtEl>
                        <p:attrNameLst>
                          <p:attrName>style.visibility</p:attrName>
                        </p:attrNameLst>
                      </p:cBhvr>
                      <p:to>
                        <p:strVal val="visible"/>
                      </p:to>
                    </p:set>
                    <p:anim calcmode="lin" valueType="num">
                      <p:cBhvr>
                        <p:cTn dur="250" fill="hold"/>
                        <p:tgtEl>
                          <p:spTgt spid="46"/>
                        </p:tgtEl>
                        <p:attrNameLst>
                          <p:attrName>ppt_x</p:attrName>
                        </p:attrNameLst>
                      </p:cBhvr>
                      <p:tavLst>
                        <p:tav tm="0">
                          <p:val>
                            <p:strVal val="#ppt_x"/>
                          </p:val>
                        </p:tav>
                        <p:tav tm="50000">
                          <p:val>
                            <p:strVal val="#ppt_x+.1"/>
                          </p:val>
                        </p:tav>
                        <p:tav tm="100000">
                          <p:val>
                            <p:strVal val="#ppt_x"/>
                          </p:val>
                        </p:tav>
                      </p:tavLst>
                    </p:anim>
                    <p:anim calcmode="lin" valueType="num">
                      <p:cBhvr>
                        <p:cTn dur="250" fill="hold"/>
                        <p:tgtEl>
                          <p:spTgt spid="46"/>
                        </p:tgtEl>
                        <p:attrNameLst>
                          <p:attrName>ppt_y</p:attrName>
                        </p:attrNameLst>
                      </p:cBhvr>
                      <p:tavLst>
                        <p:tav tm="0">
                          <p:val>
                            <p:strVal val="#ppt_y"/>
                          </p:val>
                        </p:tav>
                        <p:tav tm="100000">
                          <p:val>
                            <p:strVal val="#ppt_y"/>
                          </p:val>
                        </p:tav>
                      </p:tavLst>
                    </p:anim>
                    <p:anim calcmode="lin" valueType="num">
                      <p:cBhvr>
                        <p:cTn dur="250" fill="hold"/>
                        <p:tgtEl>
                          <p:spTgt spid="46"/>
                        </p:tgtEl>
                        <p:attrNameLst>
                          <p:attrName>ppt_h</p:attrName>
                        </p:attrNameLst>
                      </p:cBhvr>
                      <p:tavLst>
                        <p:tav tm="0">
                          <p:val>
                            <p:strVal val="#ppt_h/10"/>
                          </p:val>
                        </p:tav>
                        <p:tav tm="50000">
                          <p:val>
                            <p:strVal val="#ppt_h+.01"/>
                          </p:val>
                        </p:tav>
                        <p:tav tm="100000">
                          <p:val>
                            <p:strVal val="#ppt_h"/>
                          </p:val>
                        </p:tav>
                      </p:tavLst>
                    </p:anim>
                    <p:anim calcmode="lin" valueType="num">
                      <p:cBhvr>
                        <p:cTn dur="250" fill="hold"/>
                        <p:tgtEl>
                          <p:spTgt spid="46"/>
                        </p:tgtEl>
                        <p:attrNameLst>
                          <p:attrName>ppt_w</p:attrName>
                        </p:attrNameLst>
                      </p:cBhvr>
                      <p:tavLst>
                        <p:tav tm="0">
                          <p:val>
                            <p:strVal val="#ppt_w/10"/>
                          </p:val>
                        </p:tav>
                        <p:tav tm="50000">
                          <p:val>
                            <p:strVal val="#ppt_w+.01"/>
                          </p:val>
                        </p:tav>
                        <p:tav tm="100000">
                          <p:val>
                            <p:strVal val="#ppt_w"/>
                          </p:val>
                        </p:tav>
                      </p:tavLst>
                    </p:anim>
                    <p:animEffect transition="in" filter="fade">
                      <p:cBhvr>
                        <p:cTn dur="250" tmFilter="0,0; .5, 1; 1, 1"/>
                        <p:tgtEl>
                          <p:spTgt spid="46"/>
                        </p:tgtEl>
                      </p:cBhvr>
                    </p:animEffect>
                  </p:childTnLst>
                </p:cTn>
              </p:par>
            </p:tnLst>
          </p:tmpl>
        </p:tmplLst>
      </p:bldP>
    </p:bldLst>
  </p:timing>
</p:sld>
</file>

<file path=ppt/slides/slide38.xml><?xml version="1.0" encoding="utf-8"?>
<p:sld xmlns:a="http://schemas.openxmlformats.org/drawingml/2006/main" xmlns:r="http://schemas.openxmlformats.org/officeDocument/2006/relationships" xmlns:p="http://schemas.openxmlformats.org/presentationml/2006/main">
  <p:cSld>
    <p:bg>
      <p:bgPr>
        <a:gradFill>
          <a:gsLst>
            <a:gs pos="0">
              <a:schemeClr val="bg1"/>
            </a:gs>
            <a:gs pos="81000">
              <a:schemeClr val="bg1"/>
            </a:gs>
            <a:gs pos="92000">
              <a:schemeClr val="bg1">
                <a:lumMod val="95000"/>
              </a:schemeClr>
            </a:gs>
            <a:gs pos="100000">
              <a:schemeClr val="accent1">
                <a:lumMod val="30000"/>
                <a:lumOff val="70000"/>
              </a:schemeClr>
            </a:gs>
          </a:gsLst>
          <a:lin ang="10800000" scaled="0"/>
        </a:gradFill>
        <a:effectLst/>
      </p:bgPr>
    </p:bg>
    <p:spTree>
      <p:nvGrpSpPr>
        <p:cNvPr id="1" name=""/>
        <p:cNvGrpSpPr/>
        <p:nvPr/>
      </p:nvGrpSpPr>
      <p:grpSpPr>
        <a:xfrm>
          <a:off x="0" y="0"/>
          <a:ext cx="0" cy="0"/>
          <a:chOff x="0" y="0"/>
          <a:chExt cx="0" cy="0"/>
        </a:xfrm>
      </p:grpSpPr>
      <p:pic>
        <p:nvPicPr>
          <p:cNvPr id="23" name="صورة 22"/>
          <p:cNvPicPr>
            <a:picLocks noChangeAspect="1"/>
          </p:cNvPicPr>
          <p:nvPr/>
        </p:nvPicPr>
        <p:blipFill rotWithShape="1">
          <a:blip r:embed="rId3" cstate="print">
            <a:alphaModFix amt="5000"/>
            <a:extLst>
              <a:ext uri="{28A0092B-C50C-407E-A947-70E740481C1C}">
                <a14:useLocalDpi xmlns:a14="http://schemas.microsoft.com/office/drawing/2010/main" val="0"/>
              </a:ext>
            </a:extLst>
          </a:blip>
          <a:srcRect l="25586" t="32295" r="25033" b="38551"/>
          <a:stretch/>
        </p:blipFill>
        <p:spPr>
          <a:xfrm>
            <a:off x="154213" y="5010964"/>
            <a:ext cx="3128525" cy="1847036"/>
          </a:xfrm>
          <a:prstGeom prst="rect">
            <a:avLst/>
          </a:prstGeom>
        </p:spPr>
      </p:pic>
      <p:pic>
        <p:nvPicPr>
          <p:cNvPr id="4" name="صورة 3" hidden="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234439" y="642891"/>
            <a:ext cx="2629303" cy="5693317"/>
          </a:xfrm>
          <a:prstGeom prst="rect">
            <a:avLst/>
          </a:prstGeom>
        </p:spPr>
      </p:pic>
      <p:pic>
        <p:nvPicPr>
          <p:cNvPr id="21" name="صورة 20">
            <a:extLst>
              <a:ext uri="{FF2B5EF4-FFF2-40B4-BE49-F238E27FC236}">
                <a16:creationId xmlns:a16="http://schemas.microsoft.com/office/drawing/2014/main" id="{9F210FA8-C448-7495-FA92-BA10970366B7}"/>
              </a:ext>
            </a:extLst>
          </p:cNvPr>
          <p:cNvPicPr>
            <a:picLocks noChangeAspect="1"/>
          </p:cNvPicPr>
          <p:nvPr/>
        </p:nvPicPr>
        <p:blipFill rotWithShape="1">
          <a:blip r:embed="rId5" cstate="print">
            <a:alphaModFix amt="20000"/>
            <a:duotone>
              <a:schemeClr val="accent2">
                <a:shade val="45000"/>
                <a:satMod val="135000"/>
              </a:schemeClr>
              <a:prstClr val="white"/>
            </a:duotone>
            <a:extLst>
              <a:ext uri="{28A0092B-C50C-407E-A947-70E740481C1C}">
                <a14:useLocalDpi xmlns:a14="http://schemas.microsoft.com/office/drawing/2010/main" val="0"/>
              </a:ext>
            </a:extLst>
          </a:blip>
          <a:srcRect l="25586" t="32295" r="25033" b="38551"/>
          <a:stretch/>
        </p:blipFill>
        <p:spPr>
          <a:xfrm>
            <a:off x="499351" y="4900176"/>
            <a:ext cx="1986062" cy="1172542"/>
          </a:xfrm>
          <a:prstGeom prst="rect">
            <a:avLst/>
          </a:prstGeom>
        </p:spPr>
      </p:pic>
      <p:sp>
        <p:nvSpPr>
          <p:cNvPr id="14" name="TextBox 7">
            <a:extLst>
              <a:ext uri="{FF2B5EF4-FFF2-40B4-BE49-F238E27FC236}">
                <a16:creationId xmlns:a16="http://schemas.microsoft.com/office/drawing/2014/main" id="{3D6C4DD3-C232-6B10-058D-E9BCE155CEDB}"/>
              </a:ext>
            </a:extLst>
          </p:cNvPr>
          <p:cNvSpPr txBox="1"/>
          <p:nvPr/>
        </p:nvSpPr>
        <p:spPr>
          <a:xfrm>
            <a:off x="1496723" y="6309700"/>
            <a:ext cx="3300865" cy="338554"/>
          </a:xfrm>
          <a:prstGeom prst="rect">
            <a:avLst/>
          </a:prstGeom>
          <a:noFill/>
        </p:spPr>
        <p:txBody>
          <a:bodyPr wrap="square">
            <a:spAutoFit/>
          </a:bodyPr>
          <a:lstStyle/>
          <a:p>
            <a:r>
              <a:rPr lang="en-US" sz="1600" dirty="0">
                <a:solidFill>
                  <a:schemeClr val="bg1">
                    <a:lumMod val="65000"/>
                  </a:schemeClr>
                </a:solidFill>
              </a:rPr>
              <a:t>Be An Entrepreneur 2022-2023</a:t>
            </a:r>
          </a:p>
        </p:txBody>
      </p:sp>
      <p:cxnSp>
        <p:nvCxnSpPr>
          <p:cNvPr id="61" name="رابط مستقيم 60">
            <a:extLst>
              <a:ext uri="{FF2B5EF4-FFF2-40B4-BE49-F238E27FC236}">
                <a16:creationId xmlns:a16="http://schemas.microsoft.com/office/drawing/2014/main" id="{50FA2C9B-58E4-2815-0A1D-9DC9B3DD7C07}"/>
              </a:ext>
            </a:extLst>
          </p:cNvPr>
          <p:cNvCxnSpPr/>
          <p:nvPr/>
        </p:nvCxnSpPr>
        <p:spPr>
          <a:xfrm flipH="1">
            <a:off x="1272109" y="6256700"/>
            <a:ext cx="4392000" cy="0"/>
          </a:xfrm>
          <a:prstGeom prst="line">
            <a:avLst/>
          </a:prstGeom>
          <a:noFill/>
          <a:ln w="19050" cap="rnd" cmpd="sng" algn="ctr">
            <a:solidFill>
              <a:srgbClr val="4472C4">
                <a:shade val="50000"/>
              </a:srgbClr>
            </a:solidFill>
            <a:prstDash val="lgDash"/>
            <a:miter lim="800000"/>
            <a:headEnd type="oval" w="lg" len="lg"/>
            <a:tailEnd type="oval" w="lg" len="lg"/>
          </a:ln>
          <a:effectLst/>
        </p:spPr>
      </p:cxnSp>
      <p:sp>
        <p:nvSpPr>
          <p:cNvPr id="36" name="Rectangle 31">
            <a:extLst>
              <a:ext uri="{FF2B5EF4-FFF2-40B4-BE49-F238E27FC236}">
                <a16:creationId xmlns:a16="http://schemas.microsoft.com/office/drawing/2014/main" id="{33A86A29-A034-9D0E-A48C-4CD0E9FC1886}"/>
              </a:ext>
            </a:extLst>
          </p:cNvPr>
          <p:cNvSpPr/>
          <p:nvPr/>
        </p:nvSpPr>
        <p:spPr>
          <a:xfrm>
            <a:off x="1224212" y="432885"/>
            <a:ext cx="9548318" cy="646331"/>
          </a:xfrm>
          <a:prstGeom prst="rect">
            <a:avLst/>
          </a:prstGeom>
        </p:spPr>
        <p:txBody>
          <a:bodyPr wrap="square" anchor="t">
            <a:spAutoFit/>
          </a:bodyPr>
          <a:lstStyle/>
          <a:p>
            <a:pPr algn="ctr">
              <a:defRPr/>
            </a:pPr>
            <a:r>
              <a:rPr lang="en-US" sz="3600" b="1" dirty="0">
                <a:solidFill>
                  <a:srgbClr val="4D2643"/>
                </a:solidFill>
                <a:latin typeface="El Messiri" panose="00000800000000000000" pitchFamily="50" charset="-78"/>
                <a:cs typeface="El Messiri" panose="00000800000000000000" pitchFamily="50" charset="-78"/>
              </a:rPr>
              <a:t>Points to Remember</a:t>
            </a:r>
          </a:p>
        </p:txBody>
      </p:sp>
      <p:sp>
        <p:nvSpPr>
          <p:cNvPr id="48" name="شكل حر 47">
            <a:extLst>
              <a:ext uri="{FF2B5EF4-FFF2-40B4-BE49-F238E27FC236}">
                <a16:creationId xmlns:a16="http://schemas.microsoft.com/office/drawing/2014/main" id="{B83DE556-7759-4E51-953E-6194E8578615}"/>
              </a:ext>
            </a:extLst>
          </p:cNvPr>
          <p:cNvSpPr/>
          <p:nvPr/>
        </p:nvSpPr>
        <p:spPr>
          <a:xfrm flipH="1" flipV="1">
            <a:off x="10629028" y="0"/>
            <a:ext cx="1562972" cy="6889284"/>
          </a:xfrm>
          <a:custGeom>
            <a:avLst/>
            <a:gdLst>
              <a:gd name="connsiteX0" fmla="*/ 38516 w 1562972"/>
              <a:gd name="connsiteY0" fmla="*/ 6889284 h 6889284"/>
              <a:gd name="connsiteX1" fmla="*/ 0 w 1562972"/>
              <a:gd name="connsiteY1" fmla="*/ 6889284 h 6889284"/>
              <a:gd name="connsiteX2" fmla="*/ 0 w 1562972"/>
              <a:gd name="connsiteY2" fmla="*/ 4984890 h 6889284"/>
              <a:gd name="connsiteX3" fmla="*/ 1103053 w 1562972"/>
              <a:gd name="connsiteY3" fmla="*/ 0 h 6889284"/>
              <a:gd name="connsiteX4" fmla="*/ 1562972 w 1562972"/>
              <a:gd name="connsiteY4" fmla="*/ 0 h 68892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62972" h="6889284">
                <a:moveTo>
                  <a:pt x="38516" y="6889284"/>
                </a:moveTo>
                <a:lnTo>
                  <a:pt x="0" y="6889284"/>
                </a:lnTo>
                <a:lnTo>
                  <a:pt x="0" y="4984890"/>
                </a:lnTo>
                <a:lnTo>
                  <a:pt x="1103053" y="0"/>
                </a:lnTo>
                <a:lnTo>
                  <a:pt x="1562972" y="0"/>
                </a:lnTo>
                <a:close/>
              </a:path>
            </a:pathLst>
          </a:custGeom>
          <a:solidFill>
            <a:srgbClr val="5AE2D2">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45720" tIns="22860" rIns="45720" bIns="22860" numCol="1" spcCol="0" rtlCol="0" fromWordArt="0" anchor="ctr" anchorCtr="0" forceAA="0" compatLnSpc="1">
            <a:prstTxWarp prst="textNoShape">
              <a:avLst/>
            </a:prstTxWarp>
            <a:noAutofit/>
          </a:bodyPr>
          <a:lstStyle/>
          <a:p>
            <a:pPr marL="0" marR="0" lvl="0" indent="0" algn="ctr" defTabSz="914400" rtl="1"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9" name="شكل حر 48">
            <a:extLst>
              <a:ext uri="{FF2B5EF4-FFF2-40B4-BE49-F238E27FC236}">
                <a16:creationId xmlns:a16="http://schemas.microsoft.com/office/drawing/2014/main" id="{9A5AC296-F6FE-43A1-9495-3FCD467F015B}"/>
              </a:ext>
            </a:extLst>
          </p:cNvPr>
          <p:cNvSpPr/>
          <p:nvPr/>
        </p:nvSpPr>
        <p:spPr>
          <a:xfrm flipH="1" flipV="1">
            <a:off x="11076210" y="1846834"/>
            <a:ext cx="1115790" cy="5042451"/>
          </a:xfrm>
          <a:custGeom>
            <a:avLst/>
            <a:gdLst>
              <a:gd name="connsiteX0" fmla="*/ 0 w 1115790"/>
              <a:gd name="connsiteY0" fmla="*/ 5042451 h 5042451"/>
              <a:gd name="connsiteX1" fmla="*/ 0 w 1115790"/>
              <a:gd name="connsiteY1" fmla="*/ 2963996 h 5042451"/>
              <a:gd name="connsiteX2" fmla="*/ 655871 w 1115790"/>
              <a:gd name="connsiteY2" fmla="*/ 0 h 5042451"/>
              <a:gd name="connsiteX3" fmla="*/ 1115790 w 1115790"/>
              <a:gd name="connsiteY3" fmla="*/ 0 h 5042451"/>
            </a:gdLst>
            <a:ahLst/>
            <a:cxnLst>
              <a:cxn ang="0">
                <a:pos x="connsiteX0" y="connsiteY0"/>
              </a:cxn>
              <a:cxn ang="0">
                <a:pos x="connsiteX1" y="connsiteY1"/>
              </a:cxn>
              <a:cxn ang="0">
                <a:pos x="connsiteX2" y="connsiteY2"/>
              </a:cxn>
              <a:cxn ang="0">
                <a:pos x="connsiteX3" y="connsiteY3"/>
              </a:cxn>
            </a:cxnLst>
            <a:rect l="l" t="t" r="r" b="b"/>
            <a:pathLst>
              <a:path w="1115790" h="5042451">
                <a:moveTo>
                  <a:pt x="0" y="5042451"/>
                </a:moveTo>
                <a:lnTo>
                  <a:pt x="0" y="2963996"/>
                </a:lnTo>
                <a:lnTo>
                  <a:pt x="655871" y="0"/>
                </a:lnTo>
                <a:lnTo>
                  <a:pt x="1115790" y="0"/>
                </a:lnTo>
                <a:close/>
              </a:path>
            </a:pathLst>
          </a:custGeom>
          <a:solidFill>
            <a:srgbClr val="5AE2D2">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45720" tIns="22860" rIns="45720" bIns="22860" numCol="1" spcCol="0" rtlCol="0" fromWordArt="0" anchor="ctr" anchorCtr="0" forceAA="0" compatLnSpc="1">
            <a:prstTxWarp prst="textNoShape">
              <a:avLst/>
            </a:prstTxWarp>
            <a:noAutofit/>
          </a:bodyPr>
          <a:lstStyle/>
          <a:p>
            <a:pPr marL="0" marR="0" lvl="0" indent="0" algn="ctr" defTabSz="914400" rtl="1"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0" name="شكل حر 49">
            <a:extLst>
              <a:ext uri="{FF2B5EF4-FFF2-40B4-BE49-F238E27FC236}">
                <a16:creationId xmlns:a16="http://schemas.microsoft.com/office/drawing/2014/main" id="{3FD56E2B-6CF9-462A-85E3-6FBE55378828}"/>
              </a:ext>
            </a:extLst>
          </p:cNvPr>
          <p:cNvSpPr/>
          <p:nvPr/>
        </p:nvSpPr>
        <p:spPr>
          <a:xfrm flipH="1" flipV="1">
            <a:off x="11528154" y="3889248"/>
            <a:ext cx="663846" cy="3000037"/>
          </a:xfrm>
          <a:custGeom>
            <a:avLst/>
            <a:gdLst>
              <a:gd name="connsiteX0" fmla="*/ 0 w 663846"/>
              <a:gd name="connsiteY0" fmla="*/ 3000037 h 3000037"/>
              <a:gd name="connsiteX1" fmla="*/ 0 w 663846"/>
              <a:gd name="connsiteY1" fmla="*/ 921582 h 3000037"/>
              <a:gd name="connsiteX2" fmla="*/ 203927 w 663846"/>
              <a:gd name="connsiteY2" fmla="*/ 0 h 3000037"/>
              <a:gd name="connsiteX3" fmla="*/ 663846 w 663846"/>
              <a:gd name="connsiteY3" fmla="*/ 0 h 3000037"/>
            </a:gdLst>
            <a:ahLst/>
            <a:cxnLst>
              <a:cxn ang="0">
                <a:pos x="connsiteX0" y="connsiteY0"/>
              </a:cxn>
              <a:cxn ang="0">
                <a:pos x="connsiteX1" y="connsiteY1"/>
              </a:cxn>
              <a:cxn ang="0">
                <a:pos x="connsiteX2" y="connsiteY2"/>
              </a:cxn>
              <a:cxn ang="0">
                <a:pos x="connsiteX3" y="connsiteY3"/>
              </a:cxn>
            </a:cxnLst>
            <a:rect l="l" t="t" r="r" b="b"/>
            <a:pathLst>
              <a:path w="663846" h="3000037">
                <a:moveTo>
                  <a:pt x="0" y="3000037"/>
                </a:moveTo>
                <a:lnTo>
                  <a:pt x="0" y="921582"/>
                </a:lnTo>
                <a:lnTo>
                  <a:pt x="203927" y="0"/>
                </a:lnTo>
                <a:lnTo>
                  <a:pt x="663846" y="0"/>
                </a:lnTo>
                <a:close/>
              </a:path>
            </a:pathLst>
          </a:custGeom>
          <a:solidFill>
            <a:srgbClr val="5AE2D2">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45720" tIns="22860" rIns="45720" bIns="22860" numCol="1" spcCol="0" rtlCol="0" fromWordArt="0" anchor="ctr" anchorCtr="0" forceAA="0" compatLnSpc="1">
            <a:prstTxWarp prst="textNoShape">
              <a:avLst/>
            </a:prstTxWarp>
            <a:noAutofit/>
          </a:bodyPr>
          <a:lstStyle/>
          <a:p>
            <a:pPr marL="0" marR="0" lvl="0" indent="0" algn="ctr" defTabSz="914400" rtl="1"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1" name="شكل حر 50">
            <a:extLst>
              <a:ext uri="{FF2B5EF4-FFF2-40B4-BE49-F238E27FC236}">
                <a16:creationId xmlns:a16="http://schemas.microsoft.com/office/drawing/2014/main" id="{3FD56E2B-6CF9-462A-85E3-6FBE55378828}"/>
              </a:ext>
            </a:extLst>
          </p:cNvPr>
          <p:cNvSpPr/>
          <p:nvPr/>
        </p:nvSpPr>
        <p:spPr>
          <a:xfrm flipH="1" flipV="1">
            <a:off x="11981248" y="5936858"/>
            <a:ext cx="210752" cy="952426"/>
          </a:xfrm>
          <a:custGeom>
            <a:avLst/>
            <a:gdLst>
              <a:gd name="connsiteX0" fmla="*/ 0 w 210752"/>
              <a:gd name="connsiteY0" fmla="*/ 952426 h 952426"/>
              <a:gd name="connsiteX1" fmla="*/ 0 w 210752"/>
              <a:gd name="connsiteY1" fmla="*/ 0 h 952426"/>
              <a:gd name="connsiteX2" fmla="*/ 210752 w 210752"/>
              <a:gd name="connsiteY2" fmla="*/ 0 h 952426"/>
            </a:gdLst>
            <a:ahLst/>
            <a:cxnLst>
              <a:cxn ang="0">
                <a:pos x="connsiteX0" y="connsiteY0"/>
              </a:cxn>
              <a:cxn ang="0">
                <a:pos x="connsiteX1" y="connsiteY1"/>
              </a:cxn>
              <a:cxn ang="0">
                <a:pos x="connsiteX2" y="connsiteY2"/>
              </a:cxn>
            </a:cxnLst>
            <a:rect l="l" t="t" r="r" b="b"/>
            <a:pathLst>
              <a:path w="210752" h="952426">
                <a:moveTo>
                  <a:pt x="0" y="952426"/>
                </a:moveTo>
                <a:lnTo>
                  <a:pt x="0" y="0"/>
                </a:lnTo>
                <a:lnTo>
                  <a:pt x="210752" y="0"/>
                </a:lnTo>
                <a:close/>
              </a:path>
            </a:pathLst>
          </a:custGeom>
          <a:solidFill>
            <a:srgbClr val="5AE2D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45720" tIns="22860" rIns="45720" bIns="22860" numCol="1" spcCol="0" rtlCol="0" fromWordArt="0" anchor="ctr" anchorCtr="0" forceAA="0" compatLnSpc="1">
            <a:prstTxWarp prst="textNoShape">
              <a:avLst/>
            </a:prstTxWarp>
            <a:noAutofit/>
          </a:bodyPr>
          <a:lstStyle/>
          <a:p>
            <a:pPr marL="0" marR="0" lvl="0" indent="0" algn="ctr" defTabSz="914400" rtl="1"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1" name="شكل بيضاوي 30">
            <a:extLst>
              <a:ext uri="{FF2B5EF4-FFF2-40B4-BE49-F238E27FC236}">
                <a16:creationId xmlns:a16="http://schemas.microsoft.com/office/drawing/2014/main" id="{BF53C429-A2C7-6211-7458-B25319653CF0}"/>
              </a:ext>
            </a:extLst>
          </p:cNvPr>
          <p:cNvSpPr>
            <a:spLocks noChangeAspect="1"/>
          </p:cNvSpPr>
          <p:nvPr/>
        </p:nvSpPr>
        <p:spPr>
          <a:xfrm>
            <a:off x="1273175" y="2406309"/>
            <a:ext cx="1224000" cy="1224000"/>
          </a:xfrm>
          <a:prstGeom prst="ellipse">
            <a:avLst/>
          </a:prstGeom>
          <a:gradFill flip="none" rotWithShape="1">
            <a:gsLst>
              <a:gs pos="581">
                <a:schemeClr val="bg1"/>
              </a:gs>
              <a:gs pos="17000">
                <a:schemeClr val="bg1"/>
              </a:gs>
              <a:gs pos="100000">
                <a:schemeClr val="accent3"/>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sp>
        <p:nvSpPr>
          <p:cNvPr id="37" name="عنصر نائب للنص 13">
            <a:extLst>
              <a:ext uri="{FF2B5EF4-FFF2-40B4-BE49-F238E27FC236}">
                <a16:creationId xmlns:a16="http://schemas.microsoft.com/office/drawing/2014/main" id="{731974D8-D9B5-5727-22FD-D154EC599070}"/>
              </a:ext>
            </a:extLst>
          </p:cNvPr>
          <p:cNvSpPr txBox="1">
            <a:spLocks/>
          </p:cNvSpPr>
          <p:nvPr/>
        </p:nvSpPr>
        <p:spPr>
          <a:xfrm>
            <a:off x="1588637" y="2687124"/>
            <a:ext cx="642628" cy="663473"/>
          </a:xfrm>
          <a:prstGeom prst="rect">
            <a:avLst/>
          </a:prstGeom>
        </p:spPr>
        <p:txBody>
          <a:bodyPr/>
          <a:lstStyle>
            <a:lvl1pPr marL="228600" indent="-228600" algn="r" defTabSz="914400" rtl="1"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r" defTabSz="914400" rtl="1"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r" defTabSz="914400" rtl="1"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rtl="0">
              <a:buNone/>
            </a:pPr>
            <a:r>
              <a:rPr lang="en-US" sz="3200" b="1" dirty="0">
                <a:solidFill>
                  <a:schemeClr val="tx1">
                    <a:lumMod val="65000"/>
                    <a:lumOff val="35000"/>
                  </a:schemeClr>
                </a:solidFill>
              </a:rPr>
              <a:t>7</a:t>
            </a:r>
            <a:endParaRPr lang="ar-SA" sz="3200" b="1" dirty="0">
              <a:solidFill>
                <a:schemeClr val="tx1">
                  <a:lumMod val="65000"/>
                  <a:lumOff val="35000"/>
                </a:schemeClr>
              </a:solidFill>
            </a:endParaRPr>
          </a:p>
        </p:txBody>
      </p:sp>
      <p:sp>
        <p:nvSpPr>
          <p:cNvPr id="46" name="عنصر نائب للنص 40">
            <a:extLst>
              <a:ext uri="{FF2B5EF4-FFF2-40B4-BE49-F238E27FC236}">
                <a16:creationId xmlns:a16="http://schemas.microsoft.com/office/drawing/2014/main" id="{5BF7CC05-0DFD-9220-3D2A-628331CD875A}"/>
              </a:ext>
            </a:extLst>
          </p:cNvPr>
          <p:cNvSpPr txBox="1">
            <a:spLocks/>
          </p:cNvSpPr>
          <p:nvPr/>
        </p:nvSpPr>
        <p:spPr>
          <a:xfrm>
            <a:off x="3081463" y="1927237"/>
            <a:ext cx="8114693" cy="2306031"/>
          </a:xfrm>
          <a:prstGeom prst="rect">
            <a:avLst/>
          </a:prstGeom>
        </p:spPr>
        <p:txBody>
          <a:bodyPr vert="horz" lIns="91440" tIns="45720" rIns="91440" bIns="45720" rtlCol="1" anchor="ctr"/>
          <a:lstStyle>
            <a:defPPr>
              <a:defRPr lang="ar-SA"/>
            </a:defPPr>
            <a:lvl1pPr marL="228600" indent="-228600" algn="ctr" eaLnBrk="1" hangingPunct="1">
              <a:buNone/>
              <a:defRPr sz="2000" b="0">
                <a:solidFill>
                  <a:schemeClr val="tx1">
                    <a:lumMod val="75000"/>
                    <a:lumOff val="25000"/>
                  </a:schemeClr>
                </a:solidFill>
              </a:defRPr>
            </a:lvl1pPr>
            <a:lvl2pPr marL="685800" indent="-228600" algn="r" defTabSz="914400" rtl="1"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r" defTabSz="914400" rtl="1"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just"/>
            <a:r>
              <a:rPr lang="en-US" dirty="0"/>
              <a:t>To evaluate whether an existing business is doing well, you need to look at its financial records to see if it is profitable and if it can generate cash. You also need to observe its competitive advantage in its market, assess whether its customer base is growing and figure out whether its employees are productive.</a:t>
            </a:r>
          </a:p>
        </p:txBody>
      </p:sp>
      <p:grpSp>
        <p:nvGrpSpPr>
          <p:cNvPr id="55" name="مجموعة 54">
            <a:extLst>
              <a:ext uri="{FF2B5EF4-FFF2-40B4-BE49-F238E27FC236}">
                <a16:creationId xmlns:a16="http://schemas.microsoft.com/office/drawing/2014/main" id="{B128C075-27A1-76D6-634D-AD6F61E336CC}"/>
              </a:ext>
            </a:extLst>
          </p:cNvPr>
          <p:cNvGrpSpPr/>
          <p:nvPr/>
        </p:nvGrpSpPr>
        <p:grpSpPr>
          <a:xfrm>
            <a:off x="1224212" y="2426418"/>
            <a:ext cx="1280152" cy="1189377"/>
            <a:chOff x="-5434391" y="691376"/>
            <a:chExt cx="3920146" cy="3642169"/>
          </a:xfrm>
          <a:gradFill>
            <a:gsLst>
              <a:gs pos="581">
                <a:srgbClr val="000000"/>
              </a:gs>
              <a:gs pos="100000">
                <a:schemeClr val="tx1">
                  <a:alpha val="0"/>
                </a:schemeClr>
              </a:gs>
            </a:gsLst>
            <a:lin ang="8100000" scaled="1"/>
          </a:gradFill>
        </p:grpSpPr>
        <p:sp>
          <p:nvSpPr>
            <p:cNvPr id="56" name="شكل حر 31">
              <a:extLst>
                <a:ext uri="{FF2B5EF4-FFF2-40B4-BE49-F238E27FC236}">
                  <a16:creationId xmlns:a16="http://schemas.microsoft.com/office/drawing/2014/main" id="{887BEDEA-A0CB-F176-E7C3-7B8272A31021}"/>
                </a:ext>
              </a:extLst>
            </p:cNvPr>
            <p:cNvSpPr/>
            <p:nvPr/>
          </p:nvSpPr>
          <p:spPr>
            <a:xfrm rot="19915677">
              <a:off x="-5089458" y="691376"/>
              <a:ext cx="3575213" cy="3620931"/>
            </a:xfrm>
            <a:custGeom>
              <a:avLst/>
              <a:gdLst>
                <a:gd name="connsiteX0" fmla="*/ 3714304 w 6438152"/>
                <a:gd name="connsiteY0" fmla="*/ 675848 h 6520480"/>
                <a:gd name="connsiteX1" fmla="*/ 3829386 w 6438152"/>
                <a:gd name="connsiteY1" fmla="*/ 778736 h 6520480"/>
                <a:gd name="connsiteX2" fmla="*/ 4279854 w 6438152"/>
                <a:gd name="connsiteY2" fmla="*/ 2120407 h 6520480"/>
                <a:gd name="connsiteX3" fmla="*/ 2608847 w 6438152"/>
                <a:gd name="connsiteY3" fmla="*/ 3642323 h 6520480"/>
                <a:gd name="connsiteX4" fmla="*/ 2520829 w 6438152"/>
                <a:gd name="connsiteY4" fmla="*/ 3663731 h 6520480"/>
                <a:gd name="connsiteX5" fmla="*/ 2622157 w 6438152"/>
                <a:gd name="connsiteY5" fmla="*/ 3621639 h 6520480"/>
                <a:gd name="connsiteX6" fmla="*/ 2738269 w 6438152"/>
                <a:gd name="connsiteY6" fmla="*/ 3567948 h 6520480"/>
                <a:gd name="connsiteX7" fmla="*/ 2835591 w 6438152"/>
                <a:gd name="connsiteY7" fmla="*/ 3518128 h 6520480"/>
                <a:gd name="connsiteX8" fmla="*/ 2907882 w 6438152"/>
                <a:gd name="connsiteY8" fmla="*/ 3491577 h 6520480"/>
                <a:gd name="connsiteX9" fmla="*/ 4218042 w 6438152"/>
                <a:gd name="connsiteY9" fmla="*/ 2115220 h 6520480"/>
                <a:gd name="connsiteX10" fmla="*/ 3904577 w 6438152"/>
                <a:gd name="connsiteY10" fmla="*/ 948786 h 6520480"/>
                <a:gd name="connsiteX11" fmla="*/ 3872446 w 6438152"/>
                <a:gd name="connsiteY11" fmla="*/ 913597 h 6520480"/>
                <a:gd name="connsiteX12" fmla="*/ 3868457 w 6438152"/>
                <a:gd name="connsiteY12" fmla="*/ 906006 h 6520480"/>
                <a:gd name="connsiteX13" fmla="*/ 3752701 w 6438152"/>
                <a:gd name="connsiteY13" fmla="*/ 725826 h 6520480"/>
                <a:gd name="connsiteX14" fmla="*/ 4518720 w 6438152"/>
                <a:gd name="connsiteY14" fmla="*/ 0 h 6520480"/>
                <a:gd name="connsiteX15" fmla="*/ 4638415 w 6438152"/>
                <a:gd name="connsiteY15" fmla="*/ 57660 h 6520480"/>
                <a:gd name="connsiteX16" fmla="*/ 6438152 w 6438152"/>
                <a:gd name="connsiteY16" fmla="*/ 3081539 h 6520480"/>
                <a:gd name="connsiteX17" fmla="*/ 2999211 w 6438152"/>
                <a:gd name="connsiteY17" fmla="*/ 6520480 h 6520480"/>
                <a:gd name="connsiteX18" fmla="*/ 147587 w 6438152"/>
                <a:gd name="connsiteY18" fmla="*/ 5004284 h 6520480"/>
                <a:gd name="connsiteX19" fmla="*/ 0 w 6438152"/>
                <a:gd name="connsiteY19" fmla="*/ 4761348 h 6520480"/>
                <a:gd name="connsiteX20" fmla="*/ 188519 w 6438152"/>
                <a:gd name="connsiteY20" fmla="*/ 4775621 h 6520480"/>
                <a:gd name="connsiteX21" fmla="*/ 1149488 w 6438152"/>
                <a:gd name="connsiteY21" fmla="*/ 4752557 h 6520480"/>
                <a:gd name="connsiteX22" fmla="*/ 5204160 w 6438152"/>
                <a:gd name="connsiteY22" fmla="*/ 1235911 h 6520480"/>
                <a:gd name="connsiteX23" fmla="*/ 4582260 w 6438152"/>
                <a:gd name="connsiteY23" fmla="*/ 66372 h 65204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6438152" h="6520480">
                  <a:moveTo>
                    <a:pt x="3714304" y="675848"/>
                  </a:moveTo>
                  <a:lnTo>
                    <a:pt x="3829386" y="778736"/>
                  </a:lnTo>
                  <a:cubicBezTo>
                    <a:pt x="4197920" y="1143348"/>
                    <a:pt x="4377193" y="1619380"/>
                    <a:pt x="4279854" y="2120407"/>
                  </a:cubicBezTo>
                  <a:cubicBezTo>
                    <a:pt x="4139929" y="2840634"/>
                    <a:pt x="3466492" y="3416484"/>
                    <a:pt x="2608847" y="3642323"/>
                  </a:cubicBezTo>
                  <a:lnTo>
                    <a:pt x="2520829" y="3663731"/>
                  </a:lnTo>
                  <a:lnTo>
                    <a:pt x="2622157" y="3621639"/>
                  </a:lnTo>
                  <a:cubicBezTo>
                    <a:pt x="2661405" y="3604423"/>
                    <a:pt x="2700119" y="3586520"/>
                    <a:pt x="2738269" y="3567948"/>
                  </a:cubicBezTo>
                  <a:lnTo>
                    <a:pt x="2835591" y="3518128"/>
                  </a:lnTo>
                  <a:lnTo>
                    <a:pt x="2907882" y="3491577"/>
                  </a:lnTo>
                  <a:cubicBezTo>
                    <a:pt x="3588494" y="3226577"/>
                    <a:pt x="4099771" y="2723994"/>
                    <a:pt x="4218042" y="2115220"/>
                  </a:cubicBezTo>
                  <a:cubicBezTo>
                    <a:pt x="4300831" y="1689080"/>
                    <a:pt x="4177335" y="1281504"/>
                    <a:pt x="3904577" y="948786"/>
                  </a:cubicBezTo>
                  <a:lnTo>
                    <a:pt x="3872446" y="913597"/>
                  </a:lnTo>
                  <a:lnTo>
                    <a:pt x="3868457" y="906006"/>
                  </a:lnTo>
                  <a:cubicBezTo>
                    <a:pt x="3833708" y="844351"/>
                    <a:pt x="3795057" y="784226"/>
                    <a:pt x="3752701" y="725826"/>
                  </a:cubicBezTo>
                  <a:close/>
                  <a:moveTo>
                    <a:pt x="4518720" y="0"/>
                  </a:moveTo>
                  <a:lnTo>
                    <a:pt x="4638415" y="57660"/>
                  </a:lnTo>
                  <a:cubicBezTo>
                    <a:pt x="5710419" y="640007"/>
                    <a:pt x="6438153" y="1775787"/>
                    <a:pt x="6438152" y="3081539"/>
                  </a:cubicBezTo>
                  <a:cubicBezTo>
                    <a:pt x="6438152" y="4980814"/>
                    <a:pt x="4898486" y="6520480"/>
                    <a:pt x="2999211" y="6520480"/>
                  </a:cubicBezTo>
                  <a:cubicBezTo>
                    <a:pt x="1812164" y="6520480"/>
                    <a:pt x="765590" y="5919048"/>
                    <a:pt x="147587" y="5004284"/>
                  </a:cubicBezTo>
                  <a:lnTo>
                    <a:pt x="0" y="4761348"/>
                  </a:lnTo>
                  <a:lnTo>
                    <a:pt x="188519" y="4775621"/>
                  </a:lnTo>
                  <a:cubicBezTo>
                    <a:pt x="503302" y="4789059"/>
                    <a:pt x="824821" y="4781966"/>
                    <a:pt x="1149488" y="4752557"/>
                  </a:cubicBezTo>
                  <a:cubicBezTo>
                    <a:pt x="3746832" y="4517281"/>
                    <a:pt x="5562172" y="2942825"/>
                    <a:pt x="5204160" y="1235911"/>
                  </a:cubicBezTo>
                  <a:cubicBezTo>
                    <a:pt x="5114657" y="809182"/>
                    <a:pt x="4897794" y="414574"/>
                    <a:pt x="4582260" y="66372"/>
                  </a:cubicBezTo>
                  <a:close/>
                </a:path>
              </a:pathLst>
            </a:custGeom>
            <a:gradFill flip="none" rotWithShape="1">
              <a:gsLst>
                <a:gs pos="0">
                  <a:schemeClr val="accent3"/>
                </a:gs>
                <a:gs pos="100000">
                  <a:schemeClr val="bg1">
                    <a:alpha val="56000"/>
                  </a:schemeClr>
                </a:gs>
              </a:gsLst>
              <a:lin ang="5400000" scaled="1"/>
              <a:tileRect/>
            </a:gradFill>
            <a:ln>
              <a:noFill/>
            </a:ln>
            <a:effectLst>
              <a:outerShdw blurRad="50800" dist="38100" dir="2700000" algn="tl" rotWithShape="0">
                <a:schemeClr val="bg1"/>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1" anchor="ctr">
              <a:noAutofit/>
            </a:bodyPr>
            <a:lstStyle/>
            <a:p>
              <a:pPr lvl="0" algn="ctr"/>
              <a:endParaRPr lang="ar-SA">
                <a:solidFill>
                  <a:prstClr val="white"/>
                </a:solidFill>
                <a:latin typeface="Calibri"/>
                <a:cs typeface="Arial" panose="020B0604020202020204" pitchFamily="34" charset="0"/>
              </a:endParaRPr>
            </a:p>
          </p:txBody>
        </p:sp>
        <p:sp>
          <p:nvSpPr>
            <p:cNvPr id="57" name="شكل حر 32">
              <a:extLst>
                <a:ext uri="{FF2B5EF4-FFF2-40B4-BE49-F238E27FC236}">
                  <a16:creationId xmlns:a16="http://schemas.microsoft.com/office/drawing/2014/main" id="{9D07D6E8-3396-B4FE-23C2-D1F7F47F6DF6}"/>
                </a:ext>
              </a:extLst>
            </p:cNvPr>
            <p:cNvSpPr/>
            <p:nvPr/>
          </p:nvSpPr>
          <p:spPr>
            <a:xfrm rot="7493099">
              <a:off x="-5411532" y="735473"/>
              <a:ext cx="3575213" cy="3620931"/>
            </a:xfrm>
            <a:custGeom>
              <a:avLst/>
              <a:gdLst>
                <a:gd name="connsiteX0" fmla="*/ 3714304 w 6438152"/>
                <a:gd name="connsiteY0" fmla="*/ 675848 h 6520480"/>
                <a:gd name="connsiteX1" fmla="*/ 3829386 w 6438152"/>
                <a:gd name="connsiteY1" fmla="*/ 778736 h 6520480"/>
                <a:gd name="connsiteX2" fmla="*/ 4279854 w 6438152"/>
                <a:gd name="connsiteY2" fmla="*/ 2120407 h 6520480"/>
                <a:gd name="connsiteX3" fmla="*/ 2608847 w 6438152"/>
                <a:gd name="connsiteY3" fmla="*/ 3642323 h 6520480"/>
                <a:gd name="connsiteX4" fmla="*/ 2520829 w 6438152"/>
                <a:gd name="connsiteY4" fmla="*/ 3663731 h 6520480"/>
                <a:gd name="connsiteX5" fmla="*/ 2622157 w 6438152"/>
                <a:gd name="connsiteY5" fmla="*/ 3621639 h 6520480"/>
                <a:gd name="connsiteX6" fmla="*/ 2738269 w 6438152"/>
                <a:gd name="connsiteY6" fmla="*/ 3567948 h 6520480"/>
                <a:gd name="connsiteX7" fmla="*/ 2835591 w 6438152"/>
                <a:gd name="connsiteY7" fmla="*/ 3518128 h 6520480"/>
                <a:gd name="connsiteX8" fmla="*/ 2907882 w 6438152"/>
                <a:gd name="connsiteY8" fmla="*/ 3491577 h 6520480"/>
                <a:gd name="connsiteX9" fmla="*/ 4218042 w 6438152"/>
                <a:gd name="connsiteY9" fmla="*/ 2115220 h 6520480"/>
                <a:gd name="connsiteX10" fmla="*/ 3904577 w 6438152"/>
                <a:gd name="connsiteY10" fmla="*/ 948786 h 6520480"/>
                <a:gd name="connsiteX11" fmla="*/ 3872446 w 6438152"/>
                <a:gd name="connsiteY11" fmla="*/ 913597 h 6520480"/>
                <a:gd name="connsiteX12" fmla="*/ 3868457 w 6438152"/>
                <a:gd name="connsiteY12" fmla="*/ 906006 h 6520480"/>
                <a:gd name="connsiteX13" fmla="*/ 3752701 w 6438152"/>
                <a:gd name="connsiteY13" fmla="*/ 725826 h 6520480"/>
                <a:gd name="connsiteX14" fmla="*/ 4518720 w 6438152"/>
                <a:gd name="connsiteY14" fmla="*/ 0 h 6520480"/>
                <a:gd name="connsiteX15" fmla="*/ 4638415 w 6438152"/>
                <a:gd name="connsiteY15" fmla="*/ 57660 h 6520480"/>
                <a:gd name="connsiteX16" fmla="*/ 6438152 w 6438152"/>
                <a:gd name="connsiteY16" fmla="*/ 3081539 h 6520480"/>
                <a:gd name="connsiteX17" fmla="*/ 2999211 w 6438152"/>
                <a:gd name="connsiteY17" fmla="*/ 6520480 h 6520480"/>
                <a:gd name="connsiteX18" fmla="*/ 147587 w 6438152"/>
                <a:gd name="connsiteY18" fmla="*/ 5004284 h 6520480"/>
                <a:gd name="connsiteX19" fmla="*/ 0 w 6438152"/>
                <a:gd name="connsiteY19" fmla="*/ 4761348 h 6520480"/>
                <a:gd name="connsiteX20" fmla="*/ 188519 w 6438152"/>
                <a:gd name="connsiteY20" fmla="*/ 4775621 h 6520480"/>
                <a:gd name="connsiteX21" fmla="*/ 1149488 w 6438152"/>
                <a:gd name="connsiteY21" fmla="*/ 4752557 h 6520480"/>
                <a:gd name="connsiteX22" fmla="*/ 5204160 w 6438152"/>
                <a:gd name="connsiteY22" fmla="*/ 1235911 h 6520480"/>
                <a:gd name="connsiteX23" fmla="*/ 4582260 w 6438152"/>
                <a:gd name="connsiteY23" fmla="*/ 66372 h 65204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6438152" h="6520480">
                  <a:moveTo>
                    <a:pt x="3714304" y="675848"/>
                  </a:moveTo>
                  <a:lnTo>
                    <a:pt x="3829386" y="778736"/>
                  </a:lnTo>
                  <a:cubicBezTo>
                    <a:pt x="4197920" y="1143348"/>
                    <a:pt x="4377193" y="1619380"/>
                    <a:pt x="4279854" y="2120407"/>
                  </a:cubicBezTo>
                  <a:cubicBezTo>
                    <a:pt x="4139929" y="2840634"/>
                    <a:pt x="3466492" y="3416484"/>
                    <a:pt x="2608847" y="3642323"/>
                  </a:cubicBezTo>
                  <a:lnTo>
                    <a:pt x="2520829" y="3663731"/>
                  </a:lnTo>
                  <a:lnTo>
                    <a:pt x="2622157" y="3621639"/>
                  </a:lnTo>
                  <a:cubicBezTo>
                    <a:pt x="2661405" y="3604423"/>
                    <a:pt x="2700119" y="3586520"/>
                    <a:pt x="2738269" y="3567948"/>
                  </a:cubicBezTo>
                  <a:lnTo>
                    <a:pt x="2835591" y="3518128"/>
                  </a:lnTo>
                  <a:lnTo>
                    <a:pt x="2907882" y="3491577"/>
                  </a:lnTo>
                  <a:cubicBezTo>
                    <a:pt x="3588494" y="3226577"/>
                    <a:pt x="4099771" y="2723994"/>
                    <a:pt x="4218042" y="2115220"/>
                  </a:cubicBezTo>
                  <a:cubicBezTo>
                    <a:pt x="4300831" y="1689080"/>
                    <a:pt x="4177335" y="1281504"/>
                    <a:pt x="3904577" y="948786"/>
                  </a:cubicBezTo>
                  <a:lnTo>
                    <a:pt x="3872446" y="913597"/>
                  </a:lnTo>
                  <a:lnTo>
                    <a:pt x="3868457" y="906006"/>
                  </a:lnTo>
                  <a:cubicBezTo>
                    <a:pt x="3833708" y="844351"/>
                    <a:pt x="3795057" y="784226"/>
                    <a:pt x="3752701" y="725826"/>
                  </a:cubicBezTo>
                  <a:close/>
                  <a:moveTo>
                    <a:pt x="4518720" y="0"/>
                  </a:moveTo>
                  <a:lnTo>
                    <a:pt x="4638415" y="57660"/>
                  </a:lnTo>
                  <a:cubicBezTo>
                    <a:pt x="5710419" y="640007"/>
                    <a:pt x="6438153" y="1775787"/>
                    <a:pt x="6438152" y="3081539"/>
                  </a:cubicBezTo>
                  <a:cubicBezTo>
                    <a:pt x="6438152" y="4980814"/>
                    <a:pt x="4898486" y="6520480"/>
                    <a:pt x="2999211" y="6520480"/>
                  </a:cubicBezTo>
                  <a:cubicBezTo>
                    <a:pt x="1812164" y="6520480"/>
                    <a:pt x="765590" y="5919048"/>
                    <a:pt x="147587" y="5004284"/>
                  </a:cubicBezTo>
                  <a:lnTo>
                    <a:pt x="0" y="4761348"/>
                  </a:lnTo>
                  <a:lnTo>
                    <a:pt x="188519" y="4775621"/>
                  </a:lnTo>
                  <a:cubicBezTo>
                    <a:pt x="503302" y="4789059"/>
                    <a:pt x="824821" y="4781966"/>
                    <a:pt x="1149488" y="4752557"/>
                  </a:cubicBezTo>
                  <a:cubicBezTo>
                    <a:pt x="3746832" y="4517281"/>
                    <a:pt x="5562172" y="2942825"/>
                    <a:pt x="5204160" y="1235911"/>
                  </a:cubicBezTo>
                  <a:cubicBezTo>
                    <a:pt x="5114657" y="809182"/>
                    <a:pt x="4897794" y="414574"/>
                    <a:pt x="4582260" y="66372"/>
                  </a:cubicBezTo>
                  <a:close/>
                </a:path>
              </a:pathLst>
            </a:custGeom>
            <a:gradFill flip="none" rotWithShape="1">
              <a:gsLst>
                <a:gs pos="0">
                  <a:schemeClr val="accent3"/>
                </a:gs>
                <a:gs pos="100000">
                  <a:schemeClr val="bg1">
                    <a:alpha val="56000"/>
                  </a:schemeClr>
                </a:gs>
              </a:gsLst>
              <a:lin ang="5400000" scaled="1"/>
              <a:tileRect/>
            </a:gradFill>
            <a:ln>
              <a:noFill/>
            </a:ln>
            <a:effectLst>
              <a:outerShdw blurRad="50800" dist="38100" dir="2700000" algn="tl" rotWithShape="0">
                <a:schemeClr val="bg1"/>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1" anchor="ctr">
              <a:noAutofit/>
            </a:bodyPr>
            <a:lstStyle/>
            <a:p>
              <a:pPr lvl="0" algn="ctr"/>
              <a:endParaRPr lang="ar-SA">
                <a:solidFill>
                  <a:prstClr val="white"/>
                </a:solidFill>
                <a:latin typeface="Calibri"/>
                <a:cs typeface="Arial" panose="020B0604020202020204" pitchFamily="34" charset="0"/>
              </a:endParaRPr>
            </a:p>
          </p:txBody>
        </p:sp>
      </p:grpSp>
    </p:spTree>
    <p:extLst>
      <p:ext uri="{BB962C8B-B14F-4D97-AF65-F5344CB8AC3E}">
        <p14:creationId xmlns:p14="http://schemas.microsoft.com/office/powerpoint/2010/main" val="22821571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5" fill="hold" grpId="0" nodeType="after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randombar(vertical)">
                                      <p:cBhvr>
                                        <p:cTn id="7" dur="150"/>
                                        <p:tgtEl>
                                          <p:spTgt spid="48"/>
                                        </p:tgtEl>
                                      </p:cBhvr>
                                    </p:animEffect>
                                  </p:childTnLst>
                                </p:cTn>
                              </p:par>
                            </p:childTnLst>
                          </p:cTn>
                        </p:par>
                        <p:par>
                          <p:cTn id="8" fill="hold">
                            <p:stCondLst>
                              <p:cond delay="150"/>
                            </p:stCondLst>
                            <p:childTnLst>
                              <p:par>
                                <p:cTn id="9" presetID="14" presetClass="entr" presetSubtype="5" fill="hold" grpId="0" nodeType="afterEffect">
                                  <p:stCondLst>
                                    <p:cond delay="0"/>
                                  </p:stCondLst>
                                  <p:childTnLst>
                                    <p:set>
                                      <p:cBhvr>
                                        <p:cTn id="10" dur="1" fill="hold">
                                          <p:stCondLst>
                                            <p:cond delay="0"/>
                                          </p:stCondLst>
                                        </p:cTn>
                                        <p:tgtEl>
                                          <p:spTgt spid="49"/>
                                        </p:tgtEl>
                                        <p:attrNameLst>
                                          <p:attrName>style.visibility</p:attrName>
                                        </p:attrNameLst>
                                      </p:cBhvr>
                                      <p:to>
                                        <p:strVal val="visible"/>
                                      </p:to>
                                    </p:set>
                                    <p:animEffect transition="in" filter="randombar(vertical)">
                                      <p:cBhvr>
                                        <p:cTn id="11" dur="150"/>
                                        <p:tgtEl>
                                          <p:spTgt spid="49"/>
                                        </p:tgtEl>
                                      </p:cBhvr>
                                    </p:animEffect>
                                  </p:childTnLst>
                                </p:cTn>
                              </p:par>
                            </p:childTnLst>
                          </p:cTn>
                        </p:par>
                        <p:par>
                          <p:cTn id="12" fill="hold">
                            <p:stCondLst>
                              <p:cond delay="300"/>
                            </p:stCondLst>
                            <p:childTnLst>
                              <p:par>
                                <p:cTn id="13" presetID="14" presetClass="entr" presetSubtype="5" fill="hold" grpId="0" nodeType="afterEffect">
                                  <p:stCondLst>
                                    <p:cond delay="0"/>
                                  </p:stCondLst>
                                  <p:childTnLst>
                                    <p:set>
                                      <p:cBhvr>
                                        <p:cTn id="14" dur="1" fill="hold">
                                          <p:stCondLst>
                                            <p:cond delay="0"/>
                                          </p:stCondLst>
                                        </p:cTn>
                                        <p:tgtEl>
                                          <p:spTgt spid="50"/>
                                        </p:tgtEl>
                                        <p:attrNameLst>
                                          <p:attrName>style.visibility</p:attrName>
                                        </p:attrNameLst>
                                      </p:cBhvr>
                                      <p:to>
                                        <p:strVal val="visible"/>
                                      </p:to>
                                    </p:set>
                                    <p:animEffect transition="in" filter="randombar(vertical)">
                                      <p:cBhvr>
                                        <p:cTn id="15" dur="150"/>
                                        <p:tgtEl>
                                          <p:spTgt spid="50"/>
                                        </p:tgtEl>
                                      </p:cBhvr>
                                    </p:animEffect>
                                  </p:childTnLst>
                                </p:cTn>
                              </p:par>
                            </p:childTnLst>
                          </p:cTn>
                        </p:par>
                        <p:par>
                          <p:cTn id="16" fill="hold">
                            <p:stCondLst>
                              <p:cond delay="450"/>
                            </p:stCondLst>
                            <p:childTnLst>
                              <p:par>
                                <p:cTn id="17" presetID="14" presetClass="entr" presetSubtype="5" fill="hold" grpId="0" nodeType="afterEffect">
                                  <p:stCondLst>
                                    <p:cond delay="0"/>
                                  </p:stCondLst>
                                  <p:childTnLst>
                                    <p:set>
                                      <p:cBhvr>
                                        <p:cTn id="18" dur="1" fill="hold">
                                          <p:stCondLst>
                                            <p:cond delay="0"/>
                                          </p:stCondLst>
                                        </p:cTn>
                                        <p:tgtEl>
                                          <p:spTgt spid="51"/>
                                        </p:tgtEl>
                                        <p:attrNameLst>
                                          <p:attrName>style.visibility</p:attrName>
                                        </p:attrNameLst>
                                      </p:cBhvr>
                                      <p:to>
                                        <p:strVal val="visible"/>
                                      </p:to>
                                    </p:set>
                                    <p:animEffect transition="in" filter="randombar(vertical)">
                                      <p:cBhvr>
                                        <p:cTn id="19" dur="150"/>
                                        <p:tgtEl>
                                          <p:spTgt spid="51"/>
                                        </p:tgtEl>
                                      </p:cBhvr>
                                    </p:animEffect>
                                  </p:childTnLst>
                                </p:cTn>
                              </p:par>
                            </p:childTnLst>
                          </p:cTn>
                        </p:par>
                        <p:par>
                          <p:cTn id="20" fill="hold">
                            <p:stCondLst>
                              <p:cond delay="600"/>
                            </p:stCondLst>
                            <p:childTnLst>
                              <p:par>
                                <p:cTn id="21" presetID="41" presetClass="entr" presetSubtype="0" fill="hold" grpId="0" nodeType="afterEffect">
                                  <p:stCondLst>
                                    <p:cond delay="0"/>
                                  </p:stCondLst>
                                  <p:iterate type="lt">
                                    <p:tmPct val="10000"/>
                                  </p:iterate>
                                  <p:childTnLst>
                                    <p:set>
                                      <p:cBhvr>
                                        <p:cTn id="22" dur="1" fill="hold">
                                          <p:stCondLst>
                                            <p:cond delay="0"/>
                                          </p:stCondLst>
                                        </p:cTn>
                                        <p:tgtEl>
                                          <p:spTgt spid="36"/>
                                        </p:tgtEl>
                                        <p:attrNameLst>
                                          <p:attrName>style.visibility</p:attrName>
                                        </p:attrNameLst>
                                      </p:cBhvr>
                                      <p:to>
                                        <p:strVal val="visible"/>
                                      </p:to>
                                    </p:set>
                                    <p:anim calcmode="lin" valueType="num">
                                      <p:cBhvr>
                                        <p:cTn id="23" dur="250" fill="hold"/>
                                        <p:tgtEl>
                                          <p:spTgt spid="36"/>
                                        </p:tgtEl>
                                        <p:attrNameLst>
                                          <p:attrName>ppt_x</p:attrName>
                                        </p:attrNameLst>
                                      </p:cBhvr>
                                      <p:tavLst>
                                        <p:tav tm="0">
                                          <p:val>
                                            <p:strVal val="#ppt_x"/>
                                          </p:val>
                                        </p:tav>
                                        <p:tav tm="50000">
                                          <p:val>
                                            <p:strVal val="#ppt_x+.1"/>
                                          </p:val>
                                        </p:tav>
                                        <p:tav tm="100000">
                                          <p:val>
                                            <p:strVal val="#ppt_x"/>
                                          </p:val>
                                        </p:tav>
                                      </p:tavLst>
                                    </p:anim>
                                    <p:anim calcmode="lin" valueType="num">
                                      <p:cBhvr>
                                        <p:cTn id="24" dur="250" fill="hold"/>
                                        <p:tgtEl>
                                          <p:spTgt spid="36"/>
                                        </p:tgtEl>
                                        <p:attrNameLst>
                                          <p:attrName>ppt_y</p:attrName>
                                        </p:attrNameLst>
                                      </p:cBhvr>
                                      <p:tavLst>
                                        <p:tav tm="0">
                                          <p:val>
                                            <p:strVal val="#ppt_y"/>
                                          </p:val>
                                        </p:tav>
                                        <p:tav tm="100000">
                                          <p:val>
                                            <p:strVal val="#ppt_y"/>
                                          </p:val>
                                        </p:tav>
                                      </p:tavLst>
                                    </p:anim>
                                    <p:anim calcmode="lin" valueType="num">
                                      <p:cBhvr>
                                        <p:cTn id="25" dur="250" fill="hold"/>
                                        <p:tgtEl>
                                          <p:spTgt spid="36"/>
                                        </p:tgtEl>
                                        <p:attrNameLst>
                                          <p:attrName>ppt_h</p:attrName>
                                        </p:attrNameLst>
                                      </p:cBhvr>
                                      <p:tavLst>
                                        <p:tav tm="0">
                                          <p:val>
                                            <p:strVal val="#ppt_h/10"/>
                                          </p:val>
                                        </p:tav>
                                        <p:tav tm="50000">
                                          <p:val>
                                            <p:strVal val="#ppt_h+.01"/>
                                          </p:val>
                                        </p:tav>
                                        <p:tav tm="100000">
                                          <p:val>
                                            <p:strVal val="#ppt_h"/>
                                          </p:val>
                                        </p:tav>
                                      </p:tavLst>
                                    </p:anim>
                                    <p:anim calcmode="lin" valueType="num">
                                      <p:cBhvr>
                                        <p:cTn id="26" dur="250" fill="hold"/>
                                        <p:tgtEl>
                                          <p:spTgt spid="36"/>
                                        </p:tgtEl>
                                        <p:attrNameLst>
                                          <p:attrName>ppt_w</p:attrName>
                                        </p:attrNameLst>
                                      </p:cBhvr>
                                      <p:tavLst>
                                        <p:tav tm="0">
                                          <p:val>
                                            <p:strVal val="#ppt_w/10"/>
                                          </p:val>
                                        </p:tav>
                                        <p:tav tm="50000">
                                          <p:val>
                                            <p:strVal val="#ppt_w+.01"/>
                                          </p:val>
                                        </p:tav>
                                        <p:tav tm="100000">
                                          <p:val>
                                            <p:strVal val="#ppt_w"/>
                                          </p:val>
                                        </p:tav>
                                      </p:tavLst>
                                    </p:anim>
                                    <p:animEffect transition="in" filter="fade">
                                      <p:cBhvr>
                                        <p:cTn id="27" dur="250" tmFilter="0,0; .5, 1; 1, 1"/>
                                        <p:tgtEl>
                                          <p:spTgt spid="36"/>
                                        </p:tgtEl>
                                      </p:cBhvr>
                                    </p:animEffect>
                                  </p:childTnLst>
                                </p:cTn>
                              </p:par>
                            </p:childTnLst>
                          </p:cTn>
                        </p:par>
                        <p:par>
                          <p:cTn id="28" fill="hold">
                            <p:stCondLst>
                              <p:cond delay="1225"/>
                            </p:stCondLst>
                            <p:childTnLst>
                              <p:par>
                                <p:cTn id="29" presetID="14" presetClass="entr" presetSubtype="10" fill="hold" grpId="0" nodeType="afterEffect">
                                  <p:stCondLst>
                                    <p:cond delay="0"/>
                                  </p:stCondLst>
                                  <p:childTnLst>
                                    <p:set>
                                      <p:cBhvr>
                                        <p:cTn id="30" dur="1" fill="hold">
                                          <p:stCondLst>
                                            <p:cond delay="0"/>
                                          </p:stCondLst>
                                        </p:cTn>
                                        <p:tgtEl>
                                          <p:spTgt spid="31"/>
                                        </p:tgtEl>
                                        <p:attrNameLst>
                                          <p:attrName>style.visibility</p:attrName>
                                        </p:attrNameLst>
                                      </p:cBhvr>
                                      <p:to>
                                        <p:strVal val="visible"/>
                                      </p:to>
                                    </p:set>
                                    <p:animEffect transition="in" filter="randombar(horizontal)">
                                      <p:cBhvr>
                                        <p:cTn id="31" dur="100"/>
                                        <p:tgtEl>
                                          <p:spTgt spid="31"/>
                                        </p:tgtEl>
                                      </p:cBhvr>
                                    </p:animEffect>
                                  </p:childTnLst>
                                </p:cTn>
                              </p:par>
                            </p:childTnLst>
                          </p:cTn>
                        </p:par>
                        <p:par>
                          <p:cTn id="32" fill="hold">
                            <p:stCondLst>
                              <p:cond delay="1325"/>
                            </p:stCondLst>
                            <p:childTnLst>
                              <p:par>
                                <p:cTn id="33" presetID="14" presetClass="entr" presetSubtype="10" fill="hold" grpId="0" nodeType="afterEffect">
                                  <p:stCondLst>
                                    <p:cond delay="0"/>
                                  </p:stCondLst>
                                  <p:childTnLst>
                                    <p:set>
                                      <p:cBhvr>
                                        <p:cTn id="34" dur="1" fill="hold">
                                          <p:stCondLst>
                                            <p:cond delay="0"/>
                                          </p:stCondLst>
                                        </p:cTn>
                                        <p:tgtEl>
                                          <p:spTgt spid="37"/>
                                        </p:tgtEl>
                                        <p:attrNameLst>
                                          <p:attrName>style.visibility</p:attrName>
                                        </p:attrNameLst>
                                      </p:cBhvr>
                                      <p:to>
                                        <p:strVal val="visible"/>
                                      </p:to>
                                    </p:set>
                                    <p:animEffect transition="in" filter="randombar(horizontal)">
                                      <p:cBhvr>
                                        <p:cTn id="35" dur="100"/>
                                        <p:tgtEl>
                                          <p:spTgt spid="37"/>
                                        </p:tgtEl>
                                      </p:cBhvr>
                                    </p:animEffect>
                                  </p:childTnLst>
                                </p:cTn>
                              </p:par>
                            </p:childTnLst>
                          </p:cTn>
                        </p:par>
                        <p:par>
                          <p:cTn id="36" fill="hold">
                            <p:stCondLst>
                              <p:cond delay="1425"/>
                            </p:stCondLst>
                            <p:childTnLst>
                              <p:par>
                                <p:cTn id="37" presetID="14" presetClass="entr" presetSubtype="10" fill="hold" nodeType="afterEffect">
                                  <p:stCondLst>
                                    <p:cond delay="0"/>
                                  </p:stCondLst>
                                  <p:childTnLst>
                                    <p:set>
                                      <p:cBhvr>
                                        <p:cTn id="38" dur="1" fill="hold">
                                          <p:stCondLst>
                                            <p:cond delay="0"/>
                                          </p:stCondLst>
                                        </p:cTn>
                                        <p:tgtEl>
                                          <p:spTgt spid="55"/>
                                        </p:tgtEl>
                                        <p:attrNameLst>
                                          <p:attrName>style.visibility</p:attrName>
                                        </p:attrNameLst>
                                      </p:cBhvr>
                                      <p:to>
                                        <p:strVal val="visible"/>
                                      </p:to>
                                    </p:set>
                                    <p:animEffect transition="in" filter="randombar(horizontal)">
                                      <p:cBhvr>
                                        <p:cTn id="39" dur="100"/>
                                        <p:tgtEl>
                                          <p:spTgt spid="55"/>
                                        </p:tgtEl>
                                      </p:cBhvr>
                                    </p:animEffect>
                                  </p:childTnLst>
                                </p:cTn>
                              </p:par>
                            </p:childTnLst>
                          </p:cTn>
                        </p:par>
                        <p:par>
                          <p:cTn id="40" fill="hold">
                            <p:stCondLst>
                              <p:cond delay="1525"/>
                            </p:stCondLst>
                            <p:childTnLst>
                              <p:par>
                                <p:cTn id="41" presetID="41" presetClass="entr" presetSubtype="0" fill="hold" grpId="0" nodeType="afterEffect">
                                  <p:stCondLst>
                                    <p:cond delay="0"/>
                                  </p:stCondLst>
                                  <p:iterate type="lt">
                                    <p:tmPct val="10000"/>
                                  </p:iterate>
                                  <p:childTnLst>
                                    <p:set>
                                      <p:cBhvr>
                                        <p:cTn id="42" dur="1" fill="hold">
                                          <p:stCondLst>
                                            <p:cond delay="0"/>
                                          </p:stCondLst>
                                        </p:cTn>
                                        <p:tgtEl>
                                          <p:spTgt spid="46"/>
                                        </p:tgtEl>
                                        <p:attrNameLst>
                                          <p:attrName>style.visibility</p:attrName>
                                        </p:attrNameLst>
                                      </p:cBhvr>
                                      <p:to>
                                        <p:strVal val="visible"/>
                                      </p:to>
                                    </p:set>
                                    <p:anim calcmode="lin" valueType="num">
                                      <p:cBhvr>
                                        <p:cTn id="43" dur="250" fill="hold"/>
                                        <p:tgtEl>
                                          <p:spTgt spid="46"/>
                                        </p:tgtEl>
                                        <p:attrNameLst>
                                          <p:attrName>ppt_x</p:attrName>
                                        </p:attrNameLst>
                                      </p:cBhvr>
                                      <p:tavLst>
                                        <p:tav tm="0">
                                          <p:val>
                                            <p:strVal val="#ppt_x"/>
                                          </p:val>
                                        </p:tav>
                                        <p:tav tm="50000">
                                          <p:val>
                                            <p:strVal val="#ppt_x+.1"/>
                                          </p:val>
                                        </p:tav>
                                        <p:tav tm="100000">
                                          <p:val>
                                            <p:strVal val="#ppt_x"/>
                                          </p:val>
                                        </p:tav>
                                      </p:tavLst>
                                    </p:anim>
                                    <p:anim calcmode="lin" valueType="num">
                                      <p:cBhvr>
                                        <p:cTn id="44" dur="250" fill="hold"/>
                                        <p:tgtEl>
                                          <p:spTgt spid="46"/>
                                        </p:tgtEl>
                                        <p:attrNameLst>
                                          <p:attrName>ppt_y</p:attrName>
                                        </p:attrNameLst>
                                      </p:cBhvr>
                                      <p:tavLst>
                                        <p:tav tm="0">
                                          <p:val>
                                            <p:strVal val="#ppt_y"/>
                                          </p:val>
                                        </p:tav>
                                        <p:tav tm="100000">
                                          <p:val>
                                            <p:strVal val="#ppt_y"/>
                                          </p:val>
                                        </p:tav>
                                      </p:tavLst>
                                    </p:anim>
                                    <p:anim calcmode="lin" valueType="num">
                                      <p:cBhvr>
                                        <p:cTn id="45" dur="250" fill="hold"/>
                                        <p:tgtEl>
                                          <p:spTgt spid="46"/>
                                        </p:tgtEl>
                                        <p:attrNameLst>
                                          <p:attrName>ppt_h</p:attrName>
                                        </p:attrNameLst>
                                      </p:cBhvr>
                                      <p:tavLst>
                                        <p:tav tm="0">
                                          <p:val>
                                            <p:strVal val="#ppt_h/10"/>
                                          </p:val>
                                        </p:tav>
                                        <p:tav tm="50000">
                                          <p:val>
                                            <p:strVal val="#ppt_h+.01"/>
                                          </p:val>
                                        </p:tav>
                                        <p:tav tm="100000">
                                          <p:val>
                                            <p:strVal val="#ppt_h"/>
                                          </p:val>
                                        </p:tav>
                                      </p:tavLst>
                                    </p:anim>
                                    <p:anim calcmode="lin" valueType="num">
                                      <p:cBhvr>
                                        <p:cTn id="46" dur="250" fill="hold"/>
                                        <p:tgtEl>
                                          <p:spTgt spid="46"/>
                                        </p:tgtEl>
                                        <p:attrNameLst>
                                          <p:attrName>ppt_w</p:attrName>
                                        </p:attrNameLst>
                                      </p:cBhvr>
                                      <p:tavLst>
                                        <p:tav tm="0">
                                          <p:val>
                                            <p:strVal val="#ppt_w/10"/>
                                          </p:val>
                                        </p:tav>
                                        <p:tav tm="50000">
                                          <p:val>
                                            <p:strVal val="#ppt_w+.01"/>
                                          </p:val>
                                        </p:tav>
                                        <p:tav tm="100000">
                                          <p:val>
                                            <p:strVal val="#ppt_w"/>
                                          </p:val>
                                        </p:tav>
                                      </p:tavLst>
                                    </p:anim>
                                    <p:animEffect transition="in" filter="fade">
                                      <p:cBhvr>
                                        <p:cTn id="47" dur="250" tmFilter="0,0; .5, 1; 1, 1"/>
                                        <p:tgtEl>
                                          <p:spTgt spid="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p:bldP spid="48" grpId="0" animBg="1"/>
      <p:bldP spid="49" grpId="0" animBg="1"/>
      <p:bldP spid="50" grpId="0" animBg="1"/>
      <p:bldP spid="51" grpId="0" animBg="1"/>
      <p:bldP spid="31" grpId="0" animBg="1"/>
      <p:bldP spid="37" grpId="0"/>
      <p:bldP spid="46" grpId="0">
        <p:tmplLst>
          <p:tmpl>
            <p:tnLst>
              <p:par>
                <p:cTn presetID="41" presetClass="entr" presetSubtype="0" fill="hold" nodeType="afterEffect">
                  <p:stCondLst>
                    <p:cond delay="0"/>
                  </p:stCondLst>
                  <p:iterate type="lt">
                    <p:tmPct val="10000"/>
                  </p:iterate>
                  <p:childTnLst>
                    <p:set>
                      <p:cBhvr>
                        <p:cTn dur="1" fill="hold">
                          <p:stCondLst>
                            <p:cond delay="0"/>
                          </p:stCondLst>
                        </p:cTn>
                        <p:tgtEl>
                          <p:spTgt spid="46"/>
                        </p:tgtEl>
                        <p:attrNameLst>
                          <p:attrName>style.visibility</p:attrName>
                        </p:attrNameLst>
                      </p:cBhvr>
                      <p:to>
                        <p:strVal val="visible"/>
                      </p:to>
                    </p:set>
                    <p:anim calcmode="lin" valueType="num">
                      <p:cBhvr>
                        <p:cTn dur="250" fill="hold"/>
                        <p:tgtEl>
                          <p:spTgt spid="46"/>
                        </p:tgtEl>
                        <p:attrNameLst>
                          <p:attrName>ppt_x</p:attrName>
                        </p:attrNameLst>
                      </p:cBhvr>
                      <p:tavLst>
                        <p:tav tm="0">
                          <p:val>
                            <p:strVal val="#ppt_x"/>
                          </p:val>
                        </p:tav>
                        <p:tav tm="50000">
                          <p:val>
                            <p:strVal val="#ppt_x+.1"/>
                          </p:val>
                        </p:tav>
                        <p:tav tm="100000">
                          <p:val>
                            <p:strVal val="#ppt_x"/>
                          </p:val>
                        </p:tav>
                      </p:tavLst>
                    </p:anim>
                    <p:anim calcmode="lin" valueType="num">
                      <p:cBhvr>
                        <p:cTn dur="250" fill="hold"/>
                        <p:tgtEl>
                          <p:spTgt spid="46"/>
                        </p:tgtEl>
                        <p:attrNameLst>
                          <p:attrName>ppt_y</p:attrName>
                        </p:attrNameLst>
                      </p:cBhvr>
                      <p:tavLst>
                        <p:tav tm="0">
                          <p:val>
                            <p:strVal val="#ppt_y"/>
                          </p:val>
                        </p:tav>
                        <p:tav tm="100000">
                          <p:val>
                            <p:strVal val="#ppt_y"/>
                          </p:val>
                        </p:tav>
                      </p:tavLst>
                    </p:anim>
                    <p:anim calcmode="lin" valueType="num">
                      <p:cBhvr>
                        <p:cTn dur="250" fill="hold"/>
                        <p:tgtEl>
                          <p:spTgt spid="46"/>
                        </p:tgtEl>
                        <p:attrNameLst>
                          <p:attrName>ppt_h</p:attrName>
                        </p:attrNameLst>
                      </p:cBhvr>
                      <p:tavLst>
                        <p:tav tm="0">
                          <p:val>
                            <p:strVal val="#ppt_h/10"/>
                          </p:val>
                        </p:tav>
                        <p:tav tm="50000">
                          <p:val>
                            <p:strVal val="#ppt_h+.01"/>
                          </p:val>
                        </p:tav>
                        <p:tav tm="100000">
                          <p:val>
                            <p:strVal val="#ppt_h"/>
                          </p:val>
                        </p:tav>
                      </p:tavLst>
                    </p:anim>
                    <p:anim calcmode="lin" valueType="num">
                      <p:cBhvr>
                        <p:cTn dur="250" fill="hold"/>
                        <p:tgtEl>
                          <p:spTgt spid="46"/>
                        </p:tgtEl>
                        <p:attrNameLst>
                          <p:attrName>ppt_w</p:attrName>
                        </p:attrNameLst>
                      </p:cBhvr>
                      <p:tavLst>
                        <p:tav tm="0">
                          <p:val>
                            <p:strVal val="#ppt_w/10"/>
                          </p:val>
                        </p:tav>
                        <p:tav tm="50000">
                          <p:val>
                            <p:strVal val="#ppt_w+.01"/>
                          </p:val>
                        </p:tav>
                        <p:tav tm="100000">
                          <p:val>
                            <p:strVal val="#ppt_w"/>
                          </p:val>
                        </p:tav>
                      </p:tavLst>
                    </p:anim>
                    <p:animEffect transition="in" filter="fade">
                      <p:cBhvr>
                        <p:cTn dur="250" tmFilter="0,0; .5, 1; 1, 1"/>
                        <p:tgtEl>
                          <p:spTgt spid="46"/>
                        </p:tgtEl>
                      </p:cBhvr>
                    </p:animEffect>
                  </p:childTnLst>
                </p:cTn>
              </p:par>
            </p:tnLst>
          </p:tmpl>
        </p:tmplLst>
      </p:bldP>
    </p:bldLst>
  </p:timing>
</p:sld>
</file>

<file path=ppt/slides/slide39.xml><?xml version="1.0" encoding="utf-8"?>
<p:sld xmlns:a="http://schemas.openxmlformats.org/drawingml/2006/main" xmlns:r="http://schemas.openxmlformats.org/officeDocument/2006/relationships" xmlns:p="http://schemas.openxmlformats.org/presentationml/2006/main">
  <p:cSld>
    <p:bg>
      <p:bgPr>
        <a:gradFill>
          <a:gsLst>
            <a:gs pos="0">
              <a:schemeClr val="bg1"/>
            </a:gs>
            <a:gs pos="81000">
              <a:schemeClr val="bg1"/>
            </a:gs>
            <a:gs pos="92000">
              <a:schemeClr val="bg1">
                <a:lumMod val="95000"/>
              </a:schemeClr>
            </a:gs>
            <a:gs pos="100000">
              <a:schemeClr val="accent1">
                <a:lumMod val="30000"/>
                <a:lumOff val="70000"/>
              </a:schemeClr>
            </a:gs>
          </a:gsLst>
          <a:lin ang="10800000" scaled="0"/>
        </a:gradFill>
        <a:effectLst/>
      </p:bgPr>
    </p:bg>
    <p:spTree>
      <p:nvGrpSpPr>
        <p:cNvPr id="1" name=""/>
        <p:cNvGrpSpPr/>
        <p:nvPr/>
      </p:nvGrpSpPr>
      <p:grpSpPr>
        <a:xfrm>
          <a:off x="0" y="0"/>
          <a:ext cx="0" cy="0"/>
          <a:chOff x="0" y="0"/>
          <a:chExt cx="0" cy="0"/>
        </a:xfrm>
      </p:grpSpPr>
      <p:pic>
        <p:nvPicPr>
          <p:cNvPr id="23" name="صورة 22"/>
          <p:cNvPicPr>
            <a:picLocks noChangeAspect="1"/>
          </p:cNvPicPr>
          <p:nvPr/>
        </p:nvPicPr>
        <p:blipFill rotWithShape="1">
          <a:blip r:embed="rId3" cstate="print">
            <a:alphaModFix amt="5000"/>
            <a:extLst>
              <a:ext uri="{28A0092B-C50C-407E-A947-70E740481C1C}">
                <a14:useLocalDpi xmlns:a14="http://schemas.microsoft.com/office/drawing/2010/main" val="0"/>
              </a:ext>
            </a:extLst>
          </a:blip>
          <a:srcRect l="25586" t="32295" r="25033" b="38551"/>
          <a:stretch/>
        </p:blipFill>
        <p:spPr>
          <a:xfrm>
            <a:off x="154213" y="5010964"/>
            <a:ext cx="3128525" cy="1847036"/>
          </a:xfrm>
          <a:prstGeom prst="rect">
            <a:avLst/>
          </a:prstGeom>
        </p:spPr>
      </p:pic>
      <p:pic>
        <p:nvPicPr>
          <p:cNvPr id="4" name="صورة 3" hidden="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234439" y="642891"/>
            <a:ext cx="2629303" cy="5693317"/>
          </a:xfrm>
          <a:prstGeom prst="rect">
            <a:avLst/>
          </a:prstGeom>
        </p:spPr>
      </p:pic>
      <p:pic>
        <p:nvPicPr>
          <p:cNvPr id="21" name="صورة 20">
            <a:extLst>
              <a:ext uri="{FF2B5EF4-FFF2-40B4-BE49-F238E27FC236}">
                <a16:creationId xmlns:a16="http://schemas.microsoft.com/office/drawing/2014/main" id="{9F210FA8-C448-7495-FA92-BA10970366B7}"/>
              </a:ext>
            </a:extLst>
          </p:cNvPr>
          <p:cNvPicPr>
            <a:picLocks noChangeAspect="1"/>
          </p:cNvPicPr>
          <p:nvPr/>
        </p:nvPicPr>
        <p:blipFill rotWithShape="1">
          <a:blip r:embed="rId5" cstate="print">
            <a:alphaModFix amt="20000"/>
            <a:duotone>
              <a:schemeClr val="accent2">
                <a:shade val="45000"/>
                <a:satMod val="135000"/>
              </a:schemeClr>
              <a:prstClr val="white"/>
            </a:duotone>
            <a:extLst>
              <a:ext uri="{28A0092B-C50C-407E-A947-70E740481C1C}">
                <a14:useLocalDpi xmlns:a14="http://schemas.microsoft.com/office/drawing/2010/main" val="0"/>
              </a:ext>
            </a:extLst>
          </a:blip>
          <a:srcRect l="25586" t="32295" r="25033" b="38551"/>
          <a:stretch/>
        </p:blipFill>
        <p:spPr>
          <a:xfrm>
            <a:off x="499351" y="4900176"/>
            <a:ext cx="1986062" cy="1172542"/>
          </a:xfrm>
          <a:prstGeom prst="rect">
            <a:avLst/>
          </a:prstGeom>
        </p:spPr>
      </p:pic>
      <p:sp>
        <p:nvSpPr>
          <p:cNvPr id="14" name="TextBox 7">
            <a:extLst>
              <a:ext uri="{FF2B5EF4-FFF2-40B4-BE49-F238E27FC236}">
                <a16:creationId xmlns:a16="http://schemas.microsoft.com/office/drawing/2014/main" id="{3D6C4DD3-C232-6B10-058D-E9BCE155CEDB}"/>
              </a:ext>
            </a:extLst>
          </p:cNvPr>
          <p:cNvSpPr txBox="1"/>
          <p:nvPr/>
        </p:nvSpPr>
        <p:spPr>
          <a:xfrm>
            <a:off x="1496723" y="6309700"/>
            <a:ext cx="3300865" cy="338554"/>
          </a:xfrm>
          <a:prstGeom prst="rect">
            <a:avLst/>
          </a:prstGeom>
          <a:noFill/>
        </p:spPr>
        <p:txBody>
          <a:bodyPr wrap="square">
            <a:spAutoFit/>
          </a:bodyPr>
          <a:lstStyle/>
          <a:p>
            <a:r>
              <a:rPr lang="en-US" sz="1600" dirty="0">
                <a:solidFill>
                  <a:schemeClr val="bg1">
                    <a:lumMod val="65000"/>
                  </a:schemeClr>
                </a:solidFill>
              </a:rPr>
              <a:t>Be An Entrepreneur 2022-2023</a:t>
            </a:r>
          </a:p>
        </p:txBody>
      </p:sp>
      <p:cxnSp>
        <p:nvCxnSpPr>
          <p:cNvPr id="61" name="رابط مستقيم 60">
            <a:extLst>
              <a:ext uri="{FF2B5EF4-FFF2-40B4-BE49-F238E27FC236}">
                <a16:creationId xmlns:a16="http://schemas.microsoft.com/office/drawing/2014/main" id="{50FA2C9B-58E4-2815-0A1D-9DC9B3DD7C07}"/>
              </a:ext>
            </a:extLst>
          </p:cNvPr>
          <p:cNvCxnSpPr/>
          <p:nvPr/>
        </p:nvCxnSpPr>
        <p:spPr>
          <a:xfrm flipH="1">
            <a:off x="1272109" y="6256700"/>
            <a:ext cx="4392000" cy="0"/>
          </a:xfrm>
          <a:prstGeom prst="line">
            <a:avLst/>
          </a:prstGeom>
          <a:noFill/>
          <a:ln w="19050" cap="rnd" cmpd="sng" algn="ctr">
            <a:solidFill>
              <a:srgbClr val="4472C4">
                <a:shade val="50000"/>
              </a:srgbClr>
            </a:solidFill>
            <a:prstDash val="lgDash"/>
            <a:miter lim="800000"/>
            <a:headEnd type="oval" w="lg" len="lg"/>
            <a:tailEnd type="oval" w="lg" len="lg"/>
          </a:ln>
          <a:effectLst/>
        </p:spPr>
      </p:cxnSp>
      <p:sp>
        <p:nvSpPr>
          <p:cNvPr id="36" name="Rectangle 31">
            <a:extLst>
              <a:ext uri="{FF2B5EF4-FFF2-40B4-BE49-F238E27FC236}">
                <a16:creationId xmlns:a16="http://schemas.microsoft.com/office/drawing/2014/main" id="{33A86A29-A034-9D0E-A48C-4CD0E9FC1886}"/>
              </a:ext>
            </a:extLst>
          </p:cNvPr>
          <p:cNvSpPr/>
          <p:nvPr/>
        </p:nvSpPr>
        <p:spPr>
          <a:xfrm>
            <a:off x="1224212" y="432885"/>
            <a:ext cx="9548318" cy="646331"/>
          </a:xfrm>
          <a:prstGeom prst="rect">
            <a:avLst/>
          </a:prstGeom>
        </p:spPr>
        <p:txBody>
          <a:bodyPr wrap="square" anchor="t">
            <a:spAutoFit/>
          </a:bodyPr>
          <a:lstStyle/>
          <a:p>
            <a:pPr algn="ctr">
              <a:defRPr/>
            </a:pPr>
            <a:r>
              <a:rPr lang="en-US" sz="3600" b="1" dirty="0">
                <a:solidFill>
                  <a:srgbClr val="4D2643"/>
                </a:solidFill>
                <a:latin typeface="El Messiri" panose="00000800000000000000" pitchFamily="50" charset="-78"/>
                <a:cs typeface="El Messiri" panose="00000800000000000000" pitchFamily="50" charset="-78"/>
              </a:rPr>
              <a:t>Points to Remember</a:t>
            </a:r>
          </a:p>
        </p:txBody>
      </p:sp>
      <p:sp>
        <p:nvSpPr>
          <p:cNvPr id="48" name="شكل حر 47">
            <a:extLst>
              <a:ext uri="{FF2B5EF4-FFF2-40B4-BE49-F238E27FC236}">
                <a16:creationId xmlns:a16="http://schemas.microsoft.com/office/drawing/2014/main" id="{B83DE556-7759-4E51-953E-6194E8578615}"/>
              </a:ext>
            </a:extLst>
          </p:cNvPr>
          <p:cNvSpPr/>
          <p:nvPr/>
        </p:nvSpPr>
        <p:spPr>
          <a:xfrm flipH="1" flipV="1">
            <a:off x="10629028" y="0"/>
            <a:ext cx="1562972" cy="6889284"/>
          </a:xfrm>
          <a:custGeom>
            <a:avLst/>
            <a:gdLst>
              <a:gd name="connsiteX0" fmla="*/ 38516 w 1562972"/>
              <a:gd name="connsiteY0" fmla="*/ 6889284 h 6889284"/>
              <a:gd name="connsiteX1" fmla="*/ 0 w 1562972"/>
              <a:gd name="connsiteY1" fmla="*/ 6889284 h 6889284"/>
              <a:gd name="connsiteX2" fmla="*/ 0 w 1562972"/>
              <a:gd name="connsiteY2" fmla="*/ 4984890 h 6889284"/>
              <a:gd name="connsiteX3" fmla="*/ 1103053 w 1562972"/>
              <a:gd name="connsiteY3" fmla="*/ 0 h 6889284"/>
              <a:gd name="connsiteX4" fmla="*/ 1562972 w 1562972"/>
              <a:gd name="connsiteY4" fmla="*/ 0 h 68892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62972" h="6889284">
                <a:moveTo>
                  <a:pt x="38516" y="6889284"/>
                </a:moveTo>
                <a:lnTo>
                  <a:pt x="0" y="6889284"/>
                </a:lnTo>
                <a:lnTo>
                  <a:pt x="0" y="4984890"/>
                </a:lnTo>
                <a:lnTo>
                  <a:pt x="1103053" y="0"/>
                </a:lnTo>
                <a:lnTo>
                  <a:pt x="1562972" y="0"/>
                </a:lnTo>
                <a:close/>
              </a:path>
            </a:pathLst>
          </a:custGeom>
          <a:solidFill>
            <a:srgbClr val="5AE2D2">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45720" tIns="22860" rIns="45720" bIns="22860" numCol="1" spcCol="0" rtlCol="0" fromWordArt="0" anchor="ctr" anchorCtr="0" forceAA="0" compatLnSpc="1">
            <a:prstTxWarp prst="textNoShape">
              <a:avLst/>
            </a:prstTxWarp>
            <a:noAutofit/>
          </a:bodyPr>
          <a:lstStyle/>
          <a:p>
            <a:pPr marL="0" marR="0" lvl="0" indent="0" algn="ctr" defTabSz="914400" rtl="1"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9" name="شكل حر 48">
            <a:extLst>
              <a:ext uri="{FF2B5EF4-FFF2-40B4-BE49-F238E27FC236}">
                <a16:creationId xmlns:a16="http://schemas.microsoft.com/office/drawing/2014/main" id="{9A5AC296-F6FE-43A1-9495-3FCD467F015B}"/>
              </a:ext>
            </a:extLst>
          </p:cNvPr>
          <p:cNvSpPr/>
          <p:nvPr/>
        </p:nvSpPr>
        <p:spPr>
          <a:xfrm flipH="1" flipV="1">
            <a:off x="11076210" y="1846834"/>
            <a:ext cx="1115790" cy="5042451"/>
          </a:xfrm>
          <a:custGeom>
            <a:avLst/>
            <a:gdLst>
              <a:gd name="connsiteX0" fmla="*/ 0 w 1115790"/>
              <a:gd name="connsiteY0" fmla="*/ 5042451 h 5042451"/>
              <a:gd name="connsiteX1" fmla="*/ 0 w 1115790"/>
              <a:gd name="connsiteY1" fmla="*/ 2963996 h 5042451"/>
              <a:gd name="connsiteX2" fmla="*/ 655871 w 1115790"/>
              <a:gd name="connsiteY2" fmla="*/ 0 h 5042451"/>
              <a:gd name="connsiteX3" fmla="*/ 1115790 w 1115790"/>
              <a:gd name="connsiteY3" fmla="*/ 0 h 5042451"/>
            </a:gdLst>
            <a:ahLst/>
            <a:cxnLst>
              <a:cxn ang="0">
                <a:pos x="connsiteX0" y="connsiteY0"/>
              </a:cxn>
              <a:cxn ang="0">
                <a:pos x="connsiteX1" y="connsiteY1"/>
              </a:cxn>
              <a:cxn ang="0">
                <a:pos x="connsiteX2" y="connsiteY2"/>
              </a:cxn>
              <a:cxn ang="0">
                <a:pos x="connsiteX3" y="connsiteY3"/>
              </a:cxn>
            </a:cxnLst>
            <a:rect l="l" t="t" r="r" b="b"/>
            <a:pathLst>
              <a:path w="1115790" h="5042451">
                <a:moveTo>
                  <a:pt x="0" y="5042451"/>
                </a:moveTo>
                <a:lnTo>
                  <a:pt x="0" y="2963996"/>
                </a:lnTo>
                <a:lnTo>
                  <a:pt x="655871" y="0"/>
                </a:lnTo>
                <a:lnTo>
                  <a:pt x="1115790" y="0"/>
                </a:lnTo>
                <a:close/>
              </a:path>
            </a:pathLst>
          </a:custGeom>
          <a:solidFill>
            <a:srgbClr val="5AE2D2">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45720" tIns="22860" rIns="45720" bIns="22860" numCol="1" spcCol="0" rtlCol="0" fromWordArt="0" anchor="ctr" anchorCtr="0" forceAA="0" compatLnSpc="1">
            <a:prstTxWarp prst="textNoShape">
              <a:avLst/>
            </a:prstTxWarp>
            <a:noAutofit/>
          </a:bodyPr>
          <a:lstStyle/>
          <a:p>
            <a:pPr marL="0" marR="0" lvl="0" indent="0" algn="ctr" defTabSz="914400" rtl="1"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0" name="شكل حر 49">
            <a:extLst>
              <a:ext uri="{FF2B5EF4-FFF2-40B4-BE49-F238E27FC236}">
                <a16:creationId xmlns:a16="http://schemas.microsoft.com/office/drawing/2014/main" id="{3FD56E2B-6CF9-462A-85E3-6FBE55378828}"/>
              </a:ext>
            </a:extLst>
          </p:cNvPr>
          <p:cNvSpPr/>
          <p:nvPr/>
        </p:nvSpPr>
        <p:spPr>
          <a:xfrm flipH="1" flipV="1">
            <a:off x="11528154" y="3889248"/>
            <a:ext cx="663846" cy="3000037"/>
          </a:xfrm>
          <a:custGeom>
            <a:avLst/>
            <a:gdLst>
              <a:gd name="connsiteX0" fmla="*/ 0 w 663846"/>
              <a:gd name="connsiteY0" fmla="*/ 3000037 h 3000037"/>
              <a:gd name="connsiteX1" fmla="*/ 0 w 663846"/>
              <a:gd name="connsiteY1" fmla="*/ 921582 h 3000037"/>
              <a:gd name="connsiteX2" fmla="*/ 203927 w 663846"/>
              <a:gd name="connsiteY2" fmla="*/ 0 h 3000037"/>
              <a:gd name="connsiteX3" fmla="*/ 663846 w 663846"/>
              <a:gd name="connsiteY3" fmla="*/ 0 h 3000037"/>
            </a:gdLst>
            <a:ahLst/>
            <a:cxnLst>
              <a:cxn ang="0">
                <a:pos x="connsiteX0" y="connsiteY0"/>
              </a:cxn>
              <a:cxn ang="0">
                <a:pos x="connsiteX1" y="connsiteY1"/>
              </a:cxn>
              <a:cxn ang="0">
                <a:pos x="connsiteX2" y="connsiteY2"/>
              </a:cxn>
              <a:cxn ang="0">
                <a:pos x="connsiteX3" y="connsiteY3"/>
              </a:cxn>
            </a:cxnLst>
            <a:rect l="l" t="t" r="r" b="b"/>
            <a:pathLst>
              <a:path w="663846" h="3000037">
                <a:moveTo>
                  <a:pt x="0" y="3000037"/>
                </a:moveTo>
                <a:lnTo>
                  <a:pt x="0" y="921582"/>
                </a:lnTo>
                <a:lnTo>
                  <a:pt x="203927" y="0"/>
                </a:lnTo>
                <a:lnTo>
                  <a:pt x="663846" y="0"/>
                </a:lnTo>
                <a:close/>
              </a:path>
            </a:pathLst>
          </a:custGeom>
          <a:solidFill>
            <a:srgbClr val="5AE2D2">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45720" tIns="22860" rIns="45720" bIns="22860" numCol="1" spcCol="0" rtlCol="0" fromWordArt="0" anchor="ctr" anchorCtr="0" forceAA="0" compatLnSpc="1">
            <a:prstTxWarp prst="textNoShape">
              <a:avLst/>
            </a:prstTxWarp>
            <a:noAutofit/>
          </a:bodyPr>
          <a:lstStyle/>
          <a:p>
            <a:pPr marL="0" marR="0" lvl="0" indent="0" algn="ctr" defTabSz="914400" rtl="1"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1" name="شكل حر 50">
            <a:extLst>
              <a:ext uri="{FF2B5EF4-FFF2-40B4-BE49-F238E27FC236}">
                <a16:creationId xmlns:a16="http://schemas.microsoft.com/office/drawing/2014/main" id="{3FD56E2B-6CF9-462A-85E3-6FBE55378828}"/>
              </a:ext>
            </a:extLst>
          </p:cNvPr>
          <p:cNvSpPr/>
          <p:nvPr/>
        </p:nvSpPr>
        <p:spPr>
          <a:xfrm flipH="1" flipV="1">
            <a:off x="11981248" y="5936858"/>
            <a:ext cx="210752" cy="952426"/>
          </a:xfrm>
          <a:custGeom>
            <a:avLst/>
            <a:gdLst>
              <a:gd name="connsiteX0" fmla="*/ 0 w 210752"/>
              <a:gd name="connsiteY0" fmla="*/ 952426 h 952426"/>
              <a:gd name="connsiteX1" fmla="*/ 0 w 210752"/>
              <a:gd name="connsiteY1" fmla="*/ 0 h 952426"/>
              <a:gd name="connsiteX2" fmla="*/ 210752 w 210752"/>
              <a:gd name="connsiteY2" fmla="*/ 0 h 952426"/>
            </a:gdLst>
            <a:ahLst/>
            <a:cxnLst>
              <a:cxn ang="0">
                <a:pos x="connsiteX0" y="connsiteY0"/>
              </a:cxn>
              <a:cxn ang="0">
                <a:pos x="connsiteX1" y="connsiteY1"/>
              </a:cxn>
              <a:cxn ang="0">
                <a:pos x="connsiteX2" y="connsiteY2"/>
              </a:cxn>
            </a:cxnLst>
            <a:rect l="l" t="t" r="r" b="b"/>
            <a:pathLst>
              <a:path w="210752" h="952426">
                <a:moveTo>
                  <a:pt x="0" y="952426"/>
                </a:moveTo>
                <a:lnTo>
                  <a:pt x="0" y="0"/>
                </a:lnTo>
                <a:lnTo>
                  <a:pt x="210752" y="0"/>
                </a:lnTo>
                <a:close/>
              </a:path>
            </a:pathLst>
          </a:custGeom>
          <a:solidFill>
            <a:srgbClr val="5AE2D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45720" tIns="22860" rIns="45720" bIns="22860" numCol="1" spcCol="0" rtlCol="0" fromWordArt="0" anchor="ctr" anchorCtr="0" forceAA="0" compatLnSpc="1">
            <a:prstTxWarp prst="textNoShape">
              <a:avLst/>
            </a:prstTxWarp>
            <a:noAutofit/>
          </a:bodyPr>
          <a:lstStyle/>
          <a:p>
            <a:pPr marL="0" marR="0" lvl="0" indent="0" algn="ctr" defTabSz="914400" rtl="1"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1" name="شكل بيضاوي 30">
            <a:extLst>
              <a:ext uri="{FF2B5EF4-FFF2-40B4-BE49-F238E27FC236}">
                <a16:creationId xmlns:a16="http://schemas.microsoft.com/office/drawing/2014/main" id="{BF53C429-A2C7-6211-7458-B25319653CF0}"/>
              </a:ext>
            </a:extLst>
          </p:cNvPr>
          <p:cNvSpPr>
            <a:spLocks noChangeAspect="1"/>
          </p:cNvSpPr>
          <p:nvPr/>
        </p:nvSpPr>
        <p:spPr>
          <a:xfrm>
            <a:off x="1273175" y="2406309"/>
            <a:ext cx="1224000" cy="1224000"/>
          </a:xfrm>
          <a:prstGeom prst="ellipse">
            <a:avLst/>
          </a:prstGeom>
          <a:gradFill flip="none" rotWithShape="1">
            <a:gsLst>
              <a:gs pos="581">
                <a:schemeClr val="bg1"/>
              </a:gs>
              <a:gs pos="17000">
                <a:schemeClr val="bg1"/>
              </a:gs>
              <a:gs pos="100000">
                <a:schemeClr val="accent3"/>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sp>
        <p:nvSpPr>
          <p:cNvPr id="37" name="عنصر نائب للنص 13">
            <a:extLst>
              <a:ext uri="{FF2B5EF4-FFF2-40B4-BE49-F238E27FC236}">
                <a16:creationId xmlns:a16="http://schemas.microsoft.com/office/drawing/2014/main" id="{731974D8-D9B5-5727-22FD-D154EC599070}"/>
              </a:ext>
            </a:extLst>
          </p:cNvPr>
          <p:cNvSpPr txBox="1">
            <a:spLocks/>
          </p:cNvSpPr>
          <p:nvPr/>
        </p:nvSpPr>
        <p:spPr>
          <a:xfrm>
            <a:off x="1588637" y="2687124"/>
            <a:ext cx="642628" cy="663473"/>
          </a:xfrm>
          <a:prstGeom prst="rect">
            <a:avLst/>
          </a:prstGeom>
        </p:spPr>
        <p:txBody>
          <a:bodyPr/>
          <a:lstStyle>
            <a:lvl1pPr marL="228600" indent="-228600" algn="r" defTabSz="914400" rtl="1"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r" defTabSz="914400" rtl="1"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r" defTabSz="914400" rtl="1"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rtl="0">
              <a:buNone/>
            </a:pPr>
            <a:r>
              <a:rPr lang="en-US" sz="3200" b="1" dirty="0">
                <a:solidFill>
                  <a:schemeClr val="tx1">
                    <a:lumMod val="65000"/>
                    <a:lumOff val="35000"/>
                  </a:schemeClr>
                </a:solidFill>
              </a:rPr>
              <a:t>8</a:t>
            </a:r>
            <a:endParaRPr lang="ar-SA" sz="3200" b="1" dirty="0">
              <a:solidFill>
                <a:schemeClr val="tx1">
                  <a:lumMod val="65000"/>
                  <a:lumOff val="35000"/>
                </a:schemeClr>
              </a:solidFill>
            </a:endParaRPr>
          </a:p>
        </p:txBody>
      </p:sp>
      <p:sp>
        <p:nvSpPr>
          <p:cNvPr id="46" name="عنصر نائب للنص 40">
            <a:extLst>
              <a:ext uri="{FF2B5EF4-FFF2-40B4-BE49-F238E27FC236}">
                <a16:creationId xmlns:a16="http://schemas.microsoft.com/office/drawing/2014/main" id="{5BF7CC05-0DFD-9220-3D2A-628331CD875A}"/>
              </a:ext>
            </a:extLst>
          </p:cNvPr>
          <p:cNvSpPr txBox="1">
            <a:spLocks/>
          </p:cNvSpPr>
          <p:nvPr/>
        </p:nvSpPr>
        <p:spPr>
          <a:xfrm>
            <a:off x="3081463" y="1927237"/>
            <a:ext cx="8114693" cy="2306031"/>
          </a:xfrm>
          <a:prstGeom prst="rect">
            <a:avLst/>
          </a:prstGeom>
        </p:spPr>
        <p:txBody>
          <a:bodyPr vert="horz" lIns="91440" tIns="45720" rIns="91440" bIns="45720" rtlCol="1" anchor="ctr"/>
          <a:lstStyle>
            <a:defPPr>
              <a:defRPr lang="ar-SA"/>
            </a:defPPr>
            <a:lvl1pPr marL="228600" indent="-228600" algn="ctr" eaLnBrk="1" hangingPunct="1">
              <a:buNone/>
              <a:defRPr sz="2000" b="0">
                <a:solidFill>
                  <a:schemeClr val="tx1">
                    <a:lumMod val="75000"/>
                    <a:lumOff val="25000"/>
                  </a:schemeClr>
                </a:solidFill>
              </a:defRPr>
            </a:lvl1pPr>
            <a:lvl2pPr marL="685800" indent="-228600" algn="r" defTabSz="914400" rtl="1"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r" defTabSz="914400" rtl="1"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just"/>
            <a:r>
              <a:rPr lang="en-US" dirty="0"/>
              <a:t>To buy a business, you need to follow the following steps: figure out whether the business for sale matches your personal and financial goals, visit the business and asses its financial reports, history, price and the reason why its for sale, request a second meeting if these information meet your standards, and then review the facility closely to determine how it has been managed and maintained.</a:t>
            </a:r>
          </a:p>
        </p:txBody>
      </p:sp>
      <p:grpSp>
        <p:nvGrpSpPr>
          <p:cNvPr id="55" name="مجموعة 54">
            <a:extLst>
              <a:ext uri="{FF2B5EF4-FFF2-40B4-BE49-F238E27FC236}">
                <a16:creationId xmlns:a16="http://schemas.microsoft.com/office/drawing/2014/main" id="{B128C075-27A1-76D6-634D-AD6F61E336CC}"/>
              </a:ext>
            </a:extLst>
          </p:cNvPr>
          <p:cNvGrpSpPr/>
          <p:nvPr/>
        </p:nvGrpSpPr>
        <p:grpSpPr>
          <a:xfrm>
            <a:off x="1224212" y="2426418"/>
            <a:ext cx="1280152" cy="1189377"/>
            <a:chOff x="-5434391" y="691376"/>
            <a:chExt cx="3920146" cy="3642169"/>
          </a:xfrm>
          <a:gradFill>
            <a:gsLst>
              <a:gs pos="581">
                <a:srgbClr val="000000"/>
              </a:gs>
              <a:gs pos="100000">
                <a:schemeClr val="tx1">
                  <a:alpha val="0"/>
                </a:schemeClr>
              </a:gs>
            </a:gsLst>
            <a:lin ang="8100000" scaled="1"/>
          </a:gradFill>
        </p:grpSpPr>
        <p:sp>
          <p:nvSpPr>
            <p:cNvPr id="56" name="شكل حر 31">
              <a:extLst>
                <a:ext uri="{FF2B5EF4-FFF2-40B4-BE49-F238E27FC236}">
                  <a16:creationId xmlns:a16="http://schemas.microsoft.com/office/drawing/2014/main" id="{887BEDEA-A0CB-F176-E7C3-7B8272A31021}"/>
                </a:ext>
              </a:extLst>
            </p:cNvPr>
            <p:cNvSpPr/>
            <p:nvPr/>
          </p:nvSpPr>
          <p:spPr>
            <a:xfrm rot="19915677">
              <a:off x="-5089458" y="691376"/>
              <a:ext cx="3575213" cy="3620931"/>
            </a:xfrm>
            <a:custGeom>
              <a:avLst/>
              <a:gdLst>
                <a:gd name="connsiteX0" fmla="*/ 3714304 w 6438152"/>
                <a:gd name="connsiteY0" fmla="*/ 675848 h 6520480"/>
                <a:gd name="connsiteX1" fmla="*/ 3829386 w 6438152"/>
                <a:gd name="connsiteY1" fmla="*/ 778736 h 6520480"/>
                <a:gd name="connsiteX2" fmla="*/ 4279854 w 6438152"/>
                <a:gd name="connsiteY2" fmla="*/ 2120407 h 6520480"/>
                <a:gd name="connsiteX3" fmla="*/ 2608847 w 6438152"/>
                <a:gd name="connsiteY3" fmla="*/ 3642323 h 6520480"/>
                <a:gd name="connsiteX4" fmla="*/ 2520829 w 6438152"/>
                <a:gd name="connsiteY4" fmla="*/ 3663731 h 6520480"/>
                <a:gd name="connsiteX5" fmla="*/ 2622157 w 6438152"/>
                <a:gd name="connsiteY5" fmla="*/ 3621639 h 6520480"/>
                <a:gd name="connsiteX6" fmla="*/ 2738269 w 6438152"/>
                <a:gd name="connsiteY6" fmla="*/ 3567948 h 6520480"/>
                <a:gd name="connsiteX7" fmla="*/ 2835591 w 6438152"/>
                <a:gd name="connsiteY7" fmla="*/ 3518128 h 6520480"/>
                <a:gd name="connsiteX8" fmla="*/ 2907882 w 6438152"/>
                <a:gd name="connsiteY8" fmla="*/ 3491577 h 6520480"/>
                <a:gd name="connsiteX9" fmla="*/ 4218042 w 6438152"/>
                <a:gd name="connsiteY9" fmla="*/ 2115220 h 6520480"/>
                <a:gd name="connsiteX10" fmla="*/ 3904577 w 6438152"/>
                <a:gd name="connsiteY10" fmla="*/ 948786 h 6520480"/>
                <a:gd name="connsiteX11" fmla="*/ 3872446 w 6438152"/>
                <a:gd name="connsiteY11" fmla="*/ 913597 h 6520480"/>
                <a:gd name="connsiteX12" fmla="*/ 3868457 w 6438152"/>
                <a:gd name="connsiteY12" fmla="*/ 906006 h 6520480"/>
                <a:gd name="connsiteX13" fmla="*/ 3752701 w 6438152"/>
                <a:gd name="connsiteY13" fmla="*/ 725826 h 6520480"/>
                <a:gd name="connsiteX14" fmla="*/ 4518720 w 6438152"/>
                <a:gd name="connsiteY14" fmla="*/ 0 h 6520480"/>
                <a:gd name="connsiteX15" fmla="*/ 4638415 w 6438152"/>
                <a:gd name="connsiteY15" fmla="*/ 57660 h 6520480"/>
                <a:gd name="connsiteX16" fmla="*/ 6438152 w 6438152"/>
                <a:gd name="connsiteY16" fmla="*/ 3081539 h 6520480"/>
                <a:gd name="connsiteX17" fmla="*/ 2999211 w 6438152"/>
                <a:gd name="connsiteY17" fmla="*/ 6520480 h 6520480"/>
                <a:gd name="connsiteX18" fmla="*/ 147587 w 6438152"/>
                <a:gd name="connsiteY18" fmla="*/ 5004284 h 6520480"/>
                <a:gd name="connsiteX19" fmla="*/ 0 w 6438152"/>
                <a:gd name="connsiteY19" fmla="*/ 4761348 h 6520480"/>
                <a:gd name="connsiteX20" fmla="*/ 188519 w 6438152"/>
                <a:gd name="connsiteY20" fmla="*/ 4775621 h 6520480"/>
                <a:gd name="connsiteX21" fmla="*/ 1149488 w 6438152"/>
                <a:gd name="connsiteY21" fmla="*/ 4752557 h 6520480"/>
                <a:gd name="connsiteX22" fmla="*/ 5204160 w 6438152"/>
                <a:gd name="connsiteY22" fmla="*/ 1235911 h 6520480"/>
                <a:gd name="connsiteX23" fmla="*/ 4582260 w 6438152"/>
                <a:gd name="connsiteY23" fmla="*/ 66372 h 65204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6438152" h="6520480">
                  <a:moveTo>
                    <a:pt x="3714304" y="675848"/>
                  </a:moveTo>
                  <a:lnTo>
                    <a:pt x="3829386" y="778736"/>
                  </a:lnTo>
                  <a:cubicBezTo>
                    <a:pt x="4197920" y="1143348"/>
                    <a:pt x="4377193" y="1619380"/>
                    <a:pt x="4279854" y="2120407"/>
                  </a:cubicBezTo>
                  <a:cubicBezTo>
                    <a:pt x="4139929" y="2840634"/>
                    <a:pt x="3466492" y="3416484"/>
                    <a:pt x="2608847" y="3642323"/>
                  </a:cubicBezTo>
                  <a:lnTo>
                    <a:pt x="2520829" y="3663731"/>
                  </a:lnTo>
                  <a:lnTo>
                    <a:pt x="2622157" y="3621639"/>
                  </a:lnTo>
                  <a:cubicBezTo>
                    <a:pt x="2661405" y="3604423"/>
                    <a:pt x="2700119" y="3586520"/>
                    <a:pt x="2738269" y="3567948"/>
                  </a:cubicBezTo>
                  <a:lnTo>
                    <a:pt x="2835591" y="3518128"/>
                  </a:lnTo>
                  <a:lnTo>
                    <a:pt x="2907882" y="3491577"/>
                  </a:lnTo>
                  <a:cubicBezTo>
                    <a:pt x="3588494" y="3226577"/>
                    <a:pt x="4099771" y="2723994"/>
                    <a:pt x="4218042" y="2115220"/>
                  </a:cubicBezTo>
                  <a:cubicBezTo>
                    <a:pt x="4300831" y="1689080"/>
                    <a:pt x="4177335" y="1281504"/>
                    <a:pt x="3904577" y="948786"/>
                  </a:cubicBezTo>
                  <a:lnTo>
                    <a:pt x="3872446" y="913597"/>
                  </a:lnTo>
                  <a:lnTo>
                    <a:pt x="3868457" y="906006"/>
                  </a:lnTo>
                  <a:cubicBezTo>
                    <a:pt x="3833708" y="844351"/>
                    <a:pt x="3795057" y="784226"/>
                    <a:pt x="3752701" y="725826"/>
                  </a:cubicBezTo>
                  <a:close/>
                  <a:moveTo>
                    <a:pt x="4518720" y="0"/>
                  </a:moveTo>
                  <a:lnTo>
                    <a:pt x="4638415" y="57660"/>
                  </a:lnTo>
                  <a:cubicBezTo>
                    <a:pt x="5710419" y="640007"/>
                    <a:pt x="6438153" y="1775787"/>
                    <a:pt x="6438152" y="3081539"/>
                  </a:cubicBezTo>
                  <a:cubicBezTo>
                    <a:pt x="6438152" y="4980814"/>
                    <a:pt x="4898486" y="6520480"/>
                    <a:pt x="2999211" y="6520480"/>
                  </a:cubicBezTo>
                  <a:cubicBezTo>
                    <a:pt x="1812164" y="6520480"/>
                    <a:pt x="765590" y="5919048"/>
                    <a:pt x="147587" y="5004284"/>
                  </a:cubicBezTo>
                  <a:lnTo>
                    <a:pt x="0" y="4761348"/>
                  </a:lnTo>
                  <a:lnTo>
                    <a:pt x="188519" y="4775621"/>
                  </a:lnTo>
                  <a:cubicBezTo>
                    <a:pt x="503302" y="4789059"/>
                    <a:pt x="824821" y="4781966"/>
                    <a:pt x="1149488" y="4752557"/>
                  </a:cubicBezTo>
                  <a:cubicBezTo>
                    <a:pt x="3746832" y="4517281"/>
                    <a:pt x="5562172" y="2942825"/>
                    <a:pt x="5204160" y="1235911"/>
                  </a:cubicBezTo>
                  <a:cubicBezTo>
                    <a:pt x="5114657" y="809182"/>
                    <a:pt x="4897794" y="414574"/>
                    <a:pt x="4582260" y="66372"/>
                  </a:cubicBezTo>
                  <a:close/>
                </a:path>
              </a:pathLst>
            </a:custGeom>
            <a:gradFill flip="none" rotWithShape="1">
              <a:gsLst>
                <a:gs pos="0">
                  <a:schemeClr val="accent3"/>
                </a:gs>
                <a:gs pos="100000">
                  <a:schemeClr val="bg1">
                    <a:alpha val="56000"/>
                  </a:schemeClr>
                </a:gs>
              </a:gsLst>
              <a:lin ang="5400000" scaled="1"/>
              <a:tileRect/>
            </a:gradFill>
            <a:ln>
              <a:noFill/>
            </a:ln>
            <a:effectLst>
              <a:outerShdw blurRad="50800" dist="38100" dir="2700000" algn="tl" rotWithShape="0">
                <a:schemeClr val="bg1"/>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1" anchor="ctr">
              <a:noAutofit/>
            </a:bodyPr>
            <a:lstStyle/>
            <a:p>
              <a:pPr lvl="0" algn="ctr"/>
              <a:endParaRPr lang="ar-SA">
                <a:solidFill>
                  <a:prstClr val="white"/>
                </a:solidFill>
                <a:latin typeface="Calibri"/>
                <a:cs typeface="Arial" panose="020B0604020202020204" pitchFamily="34" charset="0"/>
              </a:endParaRPr>
            </a:p>
          </p:txBody>
        </p:sp>
        <p:sp>
          <p:nvSpPr>
            <p:cNvPr id="57" name="شكل حر 32">
              <a:extLst>
                <a:ext uri="{FF2B5EF4-FFF2-40B4-BE49-F238E27FC236}">
                  <a16:creationId xmlns:a16="http://schemas.microsoft.com/office/drawing/2014/main" id="{9D07D6E8-3396-B4FE-23C2-D1F7F47F6DF6}"/>
                </a:ext>
              </a:extLst>
            </p:cNvPr>
            <p:cNvSpPr/>
            <p:nvPr/>
          </p:nvSpPr>
          <p:spPr>
            <a:xfrm rot="7493099">
              <a:off x="-5411532" y="735473"/>
              <a:ext cx="3575213" cy="3620931"/>
            </a:xfrm>
            <a:custGeom>
              <a:avLst/>
              <a:gdLst>
                <a:gd name="connsiteX0" fmla="*/ 3714304 w 6438152"/>
                <a:gd name="connsiteY0" fmla="*/ 675848 h 6520480"/>
                <a:gd name="connsiteX1" fmla="*/ 3829386 w 6438152"/>
                <a:gd name="connsiteY1" fmla="*/ 778736 h 6520480"/>
                <a:gd name="connsiteX2" fmla="*/ 4279854 w 6438152"/>
                <a:gd name="connsiteY2" fmla="*/ 2120407 h 6520480"/>
                <a:gd name="connsiteX3" fmla="*/ 2608847 w 6438152"/>
                <a:gd name="connsiteY3" fmla="*/ 3642323 h 6520480"/>
                <a:gd name="connsiteX4" fmla="*/ 2520829 w 6438152"/>
                <a:gd name="connsiteY4" fmla="*/ 3663731 h 6520480"/>
                <a:gd name="connsiteX5" fmla="*/ 2622157 w 6438152"/>
                <a:gd name="connsiteY5" fmla="*/ 3621639 h 6520480"/>
                <a:gd name="connsiteX6" fmla="*/ 2738269 w 6438152"/>
                <a:gd name="connsiteY6" fmla="*/ 3567948 h 6520480"/>
                <a:gd name="connsiteX7" fmla="*/ 2835591 w 6438152"/>
                <a:gd name="connsiteY7" fmla="*/ 3518128 h 6520480"/>
                <a:gd name="connsiteX8" fmla="*/ 2907882 w 6438152"/>
                <a:gd name="connsiteY8" fmla="*/ 3491577 h 6520480"/>
                <a:gd name="connsiteX9" fmla="*/ 4218042 w 6438152"/>
                <a:gd name="connsiteY9" fmla="*/ 2115220 h 6520480"/>
                <a:gd name="connsiteX10" fmla="*/ 3904577 w 6438152"/>
                <a:gd name="connsiteY10" fmla="*/ 948786 h 6520480"/>
                <a:gd name="connsiteX11" fmla="*/ 3872446 w 6438152"/>
                <a:gd name="connsiteY11" fmla="*/ 913597 h 6520480"/>
                <a:gd name="connsiteX12" fmla="*/ 3868457 w 6438152"/>
                <a:gd name="connsiteY12" fmla="*/ 906006 h 6520480"/>
                <a:gd name="connsiteX13" fmla="*/ 3752701 w 6438152"/>
                <a:gd name="connsiteY13" fmla="*/ 725826 h 6520480"/>
                <a:gd name="connsiteX14" fmla="*/ 4518720 w 6438152"/>
                <a:gd name="connsiteY14" fmla="*/ 0 h 6520480"/>
                <a:gd name="connsiteX15" fmla="*/ 4638415 w 6438152"/>
                <a:gd name="connsiteY15" fmla="*/ 57660 h 6520480"/>
                <a:gd name="connsiteX16" fmla="*/ 6438152 w 6438152"/>
                <a:gd name="connsiteY16" fmla="*/ 3081539 h 6520480"/>
                <a:gd name="connsiteX17" fmla="*/ 2999211 w 6438152"/>
                <a:gd name="connsiteY17" fmla="*/ 6520480 h 6520480"/>
                <a:gd name="connsiteX18" fmla="*/ 147587 w 6438152"/>
                <a:gd name="connsiteY18" fmla="*/ 5004284 h 6520480"/>
                <a:gd name="connsiteX19" fmla="*/ 0 w 6438152"/>
                <a:gd name="connsiteY19" fmla="*/ 4761348 h 6520480"/>
                <a:gd name="connsiteX20" fmla="*/ 188519 w 6438152"/>
                <a:gd name="connsiteY20" fmla="*/ 4775621 h 6520480"/>
                <a:gd name="connsiteX21" fmla="*/ 1149488 w 6438152"/>
                <a:gd name="connsiteY21" fmla="*/ 4752557 h 6520480"/>
                <a:gd name="connsiteX22" fmla="*/ 5204160 w 6438152"/>
                <a:gd name="connsiteY22" fmla="*/ 1235911 h 6520480"/>
                <a:gd name="connsiteX23" fmla="*/ 4582260 w 6438152"/>
                <a:gd name="connsiteY23" fmla="*/ 66372 h 65204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6438152" h="6520480">
                  <a:moveTo>
                    <a:pt x="3714304" y="675848"/>
                  </a:moveTo>
                  <a:lnTo>
                    <a:pt x="3829386" y="778736"/>
                  </a:lnTo>
                  <a:cubicBezTo>
                    <a:pt x="4197920" y="1143348"/>
                    <a:pt x="4377193" y="1619380"/>
                    <a:pt x="4279854" y="2120407"/>
                  </a:cubicBezTo>
                  <a:cubicBezTo>
                    <a:pt x="4139929" y="2840634"/>
                    <a:pt x="3466492" y="3416484"/>
                    <a:pt x="2608847" y="3642323"/>
                  </a:cubicBezTo>
                  <a:lnTo>
                    <a:pt x="2520829" y="3663731"/>
                  </a:lnTo>
                  <a:lnTo>
                    <a:pt x="2622157" y="3621639"/>
                  </a:lnTo>
                  <a:cubicBezTo>
                    <a:pt x="2661405" y="3604423"/>
                    <a:pt x="2700119" y="3586520"/>
                    <a:pt x="2738269" y="3567948"/>
                  </a:cubicBezTo>
                  <a:lnTo>
                    <a:pt x="2835591" y="3518128"/>
                  </a:lnTo>
                  <a:lnTo>
                    <a:pt x="2907882" y="3491577"/>
                  </a:lnTo>
                  <a:cubicBezTo>
                    <a:pt x="3588494" y="3226577"/>
                    <a:pt x="4099771" y="2723994"/>
                    <a:pt x="4218042" y="2115220"/>
                  </a:cubicBezTo>
                  <a:cubicBezTo>
                    <a:pt x="4300831" y="1689080"/>
                    <a:pt x="4177335" y="1281504"/>
                    <a:pt x="3904577" y="948786"/>
                  </a:cubicBezTo>
                  <a:lnTo>
                    <a:pt x="3872446" y="913597"/>
                  </a:lnTo>
                  <a:lnTo>
                    <a:pt x="3868457" y="906006"/>
                  </a:lnTo>
                  <a:cubicBezTo>
                    <a:pt x="3833708" y="844351"/>
                    <a:pt x="3795057" y="784226"/>
                    <a:pt x="3752701" y="725826"/>
                  </a:cubicBezTo>
                  <a:close/>
                  <a:moveTo>
                    <a:pt x="4518720" y="0"/>
                  </a:moveTo>
                  <a:lnTo>
                    <a:pt x="4638415" y="57660"/>
                  </a:lnTo>
                  <a:cubicBezTo>
                    <a:pt x="5710419" y="640007"/>
                    <a:pt x="6438153" y="1775787"/>
                    <a:pt x="6438152" y="3081539"/>
                  </a:cubicBezTo>
                  <a:cubicBezTo>
                    <a:pt x="6438152" y="4980814"/>
                    <a:pt x="4898486" y="6520480"/>
                    <a:pt x="2999211" y="6520480"/>
                  </a:cubicBezTo>
                  <a:cubicBezTo>
                    <a:pt x="1812164" y="6520480"/>
                    <a:pt x="765590" y="5919048"/>
                    <a:pt x="147587" y="5004284"/>
                  </a:cubicBezTo>
                  <a:lnTo>
                    <a:pt x="0" y="4761348"/>
                  </a:lnTo>
                  <a:lnTo>
                    <a:pt x="188519" y="4775621"/>
                  </a:lnTo>
                  <a:cubicBezTo>
                    <a:pt x="503302" y="4789059"/>
                    <a:pt x="824821" y="4781966"/>
                    <a:pt x="1149488" y="4752557"/>
                  </a:cubicBezTo>
                  <a:cubicBezTo>
                    <a:pt x="3746832" y="4517281"/>
                    <a:pt x="5562172" y="2942825"/>
                    <a:pt x="5204160" y="1235911"/>
                  </a:cubicBezTo>
                  <a:cubicBezTo>
                    <a:pt x="5114657" y="809182"/>
                    <a:pt x="4897794" y="414574"/>
                    <a:pt x="4582260" y="66372"/>
                  </a:cubicBezTo>
                  <a:close/>
                </a:path>
              </a:pathLst>
            </a:custGeom>
            <a:gradFill flip="none" rotWithShape="1">
              <a:gsLst>
                <a:gs pos="0">
                  <a:schemeClr val="accent3"/>
                </a:gs>
                <a:gs pos="100000">
                  <a:schemeClr val="bg1">
                    <a:alpha val="56000"/>
                  </a:schemeClr>
                </a:gs>
              </a:gsLst>
              <a:lin ang="5400000" scaled="1"/>
              <a:tileRect/>
            </a:gradFill>
            <a:ln>
              <a:noFill/>
            </a:ln>
            <a:effectLst>
              <a:outerShdw blurRad="50800" dist="38100" dir="2700000" algn="tl" rotWithShape="0">
                <a:schemeClr val="bg1"/>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1" anchor="ctr">
              <a:noAutofit/>
            </a:bodyPr>
            <a:lstStyle/>
            <a:p>
              <a:pPr lvl="0" algn="ctr"/>
              <a:endParaRPr lang="ar-SA">
                <a:solidFill>
                  <a:prstClr val="white"/>
                </a:solidFill>
                <a:latin typeface="Calibri"/>
                <a:cs typeface="Arial" panose="020B0604020202020204" pitchFamily="34" charset="0"/>
              </a:endParaRPr>
            </a:p>
          </p:txBody>
        </p:sp>
      </p:grpSp>
    </p:spTree>
    <p:extLst>
      <p:ext uri="{BB962C8B-B14F-4D97-AF65-F5344CB8AC3E}">
        <p14:creationId xmlns:p14="http://schemas.microsoft.com/office/powerpoint/2010/main" val="2981952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5" fill="hold" grpId="0" nodeType="after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randombar(vertical)">
                                      <p:cBhvr>
                                        <p:cTn id="7" dur="150"/>
                                        <p:tgtEl>
                                          <p:spTgt spid="48"/>
                                        </p:tgtEl>
                                      </p:cBhvr>
                                    </p:animEffect>
                                  </p:childTnLst>
                                </p:cTn>
                              </p:par>
                            </p:childTnLst>
                          </p:cTn>
                        </p:par>
                        <p:par>
                          <p:cTn id="8" fill="hold">
                            <p:stCondLst>
                              <p:cond delay="150"/>
                            </p:stCondLst>
                            <p:childTnLst>
                              <p:par>
                                <p:cTn id="9" presetID="14" presetClass="entr" presetSubtype="5" fill="hold" grpId="0" nodeType="afterEffect">
                                  <p:stCondLst>
                                    <p:cond delay="0"/>
                                  </p:stCondLst>
                                  <p:childTnLst>
                                    <p:set>
                                      <p:cBhvr>
                                        <p:cTn id="10" dur="1" fill="hold">
                                          <p:stCondLst>
                                            <p:cond delay="0"/>
                                          </p:stCondLst>
                                        </p:cTn>
                                        <p:tgtEl>
                                          <p:spTgt spid="49"/>
                                        </p:tgtEl>
                                        <p:attrNameLst>
                                          <p:attrName>style.visibility</p:attrName>
                                        </p:attrNameLst>
                                      </p:cBhvr>
                                      <p:to>
                                        <p:strVal val="visible"/>
                                      </p:to>
                                    </p:set>
                                    <p:animEffect transition="in" filter="randombar(vertical)">
                                      <p:cBhvr>
                                        <p:cTn id="11" dur="150"/>
                                        <p:tgtEl>
                                          <p:spTgt spid="49"/>
                                        </p:tgtEl>
                                      </p:cBhvr>
                                    </p:animEffect>
                                  </p:childTnLst>
                                </p:cTn>
                              </p:par>
                            </p:childTnLst>
                          </p:cTn>
                        </p:par>
                        <p:par>
                          <p:cTn id="12" fill="hold">
                            <p:stCondLst>
                              <p:cond delay="300"/>
                            </p:stCondLst>
                            <p:childTnLst>
                              <p:par>
                                <p:cTn id="13" presetID="14" presetClass="entr" presetSubtype="5" fill="hold" grpId="0" nodeType="afterEffect">
                                  <p:stCondLst>
                                    <p:cond delay="0"/>
                                  </p:stCondLst>
                                  <p:childTnLst>
                                    <p:set>
                                      <p:cBhvr>
                                        <p:cTn id="14" dur="1" fill="hold">
                                          <p:stCondLst>
                                            <p:cond delay="0"/>
                                          </p:stCondLst>
                                        </p:cTn>
                                        <p:tgtEl>
                                          <p:spTgt spid="50"/>
                                        </p:tgtEl>
                                        <p:attrNameLst>
                                          <p:attrName>style.visibility</p:attrName>
                                        </p:attrNameLst>
                                      </p:cBhvr>
                                      <p:to>
                                        <p:strVal val="visible"/>
                                      </p:to>
                                    </p:set>
                                    <p:animEffect transition="in" filter="randombar(vertical)">
                                      <p:cBhvr>
                                        <p:cTn id="15" dur="150"/>
                                        <p:tgtEl>
                                          <p:spTgt spid="50"/>
                                        </p:tgtEl>
                                      </p:cBhvr>
                                    </p:animEffect>
                                  </p:childTnLst>
                                </p:cTn>
                              </p:par>
                            </p:childTnLst>
                          </p:cTn>
                        </p:par>
                        <p:par>
                          <p:cTn id="16" fill="hold">
                            <p:stCondLst>
                              <p:cond delay="450"/>
                            </p:stCondLst>
                            <p:childTnLst>
                              <p:par>
                                <p:cTn id="17" presetID="14" presetClass="entr" presetSubtype="5" fill="hold" grpId="0" nodeType="afterEffect">
                                  <p:stCondLst>
                                    <p:cond delay="0"/>
                                  </p:stCondLst>
                                  <p:childTnLst>
                                    <p:set>
                                      <p:cBhvr>
                                        <p:cTn id="18" dur="1" fill="hold">
                                          <p:stCondLst>
                                            <p:cond delay="0"/>
                                          </p:stCondLst>
                                        </p:cTn>
                                        <p:tgtEl>
                                          <p:spTgt spid="51"/>
                                        </p:tgtEl>
                                        <p:attrNameLst>
                                          <p:attrName>style.visibility</p:attrName>
                                        </p:attrNameLst>
                                      </p:cBhvr>
                                      <p:to>
                                        <p:strVal val="visible"/>
                                      </p:to>
                                    </p:set>
                                    <p:animEffect transition="in" filter="randombar(vertical)">
                                      <p:cBhvr>
                                        <p:cTn id="19" dur="150"/>
                                        <p:tgtEl>
                                          <p:spTgt spid="51"/>
                                        </p:tgtEl>
                                      </p:cBhvr>
                                    </p:animEffect>
                                  </p:childTnLst>
                                </p:cTn>
                              </p:par>
                            </p:childTnLst>
                          </p:cTn>
                        </p:par>
                        <p:par>
                          <p:cTn id="20" fill="hold">
                            <p:stCondLst>
                              <p:cond delay="600"/>
                            </p:stCondLst>
                            <p:childTnLst>
                              <p:par>
                                <p:cTn id="21" presetID="41" presetClass="entr" presetSubtype="0" fill="hold" grpId="0" nodeType="afterEffect">
                                  <p:stCondLst>
                                    <p:cond delay="0"/>
                                  </p:stCondLst>
                                  <p:iterate type="lt">
                                    <p:tmPct val="10000"/>
                                  </p:iterate>
                                  <p:childTnLst>
                                    <p:set>
                                      <p:cBhvr>
                                        <p:cTn id="22" dur="1" fill="hold">
                                          <p:stCondLst>
                                            <p:cond delay="0"/>
                                          </p:stCondLst>
                                        </p:cTn>
                                        <p:tgtEl>
                                          <p:spTgt spid="36"/>
                                        </p:tgtEl>
                                        <p:attrNameLst>
                                          <p:attrName>style.visibility</p:attrName>
                                        </p:attrNameLst>
                                      </p:cBhvr>
                                      <p:to>
                                        <p:strVal val="visible"/>
                                      </p:to>
                                    </p:set>
                                    <p:anim calcmode="lin" valueType="num">
                                      <p:cBhvr>
                                        <p:cTn id="23" dur="250" fill="hold"/>
                                        <p:tgtEl>
                                          <p:spTgt spid="36"/>
                                        </p:tgtEl>
                                        <p:attrNameLst>
                                          <p:attrName>ppt_x</p:attrName>
                                        </p:attrNameLst>
                                      </p:cBhvr>
                                      <p:tavLst>
                                        <p:tav tm="0">
                                          <p:val>
                                            <p:strVal val="#ppt_x"/>
                                          </p:val>
                                        </p:tav>
                                        <p:tav tm="50000">
                                          <p:val>
                                            <p:strVal val="#ppt_x+.1"/>
                                          </p:val>
                                        </p:tav>
                                        <p:tav tm="100000">
                                          <p:val>
                                            <p:strVal val="#ppt_x"/>
                                          </p:val>
                                        </p:tav>
                                      </p:tavLst>
                                    </p:anim>
                                    <p:anim calcmode="lin" valueType="num">
                                      <p:cBhvr>
                                        <p:cTn id="24" dur="250" fill="hold"/>
                                        <p:tgtEl>
                                          <p:spTgt spid="36"/>
                                        </p:tgtEl>
                                        <p:attrNameLst>
                                          <p:attrName>ppt_y</p:attrName>
                                        </p:attrNameLst>
                                      </p:cBhvr>
                                      <p:tavLst>
                                        <p:tav tm="0">
                                          <p:val>
                                            <p:strVal val="#ppt_y"/>
                                          </p:val>
                                        </p:tav>
                                        <p:tav tm="100000">
                                          <p:val>
                                            <p:strVal val="#ppt_y"/>
                                          </p:val>
                                        </p:tav>
                                      </p:tavLst>
                                    </p:anim>
                                    <p:anim calcmode="lin" valueType="num">
                                      <p:cBhvr>
                                        <p:cTn id="25" dur="250" fill="hold"/>
                                        <p:tgtEl>
                                          <p:spTgt spid="36"/>
                                        </p:tgtEl>
                                        <p:attrNameLst>
                                          <p:attrName>ppt_h</p:attrName>
                                        </p:attrNameLst>
                                      </p:cBhvr>
                                      <p:tavLst>
                                        <p:tav tm="0">
                                          <p:val>
                                            <p:strVal val="#ppt_h/10"/>
                                          </p:val>
                                        </p:tav>
                                        <p:tav tm="50000">
                                          <p:val>
                                            <p:strVal val="#ppt_h+.01"/>
                                          </p:val>
                                        </p:tav>
                                        <p:tav tm="100000">
                                          <p:val>
                                            <p:strVal val="#ppt_h"/>
                                          </p:val>
                                        </p:tav>
                                      </p:tavLst>
                                    </p:anim>
                                    <p:anim calcmode="lin" valueType="num">
                                      <p:cBhvr>
                                        <p:cTn id="26" dur="250" fill="hold"/>
                                        <p:tgtEl>
                                          <p:spTgt spid="36"/>
                                        </p:tgtEl>
                                        <p:attrNameLst>
                                          <p:attrName>ppt_w</p:attrName>
                                        </p:attrNameLst>
                                      </p:cBhvr>
                                      <p:tavLst>
                                        <p:tav tm="0">
                                          <p:val>
                                            <p:strVal val="#ppt_w/10"/>
                                          </p:val>
                                        </p:tav>
                                        <p:tav tm="50000">
                                          <p:val>
                                            <p:strVal val="#ppt_w+.01"/>
                                          </p:val>
                                        </p:tav>
                                        <p:tav tm="100000">
                                          <p:val>
                                            <p:strVal val="#ppt_w"/>
                                          </p:val>
                                        </p:tav>
                                      </p:tavLst>
                                    </p:anim>
                                    <p:animEffect transition="in" filter="fade">
                                      <p:cBhvr>
                                        <p:cTn id="27" dur="250" tmFilter="0,0; .5, 1; 1, 1"/>
                                        <p:tgtEl>
                                          <p:spTgt spid="36"/>
                                        </p:tgtEl>
                                      </p:cBhvr>
                                    </p:animEffect>
                                  </p:childTnLst>
                                </p:cTn>
                              </p:par>
                            </p:childTnLst>
                          </p:cTn>
                        </p:par>
                        <p:par>
                          <p:cTn id="28" fill="hold">
                            <p:stCondLst>
                              <p:cond delay="1225"/>
                            </p:stCondLst>
                            <p:childTnLst>
                              <p:par>
                                <p:cTn id="29" presetID="14" presetClass="entr" presetSubtype="10" fill="hold" grpId="0" nodeType="afterEffect">
                                  <p:stCondLst>
                                    <p:cond delay="0"/>
                                  </p:stCondLst>
                                  <p:childTnLst>
                                    <p:set>
                                      <p:cBhvr>
                                        <p:cTn id="30" dur="1" fill="hold">
                                          <p:stCondLst>
                                            <p:cond delay="0"/>
                                          </p:stCondLst>
                                        </p:cTn>
                                        <p:tgtEl>
                                          <p:spTgt spid="31"/>
                                        </p:tgtEl>
                                        <p:attrNameLst>
                                          <p:attrName>style.visibility</p:attrName>
                                        </p:attrNameLst>
                                      </p:cBhvr>
                                      <p:to>
                                        <p:strVal val="visible"/>
                                      </p:to>
                                    </p:set>
                                    <p:animEffect transition="in" filter="randombar(horizontal)">
                                      <p:cBhvr>
                                        <p:cTn id="31" dur="100"/>
                                        <p:tgtEl>
                                          <p:spTgt spid="31"/>
                                        </p:tgtEl>
                                      </p:cBhvr>
                                    </p:animEffect>
                                  </p:childTnLst>
                                </p:cTn>
                              </p:par>
                            </p:childTnLst>
                          </p:cTn>
                        </p:par>
                        <p:par>
                          <p:cTn id="32" fill="hold">
                            <p:stCondLst>
                              <p:cond delay="1325"/>
                            </p:stCondLst>
                            <p:childTnLst>
                              <p:par>
                                <p:cTn id="33" presetID="14" presetClass="entr" presetSubtype="10" fill="hold" grpId="0" nodeType="afterEffect">
                                  <p:stCondLst>
                                    <p:cond delay="0"/>
                                  </p:stCondLst>
                                  <p:childTnLst>
                                    <p:set>
                                      <p:cBhvr>
                                        <p:cTn id="34" dur="1" fill="hold">
                                          <p:stCondLst>
                                            <p:cond delay="0"/>
                                          </p:stCondLst>
                                        </p:cTn>
                                        <p:tgtEl>
                                          <p:spTgt spid="37"/>
                                        </p:tgtEl>
                                        <p:attrNameLst>
                                          <p:attrName>style.visibility</p:attrName>
                                        </p:attrNameLst>
                                      </p:cBhvr>
                                      <p:to>
                                        <p:strVal val="visible"/>
                                      </p:to>
                                    </p:set>
                                    <p:animEffect transition="in" filter="randombar(horizontal)">
                                      <p:cBhvr>
                                        <p:cTn id="35" dur="100"/>
                                        <p:tgtEl>
                                          <p:spTgt spid="37"/>
                                        </p:tgtEl>
                                      </p:cBhvr>
                                    </p:animEffect>
                                  </p:childTnLst>
                                </p:cTn>
                              </p:par>
                            </p:childTnLst>
                          </p:cTn>
                        </p:par>
                        <p:par>
                          <p:cTn id="36" fill="hold">
                            <p:stCondLst>
                              <p:cond delay="1425"/>
                            </p:stCondLst>
                            <p:childTnLst>
                              <p:par>
                                <p:cTn id="37" presetID="14" presetClass="entr" presetSubtype="10" fill="hold" nodeType="afterEffect">
                                  <p:stCondLst>
                                    <p:cond delay="0"/>
                                  </p:stCondLst>
                                  <p:childTnLst>
                                    <p:set>
                                      <p:cBhvr>
                                        <p:cTn id="38" dur="1" fill="hold">
                                          <p:stCondLst>
                                            <p:cond delay="0"/>
                                          </p:stCondLst>
                                        </p:cTn>
                                        <p:tgtEl>
                                          <p:spTgt spid="55"/>
                                        </p:tgtEl>
                                        <p:attrNameLst>
                                          <p:attrName>style.visibility</p:attrName>
                                        </p:attrNameLst>
                                      </p:cBhvr>
                                      <p:to>
                                        <p:strVal val="visible"/>
                                      </p:to>
                                    </p:set>
                                    <p:animEffect transition="in" filter="randombar(horizontal)">
                                      <p:cBhvr>
                                        <p:cTn id="39" dur="100"/>
                                        <p:tgtEl>
                                          <p:spTgt spid="55"/>
                                        </p:tgtEl>
                                      </p:cBhvr>
                                    </p:animEffect>
                                  </p:childTnLst>
                                </p:cTn>
                              </p:par>
                            </p:childTnLst>
                          </p:cTn>
                        </p:par>
                        <p:par>
                          <p:cTn id="40" fill="hold">
                            <p:stCondLst>
                              <p:cond delay="1525"/>
                            </p:stCondLst>
                            <p:childTnLst>
                              <p:par>
                                <p:cTn id="41" presetID="41" presetClass="entr" presetSubtype="0" fill="hold" grpId="0" nodeType="afterEffect">
                                  <p:stCondLst>
                                    <p:cond delay="0"/>
                                  </p:stCondLst>
                                  <p:iterate type="lt">
                                    <p:tmPct val="10000"/>
                                  </p:iterate>
                                  <p:childTnLst>
                                    <p:set>
                                      <p:cBhvr>
                                        <p:cTn id="42" dur="1" fill="hold">
                                          <p:stCondLst>
                                            <p:cond delay="0"/>
                                          </p:stCondLst>
                                        </p:cTn>
                                        <p:tgtEl>
                                          <p:spTgt spid="46"/>
                                        </p:tgtEl>
                                        <p:attrNameLst>
                                          <p:attrName>style.visibility</p:attrName>
                                        </p:attrNameLst>
                                      </p:cBhvr>
                                      <p:to>
                                        <p:strVal val="visible"/>
                                      </p:to>
                                    </p:set>
                                    <p:anim calcmode="lin" valueType="num">
                                      <p:cBhvr>
                                        <p:cTn id="43" dur="250" fill="hold"/>
                                        <p:tgtEl>
                                          <p:spTgt spid="46"/>
                                        </p:tgtEl>
                                        <p:attrNameLst>
                                          <p:attrName>ppt_x</p:attrName>
                                        </p:attrNameLst>
                                      </p:cBhvr>
                                      <p:tavLst>
                                        <p:tav tm="0">
                                          <p:val>
                                            <p:strVal val="#ppt_x"/>
                                          </p:val>
                                        </p:tav>
                                        <p:tav tm="50000">
                                          <p:val>
                                            <p:strVal val="#ppt_x+.1"/>
                                          </p:val>
                                        </p:tav>
                                        <p:tav tm="100000">
                                          <p:val>
                                            <p:strVal val="#ppt_x"/>
                                          </p:val>
                                        </p:tav>
                                      </p:tavLst>
                                    </p:anim>
                                    <p:anim calcmode="lin" valueType="num">
                                      <p:cBhvr>
                                        <p:cTn id="44" dur="250" fill="hold"/>
                                        <p:tgtEl>
                                          <p:spTgt spid="46"/>
                                        </p:tgtEl>
                                        <p:attrNameLst>
                                          <p:attrName>ppt_y</p:attrName>
                                        </p:attrNameLst>
                                      </p:cBhvr>
                                      <p:tavLst>
                                        <p:tav tm="0">
                                          <p:val>
                                            <p:strVal val="#ppt_y"/>
                                          </p:val>
                                        </p:tav>
                                        <p:tav tm="100000">
                                          <p:val>
                                            <p:strVal val="#ppt_y"/>
                                          </p:val>
                                        </p:tav>
                                      </p:tavLst>
                                    </p:anim>
                                    <p:anim calcmode="lin" valueType="num">
                                      <p:cBhvr>
                                        <p:cTn id="45" dur="250" fill="hold"/>
                                        <p:tgtEl>
                                          <p:spTgt spid="46"/>
                                        </p:tgtEl>
                                        <p:attrNameLst>
                                          <p:attrName>ppt_h</p:attrName>
                                        </p:attrNameLst>
                                      </p:cBhvr>
                                      <p:tavLst>
                                        <p:tav tm="0">
                                          <p:val>
                                            <p:strVal val="#ppt_h/10"/>
                                          </p:val>
                                        </p:tav>
                                        <p:tav tm="50000">
                                          <p:val>
                                            <p:strVal val="#ppt_h+.01"/>
                                          </p:val>
                                        </p:tav>
                                        <p:tav tm="100000">
                                          <p:val>
                                            <p:strVal val="#ppt_h"/>
                                          </p:val>
                                        </p:tav>
                                      </p:tavLst>
                                    </p:anim>
                                    <p:anim calcmode="lin" valueType="num">
                                      <p:cBhvr>
                                        <p:cTn id="46" dur="250" fill="hold"/>
                                        <p:tgtEl>
                                          <p:spTgt spid="46"/>
                                        </p:tgtEl>
                                        <p:attrNameLst>
                                          <p:attrName>ppt_w</p:attrName>
                                        </p:attrNameLst>
                                      </p:cBhvr>
                                      <p:tavLst>
                                        <p:tav tm="0">
                                          <p:val>
                                            <p:strVal val="#ppt_w/10"/>
                                          </p:val>
                                        </p:tav>
                                        <p:tav tm="50000">
                                          <p:val>
                                            <p:strVal val="#ppt_w+.01"/>
                                          </p:val>
                                        </p:tav>
                                        <p:tav tm="100000">
                                          <p:val>
                                            <p:strVal val="#ppt_w"/>
                                          </p:val>
                                        </p:tav>
                                      </p:tavLst>
                                    </p:anim>
                                    <p:animEffect transition="in" filter="fade">
                                      <p:cBhvr>
                                        <p:cTn id="47" dur="250" tmFilter="0,0; .5, 1; 1, 1"/>
                                        <p:tgtEl>
                                          <p:spTgt spid="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p:bldP spid="48" grpId="0" animBg="1"/>
      <p:bldP spid="49" grpId="0" animBg="1"/>
      <p:bldP spid="50" grpId="0" animBg="1"/>
      <p:bldP spid="51" grpId="0" animBg="1"/>
      <p:bldP spid="31" grpId="0" animBg="1"/>
      <p:bldP spid="37" grpId="0"/>
      <p:bldP spid="46" grpId="0">
        <p:tmplLst>
          <p:tmpl>
            <p:tnLst>
              <p:par>
                <p:cTn presetID="41" presetClass="entr" presetSubtype="0" fill="hold" nodeType="afterEffect">
                  <p:stCondLst>
                    <p:cond delay="0"/>
                  </p:stCondLst>
                  <p:iterate type="lt">
                    <p:tmPct val="10000"/>
                  </p:iterate>
                  <p:childTnLst>
                    <p:set>
                      <p:cBhvr>
                        <p:cTn dur="1" fill="hold">
                          <p:stCondLst>
                            <p:cond delay="0"/>
                          </p:stCondLst>
                        </p:cTn>
                        <p:tgtEl>
                          <p:spTgt spid="46"/>
                        </p:tgtEl>
                        <p:attrNameLst>
                          <p:attrName>style.visibility</p:attrName>
                        </p:attrNameLst>
                      </p:cBhvr>
                      <p:to>
                        <p:strVal val="visible"/>
                      </p:to>
                    </p:set>
                    <p:anim calcmode="lin" valueType="num">
                      <p:cBhvr>
                        <p:cTn dur="250" fill="hold"/>
                        <p:tgtEl>
                          <p:spTgt spid="46"/>
                        </p:tgtEl>
                        <p:attrNameLst>
                          <p:attrName>ppt_x</p:attrName>
                        </p:attrNameLst>
                      </p:cBhvr>
                      <p:tavLst>
                        <p:tav tm="0">
                          <p:val>
                            <p:strVal val="#ppt_x"/>
                          </p:val>
                        </p:tav>
                        <p:tav tm="50000">
                          <p:val>
                            <p:strVal val="#ppt_x+.1"/>
                          </p:val>
                        </p:tav>
                        <p:tav tm="100000">
                          <p:val>
                            <p:strVal val="#ppt_x"/>
                          </p:val>
                        </p:tav>
                      </p:tavLst>
                    </p:anim>
                    <p:anim calcmode="lin" valueType="num">
                      <p:cBhvr>
                        <p:cTn dur="250" fill="hold"/>
                        <p:tgtEl>
                          <p:spTgt spid="46"/>
                        </p:tgtEl>
                        <p:attrNameLst>
                          <p:attrName>ppt_y</p:attrName>
                        </p:attrNameLst>
                      </p:cBhvr>
                      <p:tavLst>
                        <p:tav tm="0">
                          <p:val>
                            <p:strVal val="#ppt_y"/>
                          </p:val>
                        </p:tav>
                        <p:tav tm="100000">
                          <p:val>
                            <p:strVal val="#ppt_y"/>
                          </p:val>
                        </p:tav>
                      </p:tavLst>
                    </p:anim>
                    <p:anim calcmode="lin" valueType="num">
                      <p:cBhvr>
                        <p:cTn dur="250" fill="hold"/>
                        <p:tgtEl>
                          <p:spTgt spid="46"/>
                        </p:tgtEl>
                        <p:attrNameLst>
                          <p:attrName>ppt_h</p:attrName>
                        </p:attrNameLst>
                      </p:cBhvr>
                      <p:tavLst>
                        <p:tav tm="0">
                          <p:val>
                            <p:strVal val="#ppt_h/10"/>
                          </p:val>
                        </p:tav>
                        <p:tav tm="50000">
                          <p:val>
                            <p:strVal val="#ppt_h+.01"/>
                          </p:val>
                        </p:tav>
                        <p:tav tm="100000">
                          <p:val>
                            <p:strVal val="#ppt_h"/>
                          </p:val>
                        </p:tav>
                      </p:tavLst>
                    </p:anim>
                    <p:anim calcmode="lin" valueType="num">
                      <p:cBhvr>
                        <p:cTn dur="250" fill="hold"/>
                        <p:tgtEl>
                          <p:spTgt spid="46"/>
                        </p:tgtEl>
                        <p:attrNameLst>
                          <p:attrName>ppt_w</p:attrName>
                        </p:attrNameLst>
                      </p:cBhvr>
                      <p:tavLst>
                        <p:tav tm="0">
                          <p:val>
                            <p:strVal val="#ppt_w/10"/>
                          </p:val>
                        </p:tav>
                        <p:tav tm="50000">
                          <p:val>
                            <p:strVal val="#ppt_w+.01"/>
                          </p:val>
                        </p:tav>
                        <p:tav tm="100000">
                          <p:val>
                            <p:strVal val="#ppt_w"/>
                          </p:val>
                        </p:tav>
                      </p:tavLst>
                    </p:anim>
                    <p:animEffect transition="in" filter="fade">
                      <p:cBhvr>
                        <p:cTn dur="250" tmFilter="0,0; .5, 1; 1, 1"/>
                        <p:tgtEl>
                          <p:spTgt spid="46"/>
                        </p:tgtEl>
                      </p:cBhvr>
                    </p:animEffect>
                  </p:childTnLst>
                </p:cTn>
              </p:par>
            </p:tnLst>
          </p:tmpl>
        </p:tmplLst>
      </p:bldP>
    </p:bldLst>
  </p:timing>
</p:sld>
</file>

<file path=ppt/slides/slide4.xml><?xml version="1.0" encoding="utf-8"?>
<p:sld xmlns:a="http://schemas.openxmlformats.org/drawingml/2006/main" xmlns:r="http://schemas.openxmlformats.org/officeDocument/2006/relationships" xmlns:p="http://schemas.openxmlformats.org/presentationml/2006/main">
  <p:cSld>
    <p:bg>
      <p:bgPr>
        <a:gradFill>
          <a:gsLst>
            <a:gs pos="0">
              <a:schemeClr val="bg1"/>
            </a:gs>
            <a:gs pos="81000">
              <a:schemeClr val="bg1"/>
            </a:gs>
            <a:gs pos="92000">
              <a:schemeClr val="bg1">
                <a:lumMod val="95000"/>
              </a:schemeClr>
            </a:gs>
            <a:gs pos="100000">
              <a:schemeClr val="accent1">
                <a:lumMod val="30000"/>
                <a:lumOff val="70000"/>
              </a:schemeClr>
            </a:gs>
          </a:gsLst>
          <a:lin ang="10800000" scaled="0"/>
        </a:gradFill>
        <a:effectLst/>
      </p:bgPr>
    </p:bg>
    <p:spTree>
      <p:nvGrpSpPr>
        <p:cNvPr id="1" name=""/>
        <p:cNvGrpSpPr/>
        <p:nvPr/>
      </p:nvGrpSpPr>
      <p:grpSpPr>
        <a:xfrm>
          <a:off x="0" y="0"/>
          <a:ext cx="0" cy="0"/>
          <a:chOff x="0" y="0"/>
          <a:chExt cx="0" cy="0"/>
        </a:xfrm>
      </p:grpSpPr>
      <p:sp>
        <p:nvSpPr>
          <p:cNvPr id="48" name="شكل حر 47">
            <a:extLst>
              <a:ext uri="{FF2B5EF4-FFF2-40B4-BE49-F238E27FC236}">
                <a16:creationId xmlns:a16="http://schemas.microsoft.com/office/drawing/2014/main" id="{B83DE556-7759-4E51-953E-6194E8578615}"/>
              </a:ext>
            </a:extLst>
          </p:cNvPr>
          <p:cNvSpPr/>
          <p:nvPr/>
        </p:nvSpPr>
        <p:spPr>
          <a:xfrm flipH="1" flipV="1">
            <a:off x="10629028" y="0"/>
            <a:ext cx="1562972" cy="6889284"/>
          </a:xfrm>
          <a:custGeom>
            <a:avLst/>
            <a:gdLst>
              <a:gd name="connsiteX0" fmla="*/ 38516 w 1562972"/>
              <a:gd name="connsiteY0" fmla="*/ 6889284 h 6889284"/>
              <a:gd name="connsiteX1" fmla="*/ 0 w 1562972"/>
              <a:gd name="connsiteY1" fmla="*/ 6889284 h 6889284"/>
              <a:gd name="connsiteX2" fmla="*/ 0 w 1562972"/>
              <a:gd name="connsiteY2" fmla="*/ 4984890 h 6889284"/>
              <a:gd name="connsiteX3" fmla="*/ 1103053 w 1562972"/>
              <a:gd name="connsiteY3" fmla="*/ 0 h 6889284"/>
              <a:gd name="connsiteX4" fmla="*/ 1562972 w 1562972"/>
              <a:gd name="connsiteY4" fmla="*/ 0 h 68892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62972" h="6889284">
                <a:moveTo>
                  <a:pt x="38516" y="6889284"/>
                </a:moveTo>
                <a:lnTo>
                  <a:pt x="0" y="6889284"/>
                </a:lnTo>
                <a:lnTo>
                  <a:pt x="0" y="4984890"/>
                </a:lnTo>
                <a:lnTo>
                  <a:pt x="1103053" y="0"/>
                </a:lnTo>
                <a:lnTo>
                  <a:pt x="1562972" y="0"/>
                </a:lnTo>
                <a:close/>
              </a:path>
            </a:pathLst>
          </a:custGeom>
          <a:solidFill>
            <a:srgbClr val="5AE2D2">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45720" tIns="22860" rIns="45720" bIns="22860" numCol="1" spcCol="0" rtlCol="0" fromWordArt="0" anchor="ctr" anchorCtr="0" forceAA="0" compatLnSpc="1">
            <a:prstTxWarp prst="textNoShape">
              <a:avLst/>
            </a:prstTxWarp>
            <a:noAutofit/>
          </a:bodyPr>
          <a:lstStyle/>
          <a:p>
            <a:pPr marL="0" marR="0" lvl="0" indent="0" algn="ctr" defTabSz="914400" rtl="1"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9" name="شكل حر 48">
            <a:extLst>
              <a:ext uri="{FF2B5EF4-FFF2-40B4-BE49-F238E27FC236}">
                <a16:creationId xmlns:a16="http://schemas.microsoft.com/office/drawing/2014/main" id="{9A5AC296-F6FE-43A1-9495-3FCD467F015B}"/>
              </a:ext>
            </a:extLst>
          </p:cNvPr>
          <p:cNvSpPr/>
          <p:nvPr/>
        </p:nvSpPr>
        <p:spPr>
          <a:xfrm flipH="1" flipV="1">
            <a:off x="11076210" y="1846834"/>
            <a:ext cx="1115790" cy="5042451"/>
          </a:xfrm>
          <a:custGeom>
            <a:avLst/>
            <a:gdLst>
              <a:gd name="connsiteX0" fmla="*/ 0 w 1115790"/>
              <a:gd name="connsiteY0" fmla="*/ 5042451 h 5042451"/>
              <a:gd name="connsiteX1" fmla="*/ 0 w 1115790"/>
              <a:gd name="connsiteY1" fmla="*/ 2963996 h 5042451"/>
              <a:gd name="connsiteX2" fmla="*/ 655871 w 1115790"/>
              <a:gd name="connsiteY2" fmla="*/ 0 h 5042451"/>
              <a:gd name="connsiteX3" fmla="*/ 1115790 w 1115790"/>
              <a:gd name="connsiteY3" fmla="*/ 0 h 5042451"/>
            </a:gdLst>
            <a:ahLst/>
            <a:cxnLst>
              <a:cxn ang="0">
                <a:pos x="connsiteX0" y="connsiteY0"/>
              </a:cxn>
              <a:cxn ang="0">
                <a:pos x="connsiteX1" y="connsiteY1"/>
              </a:cxn>
              <a:cxn ang="0">
                <a:pos x="connsiteX2" y="connsiteY2"/>
              </a:cxn>
              <a:cxn ang="0">
                <a:pos x="connsiteX3" y="connsiteY3"/>
              </a:cxn>
            </a:cxnLst>
            <a:rect l="l" t="t" r="r" b="b"/>
            <a:pathLst>
              <a:path w="1115790" h="5042451">
                <a:moveTo>
                  <a:pt x="0" y="5042451"/>
                </a:moveTo>
                <a:lnTo>
                  <a:pt x="0" y="2963996"/>
                </a:lnTo>
                <a:lnTo>
                  <a:pt x="655871" y="0"/>
                </a:lnTo>
                <a:lnTo>
                  <a:pt x="1115790" y="0"/>
                </a:lnTo>
                <a:close/>
              </a:path>
            </a:pathLst>
          </a:custGeom>
          <a:solidFill>
            <a:srgbClr val="5AE2D2">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45720" tIns="22860" rIns="45720" bIns="22860" numCol="1" spcCol="0" rtlCol="0" fromWordArt="0" anchor="ctr" anchorCtr="0" forceAA="0" compatLnSpc="1">
            <a:prstTxWarp prst="textNoShape">
              <a:avLst/>
            </a:prstTxWarp>
            <a:noAutofit/>
          </a:bodyPr>
          <a:lstStyle/>
          <a:p>
            <a:pPr marL="0" marR="0" lvl="0" indent="0" algn="ctr" defTabSz="914400" rtl="1"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0" name="شكل حر 49">
            <a:extLst>
              <a:ext uri="{FF2B5EF4-FFF2-40B4-BE49-F238E27FC236}">
                <a16:creationId xmlns:a16="http://schemas.microsoft.com/office/drawing/2014/main" id="{3FD56E2B-6CF9-462A-85E3-6FBE55378828}"/>
              </a:ext>
            </a:extLst>
          </p:cNvPr>
          <p:cNvSpPr/>
          <p:nvPr/>
        </p:nvSpPr>
        <p:spPr>
          <a:xfrm flipH="1" flipV="1">
            <a:off x="11528154" y="3889248"/>
            <a:ext cx="663846" cy="3000037"/>
          </a:xfrm>
          <a:custGeom>
            <a:avLst/>
            <a:gdLst>
              <a:gd name="connsiteX0" fmla="*/ 0 w 663846"/>
              <a:gd name="connsiteY0" fmla="*/ 3000037 h 3000037"/>
              <a:gd name="connsiteX1" fmla="*/ 0 w 663846"/>
              <a:gd name="connsiteY1" fmla="*/ 921582 h 3000037"/>
              <a:gd name="connsiteX2" fmla="*/ 203927 w 663846"/>
              <a:gd name="connsiteY2" fmla="*/ 0 h 3000037"/>
              <a:gd name="connsiteX3" fmla="*/ 663846 w 663846"/>
              <a:gd name="connsiteY3" fmla="*/ 0 h 3000037"/>
            </a:gdLst>
            <a:ahLst/>
            <a:cxnLst>
              <a:cxn ang="0">
                <a:pos x="connsiteX0" y="connsiteY0"/>
              </a:cxn>
              <a:cxn ang="0">
                <a:pos x="connsiteX1" y="connsiteY1"/>
              </a:cxn>
              <a:cxn ang="0">
                <a:pos x="connsiteX2" y="connsiteY2"/>
              </a:cxn>
              <a:cxn ang="0">
                <a:pos x="connsiteX3" y="connsiteY3"/>
              </a:cxn>
            </a:cxnLst>
            <a:rect l="l" t="t" r="r" b="b"/>
            <a:pathLst>
              <a:path w="663846" h="3000037">
                <a:moveTo>
                  <a:pt x="0" y="3000037"/>
                </a:moveTo>
                <a:lnTo>
                  <a:pt x="0" y="921582"/>
                </a:lnTo>
                <a:lnTo>
                  <a:pt x="203927" y="0"/>
                </a:lnTo>
                <a:lnTo>
                  <a:pt x="663846" y="0"/>
                </a:lnTo>
                <a:close/>
              </a:path>
            </a:pathLst>
          </a:custGeom>
          <a:solidFill>
            <a:srgbClr val="5AE2D2">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45720" tIns="22860" rIns="45720" bIns="22860" numCol="1" spcCol="0" rtlCol="0" fromWordArt="0" anchor="ctr" anchorCtr="0" forceAA="0" compatLnSpc="1">
            <a:prstTxWarp prst="textNoShape">
              <a:avLst/>
            </a:prstTxWarp>
            <a:noAutofit/>
          </a:bodyPr>
          <a:lstStyle/>
          <a:p>
            <a:pPr marL="0" marR="0" lvl="0" indent="0" algn="ctr" defTabSz="914400" rtl="1"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1" name="شكل حر 50">
            <a:extLst>
              <a:ext uri="{FF2B5EF4-FFF2-40B4-BE49-F238E27FC236}">
                <a16:creationId xmlns:a16="http://schemas.microsoft.com/office/drawing/2014/main" id="{3FD56E2B-6CF9-462A-85E3-6FBE55378828}"/>
              </a:ext>
            </a:extLst>
          </p:cNvPr>
          <p:cNvSpPr/>
          <p:nvPr/>
        </p:nvSpPr>
        <p:spPr>
          <a:xfrm flipH="1" flipV="1">
            <a:off x="11981248" y="5936858"/>
            <a:ext cx="210752" cy="952426"/>
          </a:xfrm>
          <a:custGeom>
            <a:avLst/>
            <a:gdLst>
              <a:gd name="connsiteX0" fmla="*/ 0 w 210752"/>
              <a:gd name="connsiteY0" fmla="*/ 952426 h 952426"/>
              <a:gd name="connsiteX1" fmla="*/ 0 w 210752"/>
              <a:gd name="connsiteY1" fmla="*/ 0 h 952426"/>
              <a:gd name="connsiteX2" fmla="*/ 210752 w 210752"/>
              <a:gd name="connsiteY2" fmla="*/ 0 h 952426"/>
            </a:gdLst>
            <a:ahLst/>
            <a:cxnLst>
              <a:cxn ang="0">
                <a:pos x="connsiteX0" y="connsiteY0"/>
              </a:cxn>
              <a:cxn ang="0">
                <a:pos x="connsiteX1" y="connsiteY1"/>
              </a:cxn>
              <a:cxn ang="0">
                <a:pos x="connsiteX2" y="connsiteY2"/>
              </a:cxn>
            </a:cxnLst>
            <a:rect l="l" t="t" r="r" b="b"/>
            <a:pathLst>
              <a:path w="210752" h="952426">
                <a:moveTo>
                  <a:pt x="0" y="952426"/>
                </a:moveTo>
                <a:lnTo>
                  <a:pt x="0" y="0"/>
                </a:lnTo>
                <a:lnTo>
                  <a:pt x="210752" y="0"/>
                </a:lnTo>
                <a:close/>
              </a:path>
            </a:pathLst>
          </a:custGeom>
          <a:solidFill>
            <a:srgbClr val="5AE2D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45720" tIns="22860" rIns="45720" bIns="22860" numCol="1" spcCol="0" rtlCol="0" fromWordArt="0" anchor="ctr" anchorCtr="0" forceAA="0" compatLnSpc="1">
            <a:prstTxWarp prst="textNoShape">
              <a:avLst/>
            </a:prstTxWarp>
            <a:noAutofit/>
          </a:bodyPr>
          <a:lstStyle/>
          <a:p>
            <a:pPr marL="0" marR="0" lvl="0" indent="0" algn="ctr" defTabSz="914400" rtl="1"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23" name="صورة 22"/>
          <p:cNvPicPr>
            <a:picLocks noChangeAspect="1"/>
          </p:cNvPicPr>
          <p:nvPr/>
        </p:nvPicPr>
        <p:blipFill rotWithShape="1">
          <a:blip r:embed="rId3" cstate="print">
            <a:alphaModFix amt="5000"/>
            <a:extLst>
              <a:ext uri="{28A0092B-C50C-407E-A947-70E740481C1C}">
                <a14:useLocalDpi xmlns:a14="http://schemas.microsoft.com/office/drawing/2010/main" val="0"/>
              </a:ext>
            </a:extLst>
          </a:blip>
          <a:srcRect l="25586" t="32295" r="25033" b="38551"/>
          <a:stretch/>
        </p:blipFill>
        <p:spPr>
          <a:xfrm>
            <a:off x="154213" y="5010964"/>
            <a:ext cx="3128525" cy="1847036"/>
          </a:xfrm>
          <a:prstGeom prst="rect">
            <a:avLst/>
          </a:prstGeom>
        </p:spPr>
      </p:pic>
      <p:pic>
        <p:nvPicPr>
          <p:cNvPr id="4" name="صورة 3" hidden="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234439" y="642891"/>
            <a:ext cx="2629303" cy="5693317"/>
          </a:xfrm>
          <a:prstGeom prst="rect">
            <a:avLst/>
          </a:prstGeom>
        </p:spPr>
      </p:pic>
      <p:pic>
        <p:nvPicPr>
          <p:cNvPr id="21" name="صورة 20">
            <a:extLst>
              <a:ext uri="{FF2B5EF4-FFF2-40B4-BE49-F238E27FC236}">
                <a16:creationId xmlns:a16="http://schemas.microsoft.com/office/drawing/2014/main" id="{9F210FA8-C448-7495-FA92-BA10970366B7}"/>
              </a:ext>
            </a:extLst>
          </p:cNvPr>
          <p:cNvPicPr>
            <a:picLocks noChangeAspect="1"/>
          </p:cNvPicPr>
          <p:nvPr/>
        </p:nvPicPr>
        <p:blipFill rotWithShape="1">
          <a:blip r:embed="rId5" cstate="print">
            <a:alphaModFix amt="20000"/>
            <a:duotone>
              <a:schemeClr val="accent2">
                <a:shade val="45000"/>
                <a:satMod val="135000"/>
              </a:schemeClr>
              <a:prstClr val="white"/>
            </a:duotone>
            <a:extLst>
              <a:ext uri="{28A0092B-C50C-407E-A947-70E740481C1C}">
                <a14:useLocalDpi xmlns:a14="http://schemas.microsoft.com/office/drawing/2010/main" val="0"/>
              </a:ext>
            </a:extLst>
          </a:blip>
          <a:srcRect l="25586" t="32295" r="25033" b="38551"/>
          <a:stretch/>
        </p:blipFill>
        <p:spPr>
          <a:xfrm>
            <a:off x="499351" y="4900176"/>
            <a:ext cx="1986062" cy="1172542"/>
          </a:xfrm>
          <a:prstGeom prst="rect">
            <a:avLst/>
          </a:prstGeom>
        </p:spPr>
      </p:pic>
      <p:sp>
        <p:nvSpPr>
          <p:cNvPr id="66" name="Title 1">
            <a:extLst>
              <a:ext uri="{FF2B5EF4-FFF2-40B4-BE49-F238E27FC236}">
                <a16:creationId xmlns:a16="http://schemas.microsoft.com/office/drawing/2014/main" id="{620E4EF0-B6C1-40FC-80A9-82BE9FFE86F3}"/>
              </a:ext>
            </a:extLst>
          </p:cNvPr>
          <p:cNvSpPr txBox="1">
            <a:spLocks/>
          </p:cNvSpPr>
          <p:nvPr/>
        </p:nvSpPr>
        <p:spPr>
          <a:xfrm>
            <a:off x="3396956" y="255242"/>
            <a:ext cx="6119039" cy="573913"/>
          </a:xfrm>
          <a:prstGeom prst="rect">
            <a:avLst/>
          </a:prstGeom>
        </p:spPr>
        <p:txBody>
          <a:bodyPr vert="horz" lIns="91440" tIns="45720" rIns="91440" bIns="45720" rtlCol="0" anchor="ctr">
            <a:noAutofit/>
          </a:bodyPr>
          <a:lstStyle>
            <a:lvl1pPr algn="r" defTabSz="914400" rtl="1" eaLnBrk="1" latinLnBrk="0" hangingPunct="1">
              <a:lnSpc>
                <a:spcPct val="90000"/>
              </a:lnSpc>
              <a:spcBef>
                <a:spcPct val="0"/>
              </a:spcBef>
              <a:buNone/>
              <a:defRPr sz="4400" kern="1200">
                <a:solidFill>
                  <a:schemeClr val="tx1"/>
                </a:solidFill>
                <a:latin typeface="+mj-lt"/>
                <a:ea typeface="+mj-ea"/>
                <a:cs typeface="+mj-cs"/>
              </a:defRPr>
            </a:lvl1pPr>
          </a:lstStyle>
          <a:p>
            <a:pPr lvl="0" algn="ctr" rtl="0" fontAlgn="auto">
              <a:spcAft>
                <a:spcPts val="0"/>
              </a:spcAft>
            </a:pPr>
            <a:r>
              <a:rPr lang="en-US" sz="4800" b="1" dirty="0">
                <a:solidFill>
                  <a:srgbClr val="ADB9CA">
                    <a:lumMod val="75000"/>
                  </a:srgbClr>
                </a:solidFill>
                <a:latin typeface="El Messiri" panose="00000800000000000000" pitchFamily="50" charset="-78"/>
                <a:ea typeface="Cocon® Next Arabic" panose="020A0503020102020204" pitchFamily="18" charset="-78"/>
                <a:cs typeface="El Messiri" panose="00000800000000000000" pitchFamily="50" charset="-78"/>
              </a:rPr>
              <a:t>Learning Objectives</a:t>
            </a:r>
          </a:p>
        </p:txBody>
      </p:sp>
      <p:sp>
        <p:nvSpPr>
          <p:cNvPr id="14" name="TextBox 7">
            <a:extLst>
              <a:ext uri="{FF2B5EF4-FFF2-40B4-BE49-F238E27FC236}">
                <a16:creationId xmlns:a16="http://schemas.microsoft.com/office/drawing/2014/main" id="{3D6C4DD3-C232-6B10-058D-E9BCE155CEDB}"/>
              </a:ext>
            </a:extLst>
          </p:cNvPr>
          <p:cNvSpPr txBox="1"/>
          <p:nvPr/>
        </p:nvSpPr>
        <p:spPr>
          <a:xfrm>
            <a:off x="1496723" y="6309700"/>
            <a:ext cx="3300865" cy="338554"/>
          </a:xfrm>
          <a:prstGeom prst="rect">
            <a:avLst/>
          </a:prstGeom>
          <a:noFill/>
        </p:spPr>
        <p:txBody>
          <a:bodyPr wrap="square">
            <a:spAutoFit/>
          </a:bodyPr>
          <a:lstStyle/>
          <a:p>
            <a:r>
              <a:rPr lang="en-US" sz="1600" dirty="0">
                <a:solidFill>
                  <a:schemeClr val="bg1">
                    <a:lumMod val="65000"/>
                  </a:schemeClr>
                </a:solidFill>
              </a:rPr>
              <a:t>Be An Entrepreneur 2022-2023</a:t>
            </a:r>
          </a:p>
        </p:txBody>
      </p:sp>
      <p:sp>
        <p:nvSpPr>
          <p:cNvPr id="95" name="شكل بيضاوي 94">
            <a:extLst>
              <a:ext uri="{FF2B5EF4-FFF2-40B4-BE49-F238E27FC236}">
                <a16:creationId xmlns:a16="http://schemas.microsoft.com/office/drawing/2014/main" id="{1046E82F-E827-97A0-2A8F-1E137480D692}"/>
              </a:ext>
            </a:extLst>
          </p:cNvPr>
          <p:cNvSpPr/>
          <p:nvPr/>
        </p:nvSpPr>
        <p:spPr>
          <a:xfrm>
            <a:off x="-661089" y="1040844"/>
            <a:ext cx="4665193" cy="4665193"/>
          </a:xfrm>
          <a:prstGeom prst="ellipse">
            <a:avLst/>
          </a:prstGeom>
          <a:noFill/>
          <a:ln w="28575">
            <a:solidFill>
              <a:schemeClr val="bg1">
                <a:lumMod val="8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ar-SA" sz="1800" b="0" i="0" u="none" strike="noStrike" kern="1200" cap="none" spc="0" normalizeH="0" baseline="0" noProof="0">
              <a:ln>
                <a:noFill/>
              </a:ln>
              <a:solidFill>
                <a:prstClr val="white"/>
              </a:solidFill>
              <a:effectLst/>
              <a:uLnTx/>
              <a:uFillTx/>
              <a:latin typeface="Calibri"/>
              <a:ea typeface="+mn-ea"/>
              <a:cs typeface="Arial" panose="020B0604020202020204" pitchFamily="34" charset="0"/>
            </a:endParaRPr>
          </a:p>
        </p:txBody>
      </p:sp>
      <p:sp>
        <p:nvSpPr>
          <p:cNvPr id="96" name="شكل بيضاوي 95">
            <a:extLst>
              <a:ext uri="{FF2B5EF4-FFF2-40B4-BE49-F238E27FC236}">
                <a16:creationId xmlns:a16="http://schemas.microsoft.com/office/drawing/2014/main" id="{F1F748CE-4575-15CA-D1F1-6D6A5F6E327E}"/>
              </a:ext>
            </a:extLst>
          </p:cNvPr>
          <p:cNvSpPr/>
          <p:nvPr/>
        </p:nvSpPr>
        <p:spPr>
          <a:xfrm>
            <a:off x="-1006029" y="632738"/>
            <a:ext cx="5592524" cy="5592524"/>
          </a:xfrm>
          <a:prstGeom prst="ellipse">
            <a:avLst/>
          </a:prstGeom>
          <a:noFill/>
          <a:ln w="28575">
            <a:solidFill>
              <a:srgbClr val="BDF3ED"/>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ar-SA" sz="1800" b="0" i="0" u="none" strike="noStrike" kern="1200" cap="none" spc="0" normalizeH="0" baseline="0" noProof="0">
              <a:ln>
                <a:noFill/>
              </a:ln>
              <a:solidFill>
                <a:prstClr val="white"/>
              </a:solidFill>
              <a:effectLst/>
              <a:uLnTx/>
              <a:uFillTx/>
              <a:latin typeface="Calibri"/>
              <a:ea typeface="+mn-ea"/>
              <a:cs typeface="Arial" panose="020B0604020202020204" pitchFamily="34" charset="0"/>
            </a:endParaRPr>
          </a:p>
        </p:txBody>
      </p:sp>
      <p:sp>
        <p:nvSpPr>
          <p:cNvPr id="90" name="شكل حر 27">
            <a:extLst>
              <a:ext uri="{FF2B5EF4-FFF2-40B4-BE49-F238E27FC236}">
                <a16:creationId xmlns:a16="http://schemas.microsoft.com/office/drawing/2014/main" id="{57120E42-0841-A8E4-AD55-FB39F0BA3962}"/>
              </a:ext>
            </a:extLst>
          </p:cNvPr>
          <p:cNvSpPr/>
          <p:nvPr/>
        </p:nvSpPr>
        <p:spPr>
          <a:xfrm>
            <a:off x="4962812" y="2059331"/>
            <a:ext cx="339152" cy="339151"/>
          </a:xfrm>
          <a:custGeom>
            <a:avLst/>
            <a:gdLst>
              <a:gd name="connsiteX0" fmla="*/ 207262 w 305609"/>
              <a:gd name="connsiteY0" fmla="*/ 0 h 305609"/>
              <a:gd name="connsiteX1" fmla="*/ 305609 w 305609"/>
              <a:gd name="connsiteY1" fmla="*/ 0 h 305609"/>
              <a:gd name="connsiteX2" fmla="*/ 305609 w 305609"/>
              <a:gd name="connsiteY2" fmla="*/ 305609 h 305609"/>
              <a:gd name="connsiteX3" fmla="*/ 129212 w 305609"/>
              <a:gd name="connsiteY3" fmla="*/ 305609 h 305609"/>
              <a:gd name="connsiteX4" fmla="*/ 142485 w 305609"/>
              <a:gd name="connsiteY4" fmla="*/ 253640 h 305609"/>
              <a:gd name="connsiteX5" fmla="*/ 253640 w 305609"/>
              <a:gd name="connsiteY5" fmla="*/ 253640 h 305609"/>
              <a:gd name="connsiteX6" fmla="*/ 253640 w 305609"/>
              <a:gd name="connsiteY6" fmla="*/ 51969 h 305609"/>
              <a:gd name="connsiteX7" fmla="*/ 193989 w 305609"/>
              <a:gd name="connsiteY7" fmla="*/ 51969 h 305609"/>
              <a:gd name="connsiteX8" fmla="*/ 0 w 305609"/>
              <a:gd name="connsiteY8" fmla="*/ 0 h 305609"/>
              <a:gd name="connsiteX9" fmla="*/ 160075 w 305609"/>
              <a:gd name="connsiteY9" fmla="*/ 0 h 305609"/>
              <a:gd name="connsiteX10" fmla="*/ 146803 w 305609"/>
              <a:gd name="connsiteY10" fmla="*/ 51969 h 305609"/>
              <a:gd name="connsiteX11" fmla="*/ 51969 w 305609"/>
              <a:gd name="connsiteY11" fmla="*/ 51969 h 305609"/>
              <a:gd name="connsiteX12" fmla="*/ 51969 w 305609"/>
              <a:gd name="connsiteY12" fmla="*/ 253640 h 305609"/>
              <a:gd name="connsiteX13" fmla="*/ 95298 w 305609"/>
              <a:gd name="connsiteY13" fmla="*/ 253640 h 305609"/>
              <a:gd name="connsiteX14" fmla="*/ 82026 w 305609"/>
              <a:gd name="connsiteY14" fmla="*/ 305609 h 305609"/>
              <a:gd name="connsiteX15" fmla="*/ 0 w 305609"/>
              <a:gd name="connsiteY15" fmla="*/ 305609 h 3056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05609" h="305609">
                <a:moveTo>
                  <a:pt x="207262" y="0"/>
                </a:moveTo>
                <a:lnTo>
                  <a:pt x="305609" y="0"/>
                </a:lnTo>
                <a:lnTo>
                  <a:pt x="305609" y="305609"/>
                </a:lnTo>
                <a:lnTo>
                  <a:pt x="129212" y="305609"/>
                </a:lnTo>
                <a:lnTo>
                  <a:pt x="142485" y="253640"/>
                </a:lnTo>
                <a:lnTo>
                  <a:pt x="253640" y="253640"/>
                </a:lnTo>
                <a:lnTo>
                  <a:pt x="253640" y="51969"/>
                </a:lnTo>
                <a:lnTo>
                  <a:pt x="193989" y="51969"/>
                </a:lnTo>
                <a:close/>
                <a:moveTo>
                  <a:pt x="0" y="0"/>
                </a:moveTo>
                <a:lnTo>
                  <a:pt x="160075" y="0"/>
                </a:lnTo>
                <a:lnTo>
                  <a:pt x="146803" y="51969"/>
                </a:lnTo>
                <a:lnTo>
                  <a:pt x="51969" y="51969"/>
                </a:lnTo>
                <a:lnTo>
                  <a:pt x="51969" y="253640"/>
                </a:lnTo>
                <a:lnTo>
                  <a:pt x="95298" y="253640"/>
                </a:lnTo>
                <a:lnTo>
                  <a:pt x="82026" y="305609"/>
                </a:lnTo>
                <a:lnTo>
                  <a:pt x="0" y="305609"/>
                </a:lnTo>
                <a:close/>
              </a:path>
            </a:pathLst>
          </a:cu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1" anchor="ctr">
            <a:noAutofit/>
          </a:bodyPr>
          <a:lstStyle/>
          <a:p>
            <a:pPr marL="0" marR="0" lvl="0" indent="0" algn="ctr" defTabSz="914400" rtl="1" eaLnBrk="1" fontAlgn="auto" latinLnBrk="0" hangingPunct="1">
              <a:lnSpc>
                <a:spcPct val="100000"/>
              </a:lnSpc>
              <a:spcBef>
                <a:spcPts val="0"/>
              </a:spcBef>
              <a:spcAft>
                <a:spcPts val="0"/>
              </a:spcAft>
              <a:buClrTx/>
              <a:buSzTx/>
              <a:buFontTx/>
              <a:buNone/>
              <a:tabLst/>
              <a:defRPr/>
            </a:pPr>
            <a:endParaRPr kumimoji="0" lang="ar-SA" sz="1800" b="0" i="0" u="none" strike="noStrike" kern="1200" cap="none" spc="0" normalizeH="0" baseline="0" noProof="0">
              <a:ln>
                <a:noFill/>
              </a:ln>
              <a:solidFill>
                <a:prstClr val="white"/>
              </a:solidFill>
              <a:effectLst/>
              <a:uLnTx/>
              <a:uFillTx/>
              <a:latin typeface="Calibri" panose="020F0502020204030204"/>
              <a:ea typeface="+mn-ea"/>
              <a:cs typeface="Arial" panose="020B0604020202020204" pitchFamily="34" charset="0"/>
            </a:endParaRPr>
          </a:p>
        </p:txBody>
      </p:sp>
      <p:sp>
        <p:nvSpPr>
          <p:cNvPr id="92" name="قوس 91">
            <a:extLst>
              <a:ext uri="{FF2B5EF4-FFF2-40B4-BE49-F238E27FC236}">
                <a16:creationId xmlns:a16="http://schemas.microsoft.com/office/drawing/2014/main" id="{91122179-0A55-0C61-9A73-873580CE8A36}"/>
              </a:ext>
            </a:extLst>
          </p:cNvPr>
          <p:cNvSpPr/>
          <p:nvPr/>
        </p:nvSpPr>
        <p:spPr>
          <a:xfrm rot="1301578">
            <a:off x="4166029" y="1197023"/>
            <a:ext cx="979372" cy="1454330"/>
          </a:xfrm>
          <a:prstGeom prst="arc">
            <a:avLst>
              <a:gd name="adj1" fmla="val 17234688"/>
              <a:gd name="adj2" fmla="val 21513313"/>
            </a:avLst>
          </a:prstGeom>
        </p:spPr>
        <p:style>
          <a:lnRef idx="1">
            <a:schemeClr val="accent1"/>
          </a:lnRef>
          <a:fillRef idx="0">
            <a:schemeClr val="accent1"/>
          </a:fillRef>
          <a:effectRef idx="0">
            <a:schemeClr val="accent1"/>
          </a:effectRef>
          <a:fontRef idx="minor">
            <a:schemeClr val="tx1"/>
          </a:fontRef>
        </p:style>
        <p:txBody>
          <a:bodyPr rtlCol="1" anchor="ctr"/>
          <a:lstStyle/>
          <a:p>
            <a:pPr marL="0" marR="0" lvl="0" indent="0" algn="ctr" defTabSz="914400" rtl="1" eaLnBrk="1" fontAlgn="auto" latinLnBrk="0" hangingPunct="1">
              <a:lnSpc>
                <a:spcPct val="100000"/>
              </a:lnSpc>
              <a:spcBef>
                <a:spcPts val="0"/>
              </a:spcBef>
              <a:spcAft>
                <a:spcPts val="0"/>
              </a:spcAft>
              <a:buClrTx/>
              <a:buSzTx/>
              <a:buFontTx/>
              <a:buNone/>
              <a:tabLst/>
              <a:defRPr/>
            </a:pPr>
            <a:endParaRPr kumimoji="0" lang="ar-SA" sz="1800" b="0" i="0" u="none" strike="noStrike" kern="1200" cap="none" spc="0" normalizeH="0" baseline="0" noProof="0">
              <a:ln>
                <a:noFill/>
              </a:ln>
              <a:solidFill>
                <a:srgbClr val="343D45"/>
              </a:solidFill>
              <a:effectLst/>
              <a:uLnTx/>
              <a:uFillTx/>
              <a:latin typeface="Calibri" panose="020F0502020204030204"/>
              <a:ea typeface="+mn-ea"/>
              <a:cs typeface="Arial" panose="020B0604020202020204" pitchFamily="34" charset="0"/>
            </a:endParaRPr>
          </a:p>
        </p:txBody>
      </p:sp>
      <p:sp>
        <p:nvSpPr>
          <p:cNvPr id="94" name="شكل حر 38">
            <a:extLst>
              <a:ext uri="{FF2B5EF4-FFF2-40B4-BE49-F238E27FC236}">
                <a16:creationId xmlns:a16="http://schemas.microsoft.com/office/drawing/2014/main" id="{52630E03-D883-BBC3-A7DF-2C878B7DAE7B}"/>
              </a:ext>
            </a:extLst>
          </p:cNvPr>
          <p:cNvSpPr/>
          <p:nvPr/>
        </p:nvSpPr>
        <p:spPr>
          <a:xfrm>
            <a:off x="4963022" y="1035182"/>
            <a:ext cx="339152" cy="339151"/>
          </a:xfrm>
          <a:custGeom>
            <a:avLst/>
            <a:gdLst>
              <a:gd name="connsiteX0" fmla="*/ 207262 w 305609"/>
              <a:gd name="connsiteY0" fmla="*/ 0 h 305609"/>
              <a:gd name="connsiteX1" fmla="*/ 305609 w 305609"/>
              <a:gd name="connsiteY1" fmla="*/ 0 h 305609"/>
              <a:gd name="connsiteX2" fmla="*/ 305609 w 305609"/>
              <a:gd name="connsiteY2" fmla="*/ 305609 h 305609"/>
              <a:gd name="connsiteX3" fmla="*/ 129212 w 305609"/>
              <a:gd name="connsiteY3" fmla="*/ 305609 h 305609"/>
              <a:gd name="connsiteX4" fmla="*/ 142485 w 305609"/>
              <a:gd name="connsiteY4" fmla="*/ 253640 h 305609"/>
              <a:gd name="connsiteX5" fmla="*/ 253640 w 305609"/>
              <a:gd name="connsiteY5" fmla="*/ 253640 h 305609"/>
              <a:gd name="connsiteX6" fmla="*/ 253640 w 305609"/>
              <a:gd name="connsiteY6" fmla="*/ 51969 h 305609"/>
              <a:gd name="connsiteX7" fmla="*/ 193989 w 305609"/>
              <a:gd name="connsiteY7" fmla="*/ 51969 h 305609"/>
              <a:gd name="connsiteX8" fmla="*/ 0 w 305609"/>
              <a:gd name="connsiteY8" fmla="*/ 0 h 305609"/>
              <a:gd name="connsiteX9" fmla="*/ 160075 w 305609"/>
              <a:gd name="connsiteY9" fmla="*/ 0 h 305609"/>
              <a:gd name="connsiteX10" fmla="*/ 146803 w 305609"/>
              <a:gd name="connsiteY10" fmla="*/ 51969 h 305609"/>
              <a:gd name="connsiteX11" fmla="*/ 51969 w 305609"/>
              <a:gd name="connsiteY11" fmla="*/ 51969 h 305609"/>
              <a:gd name="connsiteX12" fmla="*/ 51969 w 305609"/>
              <a:gd name="connsiteY12" fmla="*/ 253640 h 305609"/>
              <a:gd name="connsiteX13" fmla="*/ 95298 w 305609"/>
              <a:gd name="connsiteY13" fmla="*/ 253640 h 305609"/>
              <a:gd name="connsiteX14" fmla="*/ 82026 w 305609"/>
              <a:gd name="connsiteY14" fmla="*/ 305609 h 305609"/>
              <a:gd name="connsiteX15" fmla="*/ 0 w 305609"/>
              <a:gd name="connsiteY15" fmla="*/ 305609 h 3056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05609" h="305609">
                <a:moveTo>
                  <a:pt x="207262" y="0"/>
                </a:moveTo>
                <a:lnTo>
                  <a:pt x="305609" y="0"/>
                </a:lnTo>
                <a:lnTo>
                  <a:pt x="305609" y="305609"/>
                </a:lnTo>
                <a:lnTo>
                  <a:pt x="129212" y="305609"/>
                </a:lnTo>
                <a:lnTo>
                  <a:pt x="142485" y="253640"/>
                </a:lnTo>
                <a:lnTo>
                  <a:pt x="253640" y="253640"/>
                </a:lnTo>
                <a:lnTo>
                  <a:pt x="253640" y="51969"/>
                </a:lnTo>
                <a:lnTo>
                  <a:pt x="193989" y="51969"/>
                </a:lnTo>
                <a:close/>
                <a:moveTo>
                  <a:pt x="0" y="0"/>
                </a:moveTo>
                <a:lnTo>
                  <a:pt x="160075" y="0"/>
                </a:lnTo>
                <a:lnTo>
                  <a:pt x="146803" y="51969"/>
                </a:lnTo>
                <a:lnTo>
                  <a:pt x="51969" y="51969"/>
                </a:lnTo>
                <a:lnTo>
                  <a:pt x="51969" y="253640"/>
                </a:lnTo>
                <a:lnTo>
                  <a:pt x="95298" y="253640"/>
                </a:lnTo>
                <a:lnTo>
                  <a:pt x="82026" y="305609"/>
                </a:lnTo>
                <a:lnTo>
                  <a:pt x="0" y="305609"/>
                </a:lnTo>
                <a:close/>
              </a:path>
            </a:pathLst>
          </a:cu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1" anchor="ctr">
            <a:noAutofit/>
          </a:bodyPr>
          <a:lstStyle/>
          <a:p>
            <a:pPr marL="0" marR="0" lvl="0" indent="0" algn="ctr" defTabSz="914400" rtl="1" eaLnBrk="1" fontAlgn="auto" latinLnBrk="0" hangingPunct="1">
              <a:lnSpc>
                <a:spcPct val="100000"/>
              </a:lnSpc>
              <a:spcBef>
                <a:spcPts val="0"/>
              </a:spcBef>
              <a:spcAft>
                <a:spcPts val="0"/>
              </a:spcAft>
              <a:buClrTx/>
              <a:buSzTx/>
              <a:buFontTx/>
              <a:buNone/>
              <a:tabLst/>
              <a:defRPr/>
            </a:pPr>
            <a:endParaRPr kumimoji="0" lang="ar-SA" sz="1800" b="0" i="0" u="none" strike="noStrike" kern="1200" cap="none" spc="0" normalizeH="0" baseline="0" noProof="0">
              <a:ln>
                <a:noFill/>
              </a:ln>
              <a:solidFill>
                <a:prstClr val="white"/>
              </a:solidFill>
              <a:effectLst/>
              <a:uLnTx/>
              <a:uFillTx/>
              <a:latin typeface="Calibri" panose="020F0502020204030204"/>
              <a:ea typeface="+mn-ea"/>
              <a:cs typeface="Arial" panose="020B0604020202020204" pitchFamily="34" charset="0"/>
            </a:endParaRPr>
          </a:p>
        </p:txBody>
      </p:sp>
      <p:sp>
        <p:nvSpPr>
          <p:cNvPr id="97" name="شكل حر 43">
            <a:extLst>
              <a:ext uri="{FF2B5EF4-FFF2-40B4-BE49-F238E27FC236}">
                <a16:creationId xmlns:a16="http://schemas.microsoft.com/office/drawing/2014/main" id="{E556927F-9CF8-9B16-49FD-CAD93C33463C}"/>
              </a:ext>
            </a:extLst>
          </p:cNvPr>
          <p:cNvSpPr/>
          <p:nvPr/>
        </p:nvSpPr>
        <p:spPr>
          <a:xfrm>
            <a:off x="4962812" y="4270829"/>
            <a:ext cx="339152" cy="339151"/>
          </a:xfrm>
          <a:custGeom>
            <a:avLst/>
            <a:gdLst>
              <a:gd name="connsiteX0" fmla="*/ 207262 w 305609"/>
              <a:gd name="connsiteY0" fmla="*/ 0 h 305609"/>
              <a:gd name="connsiteX1" fmla="*/ 305609 w 305609"/>
              <a:gd name="connsiteY1" fmla="*/ 0 h 305609"/>
              <a:gd name="connsiteX2" fmla="*/ 305609 w 305609"/>
              <a:gd name="connsiteY2" fmla="*/ 305609 h 305609"/>
              <a:gd name="connsiteX3" fmla="*/ 129212 w 305609"/>
              <a:gd name="connsiteY3" fmla="*/ 305609 h 305609"/>
              <a:gd name="connsiteX4" fmla="*/ 142485 w 305609"/>
              <a:gd name="connsiteY4" fmla="*/ 253640 h 305609"/>
              <a:gd name="connsiteX5" fmla="*/ 253640 w 305609"/>
              <a:gd name="connsiteY5" fmla="*/ 253640 h 305609"/>
              <a:gd name="connsiteX6" fmla="*/ 253640 w 305609"/>
              <a:gd name="connsiteY6" fmla="*/ 51969 h 305609"/>
              <a:gd name="connsiteX7" fmla="*/ 193989 w 305609"/>
              <a:gd name="connsiteY7" fmla="*/ 51969 h 305609"/>
              <a:gd name="connsiteX8" fmla="*/ 0 w 305609"/>
              <a:gd name="connsiteY8" fmla="*/ 0 h 305609"/>
              <a:gd name="connsiteX9" fmla="*/ 160075 w 305609"/>
              <a:gd name="connsiteY9" fmla="*/ 0 h 305609"/>
              <a:gd name="connsiteX10" fmla="*/ 146803 w 305609"/>
              <a:gd name="connsiteY10" fmla="*/ 51969 h 305609"/>
              <a:gd name="connsiteX11" fmla="*/ 51969 w 305609"/>
              <a:gd name="connsiteY11" fmla="*/ 51969 h 305609"/>
              <a:gd name="connsiteX12" fmla="*/ 51969 w 305609"/>
              <a:gd name="connsiteY12" fmla="*/ 253640 h 305609"/>
              <a:gd name="connsiteX13" fmla="*/ 95298 w 305609"/>
              <a:gd name="connsiteY13" fmla="*/ 253640 h 305609"/>
              <a:gd name="connsiteX14" fmla="*/ 82026 w 305609"/>
              <a:gd name="connsiteY14" fmla="*/ 305609 h 305609"/>
              <a:gd name="connsiteX15" fmla="*/ 0 w 305609"/>
              <a:gd name="connsiteY15" fmla="*/ 305609 h 3056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05609" h="305609">
                <a:moveTo>
                  <a:pt x="207262" y="0"/>
                </a:moveTo>
                <a:lnTo>
                  <a:pt x="305609" y="0"/>
                </a:lnTo>
                <a:lnTo>
                  <a:pt x="305609" y="305609"/>
                </a:lnTo>
                <a:lnTo>
                  <a:pt x="129212" y="305609"/>
                </a:lnTo>
                <a:lnTo>
                  <a:pt x="142485" y="253640"/>
                </a:lnTo>
                <a:lnTo>
                  <a:pt x="253640" y="253640"/>
                </a:lnTo>
                <a:lnTo>
                  <a:pt x="253640" y="51969"/>
                </a:lnTo>
                <a:lnTo>
                  <a:pt x="193989" y="51969"/>
                </a:lnTo>
                <a:close/>
                <a:moveTo>
                  <a:pt x="0" y="0"/>
                </a:moveTo>
                <a:lnTo>
                  <a:pt x="160075" y="0"/>
                </a:lnTo>
                <a:lnTo>
                  <a:pt x="146803" y="51969"/>
                </a:lnTo>
                <a:lnTo>
                  <a:pt x="51969" y="51969"/>
                </a:lnTo>
                <a:lnTo>
                  <a:pt x="51969" y="253640"/>
                </a:lnTo>
                <a:lnTo>
                  <a:pt x="95298" y="253640"/>
                </a:lnTo>
                <a:lnTo>
                  <a:pt x="82026" y="305609"/>
                </a:lnTo>
                <a:lnTo>
                  <a:pt x="0" y="305609"/>
                </a:lnTo>
                <a:close/>
              </a:path>
            </a:pathLst>
          </a:cu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1" anchor="ctr">
            <a:noAutofit/>
          </a:bodyPr>
          <a:lstStyle/>
          <a:p>
            <a:pPr marL="0" marR="0" lvl="0" indent="0" algn="ctr" defTabSz="914400" rtl="1" eaLnBrk="1" fontAlgn="auto" latinLnBrk="0" hangingPunct="1">
              <a:lnSpc>
                <a:spcPct val="100000"/>
              </a:lnSpc>
              <a:spcBef>
                <a:spcPts val="0"/>
              </a:spcBef>
              <a:spcAft>
                <a:spcPts val="0"/>
              </a:spcAft>
              <a:buClrTx/>
              <a:buSzTx/>
              <a:buFontTx/>
              <a:buNone/>
              <a:tabLst/>
              <a:defRPr/>
            </a:pPr>
            <a:endParaRPr kumimoji="0" lang="ar-SA" sz="1800" b="0" i="0" u="none" strike="noStrike" kern="1200" cap="none" spc="0" normalizeH="0" baseline="0" noProof="0">
              <a:ln>
                <a:noFill/>
              </a:ln>
              <a:solidFill>
                <a:prstClr val="white"/>
              </a:solidFill>
              <a:effectLst/>
              <a:uLnTx/>
              <a:uFillTx/>
              <a:latin typeface="Calibri" panose="020F0502020204030204"/>
              <a:ea typeface="+mn-ea"/>
              <a:cs typeface="Arial" panose="020B0604020202020204" pitchFamily="34" charset="0"/>
            </a:endParaRPr>
          </a:p>
        </p:txBody>
      </p:sp>
      <p:pic>
        <p:nvPicPr>
          <p:cNvPr id="99" name="صورة 98">
            <a:extLst>
              <a:ext uri="{FF2B5EF4-FFF2-40B4-BE49-F238E27FC236}">
                <a16:creationId xmlns:a16="http://schemas.microsoft.com/office/drawing/2014/main" id="{3950CF45-0E17-E43B-0A40-C0E28787FF8A}"/>
              </a:ext>
            </a:extLst>
          </p:cNvPr>
          <p:cNvPicPr>
            <a:picLocks noChangeAspect="1"/>
          </p:cNvPicPr>
          <p:nvPr/>
        </p:nvPicPr>
        <p:blipFill rotWithShape="1">
          <a:blip r:embed="rId6">
            <a:duotone>
              <a:schemeClr val="accent1">
                <a:shade val="45000"/>
                <a:satMod val="135000"/>
              </a:schemeClr>
              <a:prstClr val="white"/>
            </a:duotone>
            <a:alphaModFix amt="50000"/>
            <a:extLst>
              <a:ext uri="{28A0092B-C50C-407E-A947-70E740481C1C}">
                <a14:useLocalDpi xmlns:a14="http://schemas.microsoft.com/office/drawing/2010/main" val="0"/>
              </a:ext>
            </a:extLst>
          </a:blip>
          <a:srcRect l="18402" t="18404" r="63554" b="63140"/>
          <a:stretch/>
        </p:blipFill>
        <p:spPr>
          <a:xfrm>
            <a:off x="342806" y="1838910"/>
            <a:ext cx="2610375" cy="2710201"/>
          </a:xfrm>
          <a:prstGeom prst="rect">
            <a:avLst/>
          </a:prstGeom>
        </p:spPr>
      </p:pic>
      <p:sp>
        <p:nvSpPr>
          <p:cNvPr id="100" name="شكل حر 43">
            <a:extLst>
              <a:ext uri="{FF2B5EF4-FFF2-40B4-BE49-F238E27FC236}">
                <a16:creationId xmlns:a16="http://schemas.microsoft.com/office/drawing/2014/main" id="{CD461D1A-873A-8D4A-CBEC-5BC4CC1DE037}"/>
              </a:ext>
            </a:extLst>
          </p:cNvPr>
          <p:cNvSpPr/>
          <p:nvPr/>
        </p:nvSpPr>
        <p:spPr>
          <a:xfrm>
            <a:off x="4962638" y="5329390"/>
            <a:ext cx="339152" cy="339151"/>
          </a:xfrm>
          <a:custGeom>
            <a:avLst/>
            <a:gdLst>
              <a:gd name="connsiteX0" fmla="*/ 207262 w 305609"/>
              <a:gd name="connsiteY0" fmla="*/ 0 h 305609"/>
              <a:gd name="connsiteX1" fmla="*/ 305609 w 305609"/>
              <a:gd name="connsiteY1" fmla="*/ 0 h 305609"/>
              <a:gd name="connsiteX2" fmla="*/ 305609 w 305609"/>
              <a:gd name="connsiteY2" fmla="*/ 305609 h 305609"/>
              <a:gd name="connsiteX3" fmla="*/ 129212 w 305609"/>
              <a:gd name="connsiteY3" fmla="*/ 305609 h 305609"/>
              <a:gd name="connsiteX4" fmla="*/ 142485 w 305609"/>
              <a:gd name="connsiteY4" fmla="*/ 253640 h 305609"/>
              <a:gd name="connsiteX5" fmla="*/ 253640 w 305609"/>
              <a:gd name="connsiteY5" fmla="*/ 253640 h 305609"/>
              <a:gd name="connsiteX6" fmla="*/ 253640 w 305609"/>
              <a:gd name="connsiteY6" fmla="*/ 51969 h 305609"/>
              <a:gd name="connsiteX7" fmla="*/ 193989 w 305609"/>
              <a:gd name="connsiteY7" fmla="*/ 51969 h 305609"/>
              <a:gd name="connsiteX8" fmla="*/ 0 w 305609"/>
              <a:gd name="connsiteY8" fmla="*/ 0 h 305609"/>
              <a:gd name="connsiteX9" fmla="*/ 160075 w 305609"/>
              <a:gd name="connsiteY9" fmla="*/ 0 h 305609"/>
              <a:gd name="connsiteX10" fmla="*/ 146803 w 305609"/>
              <a:gd name="connsiteY10" fmla="*/ 51969 h 305609"/>
              <a:gd name="connsiteX11" fmla="*/ 51969 w 305609"/>
              <a:gd name="connsiteY11" fmla="*/ 51969 h 305609"/>
              <a:gd name="connsiteX12" fmla="*/ 51969 w 305609"/>
              <a:gd name="connsiteY12" fmla="*/ 253640 h 305609"/>
              <a:gd name="connsiteX13" fmla="*/ 95298 w 305609"/>
              <a:gd name="connsiteY13" fmla="*/ 253640 h 305609"/>
              <a:gd name="connsiteX14" fmla="*/ 82026 w 305609"/>
              <a:gd name="connsiteY14" fmla="*/ 305609 h 305609"/>
              <a:gd name="connsiteX15" fmla="*/ 0 w 305609"/>
              <a:gd name="connsiteY15" fmla="*/ 305609 h 3056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05609" h="305609">
                <a:moveTo>
                  <a:pt x="207262" y="0"/>
                </a:moveTo>
                <a:lnTo>
                  <a:pt x="305609" y="0"/>
                </a:lnTo>
                <a:lnTo>
                  <a:pt x="305609" y="305609"/>
                </a:lnTo>
                <a:lnTo>
                  <a:pt x="129212" y="305609"/>
                </a:lnTo>
                <a:lnTo>
                  <a:pt x="142485" y="253640"/>
                </a:lnTo>
                <a:lnTo>
                  <a:pt x="253640" y="253640"/>
                </a:lnTo>
                <a:lnTo>
                  <a:pt x="253640" y="51969"/>
                </a:lnTo>
                <a:lnTo>
                  <a:pt x="193989" y="51969"/>
                </a:lnTo>
                <a:close/>
                <a:moveTo>
                  <a:pt x="0" y="0"/>
                </a:moveTo>
                <a:lnTo>
                  <a:pt x="160075" y="0"/>
                </a:lnTo>
                <a:lnTo>
                  <a:pt x="146803" y="51969"/>
                </a:lnTo>
                <a:lnTo>
                  <a:pt x="51969" y="51969"/>
                </a:lnTo>
                <a:lnTo>
                  <a:pt x="51969" y="253640"/>
                </a:lnTo>
                <a:lnTo>
                  <a:pt x="95298" y="253640"/>
                </a:lnTo>
                <a:lnTo>
                  <a:pt x="82026" y="305609"/>
                </a:lnTo>
                <a:lnTo>
                  <a:pt x="0" y="305609"/>
                </a:lnTo>
                <a:close/>
              </a:path>
            </a:pathLst>
          </a:cu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1" anchor="ctr">
            <a:noAutofit/>
          </a:bodyPr>
          <a:lstStyle/>
          <a:p>
            <a:pPr marL="0" marR="0" lvl="0" indent="0" algn="ctr" defTabSz="914400" rtl="1" eaLnBrk="1" fontAlgn="auto" latinLnBrk="0" hangingPunct="1">
              <a:lnSpc>
                <a:spcPct val="100000"/>
              </a:lnSpc>
              <a:spcBef>
                <a:spcPts val="0"/>
              </a:spcBef>
              <a:spcAft>
                <a:spcPts val="0"/>
              </a:spcAft>
              <a:buClrTx/>
              <a:buSzTx/>
              <a:buFontTx/>
              <a:buNone/>
              <a:tabLst/>
              <a:defRPr/>
            </a:pPr>
            <a:endParaRPr kumimoji="0" lang="ar-SA" sz="1800" b="0" i="0" u="none" strike="noStrike" kern="1200" cap="none" spc="0" normalizeH="0" baseline="0" noProof="0">
              <a:ln>
                <a:noFill/>
              </a:ln>
              <a:solidFill>
                <a:prstClr val="white"/>
              </a:solidFill>
              <a:effectLst/>
              <a:uLnTx/>
              <a:uFillTx/>
              <a:latin typeface="Calibri" panose="020F0502020204030204"/>
              <a:ea typeface="+mn-ea"/>
              <a:cs typeface="Arial" panose="020B0604020202020204" pitchFamily="34" charset="0"/>
            </a:endParaRPr>
          </a:p>
        </p:txBody>
      </p:sp>
      <p:sp>
        <p:nvSpPr>
          <p:cNvPr id="102" name="Rectangle 33">
            <a:extLst>
              <a:ext uri="{FF2B5EF4-FFF2-40B4-BE49-F238E27FC236}">
                <a16:creationId xmlns:a16="http://schemas.microsoft.com/office/drawing/2014/main" id="{BC56BCAB-5E85-8957-7B3D-3D01E6FF23A7}"/>
              </a:ext>
            </a:extLst>
          </p:cNvPr>
          <p:cNvSpPr/>
          <p:nvPr/>
        </p:nvSpPr>
        <p:spPr>
          <a:xfrm>
            <a:off x="5678701" y="1035182"/>
            <a:ext cx="1044137" cy="369332"/>
          </a:xfrm>
          <a:prstGeom prst="rect">
            <a:avLst/>
          </a:prstGeom>
        </p:spPr>
        <p:txBody>
          <a:bodyPr wrap="square" lIns="0" rIns="0" anchor="ctr">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lang="en-US" b="1" dirty="0">
                <a:solidFill>
                  <a:srgbClr val="7488A5"/>
                </a:solidFill>
                <a:latin typeface="Cocon® Next Arabic" panose="020A0503020102020204" pitchFamily="18" charset="-78"/>
                <a:ea typeface="Cocon® Next Arabic" panose="020A0503020102020204" pitchFamily="18" charset="-78"/>
                <a:cs typeface="Cocon® Next Arabic" panose="020A0503020102020204" pitchFamily="18" charset="-78"/>
              </a:rPr>
              <a:t>Discuss</a:t>
            </a:r>
          </a:p>
        </p:txBody>
      </p:sp>
      <p:sp>
        <p:nvSpPr>
          <p:cNvPr id="103" name="Rectangle 33">
            <a:extLst>
              <a:ext uri="{FF2B5EF4-FFF2-40B4-BE49-F238E27FC236}">
                <a16:creationId xmlns:a16="http://schemas.microsoft.com/office/drawing/2014/main" id="{E0C547E4-3E3F-59F2-7449-653305ADC92D}"/>
              </a:ext>
            </a:extLst>
          </p:cNvPr>
          <p:cNvSpPr/>
          <p:nvPr/>
        </p:nvSpPr>
        <p:spPr>
          <a:xfrm>
            <a:off x="7445226" y="913509"/>
            <a:ext cx="3976812" cy="553998"/>
          </a:xfrm>
          <a:prstGeom prst="rect">
            <a:avLst/>
          </a:prstGeom>
        </p:spPr>
        <p:txBody>
          <a:bodyPr wrap="square" lIns="0" rIns="0" anchor="ctr">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lang="en-US" sz="1500" dirty="0">
                <a:solidFill>
                  <a:srgbClr val="000000"/>
                </a:solidFill>
                <a:latin typeface="Cocon® Next Arabic" panose="020A0503020102020204" pitchFamily="18" charset="-78"/>
                <a:ea typeface="Cocon® Next Arabic" panose="020A0503020102020204" pitchFamily="18" charset="-78"/>
                <a:cs typeface="Cocon® Next Arabic" panose="020A0503020102020204" pitchFamily="18" charset="-78"/>
              </a:rPr>
              <a:t>Discuss the different types of ownership structures and the pros and cons of each</a:t>
            </a:r>
          </a:p>
        </p:txBody>
      </p:sp>
      <p:sp>
        <p:nvSpPr>
          <p:cNvPr id="104" name="Rectangle 33">
            <a:extLst>
              <a:ext uri="{FF2B5EF4-FFF2-40B4-BE49-F238E27FC236}">
                <a16:creationId xmlns:a16="http://schemas.microsoft.com/office/drawing/2014/main" id="{F918E9B4-F01E-8EAF-8412-814210758FFF}"/>
              </a:ext>
            </a:extLst>
          </p:cNvPr>
          <p:cNvSpPr/>
          <p:nvPr/>
        </p:nvSpPr>
        <p:spPr>
          <a:xfrm>
            <a:off x="7678088" y="2021406"/>
            <a:ext cx="3403814" cy="584775"/>
          </a:xfrm>
          <a:prstGeom prst="rect">
            <a:avLst/>
          </a:prstGeom>
        </p:spPr>
        <p:txBody>
          <a:bodyPr wrap="square" lIns="0" rIns="0" anchor="ctr">
            <a:spAutoFit/>
          </a:bodyPr>
          <a:lstStyle/>
          <a:p>
            <a:pPr algn="ctr" eaLnBrk="1" fontAlgn="auto" hangingPunct="1">
              <a:spcBef>
                <a:spcPts val="0"/>
              </a:spcBef>
              <a:spcAft>
                <a:spcPts val="0"/>
              </a:spcAft>
            </a:pPr>
            <a:r>
              <a:rPr lang="en-US" sz="1500" dirty="0">
                <a:solidFill>
                  <a:srgbClr val="000000"/>
                </a:solidFill>
                <a:cs typeface="Cocon® Next Arabic" panose="020A0503020102020204" pitchFamily="18" charset="-78"/>
              </a:rPr>
              <a:t>Understand why business and legal structures are important</a:t>
            </a:r>
          </a:p>
        </p:txBody>
      </p:sp>
      <p:sp>
        <p:nvSpPr>
          <p:cNvPr id="105" name="Rectangle 33">
            <a:extLst>
              <a:ext uri="{FF2B5EF4-FFF2-40B4-BE49-F238E27FC236}">
                <a16:creationId xmlns:a16="http://schemas.microsoft.com/office/drawing/2014/main" id="{3B659863-19E0-EA33-0B67-55542545D71E}"/>
              </a:ext>
            </a:extLst>
          </p:cNvPr>
          <p:cNvSpPr/>
          <p:nvPr/>
        </p:nvSpPr>
        <p:spPr>
          <a:xfrm>
            <a:off x="5802039" y="2021406"/>
            <a:ext cx="1308874" cy="369332"/>
          </a:xfrm>
          <a:prstGeom prst="rect">
            <a:avLst/>
          </a:prstGeom>
        </p:spPr>
        <p:txBody>
          <a:bodyPr wrap="square" lIns="0" rIns="0" anchor="ctr">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lang="en-US" b="1" dirty="0">
                <a:solidFill>
                  <a:srgbClr val="7488A5"/>
                </a:solidFill>
                <a:latin typeface="Cocon® Next Arabic" panose="020A0503020102020204" pitchFamily="18" charset="-78"/>
                <a:ea typeface="Cocon® Next Arabic" panose="020A0503020102020204" pitchFamily="18" charset="-78"/>
                <a:cs typeface="Cocon® Next Arabic" panose="020A0503020102020204" pitchFamily="18" charset="-78"/>
              </a:rPr>
              <a:t>Understand</a:t>
            </a:r>
          </a:p>
        </p:txBody>
      </p:sp>
      <p:sp>
        <p:nvSpPr>
          <p:cNvPr id="106" name="Rectangle 33">
            <a:extLst>
              <a:ext uri="{FF2B5EF4-FFF2-40B4-BE49-F238E27FC236}">
                <a16:creationId xmlns:a16="http://schemas.microsoft.com/office/drawing/2014/main" id="{19DBF2AD-7121-CCAB-3F69-FB2DAB44188B}"/>
              </a:ext>
            </a:extLst>
          </p:cNvPr>
          <p:cNvSpPr/>
          <p:nvPr/>
        </p:nvSpPr>
        <p:spPr>
          <a:xfrm>
            <a:off x="5683796" y="3109343"/>
            <a:ext cx="1044137" cy="369332"/>
          </a:xfrm>
          <a:prstGeom prst="rect">
            <a:avLst/>
          </a:prstGeom>
        </p:spPr>
        <p:txBody>
          <a:bodyPr wrap="square" lIns="0" rIns="0" anchor="ctr">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lang="en-US" b="1" dirty="0">
                <a:solidFill>
                  <a:srgbClr val="00B0F0"/>
                </a:solidFill>
                <a:latin typeface="Cocon® Next Arabic" panose="020A0503020102020204" pitchFamily="18" charset="-78"/>
                <a:ea typeface="Cocon® Next Arabic" panose="020A0503020102020204" pitchFamily="18" charset="-78"/>
                <a:cs typeface="Cocon® Next Arabic" panose="020A0503020102020204" pitchFamily="18" charset="-78"/>
              </a:rPr>
              <a:t>Define</a:t>
            </a:r>
          </a:p>
        </p:txBody>
      </p:sp>
      <p:sp>
        <p:nvSpPr>
          <p:cNvPr id="107" name="Rectangle 33">
            <a:extLst>
              <a:ext uri="{FF2B5EF4-FFF2-40B4-BE49-F238E27FC236}">
                <a16:creationId xmlns:a16="http://schemas.microsoft.com/office/drawing/2014/main" id="{298A6C37-4C6C-AFB5-7737-167EE4BDF3AA}"/>
              </a:ext>
            </a:extLst>
          </p:cNvPr>
          <p:cNvSpPr/>
          <p:nvPr/>
        </p:nvSpPr>
        <p:spPr>
          <a:xfrm>
            <a:off x="7384199" y="4075671"/>
            <a:ext cx="3737273" cy="584775"/>
          </a:xfrm>
          <a:prstGeom prst="rect">
            <a:avLst/>
          </a:prstGeom>
        </p:spPr>
        <p:txBody>
          <a:bodyPr wrap="square" lIns="0" rIns="0" anchor="ctr">
            <a:spAutoFit/>
          </a:bodyPr>
          <a:lstStyle/>
          <a:p>
            <a:pPr algn="ctr" eaLnBrk="1" fontAlgn="auto" hangingPunct="1">
              <a:spcBef>
                <a:spcPts val="0"/>
              </a:spcBef>
              <a:spcAft>
                <a:spcPts val="0"/>
              </a:spcAft>
            </a:pPr>
            <a:r>
              <a:rPr lang="en-US" sz="1500" dirty="0">
                <a:solidFill>
                  <a:srgbClr val="000000"/>
                </a:solidFill>
                <a:cs typeface="Cocon® Next Arabic" panose="020A0503020102020204" pitchFamily="18" charset="-78"/>
              </a:rPr>
              <a:t>Discuss how to evaluate an existing business</a:t>
            </a:r>
          </a:p>
        </p:txBody>
      </p:sp>
      <p:sp>
        <p:nvSpPr>
          <p:cNvPr id="108" name="Rectangle 33">
            <a:extLst>
              <a:ext uri="{FF2B5EF4-FFF2-40B4-BE49-F238E27FC236}">
                <a16:creationId xmlns:a16="http://schemas.microsoft.com/office/drawing/2014/main" id="{EDAD63F2-3B70-B169-054E-E68EA214F058}"/>
              </a:ext>
            </a:extLst>
          </p:cNvPr>
          <p:cNvSpPr/>
          <p:nvPr/>
        </p:nvSpPr>
        <p:spPr>
          <a:xfrm>
            <a:off x="7531313" y="5206577"/>
            <a:ext cx="3403814" cy="584775"/>
          </a:xfrm>
          <a:prstGeom prst="rect">
            <a:avLst/>
          </a:prstGeom>
        </p:spPr>
        <p:txBody>
          <a:bodyPr wrap="square" lIns="0" rIns="0" anchor="ctr">
            <a:spAutoFit/>
          </a:bodyPr>
          <a:lstStyle/>
          <a:p>
            <a:pPr algn="ctr" eaLnBrk="1" fontAlgn="auto" hangingPunct="1">
              <a:spcBef>
                <a:spcPts val="0"/>
              </a:spcBef>
              <a:spcAft>
                <a:spcPts val="0"/>
              </a:spcAft>
            </a:pPr>
            <a:r>
              <a:rPr lang="en-US" sz="1500" dirty="0">
                <a:solidFill>
                  <a:srgbClr val="000000"/>
                </a:solidFill>
                <a:cs typeface="Cocon® Next Arabic" panose="020A0503020102020204" pitchFamily="18" charset="-78"/>
              </a:rPr>
              <a:t>Learn the advantages and disadvantages of going into franchising</a:t>
            </a:r>
          </a:p>
        </p:txBody>
      </p:sp>
      <p:sp>
        <p:nvSpPr>
          <p:cNvPr id="109" name="Rectangle 33">
            <a:extLst>
              <a:ext uri="{FF2B5EF4-FFF2-40B4-BE49-F238E27FC236}">
                <a16:creationId xmlns:a16="http://schemas.microsoft.com/office/drawing/2014/main" id="{97839E44-DD63-E907-C785-E150BF03A681}"/>
              </a:ext>
            </a:extLst>
          </p:cNvPr>
          <p:cNvSpPr/>
          <p:nvPr/>
        </p:nvSpPr>
        <p:spPr>
          <a:xfrm>
            <a:off x="5789237" y="4240648"/>
            <a:ext cx="1308874" cy="369332"/>
          </a:xfrm>
          <a:prstGeom prst="rect">
            <a:avLst/>
          </a:prstGeom>
        </p:spPr>
        <p:txBody>
          <a:bodyPr wrap="square" lIns="0" rIns="0" anchor="ctr">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lang="en-US" b="1" dirty="0">
                <a:solidFill>
                  <a:srgbClr val="00B0F0"/>
                </a:solidFill>
                <a:latin typeface="Cocon® Next Arabic" panose="020A0503020102020204" pitchFamily="18" charset="-78"/>
                <a:ea typeface="Cocon® Next Arabic" panose="020A0503020102020204" pitchFamily="18" charset="-78"/>
                <a:cs typeface="Cocon® Next Arabic" panose="020A0503020102020204" pitchFamily="18" charset="-78"/>
              </a:rPr>
              <a:t>Discuss</a:t>
            </a:r>
          </a:p>
        </p:txBody>
      </p:sp>
      <p:sp>
        <p:nvSpPr>
          <p:cNvPr id="110" name="Rectangle 33">
            <a:extLst>
              <a:ext uri="{FF2B5EF4-FFF2-40B4-BE49-F238E27FC236}">
                <a16:creationId xmlns:a16="http://schemas.microsoft.com/office/drawing/2014/main" id="{6A9E3924-7A03-E0BC-1CDF-00523374DA4C}"/>
              </a:ext>
            </a:extLst>
          </p:cNvPr>
          <p:cNvSpPr/>
          <p:nvPr/>
        </p:nvSpPr>
        <p:spPr>
          <a:xfrm>
            <a:off x="7522219" y="2983427"/>
            <a:ext cx="3502970" cy="707886"/>
          </a:xfrm>
          <a:prstGeom prst="rect">
            <a:avLst/>
          </a:prstGeom>
        </p:spPr>
        <p:txBody>
          <a:bodyPr wrap="square" lIns="0" rIns="0" anchor="ctr">
            <a:spAutoFit/>
          </a:bodyPr>
          <a:lstStyle/>
          <a:p>
            <a:pPr algn="ctr" eaLnBrk="1" fontAlgn="auto" hangingPunct="1">
              <a:spcBef>
                <a:spcPts val="0"/>
              </a:spcBef>
              <a:spcAft>
                <a:spcPts val="0"/>
              </a:spcAft>
            </a:pPr>
            <a:r>
              <a:rPr lang="en-US" sz="1500" dirty="0">
                <a:solidFill>
                  <a:srgbClr val="000000"/>
                </a:solidFill>
                <a:cs typeface="Cocon® Next Arabic" panose="020A0503020102020204" pitchFamily="18" charset="-78"/>
              </a:rPr>
              <a:t>Define the different types of businesses and their pros and cons</a:t>
            </a:r>
          </a:p>
        </p:txBody>
      </p:sp>
      <p:sp>
        <p:nvSpPr>
          <p:cNvPr id="32" name="شكل حر 27">
            <a:extLst>
              <a:ext uri="{FF2B5EF4-FFF2-40B4-BE49-F238E27FC236}">
                <a16:creationId xmlns:a16="http://schemas.microsoft.com/office/drawing/2014/main" id="{B2DBC74D-CD6B-1848-7198-08C922E6D079}"/>
              </a:ext>
            </a:extLst>
          </p:cNvPr>
          <p:cNvSpPr/>
          <p:nvPr/>
        </p:nvSpPr>
        <p:spPr>
          <a:xfrm>
            <a:off x="4962812" y="3139524"/>
            <a:ext cx="339152" cy="339151"/>
          </a:xfrm>
          <a:custGeom>
            <a:avLst/>
            <a:gdLst>
              <a:gd name="connsiteX0" fmla="*/ 207262 w 305609"/>
              <a:gd name="connsiteY0" fmla="*/ 0 h 305609"/>
              <a:gd name="connsiteX1" fmla="*/ 305609 w 305609"/>
              <a:gd name="connsiteY1" fmla="*/ 0 h 305609"/>
              <a:gd name="connsiteX2" fmla="*/ 305609 w 305609"/>
              <a:gd name="connsiteY2" fmla="*/ 305609 h 305609"/>
              <a:gd name="connsiteX3" fmla="*/ 129212 w 305609"/>
              <a:gd name="connsiteY3" fmla="*/ 305609 h 305609"/>
              <a:gd name="connsiteX4" fmla="*/ 142485 w 305609"/>
              <a:gd name="connsiteY4" fmla="*/ 253640 h 305609"/>
              <a:gd name="connsiteX5" fmla="*/ 253640 w 305609"/>
              <a:gd name="connsiteY5" fmla="*/ 253640 h 305609"/>
              <a:gd name="connsiteX6" fmla="*/ 253640 w 305609"/>
              <a:gd name="connsiteY6" fmla="*/ 51969 h 305609"/>
              <a:gd name="connsiteX7" fmla="*/ 193989 w 305609"/>
              <a:gd name="connsiteY7" fmla="*/ 51969 h 305609"/>
              <a:gd name="connsiteX8" fmla="*/ 0 w 305609"/>
              <a:gd name="connsiteY8" fmla="*/ 0 h 305609"/>
              <a:gd name="connsiteX9" fmla="*/ 160075 w 305609"/>
              <a:gd name="connsiteY9" fmla="*/ 0 h 305609"/>
              <a:gd name="connsiteX10" fmla="*/ 146803 w 305609"/>
              <a:gd name="connsiteY10" fmla="*/ 51969 h 305609"/>
              <a:gd name="connsiteX11" fmla="*/ 51969 w 305609"/>
              <a:gd name="connsiteY11" fmla="*/ 51969 h 305609"/>
              <a:gd name="connsiteX12" fmla="*/ 51969 w 305609"/>
              <a:gd name="connsiteY12" fmla="*/ 253640 h 305609"/>
              <a:gd name="connsiteX13" fmla="*/ 95298 w 305609"/>
              <a:gd name="connsiteY13" fmla="*/ 253640 h 305609"/>
              <a:gd name="connsiteX14" fmla="*/ 82026 w 305609"/>
              <a:gd name="connsiteY14" fmla="*/ 305609 h 305609"/>
              <a:gd name="connsiteX15" fmla="*/ 0 w 305609"/>
              <a:gd name="connsiteY15" fmla="*/ 305609 h 3056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05609" h="305609">
                <a:moveTo>
                  <a:pt x="207262" y="0"/>
                </a:moveTo>
                <a:lnTo>
                  <a:pt x="305609" y="0"/>
                </a:lnTo>
                <a:lnTo>
                  <a:pt x="305609" y="305609"/>
                </a:lnTo>
                <a:lnTo>
                  <a:pt x="129212" y="305609"/>
                </a:lnTo>
                <a:lnTo>
                  <a:pt x="142485" y="253640"/>
                </a:lnTo>
                <a:lnTo>
                  <a:pt x="253640" y="253640"/>
                </a:lnTo>
                <a:lnTo>
                  <a:pt x="253640" y="51969"/>
                </a:lnTo>
                <a:lnTo>
                  <a:pt x="193989" y="51969"/>
                </a:lnTo>
                <a:close/>
                <a:moveTo>
                  <a:pt x="0" y="0"/>
                </a:moveTo>
                <a:lnTo>
                  <a:pt x="160075" y="0"/>
                </a:lnTo>
                <a:lnTo>
                  <a:pt x="146803" y="51969"/>
                </a:lnTo>
                <a:lnTo>
                  <a:pt x="51969" y="51969"/>
                </a:lnTo>
                <a:lnTo>
                  <a:pt x="51969" y="253640"/>
                </a:lnTo>
                <a:lnTo>
                  <a:pt x="95298" y="253640"/>
                </a:lnTo>
                <a:lnTo>
                  <a:pt x="82026" y="305609"/>
                </a:lnTo>
                <a:lnTo>
                  <a:pt x="0" y="305609"/>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1" anchor="ctr">
            <a:noAutofit/>
          </a:bodyPr>
          <a:lstStyle/>
          <a:p>
            <a:pPr algn="ctr" rtl="1" eaLnBrk="1" fontAlgn="auto" hangingPunct="1">
              <a:spcBef>
                <a:spcPts val="0"/>
              </a:spcBef>
              <a:spcAft>
                <a:spcPts val="0"/>
              </a:spcAft>
            </a:pPr>
            <a:endParaRPr lang="ar-SA">
              <a:solidFill>
                <a:prstClr val="white"/>
              </a:solidFill>
              <a:latin typeface="Calibri" panose="020F0502020204030204"/>
              <a:cs typeface="Arial" panose="020B0604020202020204" pitchFamily="34" charset="0"/>
            </a:endParaRPr>
          </a:p>
        </p:txBody>
      </p:sp>
      <p:sp>
        <p:nvSpPr>
          <p:cNvPr id="33" name="قوس 32">
            <a:extLst>
              <a:ext uri="{FF2B5EF4-FFF2-40B4-BE49-F238E27FC236}">
                <a16:creationId xmlns:a16="http://schemas.microsoft.com/office/drawing/2014/main" id="{5B2C8B3B-E078-D428-C63B-6503A8557DFA}"/>
              </a:ext>
            </a:extLst>
          </p:cNvPr>
          <p:cNvSpPr/>
          <p:nvPr/>
        </p:nvSpPr>
        <p:spPr>
          <a:xfrm rot="1301578">
            <a:off x="4147829" y="2244880"/>
            <a:ext cx="979372" cy="1454330"/>
          </a:xfrm>
          <a:prstGeom prst="arc">
            <a:avLst>
              <a:gd name="adj1" fmla="val 17234688"/>
              <a:gd name="adj2" fmla="val 21513313"/>
            </a:avLst>
          </a:prstGeom>
        </p:spPr>
        <p:style>
          <a:lnRef idx="1">
            <a:schemeClr val="accent1"/>
          </a:lnRef>
          <a:fillRef idx="0">
            <a:schemeClr val="accent1"/>
          </a:fillRef>
          <a:effectRef idx="0">
            <a:schemeClr val="accent1"/>
          </a:effectRef>
          <a:fontRef idx="minor">
            <a:schemeClr val="tx1"/>
          </a:fontRef>
        </p:style>
        <p:txBody>
          <a:bodyPr rtlCol="1" anchor="ctr"/>
          <a:lstStyle/>
          <a:p>
            <a:pPr marL="0" marR="0" lvl="0" indent="0" algn="ctr" defTabSz="914400" rtl="1" eaLnBrk="1" fontAlgn="auto" latinLnBrk="0" hangingPunct="1">
              <a:lnSpc>
                <a:spcPct val="100000"/>
              </a:lnSpc>
              <a:spcBef>
                <a:spcPts val="0"/>
              </a:spcBef>
              <a:spcAft>
                <a:spcPts val="0"/>
              </a:spcAft>
              <a:buClrTx/>
              <a:buSzTx/>
              <a:buFontTx/>
              <a:buNone/>
              <a:tabLst/>
              <a:defRPr/>
            </a:pPr>
            <a:endParaRPr kumimoji="0" lang="ar-SA" sz="1800" b="0" i="0" u="none" strike="noStrike" kern="1200" cap="none" spc="0" normalizeH="0" baseline="0" noProof="0">
              <a:ln>
                <a:noFill/>
              </a:ln>
              <a:solidFill>
                <a:srgbClr val="343D45"/>
              </a:solidFill>
              <a:effectLst/>
              <a:uLnTx/>
              <a:uFillTx/>
              <a:latin typeface="Calibri" panose="020F0502020204030204"/>
              <a:ea typeface="+mn-ea"/>
              <a:cs typeface="Arial" panose="020B0604020202020204" pitchFamily="34" charset="0"/>
            </a:endParaRPr>
          </a:p>
        </p:txBody>
      </p:sp>
      <p:sp>
        <p:nvSpPr>
          <p:cNvPr id="34" name="قوس 33">
            <a:extLst>
              <a:ext uri="{FF2B5EF4-FFF2-40B4-BE49-F238E27FC236}">
                <a16:creationId xmlns:a16="http://schemas.microsoft.com/office/drawing/2014/main" id="{583D3E97-90C7-1AD9-5907-3C418E21175D}"/>
              </a:ext>
            </a:extLst>
          </p:cNvPr>
          <p:cNvSpPr/>
          <p:nvPr/>
        </p:nvSpPr>
        <p:spPr>
          <a:xfrm rot="1301578">
            <a:off x="4166820" y="3330556"/>
            <a:ext cx="979372" cy="1454330"/>
          </a:xfrm>
          <a:prstGeom prst="arc">
            <a:avLst>
              <a:gd name="adj1" fmla="val 17234688"/>
              <a:gd name="adj2" fmla="val 21513313"/>
            </a:avLst>
          </a:prstGeom>
        </p:spPr>
        <p:style>
          <a:lnRef idx="1">
            <a:schemeClr val="accent1"/>
          </a:lnRef>
          <a:fillRef idx="0">
            <a:schemeClr val="accent1"/>
          </a:fillRef>
          <a:effectRef idx="0">
            <a:schemeClr val="accent1"/>
          </a:effectRef>
          <a:fontRef idx="minor">
            <a:schemeClr val="tx1"/>
          </a:fontRef>
        </p:style>
        <p:txBody>
          <a:bodyPr rtlCol="1" anchor="ctr"/>
          <a:lstStyle/>
          <a:p>
            <a:pPr marL="0" marR="0" lvl="0" indent="0" algn="ctr" defTabSz="914400" rtl="1" eaLnBrk="1" fontAlgn="auto" latinLnBrk="0" hangingPunct="1">
              <a:lnSpc>
                <a:spcPct val="100000"/>
              </a:lnSpc>
              <a:spcBef>
                <a:spcPts val="0"/>
              </a:spcBef>
              <a:spcAft>
                <a:spcPts val="0"/>
              </a:spcAft>
              <a:buClrTx/>
              <a:buSzTx/>
              <a:buFontTx/>
              <a:buNone/>
              <a:tabLst/>
              <a:defRPr/>
            </a:pPr>
            <a:endParaRPr kumimoji="0" lang="ar-SA" sz="1800" b="0" i="0" u="none" strike="noStrike" kern="1200" cap="none" spc="0" normalizeH="0" baseline="0" noProof="0">
              <a:ln>
                <a:noFill/>
              </a:ln>
              <a:solidFill>
                <a:srgbClr val="343D45"/>
              </a:solidFill>
              <a:effectLst/>
              <a:uLnTx/>
              <a:uFillTx/>
              <a:latin typeface="Calibri" panose="020F0502020204030204"/>
              <a:ea typeface="+mn-ea"/>
              <a:cs typeface="Arial" panose="020B0604020202020204" pitchFamily="34" charset="0"/>
            </a:endParaRPr>
          </a:p>
        </p:txBody>
      </p:sp>
      <p:sp>
        <p:nvSpPr>
          <p:cNvPr id="35" name="قوس 34">
            <a:extLst>
              <a:ext uri="{FF2B5EF4-FFF2-40B4-BE49-F238E27FC236}">
                <a16:creationId xmlns:a16="http://schemas.microsoft.com/office/drawing/2014/main" id="{505A886D-D411-1CCD-D0A7-54FBFB5B6E3B}"/>
              </a:ext>
            </a:extLst>
          </p:cNvPr>
          <p:cNvSpPr/>
          <p:nvPr/>
        </p:nvSpPr>
        <p:spPr>
          <a:xfrm rot="1301578">
            <a:off x="4164396" y="4442006"/>
            <a:ext cx="979372" cy="1454330"/>
          </a:xfrm>
          <a:prstGeom prst="arc">
            <a:avLst>
              <a:gd name="adj1" fmla="val 17234688"/>
              <a:gd name="adj2" fmla="val 21513313"/>
            </a:avLst>
          </a:prstGeom>
        </p:spPr>
        <p:style>
          <a:lnRef idx="1">
            <a:schemeClr val="accent1"/>
          </a:lnRef>
          <a:fillRef idx="0">
            <a:schemeClr val="accent1"/>
          </a:fillRef>
          <a:effectRef idx="0">
            <a:schemeClr val="accent1"/>
          </a:effectRef>
          <a:fontRef idx="minor">
            <a:schemeClr val="tx1"/>
          </a:fontRef>
        </p:style>
        <p:txBody>
          <a:bodyPr rtlCol="1" anchor="ctr"/>
          <a:lstStyle/>
          <a:p>
            <a:pPr marL="0" marR="0" lvl="0" indent="0" algn="ctr" defTabSz="914400" rtl="1" eaLnBrk="1" fontAlgn="auto" latinLnBrk="0" hangingPunct="1">
              <a:lnSpc>
                <a:spcPct val="100000"/>
              </a:lnSpc>
              <a:spcBef>
                <a:spcPts val="0"/>
              </a:spcBef>
              <a:spcAft>
                <a:spcPts val="0"/>
              </a:spcAft>
              <a:buClrTx/>
              <a:buSzTx/>
              <a:buFontTx/>
              <a:buNone/>
              <a:tabLst/>
              <a:defRPr/>
            </a:pPr>
            <a:endParaRPr kumimoji="0" lang="ar-SA" sz="1800" b="0" i="0" u="none" strike="noStrike" kern="1200" cap="none" spc="0" normalizeH="0" baseline="0" noProof="0">
              <a:ln>
                <a:noFill/>
              </a:ln>
              <a:solidFill>
                <a:srgbClr val="343D45"/>
              </a:solidFill>
              <a:effectLst/>
              <a:uLnTx/>
              <a:uFillTx/>
              <a:latin typeface="Calibri" panose="020F0502020204030204"/>
              <a:ea typeface="+mn-ea"/>
              <a:cs typeface="Arial" panose="020B0604020202020204" pitchFamily="34" charset="0"/>
            </a:endParaRPr>
          </a:p>
        </p:txBody>
      </p:sp>
      <p:sp>
        <p:nvSpPr>
          <p:cNvPr id="36" name="شكل حر 43">
            <a:extLst>
              <a:ext uri="{FF2B5EF4-FFF2-40B4-BE49-F238E27FC236}">
                <a16:creationId xmlns:a16="http://schemas.microsoft.com/office/drawing/2014/main" id="{4F908C33-3C68-727A-4430-3B5ED0DDE658}"/>
              </a:ext>
            </a:extLst>
          </p:cNvPr>
          <p:cNvSpPr/>
          <p:nvPr/>
        </p:nvSpPr>
        <p:spPr>
          <a:xfrm>
            <a:off x="4962638" y="6318228"/>
            <a:ext cx="339152" cy="339151"/>
          </a:xfrm>
          <a:custGeom>
            <a:avLst/>
            <a:gdLst>
              <a:gd name="connsiteX0" fmla="*/ 207262 w 305609"/>
              <a:gd name="connsiteY0" fmla="*/ 0 h 305609"/>
              <a:gd name="connsiteX1" fmla="*/ 305609 w 305609"/>
              <a:gd name="connsiteY1" fmla="*/ 0 h 305609"/>
              <a:gd name="connsiteX2" fmla="*/ 305609 w 305609"/>
              <a:gd name="connsiteY2" fmla="*/ 305609 h 305609"/>
              <a:gd name="connsiteX3" fmla="*/ 129212 w 305609"/>
              <a:gd name="connsiteY3" fmla="*/ 305609 h 305609"/>
              <a:gd name="connsiteX4" fmla="*/ 142485 w 305609"/>
              <a:gd name="connsiteY4" fmla="*/ 253640 h 305609"/>
              <a:gd name="connsiteX5" fmla="*/ 253640 w 305609"/>
              <a:gd name="connsiteY5" fmla="*/ 253640 h 305609"/>
              <a:gd name="connsiteX6" fmla="*/ 253640 w 305609"/>
              <a:gd name="connsiteY6" fmla="*/ 51969 h 305609"/>
              <a:gd name="connsiteX7" fmla="*/ 193989 w 305609"/>
              <a:gd name="connsiteY7" fmla="*/ 51969 h 305609"/>
              <a:gd name="connsiteX8" fmla="*/ 0 w 305609"/>
              <a:gd name="connsiteY8" fmla="*/ 0 h 305609"/>
              <a:gd name="connsiteX9" fmla="*/ 160075 w 305609"/>
              <a:gd name="connsiteY9" fmla="*/ 0 h 305609"/>
              <a:gd name="connsiteX10" fmla="*/ 146803 w 305609"/>
              <a:gd name="connsiteY10" fmla="*/ 51969 h 305609"/>
              <a:gd name="connsiteX11" fmla="*/ 51969 w 305609"/>
              <a:gd name="connsiteY11" fmla="*/ 51969 h 305609"/>
              <a:gd name="connsiteX12" fmla="*/ 51969 w 305609"/>
              <a:gd name="connsiteY12" fmla="*/ 253640 h 305609"/>
              <a:gd name="connsiteX13" fmla="*/ 95298 w 305609"/>
              <a:gd name="connsiteY13" fmla="*/ 253640 h 305609"/>
              <a:gd name="connsiteX14" fmla="*/ 82026 w 305609"/>
              <a:gd name="connsiteY14" fmla="*/ 305609 h 305609"/>
              <a:gd name="connsiteX15" fmla="*/ 0 w 305609"/>
              <a:gd name="connsiteY15" fmla="*/ 305609 h 3056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05609" h="305609">
                <a:moveTo>
                  <a:pt x="207262" y="0"/>
                </a:moveTo>
                <a:lnTo>
                  <a:pt x="305609" y="0"/>
                </a:lnTo>
                <a:lnTo>
                  <a:pt x="305609" y="305609"/>
                </a:lnTo>
                <a:lnTo>
                  <a:pt x="129212" y="305609"/>
                </a:lnTo>
                <a:lnTo>
                  <a:pt x="142485" y="253640"/>
                </a:lnTo>
                <a:lnTo>
                  <a:pt x="253640" y="253640"/>
                </a:lnTo>
                <a:lnTo>
                  <a:pt x="253640" y="51969"/>
                </a:lnTo>
                <a:lnTo>
                  <a:pt x="193989" y="51969"/>
                </a:lnTo>
                <a:close/>
                <a:moveTo>
                  <a:pt x="0" y="0"/>
                </a:moveTo>
                <a:lnTo>
                  <a:pt x="160075" y="0"/>
                </a:lnTo>
                <a:lnTo>
                  <a:pt x="146803" y="51969"/>
                </a:lnTo>
                <a:lnTo>
                  <a:pt x="51969" y="51969"/>
                </a:lnTo>
                <a:lnTo>
                  <a:pt x="51969" y="253640"/>
                </a:lnTo>
                <a:lnTo>
                  <a:pt x="95298" y="253640"/>
                </a:lnTo>
                <a:lnTo>
                  <a:pt x="82026" y="305609"/>
                </a:lnTo>
                <a:lnTo>
                  <a:pt x="0" y="305609"/>
                </a:lnTo>
                <a:close/>
              </a:path>
            </a:pathLst>
          </a:cu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1" anchor="ctr">
            <a:noAutofit/>
          </a:bodyPr>
          <a:lstStyle/>
          <a:p>
            <a:pPr marL="0" marR="0" lvl="0" indent="0" algn="ctr" defTabSz="914400" rtl="1" eaLnBrk="1" fontAlgn="auto" latinLnBrk="0" hangingPunct="1">
              <a:lnSpc>
                <a:spcPct val="100000"/>
              </a:lnSpc>
              <a:spcBef>
                <a:spcPts val="0"/>
              </a:spcBef>
              <a:spcAft>
                <a:spcPts val="0"/>
              </a:spcAft>
              <a:buClrTx/>
              <a:buSzTx/>
              <a:buFontTx/>
              <a:buNone/>
              <a:tabLst/>
              <a:defRPr/>
            </a:pPr>
            <a:endParaRPr kumimoji="0" lang="ar-SA" sz="1800" b="0" i="0" u="none" strike="noStrike" kern="1200" cap="none" spc="0" normalizeH="0" baseline="0" noProof="0">
              <a:ln>
                <a:noFill/>
              </a:ln>
              <a:solidFill>
                <a:prstClr val="white"/>
              </a:solidFill>
              <a:effectLst/>
              <a:uLnTx/>
              <a:uFillTx/>
              <a:latin typeface="Calibri" panose="020F0502020204030204"/>
              <a:ea typeface="+mn-ea"/>
              <a:cs typeface="Arial" panose="020B0604020202020204" pitchFamily="34" charset="0"/>
            </a:endParaRPr>
          </a:p>
        </p:txBody>
      </p:sp>
      <p:sp>
        <p:nvSpPr>
          <p:cNvPr id="37" name="Rectangle 33">
            <a:extLst>
              <a:ext uri="{FF2B5EF4-FFF2-40B4-BE49-F238E27FC236}">
                <a16:creationId xmlns:a16="http://schemas.microsoft.com/office/drawing/2014/main" id="{3C577A8A-7EE9-90E4-BE9A-AF3EB54ACAEF}"/>
              </a:ext>
            </a:extLst>
          </p:cNvPr>
          <p:cNvSpPr/>
          <p:nvPr/>
        </p:nvSpPr>
        <p:spPr>
          <a:xfrm>
            <a:off x="5789237" y="5299209"/>
            <a:ext cx="1308874" cy="369332"/>
          </a:xfrm>
          <a:prstGeom prst="rect">
            <a:avLst/>
          </a:prstGeom>
        </p:spPr>
        <p:txBody>
          <a:bodyPr wrap="square" lIns="0" rIns="0" anchor="ctr">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lang="en-US" b="1" dirty="0">
                <a:solidFill>
                  <a:srgbClr val="00B0F0"/>
                </a:solidFill>
                <a:latin typeface="Cocon® Next Arabic" panose="020A0503020102020204" pitchFamily="18" charset="-78"/>
                <a:ea typeface="Cocon® Next Arabic" panose="020A0503020102020204" pitchFamily="18" charset="-78"/>
                <a:cs typeface="Cocon® Next Arabic" panose="020A0503020102020204" pitchFamily="18" charset="-78"/>
              </a:rPr>
              <a:t>Learn</a:t>
            </a:r>
          </a:p>
        </p:txBody>
      </p:sp>
      <p:sp>
        <p:nvSpPr>
          <p:cNvPr id="38" name="Rectangle 33">
            <a:extLst>
              <a:ext uri="{FF2B5EF4-FFF2-40B4-BE49-F238E27FC236}">
                <a16:creationId xmlns:a16="http://schemas.microsoft.com/office/drawing/2014/main" id="{69B93020-B2A6-AA56-7373-BAF96F51F22E}"/>
              </a:ext>
            </a:extLst>
          </p:cNvPr>
          <p:cNvSpPr/>
          <p:nvPr/>
        </p:nvSpPr>
        <p:spPr>
          <a:xfrm>
            <a:off x="5789237" y="6277401"/>
            <a:ext cx="1308874" cy="369332"/>
          </a:xfrm>
          <a:prstGeom prst="rect">
            <a:avLst/>
          </a:prstGeom>
        </p:spPr>
        <p:txBody>
          <a:bodyPr wrap="square" lIns="0" rIns="0" anchor="ctr">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lang="en-US" b="1" dirty="0">
                <a:solidFill>
                  <a:srgbClr val="D07E47"/>
                </a:solidFill>
                <a:latin typeface="Cocon® Next Arabic" panose="020A0503020102020204" pitchFamily="18" charset="-78"/>
                <a:ea typeface="Cocon® Next Arabic" panose="020A0503020102020204" pitchFamily="18" charset="-78"/>
                <a:cs typeface="Cocon® Next Arabic" panose="020A0503020102020204" pitchFamily="18" charset="-78"/>
              </a:rPr>
              <a:t>Discuss</a:t>
            </a:r>
          </a:p>
        </p:txBody>
      </p:sp>
      <p:sp>
        <p:nvSpPr>
          <p:cNvPr id="39" name="Rectangle 33">
            <a:extLst>
              <a:ext uri="{FF2B5EF4-FFF2-40B4-BE49-F238E27FC236}">
                <a16:creationId xmlns:a16="http://schemas.microsoft.com/office/drawing/2014/main" id="{6FF125BD-9D23-891D-3903-07A98E6649A2}"/>
              </a:ext>
            </a:extLst>
          </p:cNvPr>
          <p:cNvSpPr/>
          <p:nvPr/>
        </p:nvSpPr>
        <p:spPr>
          <a:xfrm>
            <a:off x="7470365" y="6115135"/>
            <a:ext cx="3403814" cy="584775"/>
          </a:xfrm>
          <a:prstGeom prst="rect">
            <a:avLst/>
          </a:prstGeom>
        </p:spPr>
        <p:txBody>
          <a:bodyPr wrap="square" lIns="0" rIns="0" anchor="ctr">
            <a:spAutoFit/>
          </a:bodyPr>
          <a:lstStyle/>
          <a:p>
            <a:pPr algn="ctr" eaLnBrk="1" fontAlgn="auto" hangingPunct="1">
              <a:spcBef>
                <a:spcPts val="0"/>
              </a:spcBef>
              <a:spcAft>
                <a:spcPts val="0"/>
              </a:spcAft>
            </a:pPr>
            <a:r>
              <a:rPr lang="en-US" sz="1500" dirty="0">
                <a:solidFill>
                  <a:srgbClr val="000000"/>
                </a:solidFill>
                <a:cs typeface="Cocon® Next Arabic" panose="020A0503020102020204" pitchFamily="18" charset="-78"/>
              </a:rPr>
              <a:t>Discuss the different business sizes and why small businesses are booming</a:t>
            </a:r>
          </a:p>
        </p:txBody>
      </p:sp>
    </p:spTree>
    <p:extLst>
      <p:ext uri="{BB962C8B-B14F-4D97-AF65-F5344CB8AC3E}">
        <p14:creationId xmlns:p14="http://schemas.microsoft.com/office/powerpoint/2010/main" val="3521195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5" fill="hold" grpId="0" nodeType="after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randombar(vertical)">
                                      <p:cBhvr>
                                        <p:cTn id="7" dur="150"/>
                                        <p:tgtEl>
                                          <p:spTgt spid="48"/>
                                        </p:tgtEl>
                                      </p:cBhvr>
                                    </p:animEffect>
                                  </p:childTnLst>
                                </p:cTn>
                              </p:par>
                            </p:childTnLst>
                          </p:cTn>
                        </p:par>
                        <p:par>
                          <p:cTn id="8" fill="hold">
                            <p:stCondLst>
                              <p:cond delay="150"/>
                            </p:stCondLst>
                            <p:childTnLst>
                              <p:par>
                                <p:cTn id="9" presetID="14" presetClass="entr" presetSubtype="5" fill="hold" grpId="0" nodeType="afterEffect">
                                  <p:stCondLst>
                                    <p:cond delay="0"/>
                                  </p:stCondLst>
                                  <p:childTnLst>
                                    <p:set>
                                      <p:cBhvr>
                                        <p:cTn id="10" dur="1" fill="hold">
                                          <p:stCondLst>
                                            <p:cond delay="0"/>
                                          </p:stCondLst>
                                        </p:cTn>
                                        <p:tgtEl>
                                          <p:spTgt spid="49"/>
                                        </p:tgtEl>
                                        <p:attrNameLst>
                                          <p:attrName>style.visibility</p:attrName>
                                        </p:attrNameLst>
                                      </p:cBhvr>
                                      <p:to>
                                        <p:strVal val="visible"/>
                                      </p:to>
                                    </p:set>
                                    <p:animEffect transition="in" filter="randombar(vertical)">
                                      <p:cBhvr>
                                        <p:cTn id="11" dur="150"/>
                                        <p:tgtEl>
                                          <p:spTgt spid="49"/>
                                        </p:tgtEl>
                                      </p:cBhvr>
                                    </p:animEffect>
                                  </p:childTnLst>
                                </p:cTn>
                              </p:par>
                            </p:childTnLst>
                          </p:cTn>
                        </p:par>
                        <p:par>
                          <p:cTn id="12" fill="hold">
                            <p:stCondLst>
                              <p:cond delay="300"/>
                            </p:stCondLst>
                            <p:childTnLst>
                              <p:par>
                                <p:cTn id="13" presetID="14" presetClass="entr" presetSubtype="5" fill="hold" grpId="0" nodeType="afterEffect">
                                  <p:stCondLst>
                                    <p:cond delay="0"/>
                                  </p:stCondLst>
                                  <p:childTnLst>
                                    <p:set>
                                      <p:cBhvr>
                                        <p:cTn id="14" dur="1" fill="hold">
                                          <p:stCondLst>
                                            <p:cond delay="0"/>
                                          </p:stCondLst>
                                        </p:cTn>
                                        <p:tgtEl>
                                          <p:spTgt spid="50"/>
                                        </p:tgtEl>
                                        <p:attrNameLst>
                                          <p:attrName>style.visibility</p:attrName>
                                        </p:attrNameLst>
                                      </p:cBhvr>
                                      <p:to>
                                        <p:strVal val="visible"/>
                                      </p:to>
                                    </p:set>
                                    <p:animEffect transition="in" filter="randombar(vertical)">
                                      <p:cBhvr>
                                        <p:cTn id="15" dur="150"/>
                                        <p:tgtEl>
                                          <p:spTgt spid="50"/>
                                        </p:tgtEl>
                                      </p:cBhvr>
                                    </p:animEffect>
                                  </p:childTnLst>
                                </p:cTn>
                              </p:par>
                            </p:childTnLst>
                          </p:cTn>
                        </p:par>
                        <p:par>
                          <p:cTn id="16" fill="hold">
                            <p:stCondLst>
                              <p:cond delay="450"/>
                            </p:stCondLst>
                            <p:childTnLst>
                              <p:par>
                                <p:cTn id="17" presetID="14" presetClass="entr" presetSubtype="5" fill="hold" grpId="0" nodeType="afterEffect">
                                  <p:stCondLst>
                                    <p:cond delay="0"/>
                                  </p:stCondLst>
                                  <p:childTnLst>
                                    <p:set>
                                      <p:cBhvr>
                                        <p:cTn id="18" dur="1" fill="hold">
                                          <p:stCondLst>
                                            <p:cond delay="0"/>
                                          </p:stCondLst>
                                        </p:cTn>
                                        <p:tgtEl>
                                          <p:spTgt spid="51"/>
                                        </p:tgtEl>
                                        <p:attrNameLst>
                                          <p:attrName>style.visibility</p:attrName>
                                        </p:attrNameLst>
                                      </p:cBhvr>
                                      <p:to>
                                        <p:strVal val="visible"/>
                                      </p:to>
                                    </p:set>
                                    <p:animEffect transition="in" filter="randombar(vertical)">
                                      <p:cBhvr>
                                        <p:cTn id="19" dur="150"/>
                                        <p:tgtEl>
                                          <p:spTgt spid="51"/>
                                        </p:tgtEl>
                                      </p:cBhvr>
                                    </p:animEffect>
                                  </p:childTnLst>
                                </p:cTn>
                              </p:par>
                            </p:childTnLst>
                          </p:cTn>
                        </p:par>
                        <p:par>
                          <p:cTn id="20" fill="hold">
                            <p:stCondLst>
                              <p:cond delay="600"/>
                            </p:stCondLst>
                            <p:childTnLst>
                              <p:par>
                                <p:cTn id="21" presetID="41" presetClass="entr" presetSubtype="0" fill="hold" grpId="0" nodeType="afterEffect">
                                  <p:stCondLst>
                                    <p:cond delay="0"/>
                                  </p:stCondLst>
                                  <p:iterate type="lt">
                                    <p:tmPct val="10000"/>
                                  </p:iterate>
                                  <p:childTnLst>
                                    <p:set>
                                      <p:cBhvr>
                                        <p:cTn id="22" dur="1" fill="hold">
                                          <p:stCondLst>
                                            <p:cond delay="0"/>
                                          </p:stCondLst>
                                        </p:cTn>
                                        <p:tgtEl>
                                          <p:spTgt spid="66"/>
                                        </p:tgtEl>
                                        <p:attrNameLst>
                                          <p:attrName>style.visibility</p:attrName>
                                        </p:attrNameLst>
                                      </p:cBhvr>
                                      <p:to>
                                        <p:strVal val="visible"/>
                                      </p:to>
                                    </p:set>
                                    <p:anim calcmode="lin" valueType="num">
                                      <p:cBhvr>
                                        <p:cTn id="23" dur="250" fill="hold"/>
                                        <p:tgtEl>
                                          <p:spTgt spid="66"/>
                                        </p:tgtEl>
                                        <p:attrNameLst>
                                          <p:attrName>ppt_x</p:attrName>
                                        </p:attrNameLst>
                                      </p:cBhvr>
                                      <p:tavLst>
                                        <p:tav tm="0">
                                          <p:val>
                                            <p:strVal val="#ppt_x"/>
                                          </p:val>
                                        </p:tav>
                                        <p:tav tm="50000">
                                          <p:val>
                                            <p:strVal val="#ppt_x+.1"/>
                                          </p:val>
                                        </p:tav>
                                        <p:tav tm="100000">
                                          <p:val>
                                            <p:strVal val="#ppt_x"/>
                                          </p:val>
                                        </p:tav>
                                      </p:tavLst>
                                    </p:anim>
                                    <p:anim calcmode="lin" valueType="num">
                                      <p:cBhvr>
                                        <p:cTn id="24" dur="250" fill="hold"/>
                                        <p:tgtEl>
                                          <p:spTgt spid="66"/>
                                        </p:tgtEl>
                                        <p:attrNameLst>
                                          <p:attrName>ppt_y</p:attrName>
                                        </p:attrNameLst>
                                      </p:cBhvr>
                                      <p:tavLst>
                                        <p:tav tm="0">
                                          <p:val>
                                            <p:strVal val="#ppt_y"/>
                                          </p:val>
                                        </p:tav>
                                        <p:tav tm="100000">
                                          <p:val>
                                            <p:strVal val="#ppt_y"/>
                                          </p:val>
                                        </p:tav>
                                      </p:tavLst>
                                    </p:anim>
                                    <p:anim calcmode="lin" valueType="num">
                                      <p:cBhvr>
                                        <p:cTn id="25" dur="250" fill="hold"/>
                                        <p:tgtEl>
                                          <p:spTgt spid="66"/>
                                        </p:tgtEl>
                                        <p:attrNameLst>
                                          <p:attrName>ppt_h</p:attrName>
                                        </p:attrNameLst>
                                      </p:cBhvr>
                                      <p:tavLst>
                                        <p:tav tm="0">
                                          <p:val>
                                            <p:strVal val="#ppt_h/10"/>
                                          </p:val>
                                        </p:tav>
                                        <p:tav tm="50000">
                                          <p:val>
                                            <p:strVal val="#ppt_h+.01"/>
                                          </p:val>
                                        </p:tav>
                                        <p:tav tm="100000">
                                          <p:val>
                                            <p:strVal val="#ppt_h"/>
                                          </p:val>
                                        </p:tav>
                                      </p:tavLst>
                                    </p:anim>
                                    <p:anim calcmode="lin" valueType="num">
                                      <p:cBhvr>
                                        <p:cTn id="26" dur="250" fill="hold"/>
                                        <p:tgtEl>
                                          <p:spTgt spid="66"/>
                                        </p:tgtEl>
                                        <p:attrNameLst>
                                          <p:attrName>ppt_w</p:attrName>
                                        </p:attrNameLst>
                                      </p:cBhvr>
                                      <p:tavLst>
                                        <p:tav tm="0">
                                          <p:val>
                                            <p:strVal val="#ppt_w/10"/>
                                          </p:val>
                                        </p:tav>
                                        <p:tav tm="50000">
                                          <p:val>
                                            <p:strVal val="#ppt_w+.01"/>
                                          </p:val>
                                        </p:tav>
                                        <p:tav tm="100000">
                                          <p:val>
                                            <p:strVal val="#ppt_w"/>
                                          </p:val>
                                        </p:tav>
                                      </p:tavLst>
                                    </p:anim>
                                    <p:animEffect transition="in" filter="fade">
                                      <p:cBhvr>
                                        <p:cTn id="27" dur="250" tmFilter="0,0; .5, 1; 1, 1"/>
                                        <p:tgtEl>
                                          <p:spTgt spid="66"/>
                                        </p:tgtEl>
                                      </p:cBhvr>
                                    </p:animEffect>
                                  </p:childTnLst>
                                </p:cTn>
                              </p:par>
                              <p:par>
                                <p:cTn id="28" presetID="41" presetClass="entr" presetSubtype="0" fill="hold" grpId="0" nodeType="withEffect">
                                  <p:stCondLst>
                                    <p:cond delay="0"/>
                                  </p:stCondLst>
                                  <p:iterate type="lt">
                                    <p:tmPct val="10000"/>
                                  </p:iterate>
                                  <p:childTnLst>
                                    <p:set>
                                      <p:cBhvr>
                                        <p:cTn id="29" dur="1" fill="hold">
                                          <p:stCondLst>
                                            <p:cond delay="0"/>
                                          </p:stCondLst>
                                        </p:cTn>
                                        <p:tgtEl>
                                          <p:spTgt spid="102"/>
                                        </p:tgtEl>
                                        <p:attrNameLst>
                                          <p:attrName>style.visibility</p:attrName>
                                        </p:attrNameLst>
                                      </p:cBhvr>
                                      <p:to>
                                        <p:strVal val="visible"/>
                                      </p:to>
                                    </p:set>
                                    <p:anim calcmode="lin" valueType="num">
                                      <p:cBhvr>
                                        <p:cTn id="30" dur="150" fill="hold"/>
                                        <p:tgtEl>
                                          <p:spTgt spid="102"/>
                                        </p:tgtEl>
                                        <p:attrNameLst>
                                          <p:attrName>ppt_x</p:attrName>
                                        </p:attrNameLst>
                                      </p:cBhvr>
                                      <p:tavLst>
                                        <p:tav tm="0">
                                          <p:val>
                                            <p:strVal val="#ppt_x"/>
                                          </p:val>
                                        </p:tav>
                                        <p:tav tm="50000">
                                          <p:val>
                                            <p:strVal val="#ppt_x+.1"/>
                                          </p:val>
                                        </p:tav>
                                        <p:tav tm="100000">
                                          <p:val>
                                            <p:strVal val="#ppt_x"/>
                                          </p:val>
                                        </p:tav>
                                      </p:tavLst>
                                    </p:anim>
                                    <p:anim calcmode="lin" valueType="num">
                                      <p:cBhvr>
                                        <p:cTn id="31" dur="150" fill="hold"/>
                                        <p:tgtEl>
                                          <p:spTgt spid="102"/>
                                        </p:tgtEl>
                                        <p:attrNameLst>
                                          <p:attrName>ppt_y</p:attrName>
                                        </p:attrNameLst>
                                      </p:cBhvr>
                                      <p:tavLst>
                                        <p:tav tm="0">
                                          <p:val>
                                            <p:strVal val="#ppt_y"/>
                                          </p:val>
                                        </p:tav>
                                        <p:tav tm="100000">
                                          <p:val>
                                            <p:strVal val="#ppt_y"/>
                                          </p:val>
                                        </p:tav>
                                      </p:tavLst>
                                    </p:anim>
                                    <p:anim calcmode="lin" valueType="num">
                                      <p:cBhvr>
                                        <p:cTn id="32" dur="150" fill="hold"/>
                                        <p:tgtEl>
                                          <p:spTgt spid="102"/>
                                        </p:tgtEl>
                                        <p:attrNameLst>
                                          <p:attrName>ppt_h</p:attrName>
                                        </p:attrNameLst>
                                      </p:cBhvr>
                                      <p:tavLst>
                                        <p:tav tm="0">
                                          <p:val>
                                            <p:strVal val="#ppt_h/10"/>
                                          </p:val>
                                        </p:tav>
                                        <p:tav tm="50000">
                                          <p:val>
                                            <p:strVal val="#ppt_h+.01"/>
                                          </p:val>
                                        </p:tav>
                                        <p:tav tm="100000">
                                          <p:val>
                                            <p:strVal val="#ppt_h"/>
                                          </p:val>
                                        </p:tav>
                                      </p:tavLst>
                                    </p:anim>
                                    <p:anim calcmode="lin" valueType="num">
                                      <p:cBhvr>
                                        <p:cTn id="33" dur="150" fill="hold"/>
                                        <p:tgtEl>
                                          <p:spTgt spid="102"/>
                                        </p:tgtEl>
                                        <p:attrNameLst>
                                          <p:attrName>ppt_w</p:attrName>
                                        </p:attrNameLst>
                                      </p:cBhvr>
                                      <p:tavLst>
                                        <p:tav tm="0">
                                          <p:val>
                                            <p:strVal val="#ppt_w/10"/>
                                          </p:val>
                                        </p:tav>
                                        <p:tav tm="50000">
                                          <p:val>
                                            <p:strVal val="#ppt_w+.01"/>
                                          </p:val>
                                        </p:tav>
                                        <p:tav tm="100000">
                                          <p:val>
                                            <p:strVal val="#ppt_w"/>
                                          </p:val>
                                        </p:tav>
                                      </p:tavLst>
                                    </p:anim>
                                    <p:animEffect transition="in" filter="fade">
                                      <p:cBhvr>
                                        <p:cTn id="34" dur="150" tmFilter="0,0; .5, 1; 1, 1"/>
                                        <p:tgtEl>
                                          <p:spTgt spid="102"/>
                                        </p:tgtEl>
                                      </p:cBhvr>
                                    </p:animEffect>
                                  </p:childTnLst>
                                </p:cTn>
                              </p:par>
                              <p:par>
                                <p:cTn id="35" presetID="41" presetClass="entr" presetSubtype="0" fill="hold" grpId="0" nodeType="withEffect">
                                  <p:stCondLst>
                                    <p:cond delay="0"/>
                                  </p:stCondLst>
                                  <p:iterate type="lt">
                                    <p:tmPct val="10000"/>
                                  </p:iterate>
                                  <p:childTnLst>
                                    <p:set>
                                      <p:cBhvr>
                                        <p:cTn id="36" dur="1" fill="hold">
                                          <p:stCondLst>
                                            <p:cond delay="0"/>
                                          </p:stCondLst>
                                        </p:cTn>
                                        <p:tgtEl>
                                          <p:spTgt spid="105"/>
                                        </p:tgtEl>
                                        <p:attrNameLst>
                                          <p:attrName>style.visibility</p:attrName>
                                        </p:attrNameLst>
                                      </p:cBhvr>
                                      <p:to>
                                        <p:strVal val="visible"/>
                                      </p:to>
                                    </p:set>
                                    <p:anim calcmode="lin" valueType="num">
                                      <p:cBhvr>
                                        <p:cTn id="37" dur="150" fill="hold"/>
                                        <p:tgtEl>
                                          <p:spTgt spid="105"/>
                                        </p:tgtEl>
                                        <p:attrNameLst>
                                          <p:attrName>ppt_x</p:attrName>
                                        </p:attrNameLst>
                                      </p:cBhvr>
                                      <p:tavLst>
                                        <p:tav tm="0">
                                          <p:val>
                                            <p:strVal val="#ppt_x"/>
                                          </p:val>
                                        </p:tav>
                                        <p:tav tm="50000">
                                          <p:val>
                                            <p:strVal val="#ppt_x+.1"/>
                                          </p:val>
                                        </p:tav>
                                        <p:tav tm="100000">
                                          <p:val>
                                            <p:strVal val="#ppt_x"/>
                                          </p:val>
                                        </p:tav>
                                      </p:tavLst>
                                    </p:anim>
                                    <p:anim calcmode="lin" valueType="num">
                                      <p:cBhvr>
                                        <p:cTn id="38" dur="150" fill="hold"/>
                                        <p:tgtEl>
                                          <p:spTgt spid="105"/>
                                        </p:tgtEl>
                                        <p:attrNameLst>
                                          <p:attrName>ppt_y</p:attrName>
                                        </p:attrNameLst>
                                      </p:cBhvr>
                                      <p:tavLst>
                                        <p:tav tm="0">
                                          <p:val>
                                            <p:strVal val="#ppt_y"/>
                                          </p:val>
                                        </p:tav>
                                        <p:tav tm="100000">
                                          <p:val>
                                            <p:strVal val="#ppt_y"/>
                                          </p:val>
                                        </p:tav>
                                      </p:tavLst>
                                    </p:anim>
                                    <p:anim calcmode="lin" valueType="num">
                                      <p:cBhvr>
                                        <p:cTn id="39" dur="150" fill="hold"/>
                                        <p:tgtEl>
                                          <p:spTgt spid="105"/>
                                        </p:tgtEl>
                                        <p:attrNameLst>
                                          <p:attrName>ppt_h</p:attrName>
                                        </p:attrNameLst>
                                      </p:cBhvr>
                                      <p:tavLst>
                                        <p:tav tm="0">
                                          <p:val>
                                            <p:strVal val="#ppt_h/10"/>
                                          </p:val>
                                        </p:tav>
                                        <p:tav tm="50000">
                                          <p:val>
                                            <p:strVal val="#ppt_h+.01"/>
                                          </p:val>
                                        </p:tav>
                                        <p:tav tm="100000">
                                          <p:val>
                                            <p:strVal val="#ppt_h"/>
                                          </p:val>
                                        </p:tav>
                                      </p:tavLst>
                                    </p:anim>
                                    <p:anim calcmode="lin" valueType="num">
                                      <p:cBhvr>
                                        <p:cTn id="40" dur="150" fill="hold"/>
                                        <p:tgtEl>
                                          <p:spTgt spid="105"/>
                                        </p:tgtEl>
                                        <p:attrNameLst>
                                          <p:attrName>ppt_w</p:attrName>
                                        </p:attrNameLst>
                                      </p:cBhvr>
                                      <p:tavLst>
                                        <p:tav tm="0">
                                          <p:val>
                                            <p:strVal val="#ppt_w/10"/>
                                          </p:val>
                                        </p:tav>
                                        <p:tav tm="50000">
                                          <p:val>
                                            <p:strVal val="#ppt_w+.01"/>
                                          </p:val>
                                        </p:tav>
                                        <p:tav tm="100000">
                                          <p:val>
                                            <p:strVal val="#ppt_w"/>
                                          </p:val>
                                        </p:tav>
                                      </p:tavLst>
                                    </p:anim>
                                    <p:animEffect transition="in" filter="fade">
                                      <p:cBhvr>
                                        <p:cTn id="41" dur="150" tmFilter="0,0; .5, 1; 1, 1"/>
                                        <p:tgtEl>
                                          <p:spTgt spid="105"/>
                                        </p:tgtEl>
                                      </p:cBhvr>
                                    </p:animEffect>
                                  </p:childTnLst>
                                </p:cTn>
                              </p:par>
                              <p:par>
                                <p:cTn id="42" presetID="41" presetClass="entr" presetSubtype="0" fill="hold" grpId="0" nodeType="withEffect">
                                  <p:stCondLst>
                                    <p:cond delay="0"/>
                                  </p:stCondLst>
                                  <p:iterate type="lt">
                                    <p:tmPct val="10000"/>
                                  </p:iterate>
                                  <p:childTnLst>
                                    <p:set>
                                      <p:cBhvr>
                                        <p:cTn id="43" dur="1" fill="hold">
                                          <p:stCondLst>
                                            <p:cond delay="0"/>
                                          </p:stCondLst>
                                        </p:cTn>
                                        <p:tgtEl>
                                          <p:spTgt spid="106"/>
                                        </p:tgtEl>
                                        <p:attrNameLst>
                                          <p:attrName>style.visibility</p:attrName>
                                        </p:attrNameLst>
                                      </p:cBhvr>
                                      <p:to>
                                        <p:strVal val="visible"/>
                                      </p:to>
                                    </p:set>
                                    <p:anim calcmode="lin" valueType="num">
                                      <p:cBhvr>
                                        <p:cTn id="44" dur="150" fill="hold"/>
                                        <p:tgtEl>
                                          <p:spTgt spid="106"/>
                                        </p:tgtEl>
                                        <p:attrNameLst>
                                          <p:attrName>ppt_x</p:attrName>
                                        </p:attrNameLst>
                                      </p:cBhvr>
                                      <p:tavLst>
                                        <p:tav tm="0">
                                          <p:val>
                                            <p:strVal val="#ppt_x"/>
                                          </p:val>
                                        </p:tav>
                                        <p:tav tm="50000">
                                          <p:val>
                                            <p:strVal val="#ppt_x+.1"/>
                                          </p:val>
                                        </p:tav>
                                        <p:tav tm="100000">
                                          <p:val>
                                            <p:strVal val="#ppt_x"/>
                                          </p:val>
                                        </p:tav>
                                      </p:tavLst>
                                    </p:anim>
                                    <p:anim calcmode="lin" valueType="num">
                                      <p:cBhvr>
                                        <p:cTn id="45" dur="150" fill="hold"/>
                                        <p:tgtEl>
                                          <p:spTgt spid="106"/>
                                        </p:tgtEl>
                                        <p:attrNameLst>
                                          <p:attrName>ppt_y</p:attrName>
                                        </p:attrNameLst>
                                      </p:cBhvr>
                                      <p:tavLst>
                                        <p:tav tm="0">
                                          <p:val>
                                            <p:strVal val="#ppt_y"/>
                                          </p:val>
                                        </p:tav>
                                        <p:tav tm="100000">
                                          <p:val>
                                            <p:strVal val="#ppt_y"/>
                                          </p:val>
                                        </p:tav>
                                      </p:tavLst>
                                    </p:anim>
                                    <p:anim calcmode="lin" valueType="num">
                                      <p:cBhvr>
                                        <p:cTn id="46" dur="150" fill="hold"/>
                                        <p:tgtEl>
                                          <p:spTgt spid="106"/>
                                        </p:tgtEl>
                                        <p:attrNameLst>
                                          <p:attrName>ppt_h</p:attrName>
                                        </p:attrNameLst>
                                      </p:cBhvr>
                                      <p:tavLst>
                                        <p:tav tm="0">
                                          <p:val>
                                            <p:strVal val="#ppt_h/10"/>
                                          </p:val>
                                        </p:tav>
                                        <p:tav tm="50000">
                                          <p:val>
                                            <p:strVal val="#ppt_h+.01"/>
                                          </p:val>
                                        </p:tav>
                                        <p:tav tm="100000">
                                          <p:val>
                                            <p:strVal val="#ppt_h"/>
                                          </p:val>
                                        </p:tav>
                                      </p:tavLst>
                                    </p:anim>
                                    <p:anim calcmode="lin" valueType="num">
                                      <p:cBhvr>
                                        <p:cTn id="47" dur="150" fill="hold"/>
                                        <p:tgtEl>
                                          <p:spTgt spid="106"/>
                                        </p:tgtEl>
                                        <p:attrNameLst>
                                          <p:attrName>ppt_w</p:attrName>
                                        </p:attrNameLst>
                                      </p:cBhvr>
                                      <p:tavLst>
                                        <p:tav tm="0">
                                          <p:val>
                                            <p:strVal val="#ppt_w/10"/>
                                          </p:val>
                                        </p:tav>
                                        <p:tav tm="50000">
                                          <p:val>
                                            <p:strVal val="#ppt_w+.01"/>
                                          </p:val>
                                        </p:tav>
                                        <p:tav tm="100000">
                                          <p:val>
                                            <p:strVal val="#ppt_w"/>
                                          </p:val>
                                        </p:tav>
                                      </p:tavLst>
                                    </p:anim>
                                    <p:animEffect transition="in" filter="fade">
                                      <p:cBhvr>
                                        <p:cTn id="48" dur="150" tmFilter="0,0; .5, 1; 1, 1"/>
                                        <p:tgtEl>
                                          <p:spTgt spid="106"/>
                                        </p:tgtEl>
                                      </p:cBhvr>
                                    </p:animEffect>
                                  </p:childTnLst>
                                </p:cTn>
                              </p:par>
                              <p:par>
                                <p:cTn id="49" presetID="41" presetClass="entr" presetSubtype="0" fill="hold" grpId="0" nodeType="withEffect">
                                  <p:stCondLst>
                                    <p:cond delay="0"/>
                                  </p:stCondLst>
                                  <p:iterate type="lt">
                                    <p:tmPct val="10000"/>
                                  </p:iterate>
                                  <p:childTnLst>
                                    <p:set>
                                      <p:cBhvr>
                                        <p:cTn id="50" dur="1" fill="hold">
                                          <p:stCondLst>
                                            <p:cond delay="0"/>
                                          </p:stCondLst>
                                        </p:cTn>
                                        <p:tgtEl>
                                          <p:spTgt spid="109"/>
                                        </p:tgtEl>
                                        <p:attrNameLst>
                                          <p:attrName>style.visibility</p:attrName>
                                        </p:attrNameLst>
                                      </p:cBhvr>
                                      <p:to>
                                        <p:strVal val="visible"/>
                                      </p:to>
                                    </p:set>
                                    <p:anim calcmode="lin" valueType="num">
                                      <p:cBhvr>
                                        <p:cTn id="51" dur="150" fill="hold"/>
                                        <p:tgtEl>
                                          <p:spTgt spid="109"/>
                                        </p:tgtEl>
                                        <p:attrNameLst>
                                          <p:attrName>ppt_x</p:attrName>
                                        </p:attrNameLst>
                                      </p:cBhvr>
                                      <p:tavLst>
                                        <p:tav tm="0">
                                          <p:val>
                                            <p:strVal val="#ppt_x"/>
                                          </p:val>
                                        </p:tav>
                                        <p:tav tm="50000">
                                          <p:val>
                                            <p:strVal val="#ppt_x+.1"/>
                                          </p:val>
                                        </p:tav>
                                        <p:tav tm="100000">
                                          <p:val>
                                            <p:strVal val="#ppt_x"/>
                                          </p:val>
                                        </p:tav>
                                      </p:tavLst>
                                    </p:anim>
                                    <p:anim calcmode="lin" valueType="num">
                                      <p:cBhvr>
                                        <p:cTn id="52" dur="150" fill="hold"/>
                                        <p:tgtEl>
                                          <p:spTgt spid="109"/>
                                        </p:tgtEl>
                                        <p:attrNameLst>
                                          <p:attrName>ppt_y</p:attrName>
                                        </p:attrNameLst>
                                      </p:cBhvr>
                                      <p:tavLst>
                                        <p:tav tm="0">
                                          <p:val>
                                            <p:strVal val="#ppt_y"/>
                                          </p:val>
                                        </p:tav>
                                        <p:tav tm="100000">
                                          <p:val>
                                            <p:strVal val="#ppt_y"/>
                                          </p:val>
                                        </p:tav>
                                      </p:tavLst>
                                    </p:anim>
                                    <p:anim calcmode="lin" valueType="num">
                                      <p:cBhvr>
                                        <p:cTn id="53" dur="150" fill="hold"/>
                                        <p:tgtEl>
                                          <p:spTgt spid="109"/>
                                        </p:tgtEl>
                                        <p:attrNameLst>
                                          <p:attrName>ppt_h</p:attrName>
                                        </p:attrNameLst>
                                      </p:cBhvr>
                                      <p:tavLst>
                                        <p:tav tm="0">
                                          <p:val>
                                            <p:strVal val="#ppt_h/10"/>
                                          </p:val>
                                        </p:tav>
                                        <p:tav tm="50000">
                                          <p:val>
                                            <p:strVal val="#ppt_h+.01"/>
                                          </p:val>
                                        </p:tav>
                                        <p:tav tm="100000">
                                          <p:val>
                                            <p:strVal val="#ppt_h"/>
                                          </p:val>
                                        </p:tav>
                                      </p:tavLst>
                                    </p:anim>
                                    <p:anim calcmode="lin" valueType="num">
                                      <p:cBhvr>
                                        <p:cTn id="54" dur="150" fill="hold"/>
                                        <p:tgtEl>
                                          <p:spTgt spid="109"/>
                                        </p:tgtEl>
                                        <p:attrNameLst>
                                          <p:attrName>ppt_w</p:attrName>
                                        </p:attrNameLst>
                                      </p:cBhvr>
                                      <p:tavLst>
                                        <p:tav tm="0">
                                          <p:val>
                                            <p:strVal val="#ppt_w/10"/>
                                          </p:val>
                                        </p:tav>
                                        <p:tav tm="50000">
                                          <p:val>
                                            <p:strVal val="#ppt_w+.01"/>
                                          </p:val>
                                        </p:tav>
                                        <p:tav tm="100000">
                                          <p:val>
                                            <p:strVal val="#ppt_w"/>
                                          </p:val>
                                        </p:tav>
                                      </p:tavLst>
                                    </p:anim>
                                    <p:animEffect transition="in" filter="fade">
                                      <p:cBhvr>
                                        <p:cTn id="55" dur="150" tmFilter="0,0; .5, 1; 1, 1"/>
                                        <p:tgtEl>
                                          <p:spTgt spid="109"/>
                                        </p:tgtEl>
                                      </p:cBhvr>
                                    </p:animEffect>
                                  </p:childTnLst>
                                </p:cTn>
                              </p:par>
                            </p:childTnLst>
                          </p:cTn>
                        </p:par>
                        <p:par>
                          <p:cTn id="56" fill="hold">
                            <p:stCondLst>
                              <p:cond delay="1275"/>
                            </p:stCondLst>
                            <p:childTnLst>
                              <p:par>
                                <p:cTn id="57" presetID="41" presetClass="entr" presetSubtype="0" fill="hold" grpId="0" nodeType="afterEffect">
                                  <p:stCondLst>
                                    <p:cond delay="0"/>
                                  </p:stCondLst>
                                  <p:iterate type="lt">
                                    <p:tmPct val="10000"/>
                                  </p:iterate>
                                  <p:childTnLst>
                                    <p:set>
                                      <p:cBhvr>
                                        <p:cTn id="58" dur="1" fill="hold">
                                          <p:stCondLst>
                                            <p:cond delay="0"/>
                                          </p:stCondLst>
                                        </p:cTn>
                                        <p:tgtEl>
                                          <p:spTgt spid="103"/>
                                        </p:tgtEl>
                                        <p:attrNameLst>
                                          <p:attrName>style.visibility</p:attrName>
                                        </p:attrNameLst>
                                      </p:cBhvr>
                                      <p:to>
                                        <p:strVal val="visible"/>
                                      </p:to>
                                    </p:set>
                                    <p:anim calcmode="lin" valueType="num">
                                      <p:cBhvr>
                                        <p:cTn id="59" dur="150" fill="hold"/>
                                        <p:tgtEl>
                                          <p:spTgt spid="103"/>
                                        </p:tgtEl>
                                        <p:attrNameLst>
                                          <p:attrName>ppt_x</p:attrName>
                                        </p:attrNameLst>
                                      </p:cBhvr>
                                      <p:tavLst>
                                        <p:tav tm="0">
                                          <p:val>
                                            <p:strVal val="#ppt_x"/>
                                          </p:val>
                                        </p:tav>
                                        <p:tav tm="50000">
                                          <p:val>
                                            <p:strVal val="#ppt_x+.1"/>
                                          </p:val>
                                        </p:tav>
                                        <p:tav tm="100000">
                                          <p:val>
                                            <p:strVal val="#ppt_x"/>
                                          </p:val>
                                        </p:tav>
                                      </p:tavLst>
                                    </p:anim>
                                    <p:anim calcmode="lin" valueType="num">
                                      <p:cBhvr>
                                        <p:cTn id="60" dur="150" fill="hold"/>
                                        <p:tgtEl>
                                          <p:spTgt spid="103"/>
                                        </p:tgtEl>
                                        <p:attrNameLst>
                                          <p:attrName>ppt_y</p:attrName>
                                        </p:attrNameLst>
                                      </p:cBhvr>
                                      <p:tavLst>
                                        <p:tav tm="0">
                                          <p:val>
                                            <p:strVal val="#ppt_y"/>
                                          </p:val>
                                        </p:tav>
                                        <p:tav tm="100000">
                                          <p:val>
                                            <p:strVal val="#ppt_y"/>
                                          </p:val>
                                        </p:tav>
                                      </p:tavLst>
                                    </p:anim>
                                    <p:anim calcmode="lin" valueType="num">
                                      <p:cBhvr>
                                        <p:cTn id="61" dur="150" fill="hold"/>
                                        <p:tgtEl>
                                          <p:spTgt spid="103"/>
                                        </p:tgtEl>
                                        <p:attrNameLst>
                                          <p:attrName>ppt_h</p:attrName>
                                        </p:attrNameLst>
                                      </p:cBhvr>
                                      <p:tavLst>
                                        <p:tav tm="0">
                                          <p:val>
                                            <p:strVal val="#ppt_h/10"/>
                                          </p:val>
                                        </p:tav>
                                        <p:tav tm="50000">
                                          <p:val>
                                            <p:strVal val="#ppt_h+.01"/>
                                          </p:val>
                                        </p:tav>
                                        <p:tav tm="100000">
                                          <p:val>
                                            <p:strVal val="#ppt_h"/>
                                          </p:val>
                                        </p:tav>
                                      </p:tavLst>
                                    </p:anim>
                                    <p:anim calcmode="lin" valueType="num">
                                      <p:cBhvr>
                                        <p:cTn id="62" dur="150" fill="hold"/>
                                        <p:tgtEl>
                                          <p:spTgt spid="103"/>
                                        </p:tgtEl>
                                        <p:attrNameLst>
                                          <p:attrName>ppt_w</p:attrName>
                                        </p:attrNameLst>
                                      </p:cBhvr>
                                      <p:tavLst>
                                        <p:tav tm="0">
                                          <p:val>
                                            <p:strVal val="#ppt_w/10"/>
                                          </p:val>
                                        </p:tav>
                                        <p:tav tm="50000">
                                          <p:val>
                                            <p:strVal val="#ppt_w+.01"/>
                                          </p:val>
                                        </p:tav>
                                        <p:tav tm="100000">
                                          <p:val>
                                            <p:strVal val="#ppt_w"/>
                                          </p:val>
                                        </p:tav>
                                      </p:tavLst>
                                    </p:anim>
                                    <p:animEffect transition="in" filter="fade">
                                      <p:cBhvr>
                                        <p:cTn id="63" dur="150" tmFilter="0,0; .5, 1; 1, 1"/>
                                        <p:tgtEl>
                                          <p:spTgt spid="103"/>
                                        </p:tgtEl>
                                      </p:cBhvr>
                                    </p:animEffect>
                                  </p:childTnLst>
                                </p:cTn>
                              </p:par>
                            </p:childTnLst>
                          </p:cTn>
                        </p:par>
                        <p:par>
                          <p:cTn id="64" fill="hold">
                            <p:stCondLst>
                              <p:cond delay="2430"/>
                            </p:stCondLst>
                            <p:childTnLst>
                              <p:par>
                                <p:cTn id="65" presetID="41" presetClass="entr" presetSubtype="0" fill="hold" grpId="0" nodeType="afterEffect">
                                  <p:stCondLst>
                                    <p:cond delay="0"/>
                                  </p:stCondLst>
                                  <p:iterate type="lt">
                                    <p:tmPct val="10000"/>
                                  </p:iterate>
                                  <p:childTnLst>
                                    <p:set>
                                      <p:cBhvr>
                                        <p:cTn id="66" dur="1" fill="hold">
                                          <p:stCondLst>
                                            <p:cond delay="0"/>
                                          </p:stCondLst>
                                        </p:cTn>
                                        <p:tgtEl>
                                          <p:spTgt spid="104"/>
                                        </p:tgtEl>
                                        <p:attrNameLst>
                                          <p:attrName>style.visibility</p:attrName>
                                        </p:attrNameLst>
                                      </p:cBhvr>
                                      <p:to>
                                        <p:strVal val="visible"/>
                                      </p:to>
                                    </p:set>
                                    <p:anim calcmode="lin" valueType="num">
                                      <p:cBhvr>
                                        <p:cTn id="67" dur="150" fill="hold"/>
                                        <p:tgtEl>
                                          <p:spTgt spid="104"/>
                                        </p:tgtEl>
                                        <p:attrNameLst>
                                          <p:attrName>ppt_x</p:attrName>
                                        </p:attrNameLst>
                                      </p:cBhvr>
                                      <p:tavLst>
                                        <p:tav tm="0">
                                          <p:val>
                                            <p:strVal val="#ppt_x"/>
                                          </p:val>
                                        </p:tav>
                                        <p:tav tm="50000">
                                          <p:val>
                                            <p:strVal val="#ppt_x+.1"/>
                                          </p:val>
                                        </p:tav>
                                        <p:tav tm="100000">
                                          <p:val>
                                            <p:strVal val="#ppt_x"/>
                                          </p:val>
                                        </p:tav>
                                      </p:tavLst>
                                    </p:anim>
                                    <p:anim calcmode="lin" valueType="num">
                                      <p:cBhvr>
                                        <p:cTn id="68" dur="150" fill="hold"/>
                                        <p:tgtEl>
                                          <p:spTgt spid="104"/>
                                        </p:tgtEl>
                                        <p:attrNameLst>
                                          <p:attrName>ppt_y</p:attrName>
                                        </p:attrNameLst>
                                      </p:cBhvr>
                                      <p:tavLst>
                                        <p:tav tm="0">
                                          <p:val>
                                            <p:strVal val="#ppt_y"/>
                                          </p:val>
                                        </p:tav>
                                        <p:tav tm="100000">
                                          <p:val>
                                            <p:strVal val="#ppt_y"/>
                                          </p:val>
                                        </p:tav>
                                      </p:tavLst>
                                    </p:anim>
                                    <p:anim calcmode="lin" valueType="num">
                                      <p:cBhvr>
                                        <p:cTn id="69" dur="150" fill="hold"/>
                                        <p:tgtEl>
                                          <p:spTgt spid="104"/>
                                        </p:tgtEl>
                                        <p:attrNameLst>
                                          <p:attrName>ppt_h</p:attrName>
                                        </p:attrNameLst>
                                      </p:cBhvr>
                                      <p:tavLst>
                                        <p:tav tm="0">
                                          <p:val>
                                            <p:strVal val="#ppt_h/10"/>
                                          </p:val>
                                        </p:tav>
                                        <p:tav tm="50000">
                                          <p:val>
                                            <p:strVal val="#ppt_h+.01"/>
                                          </p:val>
                                        </p:tav>
                                        <p:tav tm="100000">
                                          <p:val>
                                            <p:strVal val="#ppt_h"/>
                                          </p:val>
                                        </p:tav>
                                      </p:tavLst>
                                    </p:anim>
                                    <p:anim calcmode="lin" valueType="num">
                                      <p:cBhvr>
                                        <p:cTn id="70" dur="150" fill="hold"/>
                                        <p:tgtEl>
                                          <p:spTgt spid="104"/>
                                        </p:tgtEl>
                                        <p:attrNameLst>
                                          <p:attrName>ppt_w</p:attrName>
                                        </p:attrNameLst>
                                      </p:cBhvr>
                                      <p:tavLst>
                                        <p:tav tm="0">
                                          <p:val>
                                            <p:strVal val="#ppt_w/10"/>
                                          </p:val>
                                        </p:tav>
                                        <p:tav tm="50000">
                                          <p:val>
                                            <p:strVal val="#ppt_w+.01"/>
                                          </p:val>
                                        </p:tav>
                                        <p:tav tm="100000">
                                          <p:val>
                                            <p:strVal val="#ppt_w"/>
                                          </p:val>
                                        </p:tav>
                                      </p:tavLst>
                                    </p:anim>
                                    <p:animEffect transition="in" filter="fade">
                                      <p:cBhvr>
                                        <p:cTn id="71" dur="150" tmFilter="0,0; .5, 1; 1, 1"/>
                                        <p:tgtEl>
                                          <p:spTgt spid="104"/>
                                        </p:tgtEl>
                                      </p:cBhvr>
                                    </p:animEffect>
                                  </p:childTnLst>
                                </p:cTn>
                              </p:par>
                            </p:childTnLst>
                          </p:cTn>
                        </p:par>
                        <p:par>
                          <p:cTn id="72" fill="hold">
                            <p:stCondLst>
                              <p:cond delay="3330"/>
                            </p:stCondLst>
                            <p:childTnLst>
                              <p:par>
                                <p:cTn id="73" presetID="41" presetClass="entr" presetSubtype="0" fill="hold" grpId="0" nodeType="afterEffect">
                                  <p:stCondLst>
                                    <p:cond delay="0"/>
                                  </p:stCondLst>
                                  <p:iterate type="lt">
                                    <p:tmPct val="10000"/>
                                  </p:iterate>
                                  <p:childTnLst>
                                    <p:set>
                                      <p:cBhvr>
                                        <p:cTn id="74" dur="1" fill="hold">
                                          <p:stCondLst>
                                            <p:cond delay="0"/>
                                          </p:stCondLst>
                                        </p:cTn>
                                        <p:tgtEl>
                                          <p:spTgt spid="107"/>
                                        </p:tgtEl>
                                        <p:attrNameLst>
                                          <p:attrName>style.visibility</p:attrName>
                                        </p:attrNameLst>
                                      </p:cBhvr>
                                      <p:to>
                                        <p:strVal val="visible"/>
                                      </p:to>
                                    </p:set>
                                    <p:anim calcmode="lin" valueType="num">
                                      <p:cBhvr>
                                        <p:cTn id="75" dur="150" fill="hold"/>
                                        <p:tgtEl>
                                          <p:spTgt spid="107"/>
                                        </p:tgtEl>
                                        <p:attrNameLst>
                                          <p:attrName>ppt_x</p:attrName>
                                        </p:attrNameLst>
                                      </p:cBhvr>
                                      <p:tavLst>
                                        <p:tav tm="0">
                                          <p:val>
                                            <p:strVal val="#ppt_x"/>
                                          </p:val>
                                        </p:tav>
                                        <p:tav tm="50000">
                                          <p:val>
                                            <p:strVal val="#ppt_x+.1"/>
                                          </p:val>
                                        </p:tav>
                                        <p:tav tm="100000">
                                          <p:val>
                                            <p:strVal val="#ppt_x"/>
                                          </p:val>
                                        </p:tav>
                                      </p:tavLst>
                                    </p:anim>
                                    <p:anim calcmode="lin" valueType="num">
                                      <p:cBhvr>
                                        <p:cTn id="76" dur="150" fill="hold"/>
                                        <p:tgtEl>
                                          <p:spTgt spid="107"/>
                                        </p:tgtEl>
                                        <p:attrNameLst>
                                          <p:attrName>ppt_y</p:attrName>
                                        </p:attrNameLst>
                                      </p:cBhvr>
                                      <p:tavLst>
                                        <p:tav tm="0">
                                          <p:val>
                                            <p:strVal val="#ppt_y"/>
                                          </p:val>
                                        </p:tav>
                                        <p:tav tm="100000">
                                          <p:val>
                                            <p:strVal val="#ppt_y"/>
                                          </p:val>
                                        </p:tav>
                                      </p:tavLst>
                                    </p:anim>
                                    <p:anim calcmode="lin" valueType="num">
                                      <p:cBhvr>
                                        <p:cTn id="77" dur="150" fill="hold"/>
                                        <p:tgtEl>
                                          <p:spTgt spid="107"/>
                                        </p:tgtEl>
                                        <p:attrNameLst>
                                          <p:attrName>ppt_h</p:attrName>
                                        </p:attrNameLst>
                                      </p:cBhvr>
                                      <p:tavLst>
                                        <p:tav tm="0">
                                          <p:val>
                                            <p:strVal val="#ppt_h/10"/>
                                          </p:val>
                                        </p:tav>
                                        <p:tav tm="50000">
                                          <p:val>
                                            <p:strVal val="#ppt_h+.01"/>
                                          </p:val>
                                        </p:tav>
                                        <p:tav tm="100000">
                                          <p:val>
                                            <p:strVal val="#ppt_h"/>
                                          </p:val>
                                        </p:tav>
                                      </p:tavLst>
                                    </p:anim>
                                    <p:anim calcmode="lin" valueType="num">
                                      <p:cBhvr>
                                        <p:cTn id="78" dur="150" fill="hold"/>
                                        <p:tgtEl>
                                          <p:spTgt spid="107"/>
                                        </p:tgtEl>
                                        <p:attrNameLst>
                                          <p:attrName>ppt_w</p:attrName>
                                        </p:attrNameLst>
                                      </p:cBhvr>
                                      <p:tavLst>
                                        <p:tav tm="0">
                                          <p:val>
                                            <p:strVal val="#ppt_w/10"/>
                                          </p:val>
                                        </p:tav>
                                        <p:tav tm="50000">
                                          <p:val>
                                            <p:strVal val="#ppt_w+.01"/>
                                          </p:val>
                                        </p:tav>
                                        <p:tav tm="100000">
                                          <p:val>
                                            <p:strVal val="#ppt_w"/>
                                          </p:val>
                                        </p:tav>
                                      </p:tavLst>
                                    </p:anim>
                                    <p:animEffect transition="in" filter="fade">
                                      <p:cBhvr>
                                        <p:cTn id="79" dur="150" tmFilter="0,0; .5, 1; 1, 1"/>
                                        <p:tgtEl>
                                          <p:spTgt spid="107"/>
                                        </p:tgtEl>
                                      </p:cBhvr>
                                    </p:animEffect>
                                  </p:childTnLst>
                                </p:cTn>
                              </p:par>
                            </p:childTnLst>
                          </p:cTn>
                        </p:par>
                        <p:par>
                          <p:cTn id="80" fill="hold">
                            <p:stCondLst>
                              <p:cond delay="4035"/>
                            </p:stCondLst>
                            <p:childTnLst>
                              <p:par>
                                <p:cTn id="81" presetID="41" presetClass="entr" presetSubtype="0" fill="hold" grpId="0" nodeType="afterEffect">
                                  <p:stCondLst>
                                    <p:cond delay="0"/>
                                  </p:stCondLst>
                                  <p:iterate type="lt">
                                    <p:tmPct val="10000"/>
                                  </p:iterate>
                                  <p:childTnLst>
                                    <p:set>
                                      <p:cBhvr>
                                        <p:cTn id="82" dur="1" fill="hold">
                                          <p:stCondLst>
                                            <p:cond delay="0"/>
                                          </p:stCondLst>
                                        </p:cTn>
                                        <p:tgtEl>
                                          <p:spTgt spid="108"/>
                                        </p:tgtEl>
                                        <p:attrNameLst>
                                          <p:attrName>style.visibility</p:attrName>
                                        </p:attrNameLst>
                                      </p:cBhvr>
                                      <p:to>
                                        <p:strVal val="visible"/>
                                      </p:to>
                                    </p:set>
                                    <p:anim calcmode="lin" valueType="num">
                                      <p:cBhvr>
                                        <p:cTn id="83" dur="150" fill="hold"/>
                                        <p:tgtEl>
                                          <p:spTgt spid="108"/>
                                        </p:tgtEl>
                                        <p:attrNameLst>
                                          <p:attrName>ppt_x</p:attrName>
                                        </p:attrNameLst>
                                      </p:cBhvr>
                                      <p:tavLst>
                                        <p:tav tm="0">
                                          <p:val>
                                            <p:strVal val="#ppt_x"/>
                                          </p:val>
                                        </p:tav>
                                        <p:tav tm="50000">
                                          <p:val>
                                            <p:strVal val="#ppt_x+.1"/>
                                          </p:val>
                                        </p:tav>
                                        <p:tav tm="100000">
                                          <p:val>
                                            <p:strVal val="#ppt_x"/>
                                          </p:val>
                                        </p:tav>
                                      </p:tavLst>
                                    </p:anim>
                                    <p:anim calcmode="lin" valueType="num">
                                      <p:cBhvr>
                                        <p:cTn id="84" dur="150" fill="hold"/>
                                        <p:tgtEl>
                                          <p:spTgt spid="108"/>
                                        </p:tgtEl>
                                        <p:attrNameLst>
                                          <p:attrName>ppt_y</p:attrName>
                                        </p:attrNameLst>
                                      </p:cBhvr>
                                      <p:tavLst>
                                        <p:tav tm="0">
                                          <p:val>
                                            <p:strVal val="#ppt_y"/>
                                          </p:val>
                                        </p:tav>
                                        <p:tav tm="100000">
                                          <p:val>
                                            <p:strVal val="#ppt_y"/>
                                          </p:val>
                                        </p:tav>
                                      </p:tavLst>
                                    </p:anim>
                                    <p:anim calcmode="lin" valueType="num">
                                      <p:cBhvr>
                                        <p:cTn id="85" dur="150" fill="hold"/>
                                        <p:tgtEl>
                                          <p:spTgt spid="108"/>
                                        </p:tgtEl>
                                        <p:attrNameLst>
                                          <p:attrName>ppt_h</p:attrName>
                                        </p:attrNameLst>
                                      </p:cBhvr>
                                      <p:tavLst>
                                        <p:tav tm="0">
                                          <p:val>
                                            <p:strVal val="#ppt_h/10"/>
                                          </p:val>
                                        </p:tav>
                                        <p:tav tm="50000">
                                          <p:val>
                                            <p:strVal val="#ppt_h+.01"/>
                                          </p:val>
                                        </p:tav>
                                        <p:tav tm="100000">
                                          <p:val>
                                            <p:strVal val="#ppt_h"/>
                                          </p:val>
                                        </p:tav>
                                      </p:tavLst>
                                    </p:anim>
                                    <p:anim calcmode="lin" valueType="num">
                                      <p:cBhvr>
                                        <p:cTn id="86" dur="150" fill="hold"/>
                                        <p:tgtEl>
                                          <p:spTgt spid="108"/>
                                        </p:tgtEl>
                                        <p:attrNameLst>
                                          <p:attrName>ppt_w</p:attrName>
                                        </p:attrNameLst>
                                      </p:cBhvr>
                                      <p:tavLst>
                                        <p:tav tm="0">
                                          <p:val>
                                            <p:strVal val="#ppt_w/10"/>
                                          </p:val>
                                        </p:tav>
                                        <p:tav tm="50000">
                                          <p:val>
                                            <p:strVal val="#ppt_w+.01"/>
                                          </p:val>
                                        </p:tav>
                                        <p:tav tm="100000">
                                          <p:val>
                                            <p:strVal val="#ppt_w"/>
                                          </p:val>
                                        </p:tav>
                                      </p:tavLst>
                                    </p:anim>
                                    <p:animEffect transition="in" filter="fade">
                                      <p:cBhvr>
                                        <p:cTn id="87" dur="150" tmFilter="0,0; .5, 1; 1, 1"/>
                                        <p:tgtEl>
                                          <p:spTgt spid="108"/>
                                        </p:tgtEl>
                                      </p:cBhvr>
                                    </p:animEffect>
                                  </p:childTnLst>
                                </p:cTn>
                              </p:par>
                            </p:childTnLst>
                          </p:cTn>
                        </p:par>
                        <p:par>
                          <p:cTn id="88" fill="hold">
                            <p:stCondLst>
                              <p:cond delay="5010"/>
                            </p:stCondLst>
                            <p:childTnLst>
                              <p:par>
                                <p:cTn id="89" presetID="41" presetClass="entr" presetSubtype="0" fill="hold" grpId="0" nodeType="afterEffect">
                                  <p:stCondLst>
                                    <p:cond delay="0"/>
                                  </p:stCondLst>
                                  <p:iterate type="lt">
                                    <p:tmPct val="10000"/>
                                  </p:iterate>
                                  <p:childTnLst>
                                    <p:set>
                                      <p:cBhvr>
                                        <p:cTn id="90" dur="1" fill="hold">
                                          <p:stCondLst>
                                            <p:cond delay="0"/>
                                          </p:stCondLst>
                                        </p:cTn>
                                        <p:tgtEl>
                                          <p:spTgt spid="110"/>
                                        </p:tgtEl>
                                        <p:attrNameLst>
                                          <p:attrName>style.visibility</p:attrName>
                                        </p:attrNameLst>
                                      </p:cBhvr>
                                      <p:to>
                                        <p:strVal val="visible"/>
                                      </p:to>
                                    </p:set>
                                    <p:anim calcmode="lin" valueType="num">
                                      <p:cBhvr>
                                        <p:cTn id="91" dur="150" fill="hold"/>
                                        <p:tgtEl>
                                          <p:spTgt spid="110"/>
                                        </p:tgtEl>
                                        <p:attrNameLst>
                                          <p:attrName>ppt_x</p:attrName>
                                        </p:attrNameLst>
                                      </p:cBhvr>
                                      <p:tavLst>
                                        <p:tav tm="0">
                                          <p:val>
                                            <p:strVal val="#ppt_x"/>
                                          </p:val>
                                        </p:tav>
                                        <p:tav tm="50000">
                                          <p:val>
                                            <p:strVal val="#ppt_x+.1"/>
                                          </p:val>
                                        </p:tav>
                                        <p:tav tm="100000">
                                          <p:val>
                                            <p:strVal val="#ppt_x"/>
                                          </p:val>
                                        </p:tav>
                                      </p:tavLst>
                                    </p:anim>
                                    <p:anim calcmode="lin" valueType="num">
                                      <p:cBhvr>
                                        <p:cTn id="92" dur="150" fill="hold"/>
                                        <p:tgtEl>
                                          <p:spTgt spid="110"/>
                                        </p:tgtEl>
                                        <p:attrNameLst>
                                          <p:attrName>ppt_y</p:attrName>
                                        </p:attrNameLst>
                                      </p:cBhvr>
                                      <p:tavLst>
                                        <p:tav tm="0">
                                          <p:val>
                                            <p:strVal val="#ppt_y"/>
                                          </p:val>
                                        </p:tav>
                                        <p:tav tm="100000">
                                          <p:val>
                                            <p:strVal val="#ppt_y"/>
                                          </p:val>
                                        </p:tav>
                                      </p:tavLst>
                                    </p:anim>
                                    <p:anim calcmode="lin" valueType="num">
                                      <p:cBhvr>
                                        <p:cTn id="93" dur="150" fill="hold"/>
                                        <p:tgtEl>
                                          <p:spTgt spid="110"/>
                                        </p:tgtEl>
                                        <p:attrNameLst>
                                          <p:attrName>ppt_h</p:attrName>
                                        </p:attrNameLst>
                                      </p:cBhvr>
                                      <p:tavLst>
                                        <p:tav tm="0">
                                          <p:val>
                                            <p:strVal val="#ppt_h/10"/>
                                          </p:val>
                                        </p:tav>
                                        <p:tav tm="50000">
                                          <p:val>
                                            <p:strVal val="#ppt_h+.01"/>
                                          </p:val>
                                        </p:tav>
                                        <p:tav tm="100000">
                                          <p:val>
                                            <p:strVal val="#ppt_h"/>
                                          </p:val>
                                        </p:tav>
                                      </p:tavLst>
                                    </p:anim>
                                    <p:anim calcmode="lin" valueType="num">
                                      <p:cBhvr>
                                        <p:cTn id="94" dur="150" fill="hold"/>
                                        <p:tgtEl>
                                          <p:spTgt spid="110"/>
                                        </p:tgtEl>
                                        <p:attrNameLst>
                                          <p:attrName>ppt_w</p:attrName>
                                        </p:attrNameLst>
                                      </p:cBhvr>
                                      <p:tavLst>
                                        <p:tav tm="0">
                                          <p:val>
                                            <p:strVal val="#ppt_w/10"/>
                                          </p:val>
                                        </p:tav>
                                        <p:tav tm="50000">
                                          <p:val>
                                            <p:strVal val="#ppt_w+.01"/>
                                          </p:val>
                                        </p:tav>
                                        <p:tav tm="100000">
                                          <p:val>
                                            <p:strVal val="#ppt_w"/>
                                          </p:val>
                                        </p:tav>
                                      </p:tavLst>
                                    </p:anim>
                                    <p:animEffect transition="in" filter="fade">
                                      <p:cBhvr>
                                        <p:cTn id="95" dur="150" tmFilter="0,0; .5, 1; 1, 1"/>
                                        <p:tgtEl>
                                          <p:spTgt spid="110"/>
                                        </p:tgtEl>
                                      </p:cBhvr>
                                    </p:animEffect>
                                  </p:childTnLst>
                                </p:cTn>
                              </p:par>
                              <p:par>
                                <p:cTn id="96" presetID="41" presetClass="entr" presetSubtype="0" fill="hold" grpId="0" nodeType="withEffect">
                                  <p:stCondLst>
                                    <p:cond delay="0"/>
                                  </p:stCondLst>
                                  <p:iterate type="lt">
                                    <p:tmPct val="10000"/>
                                  </p:iterate>
                                  <p:childTnLst>
                                    <p:set>
                                      <p:cBhvr>
                                        <p:cTn id="97" dur="1" fill="hold">
                                          <p:stCondLst>
                                            <p:cond delay="0"/>
                                          </p:stCondLst>
                                        </p:cTn>
                                        <p:tgtEl>
                                          <p:spTgt spid="37"/>
                                        </p:tgtEl>
                                        <p:attrNameLst>
                                          <p:attrName>style.visibility</p:attrName>
                                        </p:attrNameLst>
                                      </p:cBhvr>
                                      <p:to>
                                        <p:strVal val="visible"/>
                                      </p:to>
                                    </p:set>
                                    <p:anim calcmode="lin" valueType="num">
                                      <p:cBhvr>
                                        <p:cTn id="98" dur="150" fill="hold"/>
                                        <p:tgtEl>
                                          <p:spTgt spid="37"/>
                                        </p:tgtEl>
                                        <p:attrNameLst>
                                          <p:attrName>ppt_x</p:attrName>
                                        </p:attrNameLst>
                                      </p:cBhvr>
                                      <p:tavLst>
                                        <p:tav tm="0">
                                          <p:val>
                                            <p:strVal val="#ppt_x"/>
                                          </p:val>
                                        </p:tav>
                                        <p:tav tm="50000">
                                          <p:val>
                                            <p:strVal val="#ppt_x+.1"/>
                                          </p:val>
                                        </p:tav>
                                        <p:tav tm="100000">
                                          <p:val>
                                            <p:strVal val="#ppt_x"/>
                                          </p:val>
                                        </p:tav>
                                      </p:tavLst>
                                    </p:anim>
                                    <p:anim calcmode="lin" valueType="num">
                                      <p:cBhvr>
                                        <p:cTn id="99" dur="150" fill="hold"/>
                                        <p:tgtEl>
                                          <p:spTgt spid="37"/>
                                        </p:tgtEl>
                                        <p:attrNameLst>
                                          <p:attrName>ppt_y</p:attrName>
                                        </p:attrNameLst>
                                      </p:cBhvr>
                                      <p:tavLst>
                                        <p:tav tm="0">
                                          <p:val>
                                            <p:strVal val="#ppt_y"/>
                                          </p:val>
                                        </p:tav>
                                        <p:tav tm="100000">
                                          <p:val>
                                            <p:strVal val="#ppt_y"/>
                                          </p:val>
                                        </p:tav>
                                      </p:tavLst>
                                    </p:anim>
                                    <p:anim calcmode="lin" valueType="num">
                                      <p:cBhvr>
                                        <p:cTn id="100" dur="150" fill="hold"/>
                                        <p:tgtEl>
                                          <p:spTgt spid="37"/>
                                        </p:tgtEl>
                                        <p:attrNameLst>
                                          <p:attrName>ppt_h</p:attrName>
                                        </p:attrNameLst>
                                      </p:cBhvr>
                                      <p:tavLst>
                                        <p:tav tm="0">
                                          <p:val>
                                            <p:strVal val="#ppt_h/10"/>
                                          </p:val>
                                        </p:tav>
                                        <p:tav tm="50000">
                                          <p:val>
                                            <p:strVal val="#ppt_h+.01"/>
                                          </p:val>
                                        </p:tav>
                                        <p:tav tm="100000">
                                          <p:val>
                                            <p:strVal val="#ppt_h"/>
                                          </p:val>
                                        </p:tav>
                                      </p:tavLst>
                                    </p:anim>
                                    <p:anim calcmode="lin" valueType="num">
                                      <p:cBhvr>
                                        <p:cTn id="101" dur="150" fill="hold"/>
                                        <p:tgtEl>
                                          <p:spTgt spid="37"/>
                                        </p:tgtEl>
                                        <p:attrNameLst>
                                          <p:attrName>ppt_w</p:attrName>
                                        </p:attrNameLst>
                                      </p:cBhvr>
                                      <p:tavLst>
                                        <p:tav tm="0">
                                          <p:val>
                                            <p:strVal val="#ppt_w/10"/>
                                          </p:val>
                                        </p:tav>
                                        <p:tav tm="50000">
                                          <p:val>
                                            <p:strVal val="#ppt_w+.01"/>
                                          </p:val>
                                        </p:tav>
                                        <p:tav tm="100000">
                                          <p:val>
                                            <p:strVal val="#ppt_w"/>
                                          </p:val>
                                        </p:tav>
                                      </p:tavLst>
                                    </p:anim>
                                    <p:animEffect transition="in" filter="fade">
                                      <p:cBhvr>
                                        <p:cTn id="102" dur="150" tmFilter="0,0; .5, 1; 1, 1"/>
                                        <p:tgtEl>
                                          <p:spTgt spid="37"/>
                                        </p:tgtEl>
                                      </p:cBhvr>
                                    </p:animEffect>
                                  </p:childTnLst>
                                </p:cTn>
                              </p:par>
                              <p:par>
                                <p:cTn id="103" presetID="41" presetClass="entr" presetSubtype="0" fill="hold" grpId="0" nodeType="withEffect">
                                  <p:stCondLst>
                                    <p:cond delay="0"/>
                                  </p:stCondLst>
                                  <p:iterate type="lt">
                                    <p:tmPct val="10000"/>
                                  </p:iterate>
                                  <p:childTnLst>
                                    <p:set>
                                      <p:cBhvr>
                                        <p:cTn id="104" dur="1" fill="hold">
                                          <p:stCondLst>
                                            <p:cond delay="0"/>
                                          </p:stCondLst>
                                        </p:cTn>
                                        <p:tgtEl>
                                          <p:spTgt spid="38"/>
                                        </p:tgtEl>
                                        <p:attrNameLst>
                                          <p:attrName>style.visibility</p:attrName>
                                        </p:attrNameLst>
                                      </p:cBhvr>
                                      <p:to>
                                        <p:strVal val="visible"/>
                                      </p:to>
                                    </p:set>
                                    <p:anim calcmode="lin" valueType="num">
                                      <p:cBhvr>
                                        <p:cTn id="105" dur="150" fill="hold"/>
                                        <p:tgtEl>
                                          <p:spTgt spid="38"/>
                                        </p:tgtEl>
                                        <p:attrNameLst>
                                          <p:attrName>ppt_x</p:attrName>
                                        </p:attrNameLst>
                                      </p:cBhvr>
                                      <p:tavLst>
                                        <p:tav tm="0">
                                          <p:val>
                                            <p:strVal val="#ppt_x"/>
                                          </p:val>
                                        </p:tav>
                                        <p:tav tm="50000">
                                          <p:val>
                                            <p:strVal val="#ppt_x+.1"/>
                                          </p:val>
                                        </p:tav>
                                        <p:tav tm="100000">
                                          <p:val>
                                            <p:strVal val="#ppt_x"/>
                                          </p:val>
                                        </p:tav>
                                      </p:tavLst>
                                    </p:anim>
                                    <p:anim calcmode="lin" valueType="num">
                                      <p:cBhvr>
                                        <p:cTn id="106" dur="150" fill="hold"/>
                                        <p:tgtEl>
                                          <p:spTgt spid="38"/>
                                        </p:tgtEl>
                                        <p:attrNameLst>
                                          <p:attrName>ppt_y</p:attrName>
                                        </p:attrNameLst>
                                      </p:cBhvr>
                                      <p:tavLst>
                                        <p:tav tm="0">
                                          <p:val>
                                            <p:strVal val="#ppt_y"/>
                                          </p:val>
                                        </p:tav>
                                        <p:tav tm="100000">
                                          <p:val>
                                            <p:strVal val="#ppt_y"/>
                                          </p:val>
                                        </p:tav>
                                      </p:tavLst>
                                    </p:anim>
                                    <p:anim calcmode="lin" valueType="num">
                                      <p:cBhvr>
                                        <p:cTn id="107" dur="150" fill="hold"/>
                                        <p:tgtEl>
                                          <p:spTgt spid="38"/>
                                        </p:tgtEl>
                                        <p:attrNameLst>
                                          <p:attrName>ppt_h</p:attrName>
                                        </p:attrNameLst>
                                      </p:cBhvr>
                                      <p:tavLst>
                                        <p:tav tm="0">
                                          <p:val>
                                            <p:strVal val="#ppt_h/10"/>
                                          </p:val>
                                        </p:tav>
                                        <p:tav tm="50000">
                                          <p:val>
                                            <p:strVal val="#ppt_h+.01"/>
                                          </p:val>
                                        </p:tav>
                                        <p:tav tm="100000">
                                          <p:val>
                                            <p:strVal val="#ppt_h"/>
                                          </p:val>
                                        </p:tav>
                                      </p:tavLst>
                                    </p:anim>
                                    <p:anim calcmode="lin" valueType="num">
                                      <p:cBhvr>
                                        <p:cTn id="108" dur="150" fill="hold"/>
                                        <p:tgtEl>
                                          <p:spTgt spid="38"/>
                                        </p:tgtEl>
                                        <p:attrNameLst>
                                          <p:attrName>ppt_w</p:attrName>
                                        </p:attrNameLst>
                                      </p:cBhvr>
                                      <p:tavLst>
                                        <p:tav tm="0">
                                          <p:val>
                                            <p:strVal val="#ppt_w/10"/>
                                          </p:val>
                                        </p:tav>
                                        <p:tav tm="50000">
                                          <p:val>
                                            <p:strVal val="#ppt_w+.01"/>
                                          </p:val>
                                        </p:tav>
                                        <p:tav tm="100000">
                                          <p:val>
                                            <p:strVal val="#ppt_w"/>
                                          </p:val>
                                        </p:tav>
                                      </p:tavLst>
                                    </p:anim>
                                    <p:animEffect transition="in" filter="fade">
                                      <p:cBhvr>
                                        <p:cTn id="109" dur="150" tmFilter="0,0; .5, 1; 1, 1"/>
                                        <p:tgtEl>
                                          <p:spTgt spid="38"/>
                                        </p:tgtEl>
                                      </p:cBhvr>
                                    </p:animEffect>
                                  </p:childTnLst>
                                </p:cTn>
                              </p:par>
                            </p:childTnLst>
                          </p:cTn>
                        </p:par>
                        <p:par>
                          <p:cTn id="110" fill="hold">
                            <p:stCondLst>
                              <p:cond delay="5955"/>
                            </p:stCondLst>
                            <p:childTnLst>
                              <p:par>
                                <p:cTn id="111" presetID="41" presetClass="entr" presetSubtype="0" fill="hold" grpId="0" nodeType="afterEffect">
                                  <p:stCondLst>
                                    <p:cond delay="0"/>
                                  </p:stCondLst>
                                  <p:iterate type="lt">
                                    <p:tmPct val="10000"/>
                                  </p:iterate>
                                  <p:childTnLst>
                                    <p:set>
                                      <p:cBhvr>
                                        <p:cTn id="112" dur="1" fill="hold">
                                          <p:stCondLst>
                                            <p:cond delay="0"/>
                                          </p:stCondLst>
                                        </p:cTn>
                                        <p:tgtEl>
                                          <p:spTgt spid="39"/>
                                        </p:tgtEl>
                                        <p:attrNameLst>
                                          <p:attrName>style.visibility</p:attrName>
                                        </p:attrNameLst>
                                      </p:cBhvr>
                                      <p:to>
                                        <p:strVal val="visible"/>
                                      </p:to>
                                    </p:set>
                                    <p:anim calcmode="lin" valueType="num">
                                      <p:cBhvr>
                                        <p:cTn id="113" dur="150" fill="hold"/>
                                        <p:tgtEl>
                                          <p:spTgt spid="39"/>
                                        </p:tgtEl>
                                        <p:attrNameLst>
                                          <p:attrName>ppt_x</p:attrName>
                                        </p:attrNameLst>
                                      </p:cBhvr>
                                      <p:tavLst>
                                        <p:tav tm="0">
                                          <p:val>
                                            <p:strVal val="#ppt_x"/>
                                          </p:val>
                                        </p:tav>
                                        <p:tav tm="50000">
                                          <p:val>
                                            <p:strVal val="#ppt_x+.1"/>
                                          </p:val>
                                        </p:tav>
                                        <p:tav tm="100000">
                                          <p:val>
                                            <p:strVal val="#ppt_x"/>
                                          </p:val>
                                        </p:tav>
                                      </p:tavLst>
                                    </p:anim>
                                    <p:anim calcmode="lin" valueType="num">
                                      <p:cBhvr>
                                        <p:cTn id="114" dur="150" fill="hold"/>
                                        <p:tgtEl>
                                          <p:spTgt spid="39"/>
                                        </p:tgtEl>
                                        <p:attrNameLst>
                                          <p:attrName>ppt_y</p:attrName>
                                        </p:attrNameLst>
                                      </p:cBhvr>
                                      <p:tavLst>
                                        <p:tav tm="0">
                                          <p:val>
                                            <p:strVal val="#ppt_y"/>
                                          </p:val>
                                        </p:tav>
                                        <p:tav tm="100000">
                                          <p:val>
                                            <p:strVal val="#ppt_y"/>
                                          </p:val>
                                        </p:tav>
                                      </p:tavLst>
                                    </p:anim>
                                    <p:anim calcmode="lin" valueType="num">
                                      <p:cBhvr>
                                        <p:cTn id="115" dur="150" fill="hold"/>
                                        <p:tgtEl>
                                          <p:spTgt spid="39"/>
                                        </p:tgtEl>
                                        <p:attrNameLst>
                                          <p:attrName>ppt_h</p:attrName>
                                        </p:attrNameLst>
                                      </p:cBhvr>
                                      <p:tavLst>
                                        <p:tav tm="0">
                                          <p:val>
                                            <p:strVal val="#ppt_h/10"/>
                                          </p:val>
                                        </p:tav>
                                        <p:tav tm="50000">
                                          <p:val>
                                            <p:strVal val="#ppt_h+.01"/>
                                          </p:val>
                                        </p:tav>
                                        <p:tav tm="100000">
                                          <p:val>
                                            <p:strVal val="#ppt_h"/>
                                          </p:val>
                                        </p:tav>
                                      </p:tavLst>
                                    </p:anim>
                                    <p:anim calcmode="lin" valueType="num">
                                      <p:cBhvr>
                                        <p:cTn id="116" dur="150" fill="hold"/>
                                        <p:tgtEl>
                                          <p:spTgt spid="39"/>
                                        </p:tgtEl>
                                        <p:attrNameLst>
                                          <p:attrName>ppt_w</p:attrName>
                                        </p:attrNameLst>
                                      </p:cBhvr>
                                      <p:tavLst>
                                        <p:tav tm="0">
                                          <p:val>
                                            <p:strVal val="#ppt_w/10"/>
                                          </p:val>
                                        </p:tav>
                                        <p:tav tm="50000">
                                          <p:val>
                                            <p:strVal val="#ppt_w+.01"/>
                                          </p:val>
                                        </p:tav>
                                        <p:tav tm="100000">
                                          <p:val>
                                            <p:strVal val="#ppt_w"/>
                                          </p:val>
                                        </p:tav>
                                      </p:tavLst>
                                    </p:anim>
                                    <p:animEffect transition="in" filter="fade">
                                      <p:cBhvr>
                                        <p:cTn id="117" dur="150" tmFilter="0,0; .5, 1; 1, 1"/>
                                        <p:tgtEl>
                                          <p:spTgt spid="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animBg="1"/>
      <p:bldP spid="49" grpId="0" animBg="1"/>
      <p:bldP spid="50" grpId="0" animBg="1"/>
      <p:bldP spid="51" grpId="0" animBg="1"/>
      <p:bldP spid="66" grpId="0"/>
      <p:bldP spid="102" grpId="0"/>
      <p:bldP spid="103" grpId="0"/>
      <p:bldP spid="104" grpId="0"/>
      <p:bldP spid="105" grpId="0"/>
      <p:bldP spid="106" grpId="0"/>
      <p:bldP spid="107" grpId="0"/>
      <p:bldP spid="108" grpId="0"/>
      <p:bldP spid="109" grpId="0"/>
      <p:bldP spid="110" grpId="0"/>
      <p:bldP spid="37" grpId="0"/>
      <p:bldP spid="38" grpId="0"/>
      <p:bldP spid="39"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gradFill>
          <a:gsLst>
            <a:gs pos="0">
              <a:schemeClr val="bg1"/>
            </a:gs>
            <a:gs pos="81000">
              <a:schemeClr val="bg1"/>
            </a:gs>
            <a:gs pos="92000">
              <a:schemeClr val="bg1">
                <a:lumMod val="95000"/>
              </a:schemeClr>
            </a:gs>
            <a:gs pos="100000">
              <a:schemeClr val="accent1">
                <a:lumMod val="30000"/>
                <a:lumOff val="70000"/>
              </a:schemeClr>
            </a:gs>
          </a:gsLst>
          <a:lin ang="10800000" scaled="0"/>
        </a:gradFill>
        <a:effectLst/>
      </p:bgPr>
    </p:bg>
    <p:spTree>
      <p:nvGrpSpPr>
        <p:cNvPr id="1" name=""/>
        <p:cNvGrpSpPr/>
        <p:nvPr/>
      </p:nvGrpSpPr>
      <p:grpSpPr>
        <a:xfrm>
          <a:off x="0" y="0"/>
          <a:ext cx="0" cy="0"/>
          <a:chOff x="0" y="0"/>
          <a:chExt cx="0" cy="0"/>
        </a:xfrm>
      </p:grpSpPr>
      <p:pic>
        <p:nvPicPr>
          <p:cNvPr id="23" name="صورة 22"/>
          <p:cNvPicPr>
            <a:picLocks noChangeAspect="1"/>
          </p:cNvPicPr>
          <p:nvPr/>
        </p:nvPicPr>
        <p:blipFill rotWithShape="1">
          <a:blip r:embed="rId3" cstate="print">
            <a:alphaModFix amt="5000"/>
            <a:extLst>
              <a:ext uri="{28A0092B-C50C-407E-A947-70E740481C1C}">
                <a14:useLocalDpi xmlns:a14="http://schemas.microsoft.com/office/drawing/2010/main" val="0"/>
              </a:ext>
            </a:extLst>
          </a:blip>
          <a:srcRect l="25586" t="32295" r="25033" b="38551"/>
          <a:stretch/>
        </p:blipFill>
        <p:spPr>
          <a:xfrm>
            <a:off x="154213" y="5010964"/>
            <a:ext cx="3128525" cy="1847036"/>
          </a:xfrm>
          <a:prstGeom prst="rect">
            <a:avLst/>
          </a:prstGeom>
        </p:spPr>
      </p:pic>
      <p:pic>
        <p:nvPicPr>
          <p:cNvPr id="4" name="صورة 3" hidden="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234439" y="642891"/>
            <a:ext cx="2629303" cy="5693317"/>
          </a:xfrm>
          <a:prstGeom prst="rect">
            <a:avLst/>
          </a:prstGeom>
        </p:spPr>
      </p:pic>
      <p:pic>
        <p:nvPicPr>
          <p:cNvPr id="21" name="صورة 20">
            <a:extLst>
              <a:ext uri="{FF2B5EF4-FFF2-40B4-BE49-F238E27FC236}">
                <a16:creationId xmlns:a16="http://schemas.microsoft.com/office/drawing/2014/main" id="{9F210FA8-C448-7495-FA92-BA10970366B7}"/>
              </a:ext>
            </a:extLst>
          </p:cNvPr>
          <p:cNvPicPr>
            <a:picLocks noChangeAspect="1"/>
          </p:cNvPicPr>
          <p:nvPr/>
        </p:nvPicPr>
        <p:blipFill rotWithShape="1">
          <a:blip r:embed="rId5" cstate="print">
            <a:alphaModFix amt="20000"/>
            <a:duotone>
              <a:schemeClr val="accent2">
                <a:shade val="45000"/>
                <a:satMod val="135000"/>
              </a:schemeClr>
              <a:prstClr val="white"/>
            </a:duotone>
            <a:extLst>
              <a:ext uri="{28A0092B-C50C-407E-A947-70E740481C1C}">
                <a14:useLocalDpi xmlns:a14="http://schemas.microsoft.com/office/drawing/2010/main" val="0"/>
              </a:ext>
            </a:extLst>
          </a:blip>
          <a:srcRect l="25586" t="32295" r="25033" b="38551"/>
          <a:stretch/>
        </p:blipFill>
        <p:spPr>
          <a:xfrm>
            <a:off x="499351" y="4900176"/>
            <a:ext cx="1986062" cy="1172542"/>
          </a:xfrm>
          <a:prstGeom prst="rect">
            <a:avLst/>
          </a:prstGeom>
        </p:spPr>
      </p:pic>
      <p:sp>
        <p:nvSpPr>
          <p:cNvPr id="14" name="TextBox 7">
            <a:extLst>
              <a:ext uri="{FF2B5EF4-FFF2-40B4-BE49-F238E27FC236}">
                <a16:creationId xmlns:a16="http://schemas.microsoft.com/office/drawing/2014/main" id="{3D6C4DD3-C232-6B10-058D-E9BCE155CEDB}"/>
              </a:ext>
            </a:extLst>
          </p:cNvPr>
          <p:cNvSpPr txBox="1"/>
          <p:nvPr/>
        </p:nvSpPr>
        <p:spPr>
          <a:xfrm>
            <a:off x="1496723" y="6309700"/>
            <a:ext cx="3300865" cy="338554"/>
          </a:xfrm>
          <a:prstGeom prst="rect">
            <a:avLst/>
          </a:prstGeom>
          <a:noFill/>
        </p:spPr>
        <p:txBody>
          <a:bodyPr wrap="square">
            <a:spAutoFit/>
          </a:bodyPr>
          <a:lstStyle/>
          <a:p>
            <a:r>
              <a:rPr lang="en-US" sz="1600" dirty="0">
                <a:solidFill>
                  <a:schemeClr val="bg1">
                    <a:lumMod val="65000"/>
                  </a:schemeClr>
                </a:solidFill>
              </a:rPr>
              <a:t>Be An Entrepreneur 2022-2023</a:t>
            </a:r>
          </a:p>
        </p:txBody>
      </p:sp>
      <p:cxnSp>
        <p:nvCxnSpPr>
          <p:cNvPr id="61" name="رابط مستقيم 60">
            <a:extLst>
              <a:ext uri="{FF2B5EF4-FFF2-40B4-BE49-F238E27FC236}">
                <a16:creationId xmlns:a16="http://schemas.microsoft.com/office/drawing/2014/main" id="{50FA2C9B-58E4-2815-0A1D-9DC9B3DD7C07}"/>
              </a:ext>
            </a:extLst>
          </p:cNvPr>
          <p:cNvCxnSpPr/>
          <p:nvPr/>
        </p:nvCxnSpPr>
        <p:spPr>
          <a:xfrm flipH="1">
            <a:off x="1272109" y="6256700"/>
            <a:ext cx="4392000" cy="0"/>
          </a:xfrm>
          <a:prstGeom prst="line">
            <a:avLst/>
          </a:prstGeom>
          <a:noFill/>
          <a:ln w="19050" cap="rnd" cmpd="sng" algn="ctr">
            <a:solidFill>
              <a:srgbClr val="4472C4">
                <a:shade val="50000"/>
              </a:srgbClr>
            </a:solidFill>
            <a:prstDash val="lgDash"/>
            <a:miter lim="800000"/>
            <a:headEnd type="oval" w="lg" len="lg"/>
            <a:tailEnd type="oval" w="lg" len="lg"/>
          </a:ln>
          <a:effectLst/>
        </p:spPr>
      </p:cxnSp>
      <p:sp>
        <p:nvSpPr>
          <p:cNvPr id="36" name="Rectangle 31">
            <a:extLst>
              <a:ext uri="{FF2B5EF4-FFF2-40B4-BE49-F238E27FC236}">
                <a16:creationId xmlns:a16="http://schemas.microsoft.com/office/drawing/2014/main" id="{33A86A29-A034-9D0E-A48C-4CD0E9FC1886}"/>
              </a:ext>
            </a:extLst>
          </p:cNvPr>
          <p:cNvSpPr/>
          <p:nvPr/>
        </p:nvSpPr>
        <p:spPr>
          <a:xfrm>
            <a:off x="1224212" y="432885"/>
            <a:ext cx="9548318" cy="646331"/>
          </a:xfrm>
          <a:prstGeom prst="rect">
            <a:avLst/>
          </a:prstGeom>
        </p:spPr>
        <p:txBody>
          <a:bodyPr wrap="square" anchor="t">
            <a:spAutoFit/>
          </a:bodyPr>
          <a:lstStyle/>
          <a:p>
            <a:pPr algn="ctr">
              <a:defRPr/>
            </a:pPr>
            <a:r>
              <a:rPr lang="en-US" sz="3600" b="1" dirty="0">
                <a:solidFill>
                  <a:srgbClr val="4D2643"/>
                </a:solidFill>
                <a:latin typeface="El Messiri" panose="00000800000000000000" pitchFamily="50" charset="-78"/>
                <a:cs typeface="El Messiri" panose="00000800000000000000" pitchFamily="50" charset="-78"/>
              </a:rPr>
              <a:t>Points to Remember</a:t>
            </a:r>
          </a:p>
        </p:txBody>
      </p:sp>
      <p:sp>
        <p:nvSpPr>
          <p:cNvPr id="48" name="شكل حر 47">
            <a:extLst>
              <a:ext uri="{FF2B5EF4-FFF2-40B4-BE49-F238E27FC236}">
                <a16:creationId xmlns:a16="http://schemas.microsoft.com/office/drawing/2014/main" id="{B83DE556-7759-4E51-953E-6194E8578615}"/>
              </a:ext>
            </a:extLst>
          </p:cNvPr>
          <p:cNvSpPr/>
          <p:nvPr/>
        </p:nvSpPr>
        <p:spPr>
          <a:xfrm flipH="1" flipV="1">
            <a:off x="10629028" y="0"/>
            <a:ext cx="1562972" cy="6889284"/>
          </a:xfrm>
          <a:custGeom>
            <a:avLst/>
            <a:gdLst>
              <a:gd name="connsiteX0" fmla="*/ 38516 w 1562972"/>
              <a:gd name="connsiteY0" fmla="*/ 6889284 h 6889284"/>
              <a:gd name="connsiteX1" fmla="*/ 0 w 1562972"/>
              <a:gd name="connsiteY1" fmla="*/ 6889284 h 6889284"/>
              <a:gd name="connsiteX2" fmla="*/ 0 w 1562972"/>
              <a:gd name="connsiteY2" fmla="*/ 4984890 h 6889284"/>
              <a:gd name="connsiteX3" fmla="*/ 1103053 w 1562972"/>
              <a:gd name="connsiteY3" fmla="*/ 0 h 6889284"/>
              <a:gd name="connsiteX4" fmla="*/ 1562972 w 1562972"/>
              <a:gd name="connsiteY4" fmla="*/ 0 h 68892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62972" h="6889284">
                <a:moveTo>
                  <a:pt x="38516" y="6889284"/>
                </a:moveTo>
                <a:lnTo>
                  <a:pt x="0" y="6889284"/>
                </a:lnTo>
                <a:lnTo>
                  <a:pt x="0" y="4984890"/>
                </a:lnTo>
                <a:lnTo>
                  <a:pt x="1103053" y="0"/>
                </a:lnTo>
                <a:lnTo>
                  <a:pt x="1562972" y="0"/>
                </a:lnTo>
                <a:close/>
              </a:path>
            </a:pathLst>
          </a:custGeom>
          <a:solidFill>
            <a:srgbClr val="5AE2D2">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45720" tIns="22860" rIns="45720" bIns="22860" numCol="1" spcCol="0" rtlCol="0" fromWordArt="0" anchor="ctr" anchorCtr="0" forceAA="0" compatLnSpc="1">
            <a:prstTxWarp prst="textNoShape">
              <a:avLst/>
            </a:prstTxWarp>
            <a:noAutofit/>
          </a:bodyPr>
          <a:lstStyle/>
          <a:p>
            <a:pPr marL="0" marR="0" lvl="0" indent="0" algn="ctr" defTabSz="914400" rtl="1"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9" name="شكل حر 48">
            <a:extLst>
              <a:ext uri="{FF2B5EF4-FFF2-40B4-BE49-F238E27FC236}">
                <a16:creationId xmlns:a16="http://schemas.microsoft.com/office/drawing/2014/main" id="{9A5AC296-F6FE-43A1-9495-3FCD467F015B}"/>
              </a:ext>
            </a:extLst>
          </p:cNvPr>
          <p:cNvSpPr/>
          <p:nvPr/>
        </p:nvSpPr>
        <p:spPr>
          <a:xfrm flipH="1" flipV="1">
            <a:off x="11076210" y="1846834"/>
            <a:ext cx="1115790" cy="5042451"/>
          </a:xfrm>
          <a:custGeom>
            <a:avLst/>
            <a:gdLst>
              <a:gd name="connsiteX0" fmla="*/ 0 w 1115790"/>
              <a:gd name="connsiteY0" fmla="*/ 5042451 h 5042451"/>
              <a:gd name="connsiteX1" fmla="*/ 0 w 1115790"/>
              <a:gd name="connsiteY1" fmla="*/ 2963996 h 5042451"/>
              <a:gd name="connsiteX2" fmla="*/ 655871 w 1115790"/>
              <a:gd name="connsiteY2" fmla="*/ 0 h 5042451"/>
              <a:gd name="connsiteX3" fmla="*/ 1115790 w 1115790"/>
              <a:gd name="connsiteY3" fmla="*/ 0 h 5042451"/>
            </a:gdLst>
            <a:ahLst/>
            <a:cxnLst>
              <a:cxn ang="0">
                <a:pos x="connsiteX0" y="connsiteY0"/>
              </a:cxn>
              <a:cxn ang="0">
                <a:pos x="connsiteX1" y="connsiteY1"/>
              </a:cxn>
              <a:cxn ang="0">
                <a:pos x="connsiteX2" y="connsiteY2"/>
              </a:cxn>
              <a:cxn ang="0">
                <a:pos x="connsiteX3" y="connsiteY3"/>
              </a:cxn>
            </a:cxnLst>
            <a:rect l="l" t="t" r="r" b="b"/>
            <a:pathLst>
              <a:path w="1115790" h="5042451">
                <a:moveTo>
                  <a:pt x="0" y="5042451"/>
                </a:moveTo>
                <a:lnTo>
                  <a:pt x="0" y="2963996"/>
                </a:lnTo>
                <a:lnTo>
                  <a:pt x="655871" y="0"/>
                </a:lnTo>
                <a:lnTo>
                  <a:pt x="1115790" y="0"/>
                </a:lnTo>
                <a:close/>
              </a:path>
            </a:pathLst>
          </a:custGeom>
          <a:solidFill>
            <a:srgbClr val="5AE2D2">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45720" tIns="22860" rIns="45720" bIns="22860" numCol="1" spcCol="0" rtlCol="0" fromWordArt="0" anchor="ctr" anchorCtr="0" forceAA="0" compatLnSpc="1">
            <a:prstTxWarp prst="textNoShape">
              <a:avLst/>
            </a:prstTxWarp>
            <a:noAutofit/>
          </a:bodyPr>
          <a:lstStyle/>
          <a:p>
            <a:pPr marL="0" marR="0" lvl="0" indent="0" algn="ctr" defTabSz="914400" rtl="1"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0" name="شكل حر 49">
            <a:extLst>
              <a:ext uri="{FF2B5EF4-FFF2-40B4-BE49-F238E27FC236}">
                <a16:creationId xmlns:a16="http://schemas.microsoft.com/office/drawing/2014/main" id="{3FD56E2B-6CF9-462A-85E3-6FBE55378828}"/>
              </a:ext>
            </a:extLst>
          </p:cNvPr>
          <p:cNvSpPr/>
          <p:nvPr/>
        </p:nvSpPr>
        <p:spPr>
          <a:xfrm flipH="1" flipV="1">
            <a:off x="11528154" y="3889248"/>
            <a:ext cx="663846" cy="3000037"/>
          </a:xfrm>
          <a:custGeom>
            <a:avLst/>
            <a:gdLst>
              <a:gd name="connsiteX0" fmla="*/ 0 w 663846"/>
              <a:gd name="connsiteY0" fmla="*/ 3000037 h 3000037"/>
              <a:gd name="connsiteX1" fmla="*/ 0 w 663846"/>
              <a:gd name="connsiteY1" fmla="*/ 921582 h 3000037"/>
              <a:gd name="connsiteX2" fmla="*/ 203927 w 663846"/>
              <a:gd name="connsiteY2" fmla="*/ 0 h 3000037"/>
              <a:gd name="connsiteX3" fmla="*/ 663846 w 663846"/>
              <a:gd name="connsiteY3" fmla="*/ 0 h 3000037"/>
            </a:gdLst>
            <a:ahLst/>
            <a:cxnLst>
              <a:cxn ang="0">
                <a:pos x="connsiteX0" y="connsiteY0"/>
              </a:cxn>
              <a:cxn ang="0">
                <a:pos x="connsiteX1" y="connsiteY1"/>
              </a:cxn>
              <a:cxn ang="0">
                <a:pos x="connsiteX2" y="connsiteY2"/>
              </a:cxn>
              <a:cxn ang="0">
                <a:pos x="connsiteX3" y="connsiteY3"/>
              </a:cxn>
            </a:cxnLst>
            <a:rect l="l" t="t" r="r" b="b"/>
            <a:pathLst>
              <a:path w="663846" h="3000037">
                <a:moveTo>
                  <a:pt x="0" y="3000037"/>
                </a:moveTo>
                <a:lnTo>
                  <a:pt x="0" y="921582"/>
                </a:lnTo>
                <a:lnTo>
                  <a:pt x="203927" y="0"/>
                </a:lnTo>
                <a:lnTo>
                  <a:pt x="663846" y="0"/>
                </a:lnTo>
                <a:close/>
              </a:path>
            </a:pathLst>
          </a:custGeom>
          <a:solidFill>
            <a:srgbClr val="5AE2D2">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45720" tIns="22860" rIns="45720" bIns="22860" numCol="1" spcCol="0" rtlCol="0" fromWordArt="0" anchor="ctr" anchorCtr="0" forceAA="0" compatLnSpc="1">
            <a:prstTxWarp prst="textNoShape">
              <a:avLst/>
            </a:prstTxWarp>
            <a:noAutofit/>
          </a:bodyPr>
          <a:lstStyle/>
          <a:p>
            <a:pPr marL="0" marR="0" lvl="0" indent="0" algn="ctr" defTabSz="914400" rtl="1"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1" name="شكل حر 50">
            <a:extLst>
              <a:ext uri="{FF2B5EF4-FFF2-40B4-BE49-F238E27FC236}">
                <a16:creationId xmlns:a16="http://schemas.microsoft.com/office/drawing/2014/main" id="{3FD56E2B-6CF9-462A-85E3-6FBE55378828}"/>
              </a:ext>
            </a:extLst>
          </p:cNvPr>
          <p:cNvSpPr/>
          <p:nvPr/>
        </p:nvSpPr>
        <p:spPr>
          <a:xfrm flipH="1" flipV="1">
            <a:off x="11981248" y="5936858"/>
            <a:ext cx="210752" cy="952426"/>
          </a:xfrm>
          <a:custGeom>
            <a:avLst/>
            <a:gdLst>
              <a:gd name="connsiteX0" fmla="*/ 0 w 210752"/>
              <a:gd name="connsiteY0" fmla="*/ 952426 h 952426"/>
              <a:gd name="connsiteX1" fmla="*/ 0 w 210752"/>
              <a:gd name="connsiteY1" fmla="*/ 0 h 952426"/>
              <a:gd name="connsiteX2" fmla="*/ 210752 w 210752"/>
              <a:gd name="connsiteY2" fmla="*/ 0 h 952426"/>
            </a:gdLst>
            <a:ahLst/>
            <a:cxnLst>
              <a:cxn ang="0">
                <a:pos x="connsiteX0" y="connsiteY0"/>
              </a:cxn>
              <a:cxn ang="0">
                <a:pos x="connsiteX1" y="connsiteY1"/>
              </a:cxn>
              <a:cxn ang="0">
                <a:pos x="connsiteX2" y="connsiteY2"/>
              </a:cxn>
            </a:cxnLst>
            <a:rect l="l" t="t" r="r" b="b"/>
            <a:pathLst>
              <a:path w="210752" h="952426">
                <a:moveTo>
                  <a:pt x="0" y="952426"/>
                </a:moveTo>
                <a:lnTo>
                  <a:pt x="0" y="0"/>
                </a:lnTo>
                <a:lnTo>
                  <a:pt x="210752" y="0"/>
                </a:lnTo>
                <a:close/>
              </a:path>
            </a:pathLst>
          </a:custGeom>
          <a:solidFill>
            <a:srgbClr val="5AE2D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45720" tIns="22860" rIns="45720" bIns="22860" numCol="1" spcCol="0" rtlCol="0" fromWordArt="0" anchor="ctr" anchorCtr="0" forceAA="0" compatLnSpc="1">
            <a:prstTxWarp prst="textNoShape">
              <a:avLst/>
            </a:prstTxWarp>
            <a:noAutofit/>
          </a:bodyPr>
          <a:lstStyle/>
          <a:p>
            <a:pPr marL="0" marR="0" lvl="0" indent="0" algn="ctr" defTabSz="914400" rtl="1"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1" name="شكل بيضاوي 30">
            <a:extLst>
              <a:ext uri="{FF2B5EF4-FFF2-40B4-BE49-F238E27FC236}">
                <a16:creationId xmlns:a16="http://schemas.microsoft.com/office/drawing/2014/main" id="{BF53C429-A2C7-6211-7458-B25319653CF0}"/>
              </a:ext>
            </a:extLst>
          </p:cNvPr>
          <p:cNvSpPr>
            <a:spLocks noChangeAspect="1"/>
          </p:cNvSpPr>
          <p:nvPr/>
        </p:nvSpPr>
        <p:spPr>
          <a:xfrm>
            <a:off x="1273175" y="2406309"/>
            <a:ext cx="1224000" cy="1224000"/>
          </a:xfrm>
          <a:prstGeom prst="ellipse">
            <a:avLst/>
          </a:prstGeom>
          <a:gradFill flip="none" rotWithShape="1">
            <a:gsLst>
              <a:gs pos="581">
                <a:schemeClr val="bg1"/>
              </a:gs>
              <a:gs pos="17000">
                <a:schemeClr val="bg1"/>
              </a:gs>
              <a:gs pos="100000">
                <a:schemeClr val="accent3"/>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sp>
        <p:nvSpPr>
          <p:cNvPr id="37" name="عنصر نائب للنص 13">
            <a:extLst>
              <a:ext uri="{FF2B5EF4-FFF2-40B4-BE49-F238E27FC236}">
                <a16:creationId xmlns:a16="http://schemas.microsoft.com/office/drawing/2014/main" id="{731974D8-D9B5-5727-22FD-D154EC599070}"/>
              </a:ext>
            </a:extLst>
          </p:cNvPr>
          <p:cNvSpPr txBox="1">
            <a:spLocks/>
          </p:cNvSpPr>
          <p:nvPr/>
        </p:nvSpPr>
        <p:spPr>
          <a:xfrm>
            <a:off x="1588637" y="2687124"/>
            <a:ext cx="642628" cy="663473"/>
          </a:xfrm>
          <a:prstGeom prst="rect">
            <a:avLst/>
          </a:prstGeom>
        </p:spPr>
        <p:txBody>
          <a:bodyPr/>
          <a:lstStyle>
            <a:lvl1pPr marL="228600" indent="-228600" algn="r" defTabSz="914400" rtl="1"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r" defTabSz="914400" rtl="1"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r" defTabSz="914400" rtl="1"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rtl="0">
              <a:buNone/>
            </a:pPr>
            <a:r>
              <a:rPr lang="en-US" sz="3200" b="1" dirty="0">
                <a:solidFill>
                  <a:schemeClr val="tx1">
                    <a:lumMod val="65000"/>
                    <a:lumOff val="35000"/>
                  </a:schemeClr>
                </a:solidFill>
              </a:rPr>
              <a:t>9</a:t>
            </a:r>
            <a:endParaRPr lang="ar-SA" sz="3200" b="1" dirty="0">
              <a:solidFill>
                <a:schemeClr val="tx1">
                  <a:lumMod val="65000"/>
                  <a:lumOff val="35000"/>
                </a:schemeClr>
              </a:solidFill>
            </a:endParaRPr>
          </a:p>
        </p:txBody>
      </p:sp>
      <p:sp>
        <p:nvSpPr>
          <p:cNvPr id="46" name="عنصر نائب للنص 40">
            <a:extLst>
              <a:ext uri="{FF2B5EF4-FFF2-40B4-BE49-F238E27FC236}">
                <a16:creationId xmlns:a16="http://schemas.microsoft.com/office/drawing/2014/main" id="{5BF7CC05-0DFD-9220-3D2A-628331CD875A}"/>
              </a:ext>
            </a:extLst>
          </p:cNvPr>
          <p:cNvSpPr txBox="1">
            <a:spLocks/>
          </p:cNvSpPr>
          <p:nvPr/>
        </p:nvSpPr>
        <p:spPr>
          <a:xfrm>
            <a:off x="3081463" y="1927237"/>
            <a:ext cx="8114693" cy="2306031"/>
          </a:xfrm>
          <a:prstGeom prst="rect">
            <a:avLst/>
          </a:prstGeom>
        </p:spPr>
        <p:txBody>
          <a:bodyPr vert="horz" lIns="91440" tIns="45720" rIns="91440" bIns="45720" rtlCol="1" anchor="ctr"/>
          <a:lstStyle>
            <a:defPPr>
              <a:defRPr lang="ar-SA"/>
            </a:defPPr>
            <a:lvl1pPr marL="228600" indent="-228600" algn="ctr" eaLnBrk="1" hangingPunct="1">
              <a:buNone/>
              <a:defRPr sz="2000" b="0">
                <a:solidFill>
                  <a:schemeClr val="tx1">
                    <a:lumMod val="75000"/>
                    <a:lumOff val="25000"/>
                  </a:schemeClr>
                </a:solidFill>
              </a:defRPr>
            </a:lvl1pPr>
            <a:lvl2pPr marL="685800" indent="-228600" algn="r" defTabSz="914400" rtl="1"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r" defTabSz="914400" rtl="1"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just"/>
            <a:r>
              <a:rPr lang="en-US" dirty="0"/>
              <a:t>The advantages of franchising are: proven formula for success, training programs for new owners, no need to spend for advertising and promotional programs, brand has already been built, provides tried and tested accounting systems, franchises offer volume discounts on purchases, and gives you a built-in market and proven product.</a:t>
            </a:r>
          </a:p>
        </p:txBody>
      </p:sp>
      <p:grpSp>
        <p:nvGrpSpPr>
          <p:cNvPr id="55" name="مجموعة 54">
            <a:extLst>
              <a:ext uri="{FF2B5EF4-FFF2-40B4-BE49-F238E27FC236}">
                <a16:creationId xmlns:a16="http://schemas.microsoft.com/office/drawing/2014/main" id="{B128C075-27A1-76D6-634D-AD6F61E336CC}"/>
              </a:ext>
            </a:extLst>
          </p:cNvPr>
          <p:cNvGrpSpPr/>
          <p:nvPr/>
        </p:nvGrpSpPr>
        <p:grpSpPr>
          <a:xfrm>
            <a:off x="1224212" y="2426418"/>
            <a:ext cx="1280152" cy="1189377"/>
            <a:chOff x="-5434391" y="691376"/>
            <a:chExt cx="3920146" cy="3642169"/>
          </a:xfrm>
          <a:gradFill>
            <a:gsLst>
              <a:gs pos="581">
                <a:srgbClr val="000000"/>
              </a:gs>
              <a:gs pos="100000">
                <a:schemeClr val="tx1">
                  <a:alpha val="0"/>
                </a:schemeClr>
              </a:gs>
            </a:gsLst>
            <a:lin ang="8100000" scaled="1"/>
          </a:gradFill>
        </p:grpSpPr>
        <p:sp>
          <p:nvSpPr>
            <p:cNvPr id="56" name="شكل حر 31">
              <a:extLst>
                <a:ext uri="{FF2B5EF4-FFF2-40B4-BE49-F238E27FC236}">
                  <a16:creationId xmlns:a16="http://schemas.microsoft.com/office/drawing/2014/main" id="{887BEDEA-A0CB-F176-E7C3-7B8272A31021}"/>
                </a:ext>
              </a:extLst>
            </p:cNvPr>
            <p:cNvSpPr/>
            <p:nvPr/>
          </p:nvSpPr>
          <p:spPr>
            <a:xfrm rot="19915677">
              <a:off x="-5089458" y="691376"/>
              <a:ext cx="3575213" cy="3620931"/>
            </a:xfrm>
            <a:custGeom>
              <a:avLst/>
              <a:gdLst>
                <a:gd name="connsiteX0" fmla="*/ 3714304 w 6438152"/>
                <a:gd name="connsiteY0" fmla="*/ 675848 h 6520480"/>
                <a:gd name="connsiteX1" fmla="*/ 3829386 w 6438152"/>
                <a:gd name="connsiteY1" fmla="*/ 778736 h 6520480"/>
                <a:gd name="connsiteX2" fmla="*/ 4279854 w 6438152"/>
                <a:gd name="connsiteY2" fmla="*/ 2120407 h 6520480"/>
                <a:gd name="connsiteX3" fmla="*/ 2608847 w 6438152"/>
                <a:gd name="connsiteY3" fmla="*/ 3642323 h 6520480"/>
                <a:gd name="connsiteX4" fmla="*/ 2520829 w 6438152"/>
                <a:gd name="connsiteY4" fmla="*/ 3663731 h 6520480"/>
                <a:gd name="connsiteX5" fmla="*/ 2622157 w 6438152"/>
                <a:gd name="connsiteY5" fmla="*/ 3621639 h 6520480"/>
                <a:gd name="connsiteX6" fmla="*/ 2738269 w 6438152"/>
                <a:gd name="connsiteY6" fmla="*/ 3567948 h 6520480"/>
                <a:gd name="connsiteX7" fmla="*/ 2835591 w 6438152"/>
                <a:gd name="connsiteY7" fmla="*/ 3518128 h 6520480"/>
                <a:gd name="connsiteX8" fmla="*/ 2907882 w 6438152"/>
                <a:gd name="connsiteY8" fmla="*/ 3491577 h 6520480"/>
                <a:gd name="connsiteX9" fmla="*/ 4218042 w 6438152"/>
                <a:gd name="connsiteY9" fmla="*/ 2115220 h 6520480"/>
                <a:gd name="connsiteX10" fmla="*/ 3904577 w 6438152"/>
                <a:gd name="connsiteY10" fmla="*/ 948786 h 6520480"/>
                <a:gd name="connsiteX11" fmla="*/ 3872446 w 6438152"/>
                <a:gd name="connsiteY11" fmla="*/ 913597 h 6520480"/>
                <a:gd name="connsiteX12" fmla="*/ 3868457 w 6438152"/>
                <a:gd name="connsiteY12" fmla="*/ 906006 h 6520480"/>
                <a:gd name="connsiteX13" fmla="*/ 3752701 w 6438152"/>
                <a:gd name="connsiteY13" fmla="*/ 725826 h 6520480"/>
                <a:gd name="connsiteX14" fmla="*/ 4518720 w 6438152"/>
                <a:gd name="connsiteY14" fmla="*/ 0 h 6520480"/>
                <a:gd name="connsiteX15" fmla="*/ 4638415 w 6438152"/>
                <a:gd name="connsiteY15" fmla="*/ 57660 h 6520480"/>
                <a:gd name="connsiteX16" fmla="*/ 6438152 w 6438152"/>
                <a:gd name="connsiteY16" fmla="*/ 3081539 h 6520480"/>
                <a:gd name="connsiteX17" fmla="*/ 2999211 w 6438152"/>
                <a:gd name="connsiteY17" fmla="*/ 6520480 h 6520480"/>
                <a:gd name="connsiteX18" fmla="*/ 147587 w 6438152"/>
                <a:gd name="connsiteY18" fmla="*/ 5004284 h 6520480"/>
                <a:gd name="connsiteX19" fmla="*/ 0 w 6438152"/>
                <a:gd name="connsiteY19" fmla="*/ 4761348 h 6520480"/>
                <a:gd name="connsiteX20" fmla="*/ 188519 w 6438152"/>
                <a:gd name="connsiteY20" fmla="*/ 4775621 h 6520480"/>
                <a:gd name="connsiteX21" fmla="*/ 1149488 w 6438152"/>
                <a:gd name="connsiteY21" fmla="*/ 4752557 h 6520480"/>
                <a:gd name="connsiteX22" fmla="*/ 5204160 w 6438152"/>
                <a:gd name="connsiteY22" fmla="*/ 1235911 h 6520480"/>
                <a:gd name="connsiteX23" fmla="*/ 4582260 w 6438152"/>
                <a:gd name="connsiteY23" fmla="*/ 66372 h 65204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6438152" h="6520480">
                  <a:moveTo>
                    <a:pt x="3714304" y="675848"/>
                  </a:moveTo>
                  <a:lnTo>
                    <a:pt x="3829386" y="778736"/>
                  </a:lnTo>
                  <a:cubicBezTo>
                    <a:pt x="4197920" y="1143348"/>
                    <a:pt x="4377193" y="1619380"/>
                    <a:pt x="4279854" y="2120407"/>
                  </a:cubicBezTo>
                  <a:cubicBezTo>
                    <a:pt x="4139929" y="2840634"/>
                    <a:pt x="3466492" y="3416484"/>
                    <a:pt x="2608847" y="3642323"/>
                  </a:cubicBezTo>
                  <a:lnTo>
                    <a:pt x="2520829" y="3663731"/>
                  </a:lnTo>
                  <a:lnTo>
                    <a:pt x="2622157" y="3621639"/>
                  </a:lnTo>
                  <a:cubicBezTo>
                    <a:pt x="2661405" y="3604423"/>
                    <a:pt x="2700119" y="3586520"/>
                    <a:pt x="2738269" y="3567948"/>
                  </a:cubicBezTo>
                  <a:lnTo>
                    <a:pt x="2835591" y="3518128"/>
                  </a:lnTo>
                  <a:lnTo>
                    <a:pt x="2907882" y="3491577"/>
                  </a:lnTo>
                  <a:cubicBezTo>
                    <a:pt x="3588494" y="3226577"/>
                    <a:pt x="4099771" y="2723994"/>
                    <a:pt x="4218042" y="2115220"/>
                  </a:cubicBezTo>
                  <a:cubicBezTo>
                    <a:pt x="4300831" y="1689080"/>
                    <a:pt x="4177335" y="1281504"/>
                    <a:pt x="3904577" y="948786"/>
                  </a:cubicBezTo>
                  <a:lnTo>
                    <a:pt x="3872446" y="913597"/>
                  </a:lnTo>
                  <a:lnTo>
                    <a:pt x="3868457" y="906006"/>
                  </a:lnTo>
                  <a:cubicBezTo>
                    <a:pt x="3833708" y="844351"/>
                    <a:pt x="3795057" y="784226"/>
                    <a:pt x="3752701" y="725826"/>
                  </a:cubicBezTo>
                  <a:close/>
                  <a:moveTo>
                    <a:pt x="4518720" y="0"/>
                  </a:moveTo>
                  <a:lnTo>
                    <a:pt x="4638415" y="57660"/>
                  </a:lnTo>
                  <a:cubicBezTo>
                    <a:pt x="5710419" y="640007"/>
                    <a:pt x="6438153" y="1775787"/>
                    <a:pt x="6438152" y="3081539"/>
                  </a:cubicBezTo>
                  <a:cubicBezTo>
                    <a:pt x="6438152" y="4980814"/>
                    <a:pt x="4898486" y="6520480"/>
                    <a:pt x="2999211" y="6520480"/>
                  </a:cubicBezTo>
                  <a:cubicBezTo>
                    <a:pt x="1812164" y="6520480"/>
                    <a:pt x="765590" y="5919048"/>
                    <a:pt x="147587" y="5004284"/>
                  </a:cubicBezTo>
                  <a:lnTo>
                    <a:pt x="0" y="4761348"/>
                  </a:lnTo>
                  <a:lnTo>
                    <a:pt x="188519" y="4775621"/>
                  </a:lnTo>
                  <a:cubicBezTo>
                    <a:pt x="503302" y="4789059"/>
                    <a:pt x="824821" y="4781966"/>
                    <a:pt x="1149488" y="4752557"/>
                  </a:cubicBezTo>
                  <a:cubicBezTo>
                    <a:pt x="3746832" y="4517281"/>
                    <a:pt x="5562172" y="2942825"/>
                    <a:pt x="5204160" y="1235911"/>
                  </a:cubicBezTo>
                  <a:cubicBezTo>
                    <a:pt x="5114657" y="809182"/>
                    <a:pt x="4897794" y="414574"/>
                    <a:pt x="4582260" y="66372"/>
                  </a:cubicBezTo>
                  <a:close/>
                </a:path>
              </a:pathLst>
            </a:custGeom>
            <a:gradFill flip="none" rotWithShape="1">
              <a:gsLst>
                <a:gs pos="0">
                  <a:schemeClr val="accent3"/>
                </a:gs>
                <a:gs pos="100000">
                  <a:schemeClr val="bg1">
                    <a:alpha val="56000"/>
                  </a:schemeClr>
                </a:gs>
              </a:gsLst>
              <a:lin ang="5400000" scaled="1"/>
              <a:tileRect/>
            </a:gradFill>
            <a:ln>
              <a:noFill/>
            </a:ln>
            <a:effectLst>
              <a:outerShdw blurRad="50800" dist="38100" dir="2700000" algn="tl" rotWithShape="0">
                <a:schemeClr val="bg1"/>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1" anchor="ctr">
              <a:noAutofit/>
            </a:bodyPr>
            <a:lstStyle/>
            <a:p>
              <a:pPr lvl="0" algn="ctr"/>
              <a:endParaRPr lang="ar-SA">
                <a:solidFill>
                  <a:prstClr val="white"/>
                </a:solidFill>
                <a:latin typeface="Calibri"/>
                <a:cs typeface="Arial" panose="020B0604020202020204" pitchFamily="34" charset="0"/>
              </a:endParaRPr>
            </a:p>
          </p:txBody>
        </p:sp>
        <p:sp>
          <p:nvSpPr>
            <p:cNvPr id="57" name="شكل حر 32">
              <a:extLst>
                <a:ext uri="{FF2B5EF4-FFF2-40B4-BE49-F238E27FC236}">
                  <a16:creationId xmlns:a16="http://schemas.microsoft.com/office/drawing/2014/main" id="{9D07D6E8-3396-B4FE-23C2-D1F7F47F6DF6}"/>
                </a:ext>
              </a:extLst>
            </p:cNvPr>
            <p:cNvSpPr/>
            <p:nvPr/>
          </p:nvSpPr>
          <p:spPr>
            <a:xfrm rot="7493099">
              <a:off x="-5411532" y="735473"/>
              <a:ext cx="3575213" cy="3620931"/>
            </a:xfrm>
            <a:custGeom>
              <a:avLst/>
              <a:gdLst>
                <a:gd name="connsiteX0" fmla="*/ 3714304 w 6438152"/>
                <a:gd name="connsiteY0" fmla="*/ 675848 h 6520480"/>
                <a:gd name="connsiteX1" fmla="*/ 3829386 w 6438152"/>
                <a:gd name="connsiteY1" fmla="*/ 778736 h 6520480"/>
                <a:gd name="connsiteX2" fmla="*/ 4279854 w 6438152"/>
                <a:gd name="connsiteY2" fmla="*/ 2120407 h 6520480"/>
                <a:gd name="connsiteX3" fmla="*/ 2608847 w 6438152"/>
                <a:gd name="connsiteY3" fmla="*/ 3642323 h 6520480"/>
                <a:gd name="connsiteX4" fmla="*/ 2520829 w 6438152"/>
                <a:gd name="connsiteY4" fmla="*/ 3663731 h 6520480"/>
                <a:gd name="connsiteX5" fmla="*/ 2622157 w 6438152"/>
                <a:gd name="connsiteY5" fmla="*/ 3621639 h 6520480"/>
                <a:gd name="connsiteX6" fmla="*/ 2738269 w 6438152"/>
                <a:gd name="connsiteY6" fmla="*/ 3567948 h 6520480"/>
                <a:gd name="connsiteX7" fmla="*/ 2835591 w 6438152"/>
                <a:gd name="connsiteY7" fmla="*/ 3518128 h 6520480"/>
                <a:gd name="connsiteX8" fmla="*/ 2907882 w 6438152"/>
                <a:gd name="connsiteY8" fmla="*/ 3491577 h 6520480"/>
                <a:gd name="connsiteX9" fmla="*/ 4218042 w 6438152"/>
                <a:gd name="connsiteY9" fmla="*/ 2115220 h 6520480"/>
                <a:gd name="connsiteX10" fmla="*/ 3904577 w 6438152"/>
                <a:gd name="connsiteY10" fmla="*/ 948786 h 6520480"/>
                <a:gd name="connsiteX11" fmla="*/ 3872446 w 6438152"/>
                <a:gd name="connsiteY11" fmla="*/ 913597 h 6520480"/>
                <a:gd name="connsiteX12" fmla="*/ 3868457 w 6438152"/>
                <a:gd name="connsiteY12" fmla="*/ 906006 h 6520480"/>
                <a:gd name="connsiteX13" fmla="*/ 3752701 w 6438152"/>
                <a:gd name="connsiteY13" fmla="*/ 725826 h 6520480"/>
                <a:gd name="connsiteX14" fmla="*/ 4518720 w 6438152"/>
                <a:gd name="connsiteY14" fmla="*/ 0 h 6520480"/>
                <a:gd name="connsiteX15" fmla="*/ 4638415 w 6438152"/>
                <a:gd name="connsiteY15" fmla="*/ 57660 h 6520480"/>
                <a:gd name="connsiteX16" fmla="*/ 6438152 w 6438152"/>
                <a:gd name="connsiteY16" fmla="*/ 3081539 h 6520480"/>
                <a:gd name="connsiteX17" fmla="*/ 2999211 w 6438152"/>
                <a:gd name="connsiteY17" fmla="*/ 6520480 h 6520480"/>
                <a:gd name="connsiteX18" fmla="*/ 147587 w 6438152"/>
                <a:gd name="connsiteY18" fmla="*/ 5004284 h 6520480"/>
                <a:gd name="connsiteX19" fmla="*/ 0 w 6438152"/>
                <a:gd name="connsiteY19" fmla="*/ 4761348 h 6520480"/>
                <a:gd name="connsiteX20" fmla="*/ 188519 w 6438152"/>
                <a:gd name="connsiteY20" fmla="*/ 4775621 h 6520480"/>
                <a:gd name="connsiteX21" fmla="*/ 1149488 w 6438152"/>
                <a:gd name="connsiteY21" fmla="*/ 4752557 h 6520480"/>
                <a:gd name="connsiteX22" fmla="*/ 5204160 w 6438152"/>
                <a:gd name="connsiteY22" fmla="*/ 1235911 h 6520480"/>
                <a:gd name="connsiteX23" fmla="*/ 4582260 w 6438152"/>
                <a:gd name="connsiteY23" fmla="*/ 66372 h 65204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6438152" h="6520480">
                  <a:moveTo>
                    <a:pt x="3714304" y="675848"/>
                  </a:moveTo>
                  <a:lnTo>
                    <a:pt x="3829386" y="778736"/>
                  </a:lnTo>
                  <a:cubicBezTo>
                    <a:pt x="4197920" y="1143348"/>
                    <a:pt x="4377193" y="1619380"/>
                    <a:pt x="4279854" y="2120407"/>
                  </a:cubicBezTo>
                  <a:cubicBezTo>
                    <a:pt x="4139929" y="2840634"/>
                    <a:pt x="3466492" y="3416484"/>
                    <a:pt x="2608847" y="3642323"/>
                  </a:cubicBezTo>
                  <a:lnTo>
                    <a:pt x="2520829" y="3663731"/>
                  </a:lnTo>
                  <a:lnTo>
                    <a:pt x="2622157" y="3621639"/>
                  </a:lnTo>
                  <a:cubicBezTo>
                    <a:pt x="2661405" y="3604423"/>
                    <a:pt x="2700119" y="3586520"/>
                    <a:pt x="2738269" y="3567948"/>
                  </a:cubicBezTo>
                  <a:lnTo>
                    <a:pt x="2835591" y="3518128"/>
                  </a:lnTo>
                  <a:lnTo>
                    <a:pt x="2907882" y="3491577"/>
                  </a:lnTo>
                  <a:cubicBezTo>
                    <a:pt x="3588494" y="3226577"/>
                    <a:pt x="4099771" y="2723994"/>
                    <a:pt x="4218042" y="2115220"/>
                  </a:cubicBezTo>
                  <a:cubicBezTo>
                    <a:pt x="4300831" y="1689080"/>
                    <a:pt x="4177335" y="1281504"/>
                    <a:pt x="3904577" y="948786"/>
                  </a:cubicBezTo>
                  <a:lnTo>
                    <a:pt x="3872446" y="913597"/>
                  </a:lnTo>
                  <a:lnTo>
                    <a:pt x="3868457" y="906006"/>
                  </a:lnTo>
                  <a:cubicBezTo>
                    <a:pt x="3833708" y="844351"/>
                    <a:pt x="3795057" y="784226"/>
                    <a:pt x="3752701" y="725826"/>
                  </a:cubicBezTo>
                  <a:close/>
                  <a:moveTo>
                    <a:pt x="4518720" y="0"/>
                  </a:moveTo>
                  <a:lnTo>
                    <a:pt x="4638415" y="57660"/>
                  </a:lnTo>
                  <a:cubicBezTo>
                    <a:pt x="5710419" y="640007"/>
                    <a:pt x="6438153" y="1775787"/>
                    <a:pt x="6438152" y="3081539"/>
                  </a:cubicBezTo>
                  <a:cubicBezTo>
                    <a:pt x="6438152" y="4980814"/>
                    <a:pt x="4898486" y="6520480"/>
                    <a:pt x="2999211" y="6520480"/>
                  </a:cubicBezTo>
                  <a:cubicBezTo>
                    <a:pt x="1812164" y="6520480"/>
                    <a:pt x="765590" y="5919048"/>
                    <a:pt x="147587" y="5004284"/>
                  </a:cubicBezTo>
                  <a:lnTo>
                    <a:pt x="0" y="4761348"/>
                  </a:lnTo>
                  <a:lnTo>
                    <a:pt x="188519" y="4775621"/>
                  </a:lnTo>
                  <a:cubicBezTo>
                    <a:pt x="503302" y="4789059"/>
                    <a:pt x="824821" y="4781966"/>
                    <a:pt x="1149488" y="4752557"/>
                  </a:cubicBezTo>
                  <a:cubicBezTo>
                    <a:pt x="3746832" y="4517281"/>
                    <a:pt x="5562172" y="2942825"/>
                    <a:pt x="5204160" y="1235911"/>
                  </a:cubicBezTo>
                  <a:cubicBezTo>
                    <a:pt x="5114657" y="809182"/>
                    <a:pt x="4897794" y="414574"/>
                    <a:pt x="4582260" y="66372"/>
                  </a:cubicBezTo>
                  <a:close/>
                </a:path>
              </a:pathLst>
            </a:custGeom>
            <a:gradFill flip="none" rotWithShape="1">
              <a:gsLst>
                <a:gs pos="0">
                  <a:schemeClr val="accent3"/>
                </a:gs>
                <a:gs pos="100000">
                  <a:schemeClr val="bg1">
                    <a:alpha val="56000"/>
                  </a:schemeClr>
                </a:gs>
              </a:gsLst>
              <a:lin ang="5400000" scaled="1"/>
              <a:tileRect/>
            </a:gradFill>
            <a:ln>
              <a:noFill/>
            </a:ln>
            <a:effectLst>
              <a:outerShdw blurRad="50800" dist="38100" dir="2700000" algn="tl" rotWithShape="0">
                <a:schemeClr val="bg1"/>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1" anchor="ctr">
              <a:noAutofit/>
            </a:bodyPr>
            <a:lstStyle/>
            <a:p>
              <a:pPr lvl="0" algn="ctr"/>
              <a:endParaRPr lang="ar-SA">
                <a:solidFill>
                  <a:prstClr val="white"/>
                </a:solidFill>
                <a:latin typeface="Calibri"/>
                <a:cs typeface="Arial" panose="020B0604020202020204" pitchFamily="34" charset="0"/>
              </a:endParaRPr>
            </a:p>
          </p:txBody>
        </p:sp>
      </p:grpSp>
    </p:spTree>
    <p:extLst>
      <p:ext uri="{BB962C8B-B14F-4D97-AF65-F5344CB8AC3E}">
        <p14:creationId xmlns:p14="http://schemas.microsoft.com/office/powerpoint/2010/main" val="39393411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5" fill="hold" grpId="0" nodeType="after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randombar(vertical)">
                                      <p:cBhvr>
                                        <p:cTn id="7" dur="150"/>
                                        <p:tgtEl>
                                          <p:spTgt spid="48"/>
                                        </p:tgtEl>
                                      </p:cBhvr>
                                    </p:animEffect>
                                  </p:childTnLst>
                                </p:cTn>
                              </p:par>
                            </p:childTnLst>
                          </p:cTn>
                        </p:par>
                        <p:par>
                          <p:cTn id="8" fill="hold">
                            <p:stCondLst>
                              <p:cond delay="150"/>
                            </p:stCondLst>
                            <p:childTnLst>
                              <p:par>
                                <p:cTn id="9" presetID="14" presetClass="entr" presetSubtype="5" fill="hold" grpId="0" nodeType="afterEffect">
                                  <p:stCondLst>
                                    <p:cond delay="0"/>
                                  </p:stCondLst>
                                  <p:childTnLst>
                                    <p:set>
                                      <p:cBhvr>
                                        <p:cTn id="10" dur="1" fill="hold">
                                          <p:stCondLst>
                                            <p:cond delay="0"/>
                                          </p:stCondLst>
                                        </p:cTn>
                                        <p:tgtEl>
                                          <p:spTgt spid="49"/>
                                        </p:tgtEl>
                                        <p:attrNameLst>
                                          <p:attrName>style.visibility</p:attrName>
                                        </p:attrNameLst>
                                      </p:cBhvr>
                                      <p:to>
                                        <p:strVal val="visible"/>
                                      </p:to>
                                    </p:set>
                                    <p:animEffect transition="in" filter="randombar(vertical)">
                                      <p:cBhvr>
                                        <p:cTn id="11" dur="150"/>
                                        <p:tgtEl>
                                          <p:spTgt spid="49"/>
                                        </p:tgtEl>
                                      </p:cBhvr>
                                    </p:animEffect>
                                  </p:childTnLst>
                                </p:cTn>
                              </p:par>
                            </p:childTnLst>
                          </p:cTn>
                        </p:par>
                        <p:par>
                          <p:cTn id="12" fill="hold">
                            <p:stCondLst>
                              <p:cond delay="300"/>
                            </p:stCondLst>
                            <p:childTnLst>
                              <p:par>
                                <p:cTn id="13" presetID="14" presetClass="entr" presetSubtype="5" fill="hold" grpId="0" nodeType="afterEffect">
                                  <p:stCondLst>
                                    <p:cond delay="0"/>
                                  </p:stCondLst>
                                  <p:childTnLst>
                                    <p:set>
                                      <p:cBhvr>
                                        <p:cTn id="14" dur="1" fill="hold">
                                          <p:stCondLst>
                                            <p:cond delay="0"/>
                                          </p:stCondLst>
                                        </p:cTn>
                                        <p:tgtEl>
                                          <p:spTgt spid="50"/>
                                        </p:tgtEl>
                                        <p:attrNameLst>
                                          <p:attrName>style.visibility</p:attrName>
                                        </p:attrNameLst>
                                      </p:cBhvr>
                                      <p:to>
                                        <p:strVal val="visible"/>
                                      </p:to>
                                    </p:set>
                                    <p:animEffect transition="in" filter="randombar(vertical)">
                                      <p:cBhvr>
                                        <p:cTn id="15" dur="150"/>
                                        <p:tgtEl>
                                          <p:spTgt spid="50"/>
                                        </p:tgtEl>
                                      </p:cBhvr>
                                    </p:animEffect>
                                  </p:childTnLst>
                                </p:cTn>
                              </p:par>
                            </p:childTnLst>
                          </p:cTn>
                        </p:par>
                        <p:par>
                          <p:cTn id="16" fill="hold">
                            <p:stCondLst>
                              <p:cond delay="450"/>
                            </p:stCondLst>
                            <p:childTnLst>
                              <p:par>
                                <p:cTn id="17" presetID="14" presetClass="entr" presetSubtype="5" fill="hold" grpId="0" nodeType="afterEffect">
                                  <p:stCondLst>
                                    <p:cond delay="0"/>
                                  </p:stCondLst>
                                  <p:childTnLst>
                                    <p:set>
                                      <p:cBhvr>
                                        <p:cTn id="18" dur="1" fill="hold">
                                          <p:stCondLst>
                                            <p:cond delay="0"/>
                                          </p:stCondLst>
                                        </p:cTn>
                                        <p:tgtEl>
                                          <p:spTgt spid="51"/>
                                        </p:tgtEl>
                                        <p:attrNameLst>
                                          <p:attrName>style.visibility</p:attrName>
                                        </p:attrNameLst>
                                      </p:cBhvr>
                                      <p:to>
                                        <p:strVal val="visible"/>
                                      </p:to>
                                    </p:set>
                                    <p:animEffect transition="in" filter="randombar(vertical)">
                                      <p:cBhvr>
                                        <p:cTn id="19" dur="150"/>
                                        <p:tgtEl>
                                          <p:spTgt spid="51"/>
                                        </p:tgtEl>
                                      </p:cBhvr>
                                    </p:animEffect>
                                  </p:childTnLst>
                                </p:cTn>
                              </p:par>
                            </p:childTnLst>
                          </p:cTn>
                        </p:par>
                        <p:par>
                          <p:cTn id="20" fill="hold">
                            <p:stCondLst>
                              <p:cond delay="600"/>
                            </p:stCondLst>
                            <p:childTnLst>
                              <p:par>
                                <p:cTn id="21" presetID="41" presetClass="entr" presetSubtype="0" fill="hold" grpId="0" nodeType="afterEffect">
                                  <p:stCondLst>
                                    <p:cond delay="0"/>
                                  </p:stCondLst>
                                  <p:iterate type="lt">
                                    <p:tmPct val="10000"/>
                                  </p:iterate>
                                  <p:childTnLst>
                                    <p:set>
                                      <p:cBhvr>
                                        <p:cTn id="22" dur="1" fill="hold">
                                          <p:stCondLst>
                                            <p:cond delay="0"/>
                                          </p:stCondLst>
                                        </p:cTn>
                                        <p:tgtEl>
                                          <p:spTgt spid="36"/>
                                        </p:tgtEl>
                                        <p:attrNameLst>
                                          <p:attrName>style.visibility</p:attrName>
                                        </p:attrNameLst>
                                      </p:cBhvr>
                                      <p:to>
                                        <p:strVal val="visible"/>
                                      </p:to>
                                    </p:set>
                                    <p:anim calcmode="lin" valueType="num">
                                      <p:cBhvr>
                                        <p:cTn id="23" dur="250" fill="hold"/>
                                        <p:tgtEl>
                                          <p:spTgt spid="36"/>
                                        </p:tgtEl>
                                        <p:attrNameLst>
                                          <p:attrName>ppt_x</p:attrName>
                                        </p:attrNameLst>
                                      </p:cBhvr>
                                      <p:tavLst>
                                        <p:tav tm="0">
                                          <p:val>
                                            <p:strVal val="#ppt_x"/>
                                          </p:val>
                                        </p:tav>
                                        <p:tav tm="50000">
                                          <p:val>
                                            <p:strVal val="#ppt_x+.1"/>
                                          </p:val>
                                        </p:tav>
                                        <p:tav tm="100000">
                                          <p:val>
                                            <p:strVal val="#ppt_x"/>
                                          </p:val>
                                        </p:tav>
                                      </p:tavLst>
                                    </p:anim>
                                    <p:anim calcmode="lin" valueType="num">
                                      <p:cBhvr>
                                        <p:cTn id="24" dur="250" fill="hold"/>
                                        <p:tgtEl>
                                          <p:spTgt spid="36"/>
                                        </p:tgtEl>
                                        <p:attrNameLst>
                                          <p:attrName>ppt_y</p:attrName>
                                        </p:attrNameLst>
                                      </p:cBhvr>
                                      <p:tavLst>
                                        <p:tav tm="0">
                                          <p:val>
                                            <p:strVal val="#ppt_y"/>
                                          </p:val>
                                        </p:tav>
                                        <p:tav tm="100000">
                                          <p:val>
                                            <p:strVal val="#ppt_y"/>
                                          </p:val>
                                        </p:tav>
                                      </p:tavLst>
                                    </p:anim>
                                    <p:anim calcmode="lin" valueType="num">
                                      <p:cBhvr>
                                        <p:cTn id="25" dur="250" fill="hold"/>
                                        <p:tgtEl>
                                          <p:spTgt spid="36"/>
                                        </p:tgtEl>
                                        <p:attrNameLst>
                                          <p:attrName>ppt_h</p:attrName>
                                        </p:attrNameLst>
                                      </p:cBhvr>
                                      <p:tavLst>
                                        <p:tav tm="0">
                                          <p:val>
                                            <p:strVal val="#ppt_h/10"/>
                                          </p:val>
                                        </p:tav>
                                        <p:tav tm="50000">
                                          <p:val>
                                            <p:strVal val="#ppt_h+.01"/>
                                          </p:val>
                                        </p:tav>
                                        <p:tav tm="100000">
                                          <p:val>
                                            <p:strVal val="#ppt_h"/>
                                          </p:val>
                                        </p:tav>
                                      </p:tavLst>
                                    </p:anim>
                                    <p:anim calcmode="lin" valueType="num">
                                      <p:cBhvr>
                                        <p:cTn id="26" dur="250" fill="hold"/>
                                        <p:tgtEl>
                                          <p:spTgt spid="36"/>
                                        </p:tgtEl>
                                        <p:attrNameLst>
                                          <p:attrName>ppt_w</p:attrName>
                                        </p:attrNameLst>
                                      </p:cBhvr>
                                      <p:tavLst>
                                        <p:tav tm="0">
                                          <p:val>
                                            <p:strVal val="#ppt_w/10"/>
                                          </p:val>
                                        </p:tav>
                                        <p:tav tm="50000">
                                          <p:val>
                                            <p:strVal val="#ppt_w+.01"/>
                                          </p:val>
                                        </p:tav>
                                        <p:tav tm="100000">
                                          <p:val>
                                            <p:strVal val="#ppt_w"/>
                                          </p:val>
                                        </p:tav>
                                      </p:tavLst>
                                    </p:anim>
                                    <p:animEffect transition="in" filter="fade">
                                      <p:cBhvr>
                                        <p:cTn id="27" dur="250" tmFilter="0,0; .5, 1; 1, 1"/>
                                        <p:tgtEl>
                                          <p:spTgt spid="36"/>
                                        </p:tgtEl>
                                      </p:cBhvr>
                                    </p:animEffect>
                                  </p:childTnLst>
                                </p:cTn>
                              </p:par>
                            </p:childTnLst>
                          </p:cTn>
                        </p:par>
                        <p:par>
                          <p:cTn id="28" fill="hold">
                            <p:stCondLst>
                              <p:cond delay="1225"/>
                            </p:stCondLst>
                            <p:childTnLst>
                              <p:par>
                                <p:cTn id="29" presetID="14" presetClass="entr" presetSubtype="10" fill="hold" grpId="0" nodeType="afterEffect">
                                  <p:stCondLst>
                                    <p:cond delay="0"/>
                                  </p:stCondLst>
                                  <p:childTnLst>
                                    <p:set>
                                      <p:cBhvr>
                                        <p:cTn id="30" dur="1" fill="hold">
                                          <p:stCondLst>
                                            <p:cond delay="0"/>
                                          </p:stCondLst>
                                        </p:cTn>
                                        <p:tgtEl>
                                          <p:spTgt spid="31"/>
                                        </p:tgtEl>
                                        <p:attrNameLst>
                                          <p:attrName>style.visibility</p:attrName>
                                        </p:attrNameLst>
                                      </p:cBhvr>
                                      <p:to>
                                        <p:strVal val="visible"/>
                                      </p:to>
                                    </p:set>
                                    <p:animEffect transition="in" filter="randombar(horizontal)">
                                      <p:cBhvr>
                                        <p:cTn id="31" dur="100"/>
                                        <p:tgtEl>
                                          <p:spTgt spid="31"/>
                                        </p:tgtEl>
                                      </p:cBhvr>
                                    </p:animEffect>
                                  </p:childTnLst>
                                </p:cTn>
                              </p:par>
                            </p:childTnLst>
                          </p:cTn>
                        </p:par>
                        <p:par>
                          <p:cTn id="32" fill="hold">
                            <p:stCondLst>
                              <p:cond delay="1325"/>
                            </p:stCondLst>
                            <p:childTnLst>
                              <p:par>
                                <p:cTn id="33" presetID="14" presetClass="entr" presetSubtype="10" fill="hold" grpId="0" nodeType="afterEffect">
                                  <p:stCondLst>
                                    <p:cond delay="0"/>
                                  </p:stCondLst>
                                  <p:childTnLst>
                                    <p:set>
                                      <p:cBhvr>
                                        <p:cTn id="34" dur="1" fill="hold">
                                          <p:stCondLst>
                                            <p:cond delay="0"/>
                                          </p:stCondLst>
                                        </p:cTn>
                                        <p:tgtEl>
                                          <p:spTgt spid="37"/>
                                        </p:tgtEl>
                                        <p:attrNameLst>
                                          <p:attrName>style.visibility</p:attrName>
                                        </p:attrNameLst>
                                      </p:cBhvr>
                                      <p:to>
                                        <p:strVal val="visible"/>
                                      </p:to>
                                    </p:set>
                                    <p:animEffect transition="in" filter="randombar(horizontal)">
                                      <p:cBhvr>
                                        <p:cTn id="35" dur="100"/>
                                        <p:tgtEl>
                                          <p:spTgt spid="37"/>
                                        </p:tgtEl>
                                      </p:cBhvr>
                                    </p:animEffect>
                                  </p:childTnLst>
                                </p:cTn>
                              </p:par>
                            </p:childTnLst>
                          </p:cTn>
                        </p:par>
                        <p:par>
                          <p:cTn id="36" fill="hold">
                            <p:stCondLst>
                              <p:cond delay="1425"/>
                            </p:stCondLst>
                            <p:childTnLst>
                              <p:par>
                                <p:cTn id="37" presetID="14" presetClass="entr" presetSubtype="10" fill="hold" nodeType="afterEffect">
                                  <p:stCondLst>
                                    <p:cond delay="0"/>
                                  </p:stCondLst>
                                  <p:childTnLst>
                                    <p:set>
                                      <p:cBhvr>
                                        <p:cTn id="38" dur="1" fill="hold">
                                          <p:stCondLst>
                                            <p:cond delay="0"/>
                                          </p:stCondLst>
                                        </p:cTn>
                                        <p:tgtEl>
                                          <p:spTgt spid="55"/>
                                        </p:tgtEl>
                                        <p:attrNameLst>
                                          <p:attrName>style.visibility</p:attrName>
                                        </p:attrNameLst>
                                      </p:cBhvr>
                                      <p:to>
                                        <p:strVal val="visible"/>
                                      </p:to>
                                    </p:set>
                                    <p:animEffect transition="in" filter="randombar(horizontal)">
                                      <p:cBhvr>
                                        <p:cTn id="39" dur="100"/>
                                        <p:tgtEl>
                                          <p:spTgt spid="55"/>
                                        </p:tgtEl>
                                      </p:cBhvr>
                                    </p:animEffect>
                                  </p:childTnLst>
                                </p:cTn>
                              </p:par>
                            </p:childTnLst>
                          </p:cTn>
                        </p:par>
                        <p:par>
                          <p:cTn id="40" fill="hold">
                            <p:stCondLst>
                              <p:cond delay="1525"/>
                            </p:stCondLst>
                            <p:childTnLst>
                              <p:par>
                                <p:cTn id="41" presetID="41" presetClass="entr" presetSubtype="0" fill="hold" grpId="0" nodeType="afterEffect">
                                  <p:stCondLst>
                                    <p:cond delay="0"/>
                                  </p:stCondLst>
                                  <p:iterate type="lt">
                                    <p:tmPct val="10000"/>
                                  </p:iterate>
                                  <p:childTnLst>
                                    <p:set>
                                      <p:cBhvr>
                                        <p:cTn id="42" dur="1" fill="hold">
                                          <p:stCondLst>
                                            <p:cond delay="0"/>
                                          </p:stCondLst>
                                        </p:cTn>
                                        <p:tgtEl>
                                          <p:spTgt spid="46"/>
                                        </p:tgtEl>
                                        <p:attrNameLst>
                                          <p:attrName>style.visibility</p:attrName>
                                        </p:attrNameLst>
                                      </p:cBhvr>
                                      <p:to>
                                        <p:strVal val="visible"/>
                                      </p:to>
                                    </p:set>
                                    <p:anim calcmode="lin" valueType="num">
                                      <p:cBhvr>
                                        <p:cTn id="43" dur="250" fill="hold"/>
                                        <p:tgtEl>
                                          <p:spTgt spid="46"/>
                                        </p:tgtEl>
                                        <p:attrNameLst>
                                          <p:attrName>ppt_x</p:attrName>
                                        </p:attrNameLst>
                                      </p:cBhvr>
                                      <p:tavLst>
                                        <p:tav tm="0">
                                          <p:val>
                                            <p:strVal val="#ppt_x"/>
                                          </p:val>
                                        </p:tav>
                                        <p:tav tm="50000">
                                          <p:val>
                                            <p:strVal val="#ppt_x+.1"/>
                                          </p:val>
                                        </p:tav>
                                        <p:tav tm="100000">
                                          <p:val>
                                            <p:strVal val="#ppt_x"/>
                                          </p:val>
                                        </p:tav>
                                      </p:tavLst>
                                    </p:anim>
                                    <p:anim calcmode="lin" valueType="num">
                                      <p:cBhvr>
                                        <p:cTn id="44" dur="250" fill="hold"/>
                                        <p:tgtEl>
                                          <p:spTgt spid="46"/>
                                        </p:tgtEl>
                                        <p:attrNameLst>
                                          <p:attrName>ppt_y</p:attrName>
                                        </p:attrNameLst>
                                      </p:cBhvr>
                                      <p:tavLst>
                                        <p:tav tm="0">
                                          <p:val>
                                            <p:strVal val="#ppt_y"/>
                                          </p:val>
                                        </p:tav>
                                        <p:tav tm="100000">
                                          <p:val>
                                            <p:strVal val="#ppt_y"/>
                                          </p:val>
                                        </p:tav>
                                      </p:tavLst>
                                    </p:anim>
                                    <p:anim calcmode="lin" valueType="num">
                                      <p:cBhvr>
                                        <p:cTn id="45" dur="250" fill="hold"/>
                                        <p:tgtEl>
                                          <p:spTgt spid="46"/>
                                        </p:tgtEl>
                                        <p:attrNameLst>
                                          <p:attrName>ppt_h</p:attrName>
                                        </p:attrNameLst>
                                      </p:cBhvr>
                                      <p:tavLst>
                                        <p:tav tm="0">
                                          <p:val>
                                            <p:strVal val="#ppt_h/10"/>
                                          </p:val>
                                        </p:tav>
                                        <p:tav tm="50000">
                                          <p:val>
                                            <p:strVal val="#ppt_h+.01"/>
                                          </p:val>
                                        </p:tav>
                                        <p:tav tm="100000">
                                          <p:val>
                                            <p:strVal val="#ppt_h"/>
                                          </p:val>
                                        </p:tav>
                                      </p:tavLst>
                                    </p:anim>
                                    <p:anim calcmode="lin" valueType="num">
                                      <p:cBhvr>
                                        <p:cTn id="46" dur="250" fill="hold"/>
                                        <p:tgtEl>
                                          <p:spTgt spid="46"/>
                                        </p:tgtEl>
                                        <p:attrNameLst>
                                          <p:attrName>ppt_w</p:attrName>
                                        </p:attrNameLst>
                                      </p:cBhvr>
                                      <p:tavLst>
                                        <p:tav tm="0">
                                          <p:val>
                                            <p:strVal val="#ppt_w/10"/>
                                          </p:val>
                                        </p:tav>
                                        <p:tav tm="50000">
                                          <p:val>
                                            <p:strVal val="#ppt_w+.01"/>
                                          </p:val>
                                        </p:tav>
                                        <p:tav tm="100000">
                                          <p:val>
                                            <p:strVal val="#ppt_w"/>
                                          </p:val>
                                        </p:tav>
                                      </p:tavLst>
                                    </p:anim>
                                    <p:animEffect transition="in" filter="fade">
                                      <p:cBhvr>
                                        <p:cTn id="47" dur="250" tmFilter="0,0; .5, 1; 1, 1"/>
                                        <p:tgtEl>
                                          <p:spTgt spid="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p:bldP spid="48" grpId="0" animBg="1"/>
      <p:bldP spid="49" grpId="0" animBg="1"/>
      <p:bldP spid="50" grpId="0" animBg="1"/>
      <p:bldP spid="51" grpId="0" animBg="1"/>
      <p:bldP spid="31" grpId="0" animBg="1"/>
      <p:bldP spid="37" grpId="0"/>
      <p:bldP spid="46" grpId="0">
        <p:tmplLst>
          <p:tmpl>
            <p:tnLst>
              <p:par>
                <p:cTn presetID="41" presetClass="entr" presetSubtype="0" fill="hold" nodeType="afterEffect">
                  <p:stCondLst>
                    <p:cond delay="0"/>
                  </p:stCondLst>
                  <p:iterate type="lt">
                    <p:tmPct val="10000"/>
                  </p:iterate>
                  <p:childTnLst>
                    <p:set>
                      <p:cBhvr>
                        <p:cTn dur="1" fill="hold">
                          <p:stCondLst>
                            <p:cond delay="0"/>
                          </p:stCondLst>
                        </p:cTn>
                        <p:tgtEl>
                          <p:spTgt spid="46"/>
                        </p:tgtEl>
                        <p:attrNameLst>
                          <p:attrName>style.visibility</p:attrName>
                        </p:attrNameLst>
                      </p:cBhvr>
                      <p:to>
                        <p:strVal val="visible"/>
                      </p:to>
                    </p:set>
                    <p:anim calcmode="lin" valueType="num">
                      <p:cBhvr>
                        <p:cTn dur="250" fill="hold"/>
                        <p:tgtEl>
                          <p:spTgt spid="46"/>
                        </p:tgtEl>
                        <p:attrNameLst>
                          <p:attrName>ppt_x</p:attrName>
                        </p:attrNameLst>
                      </p:cBhvr>
                      <p:tavLst>
                        <p:tav tm="0">
                          <p:val>
                            <p:strVal val="#ppt_x"/>
                          </p:val>
                        </p:tav>
                        <p:tav tm="50000">
                          <p:val>
                            <p:strVal val="#ppt_x+.1"/>
                          </p:val>
                        </p:tav>
                        <p:tav tm="100000">
                          <p:val>
                            <p:strVal val="#ppt_x"/>
                          </p:val>
                        </p:tav>
                      </p:tavLst>
                    </p:anim>
                    <p:anim calcmode="lin" valueType="num">
                      <p:cBhvr>
                        <p:cTn dur="250" fill="hold"/>
                        <p:tgtEl>
                          <p:spTgt spid="46"/>
                        </p:tgtEl>
                        <p:attrNameLst>
                          <p:attrName>ppt_y</p:attrName>
                        </p:attrNameLst>
                      </p:cBhvr>
                      <p:tavLst>
                        <p:tav tm="0">
                          <p:val>
                            <p:strVal val="#ppt_y"/>
                          </p:val>
                        </p:tav>
                        <p:tav tm="100000">
                          <p:val>
                            <p:strVal val="#ppt_y"/>
                          </p:val>
                        </p:tav>
                      </p:tavLst>
                    </p:anim>
                    <p:anim calcmode="lin" valueType="num">
                      <p:cBhvr>
                        <p:cTn dur="250" fill="hold"/>
                        <p:tgtEl>
                          <p:spTgt spid="46"/>
                        </p:tgtEl>
                        <p:attrNameLst>
                          <p:attrName>ppt_h</p:attrName>
                        </p:attrNameLst>
                      </p:cBhvr>
                      <p:tavLst>
                        <p:tav tm="0">
                          <p:val>
                            <p:strVal val="#ppt_h/10"/>
                          </p:val>
                        </p:tav>
                        <p:tav tm="50000">
                          <p:val>
                            <p:strVal val="#ppt_h+.01"/>
                          </p:val>
                        </p:tav>
                        <p:tav tm="100000">
                          <p:val>
                            <p:strVal val="#ppt_h"/>
                          </p:val>
                        </p:tav>
                      </p:tavLst>
                    </p:anim>
                    <p:anim calcmode="lin" valueType="num">
                      <p:cBhvr>
                        <p:cTn dur="250" fill="hold"/>
                        <p:tgtEl>
                          <p:spTgt spid="46"/>
                        </p:tgtEl>
                        <p:attrNameLst>
                          <p:attrName>ppt_w</p:attrName>
                        </p:attrNameLst>
                      </p:cBhvr>
                      <p:tavLst>
                        <p:tav tm="0">
                          <p:val>
                            <p:strVal val="#ppt_w/10"/>
                          </p:val>
                        </p:tav>
                        <p:tav tm="50000">
                          <p:val>
                            <p:strVal val="#ppt_w+.01"/>
                          </p:val>
                        </p:tav>
                        <p:tav tm="100000">
                          <p:val>
                            <p:strVal val="#ppt_w"/>
                          </p:val>
                        </p:tav>
                      </p:tavLst>
                    </p:anim>
                    <p:animEffect transition="in" filter="fade">
                      <p:cBhvr>
                        <p:cTn dur="250" tmFilter="0,0; .5, 1; 1, 1"/>
                        <p:tgtEl>
                          <p:spTgt spid="46"/>
                        </p:tgtEl>
                      </p:cBhvr>
                    </p:animEffect>
                  </p:childTnLst>
                </p:cTn>
              </p:par>
            </p:tnLst>
          </p:tmpl>
        </p:tmplLst>
      </p:bldP>
    </p:bldLst>
  </p:timing>
</p:sld>
</file>

<file path=ppt/slides/slide41.xml><?xml version="1.0" encoding="utf-8"?>
<p:sld xmlns:a="http://schemas.openxmlformats.org/drawingml/2006/main" xmlns:r="http://schemas.openxmlformats.org/officeDocument/2006/relationships" xmlns:p="http://schemas.openxmlformats.org/presentationml/2006/main">
  <p:cSld>
    <p:bg>
      <p:bgPr>
        <a:gradFill>
          <a:gsLst>
            <a:gs pos="0">
              <a:schemeClr val="bg1"/>
            </a:gs>
            <a:gs pos="81000">
              <a:schemeClr val="bg1"/>
            </a:gs>
            <a:gs pos="92000">
              <a:schemeClr val="bg1">
                <a:lumMod val="95000"/>
              </a:schemeClr>
            </a:gs>
            <a:gs pos="100000">
              <a:schemeClr val="accent1">
                <a:lumMod val="30000"/>
                <a:lumOff val="70000"/>
              </a:schemeClr>
            </a:gs>
          </a:gsLst>
          <a:lin ang="10800000" scaled="0"/>
        </a:gradFill>
        <a:effectLst/>
      </p:bgPr>
    </p:bg>
    <p:spTree>
      <p:nvGrpSpPr>
        <p:cNvPr id="1" name=""/>
        <p:cNvGrpSpPr/>
        <p:nvPr/>
      </p:nvGrpSpPr>
      <p:grpSpPr>
        <a:xfrm>
          <a:off x="0" y="0"/>
          <a:ext cx="0" cy="0"/>
          <a:chOff x="0" y="0"/>
          <a:chExt cx="0" cy="0"/>
        </a:xfrm>
      </p:grpSpPr>
      <p:pic>
        <p:nvPicPr>
          <p:cNvPr id="23" name="صورة 22"/>
          <p:cNvPicPr>
            <a:picLocks noChangeAspect="1"/>
          </p:cNvPicPr>
          <p:nvPr/>
        </p:nvPicPr>
        <p:blipFill rotWithShape="1">
          <a:blip r:embed="rId3" cstate="print">
            <a:alphaModFix amt="5000"/>
            <a:extLst>
              <a:ext uri="{28A0092B-C50C-407E-A947-70E740481C1C}">
                <a14:useLocalDpi xmlns:a14="http://schemas.microsoft.com/office/drawing/2010/main" val="0"/>
              </a:ext>
            </a:extLst>
          </a:blip>
          <a:srcRect l="25586" t="32295" r="25033" b="38551"/>
          <a:stretch/>
        </p:blipFill>
        <p:spPr>
          <a:xfrm>
            <a:off x="154213" y="5010964"/>
            <a:ext cx="3128525" cy="1847036"/>
          </a:xfrm>
          <a:prstGeom prst="rect">
            <a:avLst/>
          </a:prstGeom>
        </p:spPr>
      </p:pic>
      <p:pic>
        <p:nvPicPr>
          <p:cNvPr id="4" name="صورة 3" hidden="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234439" y="642891"/>
            <a:ext cx="2629303" cy="5693317"/>
          </a:xfrm>
          <a:prstGeom prst="rect">
            <a:avLst/>
          </a:prstGeom>
        </p:spPr>
      </p:pic>
      <p:pic>
        <p:nvPicPr>
          <p:cNvPr id="21" name="صورة 20">
            <a:extLst>
              <a:ext uri="{FF2B5EF4-FFF2-40B4-BE49-F238E27FC236}">
                <a16:creationId xmlns:a16="http://schemas.microsoft.com/office/drawing/2014/main" id="{9F210FA8-C448-7495-FA92-BA10970366B7}"/>
              </a:ext>
            </a:extLst>
          </p:cNvPr>
          <p:cNvPicPr>
            <a:picLocks noChangeAspect="1"/>
          </p:cNvPicPr>
          <p:nvPr/>
        </p:nvPicPr>
        <p:blipFill rotWithShape="1">
          <a:blip r:embed="rId5" cstate="print">
            <a:alphaModFix amt="20000"/>
            <a:duotone>
              <a:schemeClr val="accent2">
                <a:shade val="45000"/>
                <a:satMod val="135000"/>
              </a:schemeClr>
              <a:prstClr val="white"/>
            </a:duotone>
            <a:extLst>
              <a:ext uri="{28A0092B-C50C-407E-A947-70E740481C1C}">
                <a14:useLocalDpi xmlns:a14="http://schemas.microsoft.com/office/drawing/2010/main" val="0"/>
              </a:ext>
            </a:extLst>
          </a:blip>
          <a:srcRect l="25586" t="32295" r="25033" b="38551"/>
          <a:stretch/>
        </p:blipFill>
        <p:spPr>
          <a:xfrm>
            <a:off x="499351" y="4900176"/>
            <a:ext cx="1986062" cy="1172542"/>
          </a:xfrm>
          <a:prstGeom prst="rect">
            <a:avLst/>
          </a:prstGeom>
        </p:spPr>
      </p:pic>
      <p:sp>
        <p:nvSpPr>
          <p:cNvPr id="14" name="TextBox 7">
            <a:extLst>
              <a:ext uri="{FF2B5EF4-FFF2-40B4-BE49-F238E27FC236}">
                <a16:creationId xmlns:a16="http://schemas.microsoft.com/office/drawing/2014/main" id="{3D6C4DD3-C232-6B10-058D-E9BCE155CEDB}"/>
              </a:ext>
            </a:extLst>
          </p:cNvPr>
          <p:cNvSpPr txBox="1"/>
          <p:nvPr/>
        </p:nvSpPr>
        <p:spPr>
          <a:xfrm>
            <a:off x="1496723" y="6309700"/>
            <a:ext cx="3300865" cy="338554"/>
          </a:xfrm>
          <a:prstGeom prst="rect">
            <a:avLst/>
          </a:prstGeom>
          <a:noFill/>
        </p:spPr>
        <p:txBody>
          <a:bodyPr wrap="square">
            <a:spAutoFit/>
          </a:bodyPr>
          <a:lstStyle/>
          <a:p>
            <a:r>
              <a:rPr lang="en-US" sz="1600" dirty="0">
                <a:solidFill>
                  <a:schemeClr val="bg1">
                    <a:lumMod val="65000"/>
                  </a:schemeClr>
                </a:solidFill>
              </a:rPr>
              <a:t>Be An Entrepreneur 2022-2023</a:t>
            </a:r>
          </a:p>
        </p:txBody>
      </p:sp>
      <p:cxnSp>
        <p:nvCxnSpPr>
          <p:cNvPr id="61" name="رابط مستقيم 60">
            <a:extLst>
              <a:ext uri="{FF2B5EF4-FFF2-40B4-BE49-F238E27FC236}">
                <a16:creationId xmlns:a16="http://schemas.microsoft.com/office/drawing/2014/main" id="{50FA2C9B-58E4-2815-0A1D-9DC9B3DD7C07}"/>
              </a:ext>
            </a:extLst>
          </p:cNvPr>
          <p:cNvCxnSpPr/>
          <p:nvPr/>
        </p:nvCxnSpPr>
        <p:spPr>
          <a:xfrm flipH="1">
            <a:off x="1272109" y="6256700"/>
            <a:ext cx="4392000" cy="0"/>
          </a:xfrm>
          <a:prstGeom prst="line">
            <a:avLst/>
          </a:prstGeom>
          <a:noFill/>
          <a:ln w="19050" cap="rnd" cmpd="sng" algn="ctr">
            <a:solidFill>
              <a:srgbClr val="4472C4">
                <a:shade val="50000"/>
              </a:srgbClr>
            </a:solidFill>
            <a:prstDash val="lgDash"/>
            <a:miter lim="800000"/>
            <a:headEnd type="oval" w="lg" len="lg"/>
            <a:tailEnd type="oval" w="lg" len="lg"/>
          </a:ln>
          <a:effectLst/>
        </p:spPr>
      </p:cxnSp>
      <p:sp>
        <p:nvSpPr>
          <p:cNvPr id="36" name="Rectangle 31">
            <a:extLst>
              <a:ext uri="{FF2B5EF4-FFF2-40B4-BE49-F238E27FC236}">
                <a16:creationId xmlns:a16="http://schemas.microsoft.com/office/drawing/2014/main" id="{33A86A29-A034-9D0E-A48C-4CD0E9FC1886}"/>
              </a:ext>
            </a:extLst>
          </p:cNvPr>
          <p:cNvSpPr/>
          <p:nvPr/>
        </p:nvSpPr>
        <p:spPr>
          <a:xfrm>
            <a:off x="1224212" y="432885"/>
            <a:ext cx="9548318" cy="646331"/>
          </a:xfrm>
          <a:prstGeom prst="rect">
            <a:avLst/>
          </a:prstGeom>
        </p:spPr>
        <p:txBody>
          <a:bodyPr wrap="square" anchor="t">
            <a:spAutoFit/>
          </a:bodyPr>
          <a:lstStyle/>
          <a:p>
            <a:pPr algn="ctr">
              <a:defRPr/>
            </a:pPr>
            <a:r>
              <a:rPr lang="en-US" sz="3600" b="1" dirty="0">
                <a:solidFill>
                  <a:srgbClr val="4D2643"/>
                </a:solidFill>
                <a:latin typeface="El Messiri" panose="00000800000000000000" pitchFamily="50" charset="-78"/>
                <a:cs typeface="El Messiri" panose="00000800000000000000" pitchFamily="50" charset="-78"/>
              </a:rPr>
              <a:t>Points to Remember</a:t>
            </a:r>
          </a:p>
        </p:txBody>
      </p:sp>
      <p:sp>
        <p:nvSpPr>
          <p:cNvPr id="48" name="شكل حر 47">
            <a:extLst>
              <a:ext uri="{FF2B5EF4-FFF2-40B4-BE49-F238E27FC236}">
                <a16:creationId xmlns:a16="http://schemas.microsoft.com/office/drawing/2014/main" id="{B83DE556-7759-4E51-953E-6194E8578615}"/>
              </a:ext>
            </a:extLst>
          </p:cNvPr>
          <p:cNvSpPr/>
          <p:nvPr/>
        </p:nvSpPr>
        <p:spPr>
          <a:xfrm flipH="1" flipV="1">
            <a:off x="10629028" y="0"/>
            <a:ext cx="1562972" cy="6889284"/>
          </a:xfrm>
          <a:custGeom>
            <a:avLst/>
            <a:gdLst>
              <a:gd name="connsiteX0" fmla="*/ 38516 w 1562972"/>
              <a:gd name="connsiteY0" fmla="*/ 6889284 h 6889284"/>
              <a:gd name="connsiteX1" fmla="*/ 0 w 1562972"/>
              <a:gd name="connsiteY1" fmla="*/ 6889284 h 6889284"/>
              <a:gd name="connsiteX2" fmla="*/ 0 w 1562972"/>
              <a:gd name="connsiteY2" fmla="*/ 4984890 h 6889284"/>
              <a:gd name="connsiteX3" fmla="*/ 1103053 w 1562972"/>
              <a:gd name="connsiteY3" fmla="*/ 0 h 6889284"/>
              <a:gd name="connsiteX4" fmla="*/ 1562972 w 1562972"/>
              <a:gd name="connsiteY4" fmla="*/ 0 h 68892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62972" h="6889284">
                <a:moveTo>
                  <a:pt x="38516" y="6889284"/>
                </a:moveTo>
                <a:lnTo>
                  <a:pt x="0" y="6889284"/>
                </a:lnTo>
                <a:lnTo>
                  <a:pt x="0" y="4984890"/>
                </a:lnTo>
                <a:lnTo>
                  <a:pt x="1103053" y="0"/>
                </a:lnTo>
                <a:lnTo>
                  <a:pt x="1562972" y="0"/>
                </a:lnTo>
                <a:close/>
              </a:path>
            </a:pathLst>
          </a:custGeom>
          <a:solidFill>
            <a:srgbClr val="5AE2D2">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45720" tIns="22860" rIns="45720" bIns="22860" numCol="1" spcCol="0" rtlCol="0" fromWordArt="0" anchor="ctr" anchorCtr="0" forceAA="0" compatLnSpc="1">
            <a:prstTxWarp prst="textNoShape">
              <a:avLst/>
            </a:prstTxWarp>
            <a:noAutofit/>
          </a:bodyPr>
          <a:lstStyle/>
          <a:p>
            <a:pPr marL="0" marR="0" lvl="0" indent="0" algn="ctr" defTabSz="914400" rtl="1"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9" name="شكل حر 48">
            <a:extLst>
              <a:ext uri="{FF2B5EF4-FFF2-40B4-BE49-F238E27FC236}">
                <a16:creationId xmlns:a16="http://schemas.microsoft.com/office/drawing/2014/main" id="{9A5AC296-F6FE-43A1-9495-3FCD467F015B}"/>
              </a:ext>
            </a:extLst>
          </p:cNvPr>
          <p:cNvSpPr/>
          <p:nvPr/>
        </p:nvSpPr>
        <p:spPr>
          <a:xfrm flipH="1" flipV="1">
            <a:off x="11076210" y="1846834"/>
            <a:ext cx="1115790" cy="5042451"/>
          </a:xfrm>
          <a:custGeom>
            <a:avLst/>
            <a:gdLst>
              <a:gd name="connsiteX0" fmla="*/ 0 w 1115790"/>
              <a:gd name="connsiteY0" fmla="*/ 5042451 h 5042451"/>
              <a:gd name="connsiteX1" fmla="*/ 0 w 1115790"/>
              <a:gd name="connsiteY1" fmla="*/ 2963996 h 5042451"/>
              <a:gd name="connsiteX2" fmla="*/ 655871 w 1115790"/>
              <a:gd name="connsiteY2" fmla="*/ 0 h 5042451"/>
              <a:gd name="connsiteX3" fmla="*/ 1115790 w 1115790"/>
              <a:gd name="connsiteY3" fmla="*/ 0 h 5042451"/>
            </a:gdLst>
            <a:ahLst/>
            <a:cxnLst>
              <a:cxn ang="0">
                <a:pos x="connsiteX0" y="connsiteY0"/>
              </a:cxn>
              <a:cxn ang="0">
                <a:pos x="connsiteX1" y="connsiteY1"/>
              </a:cxn>
              <a:cxn ang="0">
                <a:pos x="connsiteX2" y="connsiteY2"/>
              </a:cxn>
              <a:cxn ang="0">
                <a:pos x="connsiteX3" y="connsiteY3"/>
              </a:cxn>
            </a:cxnLst>
            <a:rect l="l" t="t" r="r" b="b"/>
            <a:pathLst>
              <a:path w="1115790" h="5042451">
                <a:moveTo>
                  <a:pt x="0" y="5042451"/>
                </a:moveTo>
                <a:lnTo>
                  <a:pt x="0" y="2963996"/>
                </a:lnTo>
                <a:lnTo>
                  <a:pt x="655871" y="0"/>
                </a:lnTo>
                <a:lnTo>
                  <a:pt x="1115790" y="0"/>
                </a:lnTo>
                <a:close/>
              </a:path>
            </a:pathLst>
          </a:custGeom>
          <a:solidFill>
            <a:srgbClr val="5AE2D2">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45720" tIns="22860" rIns="45720" bIns="22860" numCol="1" spcCol="0" rtlCol="0" fromWordArt="0" anchor="ctr" anchorCtr="0" forceAA="0" compatLnSpc="1">
            <a:prstTxWarp prst="textNoShape">
              <a:avLst/>
            </a:prstTxWarp>
            <a:noAutofit/>
          </a:bodyPr>
          <a:lstStyle/>
          <a:p>
            <a:pPr marL="0" marR="0" lvl="0" indent="0" algn="ctr" defTabSz="914400" rtl="1"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0" name="شكل حر 49">
            <a:extLst>
              <a:ext uri="{FF2B5EF4-FFF2-40B4-BE49-F238E27FC236}">
                <a16:creationId xmlns:a16="http://schemas.microsoft.com/office/drawing/2014/main" id="{3FD56E2B-6CF9-462A-85E3-6FBE55378828}"/>
              </a:ext>
            </a:extLst>
          </p:cNvPr>
          <p:cNvSpPr/>
          <p:nvPr/>
        </p:nvSpPr>
        <p:spPr>
          <a:xfrm flipH="1" flipV="1">
            <a:off x="11528154" y="3889248"/>
            <a:ext cx="663846" cy="3000037"/>
          </a:xfrm>
          <a:custGeom>
            <a:avLst/>
            <a:gdLst>
              <a:gd name="connsiteX0" fmla="*/ 0 w 663846"/>
              <a:gd name="connsiteY0" fmla="*/ 3000037 h 3000037"/>
              <a:gd name="connsiteX1" fmla="*/ 0 w 663846"/>
              <a:gd name="connsiteY1" fmla="*/ 921582 h 3000037"/>
              <a:gd name="connsiteX2" fmla="*/ 203927 w 663846"/>
              <a:gd name="connsiteY2" fmla="*/ 0 h 3000037"/>
              <a:gd name="connsiteX3" fmla="*/ 663846 w 663846"/>
              <a:gd name="connsiteY3" fmla="*/ 0 h 3000037"/>
            </a:gdLst>
            <a:ahLst/>
            <a:cxnLst>
              <a:cxn ang="0">
                <a:pos x="connsiteX0" y="connsiteY0"/>
              </a:cxn>
              <a:cxn ang="0">
                <a:pos x="connsiteX1" y="connsiteY1"/>
              </a:cxn>
              <a:cxn ang="0">
                <a:pos x="connsiteX2" y="connsiteY2"/>
              </a:cxn>
              <a:cxn ang="0">
                <a:pos x="connsiteX3" y="connsiteY3"/>
              </a:cxn>
            </a:cxnLst>
            <a:rect l="l" t="t" r="r" b="b"/>
            <a:pathLst>
              <a:path w="663846" h="3000037">
                <a:moveTo>
                  <a:pt x="0" y="3000037"/>
                </a:moveTo>
                <a:lnTo>
                  <a:pt x="0" y="921582"/>
                </a:lnTo>
                <a:lnTo>
                  <a:pt x="203927" y="0"/>
                </a:lnTo>
                <a:lnTo>
                  <a:pt x="663846" y="0"/>
                </a:lnTo>
                <a:close/>
              </a:path>
            </a:pathLst>
          </a:custGeom>
          <a:solidFill>
            <a:srgbClr val="5AE2D2">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45720" tIns="22860" rIns="45720" bIns="22860" numCol="1" spcCol="0" rtlCol="0" fromWordArt="0" anchor="ctr" anchorCtr="0" forceAA="0" compatLnSpc="1">
            <a:prstTxWarp prst="textNoShape">
              <a:avLst/>
            </a:prstTxWarp>
            <a:noAutofit/>
          </a:bodyPr>
          <a:lstStyle/>
          <a:p>
            <a:pPr marL="0" marR="0" lvl="0" indent="0" algn="ctr" defTabSz="914400" rtl="1"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1" name="شكل حر 50">
            <a:extLst>
              <a:ext uri="{FF2B5EF4-FFF2-40B4-BE49-F238E27FC236}">
                <a16:creationId xmlns:a16="http://schemas.microsoft.com/office/drawing/2014/main" id="{3FD56E2B-6CF9-462A-85E3-6FBE55378828}"/>
              </a:ext>
            </a:extLst>
          </p:cNvPr>
          <p:cNvSpPr/>
          <p:nvPr/>
        </p:nvSpPr>
        <p:spPr>
          <a:xfrm flipH="1" flipV="1">
            <a:off x="11981248" y="5936858"/>
            <a:ext cx="210752" cy="952426"/>
          </a:xfrm>
          <a:custGeom>
            <a:avLst/>
            <a:gdLst>
              <a:gd name="connsiteX0" fmla="*/ 0 w 210752"/>
              <a:gd name="connsiteY0" fmla="*/ 952426 h 952426"/>
              <a:gd name="connsiteX1" fmla="*/ 0 w 210752"/>
              <a:gd name="connsiteY1" fmla="*/ 0 h 952426"/>
              <a:gd name="connsiteX2" fmla="*/ 210752 w 210752"/>
              <a:gd name="connsiteY2" fmla="*/ 0 h 952426"/>
            </a:gdLst>
            <a:ahLst/>
            <a:cxnLst>
              <a:cxn ang="0">
                <a:pos x="connsiteX0" y="connsiteY0"/>
              </a:cxn>
              <a:cxn ang="0">
                <a:pos x="connsiteX1" y="connsiteY1"/>
              </a:cxn>
              <a:cxn ang="0">
                <a:pos x="connsiteX2" y="connsiteY2"/>
              </a:cxn>
            </a:cxnLst>
            <a:rect l="l" t="t" r="r" b="b"/>
            <a:pathLst>
              <a:path w="210752" h="952426">
                <a:moveTo>
                  <a:pt x="0" y="952426"/>
                </a:moveTo>
                <a:lnTo>
                  <a:pt x="0" y="0"/>
                </a:lnTo>
                <a:lnTo>
                  <a:pt x="210752" y="0"/>
                </a:lnTo>
                <a:close/>
              </a:path>
            </a:pathLst>
          </a:custGeom>
          <a:solidFill>
            <a:srgbClr val="5AE2D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45720" tIns="22860" rIns="45720" bIns="22860" numCol="1" spcCol="0" rtlCol="0" fromWordArt="0" anchor="ctr" anchorCtr="0" forceAA="0" compatLnSpc="1">
            <a:prstTxWarp prst="textNoShape">
              <a:avLst/>
            </a:prstTxWarp>
            <a:noAutofit/>
          </a:bodyPr>
          <a:lstStyle/>
          <a:p>
            <a:pPr marL="0" marR="0" lvl="0" indent="0" algn="ctr" defTabSz="914400" rtl="1"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1" name="شكل بيضاوي 30">
            <a:extLst>
              <a:ext uri="{FF2B5EF4-FFF2-40B4-BE49-F238E27FC236}">
                <a16:creationId xmlns:a16="http://schemas.microsoft.com/office/drawing/2014/main" id="{BF53C429-A2C7-6211-7458-B25319653CF0}"/>
              </a:ext>
            </a:extLst>
          </p:cNvPr>
          <p:cNvSpPr>
            <a:spLocks noChangeAspect="1"/>
          </p:cNvSpPr>
          <p:nvPr/>
        </p:nvSpPr>
        <p:spPr>
          <a:xfrm>
            <a:off x="1273175" y="2406309"/>
            <a:ext cx="1224000" cy="1224000"/>
          </a:xfrm>
          <a:prstGeom prst="ellipse">
            <a:avLst/>
          </a:prstGeom>
          <a:gradFill flip="none" rotWithShape="1">
            <a:gsLst>
              <a:gs pos="581">
                <a:schemeClr val="bg1"/>
              </a:gs>
              <a:gs pos="17000">
                <a:schemeClr val="bg1"/>
              </a:gs>
              <a:gs pos="100000">
                <a:schemeClr val="accent3"/>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sp>
        <p:nvSpPr>
          <p:cNvPr id="37" name="عنصر نائب للنص 13">
            <a:extLst>
              <a:ext uri="{FF2B5EF4-FFF2-40B4-BE49-F238E27FC236}">
                <a16:creationId xmlns:a16="http://schemas.microsoft.com/office/drawing/2014/main" id="{731974D8-D9B5-5727-22FD-D154EC599070}"/>
              </a:ext>
            </a:extLst>
          </p:cNvPr>
          <p:cNvSpPr txBox="1">
            <a:spLocks/>
          </p:cNvSpPr>
          <p:nvPr/>
        </p:nvSpPr>
        <p:spPr>
          <a:xfrm>
            <a:off x="1588637" y="2687124"/>
            <a:ext cx="642628" cy="663473"/>
          </a:xfrm>
          <a:prstGeom prst="rect">
            <a:avLst/>
          </a:prstGeom>
        </p:spPr>
        <p:txBody>
          <a:bodyPr/>
          <a:lstStyle>
            <a:lvl1pPr marL="228600" indent="-228600" algn="r" defTabSz="914400" rtl="1"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r" defTabSz="914400" rtl="1"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r" defTabSz="914400" rtl="1"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rtl="0">
              <a:buNone/>
            </a:pPr>
            <a:r>
              <a:rPr lang="en-US" sz="3200" b="1" dirty="0">
                <a:solidFill>
                  <a:schemeClr val="tx1">
                    <a:lumMod val="65000"/>
                    <a:lumOff val="35000"/>
                  </a:schemeClr>
                </a:solidFill>
              </a:rPr>
              <a:t>10</a:t>
            </a:r>
            <a:endParaRPr lang="ar-SA" sz="3200" b="1" dirty="0">
              <a:solidFill>
                <a:schemeClr val="tx1">
                  <a:lumMod val="65000"/>
                  <a:lumOff val="35000"/>
                </a:schemeClr>
              </a:solidFill>
            </a:endParaRPr>
          </a:p>
        </p:txBody>
      </p:sp>
      <p:sp>
        <p:nvSpPr>
          <p:cNvPr id="46" name="عنصر نائب للنص 40">
            <a:extLst>
              <a:ext uri="{FF2B5EF4-FFF2-40B4-BE49-F238E27FC236}">
                <a16:creationId xmlns:a16="http://schemas.microsoft.com/office/drawing/2014/main" id="{5BF7CC05-0DFD-9220-3D2A-628331CD875A}"/>
              </a:ext>
            </a:extLst>
          </p:cNvPr>
          <p:cNvSpPr txBox="1">
            <a:spLocks/>
          </p:cNvSpPr>
          <p:nvPr/>
        </p:nvSpPr>
        <p:spPr>
          <a:xfrm>
            <a:off x="3081463" y="1927237"/>
            <a:ext cx="8114693" cy="2306031"/>
          </a:xfrm>
          <a:prstGeom prst="rect">
            <a:avLst/>
          </a:prstGeom>
        </p:spPr>
        <p:txBody>
          <a:bodyPr vert="horz" lIns="91440" tIns="45720" rIns="91440" bIns="45720" rtlCol="1" anchor="ctr"/>
          <a:lstStyle>
            <a:defPPr>
              <a:defRPr lang="ar-SA"/>
            </a:defPPr>
            <a:lvl1pPr marL="228600" indent="-228600" algn="ctr" eaLnBrk="1" hangingPunct="1">
              <a:buNone/>
              <a:defRPr sz="2000" b="0">
                <a:solidFill>
                  <a:schemeClr val="tx1">
                    <a:lumMod val="75000"/>
                    <a:lumOff val="25000"/>
                  </a:schemeClr>
                </a:solidFill>
              </a:defRPr>
            </a:lvl1pPr>
            <a:lvl2pPr marL="685800" indent="-228600" algn="r" defTabSz="914400" rtl="1"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r" defTabSz="914400" rtl="1"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just"/>
            <a:r>
              <a:rPr lang="en-US" dirty="0"/>
              <a:t>The disadvantages of franchising are: high startup costs, upfront franchise fees, annual fees and renewal fees, restrictions in operating the business, and some contracts may limit growth of your franchise. </a:t>
            </a:r>
          </a:p>
        </p:txBody>
      </p:sp>
      <p:grpSp>
        <p:nvGrpSpPr>
          <p:cNvPr id="55" name="مجموعة 54">
            <a:extLst>
              <a:ext uri="{FF2B5EF4-FFF2-40B4-BE49-F238E27FC236}">
                <a16:creationId xmlns:a16="http://schemas.microsoft.com/office/drawing/2014/main" id="{B128C075-27A1-76D6-634D-AD6F61E336CC}"/>
              </a:ext>
            </a:extLst>
          </p:cNvPr>
          <p:cNvGrpSpPr/>
          <p:nvPr/>
        </p:nvGrpSpPr>
        <p:grpSpPr>
          <a:xfrm>
            <a:off x="1224212" y="2426418"/>
            <a:ext cx="1280152" cy="1189377"/>
            <a:chOff x="-5434391" y="691376"/>
            <a:chExt cx="3920146" cy="3642169"/>
          </a:xfrm>
          <a:gradFill>
            <a:gsLst>
              <a:gs pos="581">
                <a:srgbClr val="000000"/>
              </a:gs>
              <a:gs pos="100000">
                <a:schemeClr val="tx1">
                  <a:alpha val="0"/>
                </a:schemeClr>
              </a:gs>
            </a:gsLst>
            <a:lin ang="8100000" scaled="1"/>
          </a:gradFill>
        </p:grpSpPr>
        <p:sp>
          <p:nvSpPr>
            <p:cNvPr id="56" name="شكل حر 31">
              <a:extLst>
                <a:ext uri="{FF2B5EF4-FFF2-40B4-BE49-F238E27FC236}">
                  <a16:creationId xmlns:a16="http://schemas.microsoft.com/office/drawing/2014/main" id="{887BEDEA-A0CB-F176-E7C3-7B8272A31021}"/>
                </a:ext>
              </a:extLst>
            </p:cNvPr>
            <p:cNvSpPr/>
            <p:nvPr/>
          </p:nvSpPr>
          <p:spPr>
            <a:xfrm rot="19915677">
              <a:off x="-5089458" y="691376"/>
              <a:ext cx="3575213" cy="3620931"/>
            </a:xfrm>
            <a:custGeom>
              <a:avLst/>
              <a:gdLst>
                <a:gd name="connsiteX0" fmla="*/ 3714304 w 6438152"/>
                <a:gd name="connsiteY0" fmla="*/ 675848 h 6520480"/>
                <a:gd name="connsiteX1" fmla="*/ 3829386 w 6438152"/>
                <a:gd name="connsiteY1" fmla="*/ 778736 h 6520480"/>
                <a:gd name="connsiteX2" fmla="*/ 4279854 w 6438152"/>
                <a:gd name="connsiteY2" fmla="*/ 2120407 h 6520480"/>
                <a:gd name="connsiteX3" fmla="*/ 2608847 w 6438152"/>
                <a:gd name="connsiteY3" fmla="*/ 3642323 h 6520480"/>
                <a:gd name="connsiteX4" fmla="*/ 2520829 w 6438152"/>
                <a:gd name="connsiteY4" fmla="*/ 3663731 h 6520480"/>
                <a:gd name="connsiteX5" fmla="*/ 2622157 w 6438152"/>
                <a:gd name="connsiteY5" fmla="*/ 3621639 h 6520480"/>
                <a:gd name="connsiteX6" fmla="*/ 2738269 w 6438152"/>
                <a:gd name="connsiteY6" fmla="*/ 3567948 h 6520480"/>
                <a:gd name="connsiteX7" fmla="*/ 2835591 w 6438152"/>
                <a:gd name="connsiteY7" fmla="*/ 3518128 h 6520480"/>
                <a:gd name="connsiteX8" fmla="*/ 2907882 w 6438152"/>
                <a:gd name="connsiteY8" fmla="*/ 3491577 h 6520480"/>
                <a:gd name="connsiteX9" fmla="*/ 4218042 w 6438152"/>
                <a:gd name="connsiteY9" fmla="*/ 2115220 h 6520480"/>
                <a:gd name="connsiteX10" fmla="*/ 3904577 w 6438152"/>
                <a:gd name="connsiteY10" fmla="*/ 948786 h 6520480"/>
                <a:gd name="connsiteX11" fmla="*/ 3872446 w 6438152"/>
                <a:gd name="connsiteY11" fmla="*/ 913597 h 6520480"/>
                <a:gd name="connsiteX12" fmla="*/ 3868457 w 6438152"/>
                <a:gd name="connsiteY12" fmla="*/ 906006 h 6520480"/>
                <a:gd name="connsiteX13" fmla="*/ 3752701 w 6438152"/>
                <a:gd name="connsiteY13" fmla="*/ 725826 h 6520480"/>
                <a:gd name="connsiteX14" fmla="*/ 4518720 w 6438152"/>
                <a:gd name="connsiteY14" fmla="*/ 0 h 6520480"/>
                <a:gd name="connsiteX15" fmla="*/ 4638415 w 6438152"/>
                <a:gd name="connsiteY15" fmla="*/ 57660 h 6520480"/>
                <a:gd name="connsiteX16" fmla="*/ 6438152 w 6438152"/>
                <a:gd name="connsiteY16" fmla="*/ 3081539 h 6520480"/>
                <a:gd name="connsiteX17" fmla="*/ 2999211 w 6438152"/>
                <a:gd name="connsiteY17" fmla="*/ 6520480 h 6520480"/>
                <a:gd name="connsiteX18" fmla="*/ 147587 w 6438152"/>
                <a:gd name="connsiteY18" fmla="*/ 5004284 h 6520480"/>
                <a:gd name="connsiteX19" fmla="*/ 0 w 6438152"/>
                <a:gd name="connsiteY19" fmla="*/ 4761348 h 6520480"/>
                <a:gd name="connsiteX20" fmla="*/ 188519 w 6438152"/>
                <a:gd name="connsiteY20" fmla="*/ 4775621 h 6520480"/>
                <a:gd name="connsiteX21" fmla="*/ 1149488 w 6438152"/>
                <a:gd name="connsiteY21" fmla="*/ 4752557 h 6520480"/>
                <a:gd name="connsiteX22" fmla="*/ 5204160 w 6438152"/>
                <a:gd name="connsiteY22" fmla="*/ 1235911 h 6520480"/>
                <a:gd name="connsiteX23" fmla="*/ 4582260 w 6438152"/>
                <a:gd name="connsiteY23" fmla="*/ 66372 h 65204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6438152" h="6520480">
                  <a:moveTo>
                    <a:pt x="3714304" y="675848"/>
                  </a:moveTo>
                  <a:lnTo>
                    <a:pt x="3829386" y="778736"/>
                  </a:lnTo>
                  <a:cubicBezTo>
                    <a:pt x="4197920" y="1143348"/>
                    <a:pt x="4377193" y="1619380"/>
                    <a:pt x="4279854" y="2120407"/>
                  </a:cubicBezTo>
                  <a:cubicBezTo>
                    <a:pt x="4139929" y="2840634"/>
                    <a:pt x="3466492" y="3416484"/>
                    <a:pt x="2608847" y="3642323"/>
                  </a:cubicBezTo>
                  <a:lnTo>
                    <a:pt x="2520829" y="3663731"/>
                  </a:lnTo>
                  <a:lnTo>
                    <a:pt x="2622157" y="3621639"/>
                  </a:lnTo>
                  <a:cubicBezTo>
                    <a:pt x="2661405" y="3604423"/>
                    <a:pt x="2700119" y="3586520"/>
                    <a:pt x="2738269" y="3567948"/>
                  </a:cubicBezTo>
                  <a:lnTo>
                    <a:pt x="2835591" y="3518128"/>
                  </a:lnTo>
                  <a:lnTo>
                    <a:pt x="2907882" y="3491577"/>
                  </a:lnTo>
                  <a:cubicBezTo>
                    <a:pt x="3588494" y="3226577"/>
                    <a:pt x="4099771" y="2723994"/>
                    <a:pt x="4218042" y="2115220"/>
                  </a:cubicBezTo>
                  <a:cubicBezTo>
                    <a:pt x="4300831" y="1689080"/>
                    <a:pt x="4177335" y="1281504"/>
                    <a:pt x="3904577" y="948786"/>
                  </a:cubicBezTo>
                  <a:lnTo>
                    <a:pt x="3872446" y="913597"/>
                  </a:lnTo>
                  <a:lnTo>
                    <a:pt x="3868457" y="906006"/>
                  </a:lnTo>
                  <a:cubicBezTo>
                    <a:pt x="3833708" y="844351"/>
                    <a:pt x="3795057" y="784226"/>
                    <a:pt x="3752701" y="725826"/>
                  </a:cubicBezTo>
                  <a:close/>
                  <a:moveTo>
                    <a:pt x="4518720" y="0"/>
                  </a:moveTo>
                  <a:lnTo>
                    <a:pt x="4638415" y="57660"/>
                  </a:lnTo>
                  <a:cubicBezTo>
                    <a:pt x="5710419" y="640007"/>
                    <a:pt x="6438153" y="1775787"/>
                    <a:pt x="6438152" y="3081539"/>
                  </a:cubicBezTo>
                  <a:cubicBezTo>
                    <a:pt x="6438152" y="4980814"/>
                    <a:pt x="4898486" y="6520480"/>
                    <a:pt x="2999211" y="6520480"/>
                  </a:cubicBezTo>
                  <a:cubicBezTo>
                    <a:pt x="1812164" y="6520480"/>
                    <a:pt x="765590" y="5919048"/>
                    <a:pt x="147587" y="5004284"/>
                  </a:cubicBezTo>
                  <a:lnTo>
                    <a:pt x="0" y="4761348"/>
                  </a:lnTo>
                  <a:lnTo>
                    <a:pt x="188519" y="4775621"/>
                  </a:lnTo>
                  <a:cubicBezTo>
                    <a:pt x="503302" y="4789059"/>
                    <a:pt x="824821" y="4781966"/>
                    <a:pt x="1149488" y="4752557"/>
                  </a:cubicBezTo>
                  <a:cubicBezTo>
                    <a:pt x="3746832" y="4517281"/>
                    <a:pt x="5562172" y="2942825"/>
                    <a:pt x="5204160" y="1235911"/>
                  </a:cubicBezTo>
                  <a:cubicBezTo>
                    <a:pt x="5114657" y="809182"/>
                    <a:pt x="4897794" y="414574"/>
                    <a:pt x="4582260" y="66372"/>
                  </a:cubicBezTo>
                  <a:close/>
                </a:path>
              </a:pathLst>
            </a:custGeom>
            <a:gradFill flip="none" rotWithShape="1">
              <a:gsLst>
                <a:gs pos="0">
                  <a:schemeClr val="accent3"/>
                </a:gs>
                <a:gs pos="100000">
                  <a:schemeClr val="bg1">
                    <a:alpha val="56000"/>
                  </a:schemeClr>
                </a:gs>
              </a:gsLst>
              <a:lin ang="5400000" scaled="1"/>
              <a:tileRect/>
            </a:gradFill>
            <a:ln>
              <a:noFill/>
            </a:ln>
            <a:effectLst>
              <a:outerShdw blurRad="50800" dist="38100" dir="2700000" algn="tl" rotWithShape="0">
                <a:schemeClr val="bg1"/>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1" anchor="ctr">
              <a:noAutofit/>
            </a:bodyPr>
            <a:lstStyle/>
            <a:p>
              <a:pPr lvl="0" algn="ctr"/>
              <a:endParaRPr lang="ar-SA">
                <a:solidFill>
                  <a:prstClr val="white"/>
                </a:solidFill>
                <a:latin typeface="Calibri"/>
                <a:cs typeface="Arial" panose="020B0604020202020204" pitchFamily="34" charset="0"/>
              </a:endParaRPr>
            </a:p>
          </p:txBody>
        </p:sp>
        <p:sp>
          <p:nvSpPr>
            <p:cNvPr id="57" name="شكل حر 32">
              <a:extLst>
                <a:ext uri="{FF2B5EF4-FFF2-40B4-BE49-F238E27FC236}">
                  <a16:creationId xmlns:a16="http://schemas.microsoft.com/office/drawing/2014/main" id="{9D07D6E8-3396-B4FE-23C2-D1F7F47F6DF6}"/>
                </a:ext>
              </a:extLst>
            </p:cNvPr>
            <p:cNvSpPr/>
            <p:nvPr/>
          </p:nvSpPr>
          <p:spPr>
            <a:xfrm rot="7493099">
              <a:off x="-5411532" y="735473"/>
              <a:ext cx="3575213" cy="3620931"/>
            </a:xfrm>
            <a:custGeom>
              <a:avLst/>
              <a:gdLst>
                <a:gd name="connsiteX0" fmla="*/ 3714304 w 6438152"/>
                <a:gd name="connsiteY0" fmla="*/ 675848 h 6520480"/>
                <a:gd name="connsiteX1" fmla="*/ 3829386 w 6438152"/>
                <a:gd name="connsiteY1" fmla="*/ 778736 h 6520480"/>
                <a:gd name="connsiteX2" fmla="*/ 4279854 w 6438152"/>
                <a:gd name="connsiteY2" fmla="*/ 2120407 h 6520480"/>
                <a:gd name="connsiteX3" fmla="*/ 2608847 w 6438152"/>
                <a:gd name="connsiteY3" fmla="*/ 3642323 h 6520480"/>
                <a:gd name="connsiteX4" fmla="*/ 2520829 w 6438152"/>
                <a:gd name="connsiteY4" fmla="*/ 3663731 h 6520480"/>
                <a:gd name="connsiteX5" fmla="*/ 2622157 w 6438152"/>
                <a:gd name="connsiteY5" fmla="*/ 3621639 h 6520480"/>
                <a:gd name="connsiteX6" fmla="*/ 2738269 w 6438152"/>
                <a:gd name="connsiteY6" fmla="*/ 3567948 h 6520480"/>
                <a:gd name="connsiteX7" fmla="*/ 2835591 w 6438152"/>
                <a:gd name="connsiteY7" fmla="*/ 3518128 h 6520480"/>
                <a:gd name="connsiteX8" fmla="*/ 2907882 w 6438152"/>
                <a:gd name="connsiteY8" fmla="*/ 3491577 h 6520480"/>
                <a:gd name="connsiteX9" fmla="*/ 4218042 w 6438152"/>
                <a:gd name="connsiteY9" fmla="*/ 2115220 h 6520480"/>
                <a:gd name="connsiteX10" fmla="*/ 3904577 w 6438152"/>
                <a:gd name="connsiteY10" fmla="*/ 948786 h 6520480"/>
                <a:gd name="connsiteX11" fmla="*/ 3872446 w 6438152"/>
                <a:gd name="connsiteY11" fmla="*/ 913597 h 6520480"/>
                <a:gd name="connsiteX12" fmla="*/ 3868457 w 6438152"/>
                <a:gd name="connsiteY12" fmla="*/ 906006 h 6520480"/>
                <a:gd name="connsiteX13" fmla="*/ 3752701 w 6438152"/>
                <a:gd name="connsiteY13" fmla="*/ 725826 h 6520480"/>
                <a:gd name="connsiteX14" fmla="*/ 4518720 w 6438152"/>
                <a:gd name="connsiteY14" fmla="*/ 0 h 6520480"/>
                <a:gd name="connsiteX15" fmla="*/ 4638415 w 6438152"/>
                <a:gd name="connsiteY15" fmla="*/ 57660 h 6520480"/>
                <a:gd name="connsiteX16" fmla="*/ 6438152 w 6438152"/>
                <a:gd name="connsiteY16" fmla="*/ 3081539 h 6520480"/>
                <a:gd name="connsiteX17" fmla="*/ 2999211 w 6438152"/>
                <a:gd name="connsiteY17" fmla="*/ 6520480 h 6520480"/>
                <a:gd name="connsiteX18" fmla="*/ 147587 w 6438152"/>
                <a:gd name="connsiteY18" fmla="*/ 5004284 h 6520480"/>
                <a:gd name="connsiteX19" fmla="*/ 0 w 6438152"/>
                <a:gd name="connsiteY19" fmla="*/ 4761348 h 6520480"/>
                <a:gd name="connsiteX20" fmla="*/ 188519 w 6438152"/>
                <a:gd name="connsiteY20" fmla="*/ 4775621 h 6520480"/>
                <a:gd name="connsiteX21" fmla="*/ 1149488 w 6438152"/>
                <a:gd name="connsiteY21" fmla="*/ 4752557 h 6520480"/>
                <a:gd name="connsiteX22" fmla="*/ 5204160 w 6438152"/>
                <a:gd name="connsiteY22" fmla="*/ 1235911 h 6520480"/>
                <a:gd name="connsiteX23" fmla="*/ 4582260 w 6438152"/>
                <a:gd name="connsiteY23" fmla="*/ 66372 h 65204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6438152" h="6520480">
                  <a:moveTo>
                    <a:pt x="3714304" y="675848"/>
                  </a:moveTo>
                  <a:lnTo>
                    <a:pt x="3829386" y="778736"/>
                  </a:lnTo>
                  <a:cubicBezTo>
                    <a:pt x="4197920" y="1143348"/>
                    <a:pt x="4377193" y="1619380"/>
                    <a:pt x="4279854" y="2120407"/>
                  </a:cubicBezTo>
                  <a:cubicBezTo>
                    <a:pt x="4139929" y="2840634"/>
                    <a:pt x="3466492" y="3416484"/>
                    <a:pt x="2608847" y="3642323"/>
                  </a:cubicBezTo>
                  <a:lnTo>
                    <a:pt x="2520829" y="3663731"/>
                  </a:lnTo>
                  <a:lnTo>
                    <a:pt x="2622157" y="3621639"/>
                  </a:lnTo>
                  <a:cubicBezTo>
                    <a:pt x="2661405" y="3604423"/>
                    <a:pt x="2700119" y="3586520"/>
                    <a:pt x="2738269" y="3567948"/>
                  </a:cubicBezTo>
                  <a:lnTo>
                    <a:pt x="2835591" y="3518128"/>
                  </a:lnTo>
                  <a:lnTo>
                    <a:pt x="2907882" y="3491577"/>
                  </a:lnTo>
                  <a:cubicBezTo>
                    <a:pt x="3588494" y="3226577"/>
                    <a:pt x="4099771" y="2723994"/>
                    <a:pt x="4218042" y="2115220"/>
                  </a:cubicBezTo>
                  <a:cubicBezTo>
                    <a:pt x="4300831" y="1689080"/>
                    <a:pt x="4177335" y="1281504"/>
                    <a:pt x="3904577" y="948786"/>
                  </a:cubicBezTo>
                  <a:lnTo>
                    <a:pt x="3872446" y="913597"/>
                  </a:lnTo>
                  <a:lnTo>
                    <a:pt x="3868457" y="906006"/>
                  </a:lnTo>
                  <a:cubicBezTo>
                    <a:pt x="3833708" y="844351"/>
                    <a:pt x="3795057" y="784226"/>
                    <a:pt x="3752701" y="725826"/>
                  </a:cubicBezTo>
                  <a:close/>
                  <a:moveTo>
                    <a:pt x="4518720" y="0"/>
                  </a:moveTo>
                  <a:lnTo>
                    <a:pt x="4638415" y="57660"/>
                  </a:lnTo>
                  <a:cubicBezTo>
                    <a:pt x="5710419" y="640007"/>
                    <a:pt x="6438153" y="1775787"/>
                    <a:pt x="6438152" y="3081539"/>
                  </a:cubicBezTo>
                  <a:cubicBezTo>
                    <a:pt x="6438152" y="4980814"/>
                    <a:pt x="4898486" y="6520480"/>
                    <a:pt x="2999211" y="6520480"/>
                  </a:cubicBezTo>
                  <a:cubicBezTo>
                    <a:pt x="1812164" y="6520480"/>
                    <a:pt x="765590" y="5919048"/>
                    <a:pt x="147587" y="5004284"/>
                  </a:cubicBezTo>
                  <a:lnTo>
                    <a:pt x="0" y="4761348"/>
                  </a:lnTo>
                  <a:lnTo>
                    <a:pt x="188519" y="4775621"/>
                  </a:lnTo>
                  <a:cubicBezTo>
                    <a:pt x="503302" y="4789059"/>
                    <a:pt x="824821" y="4781966"/>
                    <a:pt x="1149488" y="4752557"/>
                  </a:cubicBezTo>
                  <a:cubicBezTo>
                    <a:pt x="3746832" y="4517281"/>
                    <a:pt x="5562172" y="2942825"/>
                    <a:pt x="5204160" y="1235911"/>
                  </a:cubicBezTo>
                  <a:cubicBezTo>
                    <a:pt x="5114657" y="809182"/>
                    <a:pt x="4897794" y="414574"/>
                    <a:pt x="4582260" y="66372"/>
                  </a:cubicBezTo>
                  <a:close/>
                </a:path>
              </a:pathLst>
            </a:custGeom>
            <a:gradFill flip="none" rotWithShape="1">
              <a:gsLst>
                <a:gs pos="0">
                  <a:schemeClr val="accent3"/>
                </a:gs>
                <a:gs pos="100000">
                  <a:schemeClr val="bg1">
                    <a:alpha val="56000"/>
                  </a:schemeClr>
                </a:gs>
              </a:gsLst>
              <a:lin ang="5400000" scaled="1"/>
              <a:tileRect/>
            </a:gradFill>
            <a:ln>
              <a:noFill/>
            </a:ln>
            <a:effectLst>
              <a:outerShdw blurRad="50800" dist="38100" dir="2700000" algn="tl" rotWithShape="0">
                <a:schemeClr val="bg1"/>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1" anchor="ctr">
              <a:noAutofit/>
            </a:bodyPr>
            <a:lstStyle/>
            <a:p>
              <a:pPr lvl="0" algn="ctr"/>
              <a:endParaRPr lang="ar-SA">
                <a:solidFill>
                  <a:prstClr val="white"/>
                </a:solidFill>
                <a:latin typeface="Calibri"/>
                <a:cs typeface="Arial" panose="020B0604020202020204" pitchFamily="34" charset="0"/>
              </a:endParaRPr>
            </a:p>
          </p:txBody>
        </p:sp>
      </p:grpSp>
    </p:spTree>
    <p:extLst>
      <p:ext uri="{BB962C8B-B14F-4D97-AF65-F5344CB8AC3E}">
        <p14:creationId xmlns:p14="http://schemas.microsoft.com/office/powerpoint/2010/main" val="20993565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5" fill="hold" grpId="0" nodeType="after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randombar(vertical)">
                                      <p:cBhvr>
                                        <p:cTn id="7" dur="150"/>
                                        <p:tgtEl>
                                          <p:spTgt spid="48"/>
                                        </p:tgtEl>
                                      </p:cBhvr>
                                    </p:animEffect>
                                  </p:childTnLst>
                                </p:cTn>
                              </p:par>
                            </p:childTnLst>
                          </p:cTn>
                        </p:par>
                        <p:par>
                          <p:cTn id="8" fill="hold">
                            <p:stCondLst>
                              <p:cond delay="150"/>
                            </p:stCondLst>
                            <p:childTnLst>
                              <p:par>
                                <p:cTn id="9" presetID="14" presetClass="entr" presetSubtype="5" fill="hold" grpId="0" nodeType="afterEffect">
                                  <p:stCondLst>
                                    <p:cond delay="0"/>
                                  </p:stCondLst>
                                  <p:childTnLst>
                                    <p:set>
                                      <p:cBhvr>
                                        <p:cTn id="10" dur="1" fill="hold">
                                          <p:stCondLst>
                                            <p:cond delay="0"/>
                                          </p:stCondLst>
                                        </p:cTn>
                                        <p:tgtEl>
                                          <p:spTgt spid="49"/>
                                        </p:tgtEl>
                                        <p:attrNameLst>
                                          <p:attrName>style.visibility</p:attrName>
                                        </p:attrNameLst>
                                      </p:cBhvr>
                                      <p:to>
                                        <p:strVal val="visible"/>
                                      </p:to>
                                    </p:set>
                                    <p:animEffect transition="in" filter="randombar(vertical)">
                                      <p:cBhvr>
                                        <p:cTn id="11" dur="150"/>
                                        <p:tgtEl>
                                          <p:spTgt spid="49"/>
                                        </p:tgtEl>
                                      </p:cBhvr>
                                    </p:animEffect>
                                  </p:childTnLst>
                                </p:cTn>
                              </p:par>
                            </p:childTnLst>
                          </p:cTn>
                        </p:par>
                        <p:par>
                          <p:cTn id="12" fill="hold">
                            <p:stCondLst>
                              <p:cond delay="300"/>
                            </p:stCondLst>
                            <p:childTnLst>
                              <p:par>
                                <p:cTn id="13" presetID="14" presetClass="entr" presetSubtype="5" fill="hold" grpId="0" nodeType="afterEffect">
                                  <p:stCondLst>
                                    <p:cond delay="0"/>
                                  </p:stCondLst>
                                  <p:childTnLst>
                                    <p:set>
                                      <p:cBhvr>
                                        <p:cTn id="14" dur="1" fill="hold">
                                          <p:stCondLst>
                                            <p:cond delay="0"/>
                                          </p:stCondLst>
                                        </p:cTn>
                                        <p:tgtEl>
                                          <p:spTgt spid="50"/>
                                        </p:tgtEl>
                                        <p:attrNameLst>
                                          <p:attrName>style.visibility</p:attrName>
                                        </p:attrNameLst>
                                      </p:cBhvr>
                                      <p:to>
                                        <p:strVal val="visible"/>
                                      </p:to>
                                    </p:set>
                                    <p:animEffect transition="in" filter="randombar(vertical)">
                                      <p:cBhvr>
                                        <p:cTn id="15" dur="150"/>
                                        <p:tgtEl>
                                          <p:spTgt spid="50"/>
                                        </p:tgtEl>
                                      </p:cBhvr>
                                    </p:animEffect>
                                  </p:childTnLst>
                                </p:cTn>
                              </p:par>
                            </p:childTnLst>
                          </p:cTn>
                        </p:par>
                        <p:par>
                          <p:cTn id="16" fill="hold">
                            <p:stCondLst>
                              <p:cond delay="450"/>
                            </p:stCondLst>
                            <p:childTnLst>
                              <p:par>
                                <p:cTn id="17" presetID="14" presetClass="entr" presetSubtype="5" fill="hold" grpId="0" nodeType="afterEffect">
                                  <p:stCondLst>
                                    <p:cond delay="0"/>
                                  </p:stCondLst>
                                  <p:childTnLst>
                                    <p:set>
                                      <p:cBhvr>
                                        <p:cTn id="18" dur="1" fill="hold">
                                          <p:stCondLst>
                                            <p:cond delay="0"/>
                                          </p:stCondLst>
                                        </p:cTn>
                                        <p:tgtEl>
                                          <p:spTgt spid="51"/>
                                        </p:tgtEl>
                                        <p:attrNameLst>
                                          <p:attrName>style.visibility</p:attrName>
                                        </p:attrNameLst>
                                      </p:cBhvr>
                                      <p:to>
                                        <p:strVal val="visible"/>
                                      </p:to>
                                    </p:set>
                                    <p:animEffect transition="in" filter="randombar(vertical)">
                                      <p:cBhvr>
                                        <p:cTn id="19" dur="150"/>
                                        <p:tgtEl>
                                          <p:spTgt spid="51"/>
                                        </p:tgtEl>
                                      </p:cBhvr>
                                    </p:animEffect>
                                  </p:childTnLst>
                                </p:cTn>
                              </p:par>
                            </p:childTnLst>
                          </p:cTn>
                        </p:par>
                        <p:par>
                          <p:cTn id="20" fill="hold">
                            <p:stCondLst>
                              <p:cond delay="600"/>
                            </p:stCondLst>
                            <p:childTnLst>
                              <p:par>
                                <p:cTn id="21" presetID="41" presetClass="entr" presetSubtype="0" fill="hold" grpId="0" nodeType="afterEffect">
                                  <p:stCondLst>
                                    <p:cond delay="0"/>
                                  </p:stCondLst>
                                  <p:iterate type="lt">
                                    <p:tmPct val="10000"/>
                                  </p:iterate>
                                  <p:childTnLst>
                                    <p:set>
                                      <p:cBhvr>
                                        <p:cTn id="22" dur="1" fill="hold">
                                          <p:stCondLst>
                                            <p:cond delay="0"/>
                                          </p:stCondLst>
                                        </p:cTn>
                                        <p:tgtEl>
                                          <p:spTgt spid="36"/>
                                        </p:tgtEl>
                                        <p:attrNameLst>
                                          <p:attrName>style.visibility</p:attrName>
                                        </p:attrNameLst>
                                      </p:cBhvr>
                                      <p:to>
                                        <p:strVal val="visible"/>
                                      </p:to>
                                    </p:set>
                                    <p:anim calcmode="lin" valueType="num">
                                      <p:cBhvr>
                                        <p:cTn id="23" dur="250" fill="hold"/>
                                        <p:tgtEl>
                                          <p:spTgt spid="36"/>
                                        </p:tgtEl>
                                        <p:attrNameLst>
                                          <p:attrName>ppt_x</p:attrName>
                                        </p:attrNameLst>
                                      </p:cBhvr>
                                      <p:tavLst>
                                        <p:tav tm="0">
                                          <p:val>
                                            <p:strVal val="#ppt_x"/>
                                          </p:val>
                                        </p:tav>
                                        <p:tav tm="50000">
                                          <p:val>
                                            <p:strVal val="#ppt_x+.1"/>
                                          </p:val>
                                        </p:tav>
                                        <p:tav tm="100000">
                                          <p:val>
                                            <p:strVal val="#ppt_x"/>
                                          </p:val>
                                        </p:tav>
                                      </p:tavLst>
                                    </p:anim>
                                    <p:anim calcmode="lin" valueType="num">
                                      <p:cBhvr>
                                        <p:cTn id="24" dur="250" fill="hold"/>
                                        <p:tgtEl>
                                          <p:spTgt spid="36"/>
                                        </p:tgtEl>
                                        <p:attrNameLst>
                                          <p:attrName>ppt_y</p:attrName>
                                        </p:attrNameLst>
                                      </p:cBhvr>
                                      <p:tavLst>
                                        <p:tav tm="0">
                                          <p:val>
                                            <p:strVal val="#ppt_y"/>
                                          </p:val>
                                        </p:tav>
                                        <p:tav tm="100000">
                                          <p:val>
                                            <p:strVal val="#ppt_y"/>
                                          </p:val>
                                        </p:tav>
                                      </p:tavLst>
                                    </p:anim>
                                    <p:anim calcmode="lin" valueType="num">
                                      <p:cBhvr>
                                        <p:cTn id="25" dur="250" fill="hold"/>
                                        <p:tgtEl>
                                          <p:spTgt spid="36"/>
                                        </p:tgtEl>
                                        <p:attrNameLst>
                                          <p:attrName>ppt_h</p:attrName>
                                        </p:attrNameLst>
                                      </p:cBhvr>
                                      <p:tavLst>
                                        <p:tav tm="0">
                                          <p:val>
                                            <p:strVal val="#ppt_h/10"/>
                                          </p:val>
                                        </p:tav>
                                        <p:tav tm="50000">
                                          <p:val>
                                            <p:strVal val="#ppt_h+.01"/>
                                          </p:val>
                                        </p:tav>
                                        <p:tav tm="100000">
                                          <p:val>
                                            <p:strVal val="#ppt_h"/>
                                          </p:val>
                                        </p:tav>
                                      </p:tavLst>
                                    </p:anim>
                                    <p:anim calcmode="lin" valueType="num">
                                      <p:cBhvr>
                                        <p:cTn id="26" dur="250" fill="hold"/>
                                        <p:tgtEl>
                                          <p:spTgt spid="36"/>
                                        </p:tgtEl>
                                        <p:attrNameLst>
                                          <p:attrName>ppt_w</p:attrName>
                                        </p:attrNameLst>
                                      </p:cBhvr>
                                      <p:tavLst>
                                        <p:tav tm="0">
                                          <p:val>
                                            <p:strVal val="#ppt_w/10"/>
                                          </p:val>
                                        </p:tav>
                                        <p:tav tm="50000">
                                          <p:val>
                                            <p:strVal val="#ppt_w+.01"/>
                                          </p:val>
                                        </p:tav>
                                        <p:tav tm="100000">
                                          <p:val>
                                            <p:strVal val="#ppt_w"/>
                                          </p:val>
                                        </p:tav>
                                      </p:tavLst>
                                    </p:anim>
                                    <p:animEffect transition="in" filter="fade">
                                      <p:cBhvr>
                                        <p:cTn id="27" dur="250" tmFilter="0,0; .5, 1; 1, 1"/>
                                        <p:tgtEl>
                                          <p:spTgt spid="36"/>
                                        </p:tgtEl>
                                      </p:cBhvr>
                                    </p:animEffect>
                                  </p:childTnLst>
                                </p:cTn>
                              </p:par>
                            </p:childTnLst>
                          </p:cTn>
                        </p:par>
                        <p:par>
                          <p:cTn id="28" fill="hold">
                            <p:stCondLst>
                              <p:cond delay="1225"/>
                            </p:stCondLst>
                            <p:childTnLst>
                              <p:par>
                                <p:cTn id="29" presetID="14" presetClass="entr" presetSubtype="10" fill="hold" grpId="0" nodeType="afterEffect">
                                  <p:stCondLst>
                                    <p:cond delay="0"/>
                                  </p:stCondLst>
                                  <p:childTnLst>
                                    <p:set>
                                      <p:cBhvr>
                                        <p:cTn id="30" dur="1" fill="hold">
                                          <p:stCondLst>
                                            <p:cond delay="0"/>
                                          </p:stCondLst>
                                        </p:cTn>
                                        <p:tgtEl>
                                          <p:spTgt spid="31"/>
                                        </p:tgtEl>
                                        <p:attrNameLst>
                                          <p:attrName>style.visibility</p:attrName>
                                        </p:attrNameLst>
                                      </p:cBhvr>
                                      <p:to>
                                        <p:strVal val="visible"/>
                                      </p:to>
                                    </p:set>
                                    <p:animEffect transition="in" filter="randombar(horizontal)">
                                      <p:cBhvr>
                                        <p:cTn id="31" dur="100"/>
                                        <p:tgtEl>
                                          <p:spTgt spid="31"/>
                                        </p:tgtEl>
                                      </p:cBhvr>
                                    </p:animEffect>
                                  </p:childTnLst>
                                </p:cTn>
                              </p:par>
                            </p:childTnLst>
                          </p:cTn>
                        </p:par>
                        <p:par>
                          <p:cTn id="32" fill="hold">
                            <p:stCondLst>
                              <p:cond delay="1325"/>
                            </p:stCondLst>
                            <p:childTnLst>
                              <p:par>
                                <p:cTn id="33" presetID="14" presetClass="entr" presetSubtype="10" fill="hold" grpId="0" nodeType="afterEffect">
                                  <p:stCondLst>
                                    <p:cond delay="0"/>
                                  </p:stCondLst>
                                  <p:childTnLst>
                                    <p:set>
                                      <p:cBhvr>
                                        <p:cTn id="34" dur="1" fill="hold">
                                          <p:stCondLst>
                                            <p:cond delay="0"/>
                                          </p:stCondLst>
                                        </p:cTn>
                                        <p:tgtEl>
                                          <p:spTgt spid="37"/>
                                        </p:tgtEl>
                                        <p:attrNameLst>
                                          <p:attrName>style.visibility</p:attrName>
                                        </p:attrNameLst>
                                      </p:cBhvr>
                                      <p:to>
                                        <p:strVal val="visible"/>
                                      </p:to>
                                    </p:set>
                                    <p:animEffect transition="in" filter="randombar(horizontal)">
                                      <p:cBhvr>
                                        <p:cTn id="35" dur="100"/>
                                        <p:tgtEl>
                                          <p:spTgt spid="37"/>
                                        </p:tgtEl>
                                      </p:cBhvr>
                                    </p:animEffect>
                                  </p:childTnLst>
                                </p:cTn>
                              </p:par>
                            </p:childTnLst>
                          </p:cTn>
                        </p:par>
                        <p:par>
                          <p:cTn id="36" fill="hold">
                            <p:stCondLst>
                              <p:cond delay="1425"/>
                            </p:stCondLst>
                            <p:childTnLst>
                              <p:par>
                                <p:cTn id="37" presetID="14" presetClass="entr" presetSubtype="10" fill="hold" nodeType="afterEffect">
                                  <p:stCondLst>
                                    <p:cond delay="0"/>
                                  </p:stCondLst>
                                  <p:childTnLst>
                                    <p:set>
                                      <p:cBhvr>
                                        <p:cTn id="38" dur="1" fill="hold">
                                          <p:stCondLst>
                                            <p:cond delay="0"/>
                                          </p:stCondLst>
                                        </p:cTn>
                                        <p:tgtEl>
                                          <p:spTgt spid="55"/>
                                        </p:tgtEl>
                                        <p:attrNameLst>
                                          <p:attrName>style.visibility</p:attrName>
                                        </p:attrNameLst>
                                      </p:cBhvr>
                                      <p:to>
                                        <p:strVal val="visible"/>
                                      </p:to>
                                    </p:set>
                                    <p:animEffect transition="in" filter="randombar(horizontal)">
                                      <p:cBhvr>
                                        <p:cTn id="39" dur="100"/>
                                        <p:tgtEl>
                                          <p:spTgt spid="55"/>
                                        </p:tgtEl>
                                      </p:cBhvr>
                                    </p:animEffect>
                                  </p:childTnLst>
                                </p:cTn>
                              </p:par>
                            </p:childTnLst>
                          </p:cTn>
                        </p:par>
                        <p:par>
                          <p:cTn id="40" fill="hold">
                            <p:stCondLst>
                              <p:cond delay="1525"/>
                            </p:stCondLst>
                            <p:childTnLst>
                              <p:par>
                                <p:cTn id="41" presetID="41" presetClass="entr" presetSubtype="0" fill="hold" grpId="0" nodeType="afterEffect">
                                  <p:stCondLst>
                                    <p:cond delay="0"/>
                                  </p:stCondLst>
                                  <p:iterate type="lt">
                                    <p:tmPct val="10000"/>
                                  </p:iterate>
                                  <p:childTnLst>
                                    <p:set>
                                      <p:cBhvr>
                                        <p:cTn id="42" dur="1" fill="hold">
                                          <p:stCondLst>
                                            <p:cond delay="0"/>
                                          </p:stCondLst>
                                        </p:cTn>
                                        <p:tgtEl>
                                          <p:spTgt spid="46"/>
                                        </p:tgtEl>
                                        <p:attrNameLst>
                                          <p:attrName>style.visibility</p:attrName>
                                        </p:attrNameLst>
                                      </p:cBhvr>
                                      <p:to>
                                        <p:strVal val="visible"/>
                                      </p:to>
                                    </p:set>
                                    <p:anim calcmode="lin" valueType="num">
                                      <p:cBhvr>
                                        <p:cTn id="43" dur="250" fill="hold"/>
                                        <p:tgtEl>
                                          <p:spTgt spid="46"/>
                                        </p:tgtEl>
                                        <p:attrNameLst>
                                          <p:attrName>ppt_x</p:attrName>
                                        </p:attrNameLst>
                                      </p:cBhvr>
                                      <p:tavLst>
                                        <p:tav tm="0">
                                          <p:val>
                                            <p:strVal val="#ppt_x"/>
                                          </p:val>
                                        </p:tav>
                                        <p:tav tm="50000">
                                          <p:val>
                                            <p:strVal val="#ppt_x+.1"/>
                                          </p:val>
                                        </p:tav>
                                        <p:tav tm="100000">
                                          <p:val>
                                            <p:strVal val="#ppt_x"/>
                                          </p:val>
                                        </p:tav>
                                      </p:tavLst>
                                    </p:anim>
                                    <p:anim calcmode="lin" valueType="num">
                                      <p:cBhvr>
                                        <p:cTn id="44" dur="250" fill="hold"/>
                                        <p:tgtEl>
                                          <p:spTgt spid="46"/>
                                        </p:tgtEl>
                                        <p:attrNameLst>
                                          <p:attrName>ppt_y</p:attrName>
                                        </p:attrNameLst>
                                      </p:cBhvr>
                                      <p:tavLst>
                                        <p:tav tm="0">
                                          <p:val>
                                            <p:strVal val="#ppt_y"/>
                                          </p:val>
                                        </p:tav>
                                        <p:tav tm="100000">
                                          <p:val>
                                            <p:strVal val="#ppt_y"/>
                                          </p:val>
                                        </p:tav>
                                      </p:tavLst>
                                    </p:anim>
                                    <p:anim calcmode="lin" valueType="num">
                                      <p:cBhvr>
                                        <p:cTn id="45" dur="250" fill="hold"/>
                                        <p:tgtEl>
                                          <p:spTgt spid="46"/>
                                        </p:tgtEl>
                                        <p:attrNameLst>
                                          <p:attrName>ppt_h</p:attrName>
                                        </p:attrNameLst>
                                      </p:cBhvr>
                                      <p:tavLst>
                                        <p:tav tm="0">
                                          <p:val>
                                            <p:strVal val="#ppt_h/10"/>
                                          </p:val>
                                        </p:tav>
                                        <p:tav tm="50000">
                                          <p:val>
                                            <p:strVal val="#ppt_h+.01"/>
                                          </p:val>
                                        </p:tav>
                                        <p:tav tm="100000">
                                          <p:val>
                                            <p:strVal val="#ppt_h"/>
                                          </p:val>
                                        </p:tav>
                                      </p:tavLst>
                                    </p:anim>
                                    <p:anim calcmode="lin" valueType="num">
                                      <p:cBhvr>
                                        <p:cTn id="46" dur="250" fill="hold"/>
                                        <p:tgtEl>
                                          <p:spTgt spid="46"/>
                                        </p:tgtEl>
                                        <p:attrNameLst>
                                          <p:attrName>ppt_w</p:attrName>
                                        </p:attrNameLst>
                                      </p:cBhvr>
                                      <p:tavLst>
                                        <p:tav tm="0">
                                          <p:val>
                                            <p:strVal val="#ppt_w/10"/>
                                          </p:val>
                                        </p:tav>
                                        <p:tav tm="50000">
                                          <p:val>
                                            <p:strVal val="#ppt_w+.01"/>
                                          </p:val>
                                        </p:tav>
                                        <p:tav tm="100000">
                                          <p:val>
                                            <p:strVal val="#ppt_w"/>
                                          </p:val>
                                        </p:tav>
                                      </p:tavLst>
                                    </p:anim>
                                    <p:animEffect transition="in" filter="fade">
                                      <p:cBhvr>
                                        <p:cTn id="47" dur="250" tmFilter="0,0; .5, 1; 1, 1"/>
                                        <p:tgtEl>
                                          <p:spTgt spid="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p:bldP spid="48" grpId="0" animBg="1"/>
      <p:bldP spid="49" grpId="0" animBg="1"/>
      <p:bldP spid="50" grpId="0" animBg="1"/>
      <p:bldP spid="51" grpId="0" animBg="1"/>
      <p:bldP spid="31" grpId="0" animBg="1"/>
      <p:bldP spid="37" grpId="0"/>
      <p:bldP spid="46" grpId="0">
        <p:tmplLst>
          <p:tmpl>
            <p:tnLst>
              <p:par>
                <p:cTn presetID="41" presetClass="entr" presetSubtype="0" fill="hold" nodeType="afterEffect">
                  <p:stCondLst>
                    <p:cond delay="0"/>
                  </p:stCondLst>
                  <p:iterate type="lt">
                    <p:tmPct val="10000"/>
                  </p:iterate>
                  <p:childTnLst>
                    <p:set>
                      <p:cBhvr>
                        <p:cTn dur="1" fill="hold">
                          <p:stCondLst>
                            <p:cond delay="0"/>
                          </p:stCondLst>
                        </p:cTn>
                        <p:tgtEl>
                          <p:spTgt spid="46"/>
                        </p:tgtEl>
                        <p:attrNameLst>
                          <p:attrName>style.visibility</p:attrName>
                        </p:attrNameLst>
                      </p:cBhvr>
                      <p:to>
                        <p:strVal val="visible"/>
                      </p:to>
                    </p:set>
                    <p:anim calcmode="lin" valueType="num">
                      <p:cBhvr>
                        <p:cTn dur="250" fill="hold"/>
                        <p:tgtEl>
                          <p:spTgt spid="46"/>
                        </p:tgtEl>
                        <p:attrNameLst>
                          <p:attrName>ppt_x</p:attrName>
                        </p:attrNameLst>
                      </p:cBhvr>
                      <p:tavLst>
                        <p:tav tm="0">
                          <p:val>
                            <p:strVal val="#ppt_x"/>
                          </p:val>
                        </p:tav>
                        <p:tav tm="50000">
                          <p:val>
                            <p:strVal val="#ppt_x+.1"/>
                          </p:val>
                        </p:tav>
                        <p:tav tm="100000">
                          <p:val>
                            <p:strVal val="#ppt_x"/>
                          </p:val>
                        </p:tav>
                      </p:tavLst>
                    </p:anim>
                    <p:anim calcmode="lin" valueType="num">
                      <p:cBhvr>
                        <p:cTn dur="250" fill="hold"/>
                        <p:tgtEl>
                          <p:spTgt spid="46"/>
                        </p:tgtEl>
                        <p:attrNameLst>
                          <p:attrName>ppt_y</p:attrName>
                        </p:attrNameLst>
                      </p:cBhvr>
                      <p:tavLst>
                        <p:tav tm="0">
                          <p:val>
                            <p:strVal val="#ppt_y"/>
                          </p:val>
                        </p:tav>
                        <p:tav tm="100000">
                          <p:val>
                            <p:strVal val="#ppt_y"/>
                          </p:val>
                        </p:tav>
                      </p:tavLst>
                    </p:anim>
                    <p:anim calcmode="lin" valueType="num">
                      <p:cBhvr>
                        <p:cTn dur="250" fill="hold"/>
                        <p:tgtEl>
                          <p:spTgt spid="46"/>
                        </p:tgtEl>
                        <p:attrNameLst>
                          <p:attrName>ppt_h</p:attrName>
                        </p:attrNameLst>
                      </p:cBhvr>
                      <p:tavLst>
                        <p:tav tm="0">
                          <p:val>
                            <p:strVal val="#ppt_h/10"/>
                          </p:val>
                        </p:tav>
                        <p:tav tm="50000">
                          <p:val>
                            <p:strVal val="#ppt_h+.01"/>
                          </p:val>
                        </p:tav>
                        <p:tav tm="100000">
                          <p:val>
                            <p:strVal val="#ppt_h"/>
                          </p:val>
                        </p:tav>
                      </p:tavLst>
                    </p:anim>
                    <p:anim calcmode="lin" valueType="num">
                      <p:cBhvr>
                        <p:cTn dur="250" fill="hold"/>
                        <p:tgtEl>
                          <p:spTgt spid="46"/>
                        </p:tgtEl>
                        <p:attrNameLst>
                          <p:attrName>ppt_w</p:attrName>
                        </p:attrNameLst>
                      </p:cBhvr>
                      <p:tavLst>
                        <p:tav tm="0">
                          <p:val>
                            <p:strVal val="#ppt_w/10"/>
                          </p:val>
                        </p:tav>
                        <p:tav tm="50000">
                          <p:val>
                            <p:strVal val="#ppt_w+.01"/>
                          </p:val>
                        </p:tav>
                        <p:tav tm="100000">
                          <p:val>
                            <p:strVal val="#ppt_w"/>
                          </p:val>
                        </p:tav>
                      </p:tavLst>
                    </p:anim>
                    <p:animEffect transition="in" filter="fade">
                      <p:cBhvr>
                        <p:cTn dur="250" tmFilter="0,0; .5, 1; 1, 1"/>
                        <p:tgtEl>
                          <p:spTgt spid="46"/>
                        </p:tgtEl>
                      </p:cBhvr>
                    </p:animEffect>
                  </p:childTnLst>
                </p:cTn>
              </p:par>
            </p:tnLst>
          </p:tmpl>
        </p:tmplLst>
      </p:bldP>
    </p:bldLst>
  </p:timing>
</p:sld>
</file>

<file path=ppt/slides/slide42.xml><?xml version="1.0" encoding="utf-8"?>
<p:sld xmlns:a="http://schemas.openxmlformats.org/drawingml/2006/main" xmlns:r="http://schemas.openxmlformats.org/officeDocument/2006/relationships" xmlns:p="http://schemas.openxmlformats.org/presentationml/2006/main">
  <p:cSld>
    <p:bg>
      <p:bgPr>
        <a:gradFill>
          <a:gsLst>
            <a:gs pos="0">
              <a:schemeClr val="bg1"/>
            </a:gs>
            <a:gs pos="81000">
              <a:schemeClr val="bg1"/>
            </a:gs>
            <a:gs pos="92000">
              <a:schemeClr val="bg1">
                <a:lumMod val="95000"/>
              </a:schemeClr>
            </a:gs>
            <a:gs pos="100000">
              <a:schemeClr val="accent1">
                <a:lumMod val="30000"/>
                <a:lumOff val="70000"/>
              </a:schemeClr>
            </a:gs>
          </a:gsLst>
          <a:lin ang="10800000" scaled="0"/>
        </a:gradFill>
        <a:effectLst/>
      </p:bgPr>
    </p:bg>
    <p:spTree>
      <p:nvGrpSpPr>
        <p:cNvPr id="1" name=""/>
        <p:cNvGrpSpPr/>
        <p:nvPr/>
      </p:nvGrpSpPr>
      <p:grpSpPr>
        <a:xfrm>
          <a:off x="0" y="0"/>
          <a:ext cx="0" cy="0"/>
          <a:chOff x="0" y="0"/>
          <a:chExt cx="0" cy="0"/>
        </a:xfrm>
      </p:grpSpPr>
      <p:pic>
        <p:nvPicPr>
          <p:cNvPr id="23" name="صورة 22"/>
          <p:cNvPicPr>
            <a:picLocks noChangeAspect="1"/>
          </p:cNvPicPr>
          <p:nvPr/>
        </p:nvPicPr>
        <p:blipFill rotWithShape="1">
          <a:blip r:embed="rId3" cstate="print">
            <a:alphaModFix amt="5000"/>
            <a:extLst>
              <a:ext uri="{28A0092B-C50C-407E-A947-70E740481C1C}">
                <a14:useLocalDpi xmlns:a14="http://schemas.microsoft.com/office/drawing/2010/main" val="0"/>
              </a:ext>
            </a:extLst>
          </a:blip>
          <a:srcRect l="25586" t="32295" r="25033" b="38551"/>
          <a:stretch/>
        </p:blipFill>
        <p:spPr>
          <a:xfrm>
            <a:off x="154213" y="5010964"/>
            <a:ext cx="3128525" cy="1847036"/>
          </a:xfrm>
          <a:prstGeom prst="rect">
            <a:avLst/>
          </a:prstGeom>
        </p:spPr>
      </p:pic>
      <p:pic>
        <p:nvPicPr>
          <p:cNvPr id="4" name="صورة 3" hidden="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234439" y="642891"/>
            <a:ext cx="2629303" cy="5693317"/>
          </a:xfrm>
          <a:prstGeom prst="rect">
            <a:avLst/>
          </a:prstGeom>
        </p:spPr>
      </p:pic>
      <p:pic>
        <p:nvPicPr>
          <p:cNvPr id="21" name="صورة 20">
            <a:extLst>
              <a:ext uri="{FF2B5EF4-FFF2-40B4-BE49-F238E27FC236}">
                <a16:creationId xmlns:a16="http://schemas.microsoft.com/office/drawing/2014/main" id="{9F210FA8-C448-7495-FA92-BA10970366B7}"/>
              </a:ext>
            </a:extLst>
          </p:cNvPr>
          <p:cNvPicPr>
            <a:picLocks noChangeAspect="1"/>
          </p:cNvPicPr>
          <p:nvPr/>
        </p:nvPicPr>
        <p:blipFill rotWithShape="1">
          <a:blip r:embed="rId5" cstate="print">
            <a:alphaModFix amt="20000"/>
            <a:duotone>
              <a:schemeClr val="accent2">
                <a:shade val="45000"/>
                <a:satMod val="135000"/>
              </a:schemeClr>
              <a:prstClr val="white"/>
            </a:duotone>
            <a:extLst>
              <a:ext uri="{28A0092B-C50C-407E-A947-70E740481C1C}">
                <a14:useLocalDpi xmlns:a14="http://schemas.microsoft.com/office/drawing/2010/main" val="0"/>
              </a:ext>
            </a:extLst>
          </a:blip>
          <a:srcRect l="25586" t="32295" r="25033" b="38551"/>
          <a:stretch/>
        </p:blipFill>
        <p:spPr>
          <a:xfrm>
            <a:off x="499351" y="4900176"/>
            <a:ext cx="1986062" cy="1172542"/>
          </a:xfrm>
          <a:prstGeom prst="rect">
            <a:avLst/>
          </a:prstGeom>
        </p:spPr>
      </p:pic>
      <p:sp>
        <p:nvSpPr>
          <p:cNvPr id="14" name="TextBox 7">
            <a:extLst>
              <a:ext uri="{FF2B5EF4-FFF2-40B4-BE49-F238E27FC236}">
                <a16:creationId xmlns:a16="http://schemas.microsoft.com/office/drawing/2014/main" id="{3D6C4DD3-C232-6B10-058D-E9BCE155CEDB}"/>
              </a:ext>
            </a:extLst>
          </p:cNvPr>
          <p:cNvSpPr txBox="1"/>
          <p:nvPr/>
        </p:nvSpPr>
        <p:spPr>
          <a:xfrm>
            <a:off x="1496723" y="6309700"/>
            <a:ext cx="3300865" cy="338554"/>
          </a:xfrm>
          <a:prstGeom prst="rect">
            <a:avLst/>
          </a:prstGeom>
          <a:noFill/>
        </p:spPr>
        <p:txBody>
          <a:bodyPr wrap="square">
            <a:spAutoFit/>
          </a:bodyPr>
          <a:lstStyle/>
          <a:p>
            <a:r>
              <a:rPr lang="en-US" sz="1600" dirty="0">
                <a:solidFill>
                  <a:schemeClr val="bg1">
                    <a:lumMod val="65000"/>
                  </a:schemeClr>
                </a:solidFill>
              </a:rPr>
              <a:t>Be An Entrepreneur 2022-2023</a:t>
            </a:r>
          </a:p>
        </p:txBody>
      </p:sp>
      <p:cxnSp>
        <p:nvCxnSpPr>
          <p:cNvPr id="61" name="رابط مستقيم 60">
            <a:extLst>
              <a:ext uri="{FF2B5EF4-FFF2-40B4-BE49-F238E27FC236}">
                <a16:creationId xmlns:a16="http://schemas.microsoft.com/office/drawing/2014/main" id="{50FA2C9B-58E4-2815-0A1D-9DC9B3DD7C07}"/>
              </a:ext>
            </a:extLst>
          </p:cNvPr>
          <p:cNvCxnSpPr/>
          <p:nvPr/>
        </p:nvCxnSpPr>
        <p:spPr>
          <a:xfrm flipH="1">
            <a:off x="1272109" y="6256700"/>
            <a:ext cx="4392000" cy="0"/>
          </a:xfrm>
          <a:prstGeom prst="line">
            <a:avLst/>
          </a:prstGeom>
          <a:noFill/>
          <a:ln w="19050" cap="rnd" cmpd="sng" algn="ctr">
            <a:solidFill>
              <a:srgbClr val="4472C4">
                <a:shade val="50000"/>
              </a:srgbClr>
            </a:solidFill>
            <a:prstDash val="lgDash"/>
            <a:miter lim="800000"/>
            <a:headEnd type="oval" w="lg" len="lg"/>
            <a:tailEnd type="oval" w="lg" len="lg"/>
          </a:ln>
          <a:effectLst/>
        </p:spPr>
      </p:cxnSp>
      <p:sp>
        <p:nvSpPr>
          <p:cNvPr id="36" name="Rectangle 31">
            <a:extLst>
              <a:ext uri="{FF2B5EF4-FFF2-40B4-BE49-F238E27FC236}">
                <a16:creationId xmlns:a16="http://schemas.microsoft.com/office/drawing/2014/main" id="{33A86A29-A034-9D0E-A48C-4CD0E9FC1886}"/>
              </a:ext>
            </a:extLst>
          </p:cNvPr>
          <p:cNvSpPr/>
          <p:nvPr/>
        </p:nvSpPr>
        <p:spPr>
          <a:xfrm>
            <a:off x="1224212" y="432885"/>
            <a:ext cx="9548318" cy="646331"/>
          </a:xfrm>
          <a:prstGeom prst="rect">
            <a:avLst/>
          </a:prstGeom>
        </p:spPr>
        <p:txBody>
          <a:bodyPr wrap="square" anchor="t">
            <a:spAutoFit/>
          </a:bodyPr>
          <a:lstStyle/>
          <a:p>
            <a:pPr algn="ctr">
              <a:defRPr/>
            </a:pPr>
            <a:r>
              <a:rPr lang="en-US" sz="3600" b="1" dirty="0">
                <a:solidFill>
                  <a:srgbClr val="4D2643"/>
                </a:solidFill>
                <a:latin typeface="El Messiri" panose="00000800000000000000" pitchFamily="50" charset="-78"/>
                <a:cs typeface="El Messiri" panose="00000800000000000000" pitchFamily="50" charset="-78"/>
              </a:rPr>
              <a:t>Points to Remember</a:t>
            </a:r>
          </a:p>
        </p:txBody>
      </p:sp>
      <p:sp>
        <p:nvSpPr>
          <p:cNvPr id="48" name="شكل حر 47">
            <a:extLst>
              <a:ext uri="{FF2B5EF4-FFF2-40B4-BE49-F238E27FC236}">
                <a16:creationId xmlns:a16="http://schemas.microsoft.com/office/drawing/2014/main" id="{B83DE556-7759-4E51-953E-6194E8578615}"/>
              </a:ext>
            </a:extLst>
          </p:cNvPr>
          <p:cNvSpPr/>
          <p:nvPr/>
        </p:nvSpPr>
        <p:spPr>
          <a:xfrm flipH="1" flipV="1">
            <a:off x="10629028" y="0"/>
            <a:ext cx="1562972" cy="6889284"/>
          </a:xfrm>
          <a:custGeom>
            <a:avLst/>
            <a:gdLst>
              <a:gd name="connsiteX0" fmla="*/ 38516 w 1562972"/>
              <a:gd name="connsiteY0" fmla="*/ 6889284 h 6889284"/>
              <a:gd name="connsiteX1" fmla="*/ 0 w 1562972"/>
              <a:gd name="connsiteY1" fmla="*/ 6889284 h 6889284"/>
              <a:gd name="connsiteX2" fmla="*/ 0 w 1562972"/>
              <a:gd name="connsiteY2" fmla="*/ 4984890 h 6889284"/>
              <a:gd name="connsiteX3" fmla="*/ 1103053 w 1562972"/>
              <a:gd name="connsiteY3" fmla="*/ 0 h 6889284"/>
              <a:gd name="connsiteX4" fmla="*/ 1562972 w 1562972"/>
              <a:gd name="connsiteY4" fmla="*/ 0 h 68892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62972" h="6889284">
                <a:moveTo>
                  <a:pt x="38516" y="6889284"/>
                </a:moveTo>
                <a:lnTo>
                  <a:pt x="0" y="6889284"/>
                </a:lnTo>
                <a:lnTo>
                  <a:pt x="0" y="4984890"/>
                </a:lnTo>
                <a:lnTo>
                  <a:pt x="1103053" y="0"/>
                </a:lnTo>
                <a:lnTo>
                  <a:pt x="1562972" y="0"/>
                </a:lnTo>
                <a:close/>
              </a:path>
            </a:pathLst>
          </a:custGeom>
          <a:solidFill>
            <a:srgbClr val="5AE2D2">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45720" tIns="22860" rIns="45720" bIns="22860" numCol="1" spcCol="0" rtlCol="0" fromWordArt="0" anchor="ctr" anchorCtr="0" forceAA="0" compatLnSpc="1">
            <a:prstTxWarp prst="textNoShape">
              <a:avLst/>
            </a:prstTxWarp>
            <a:noAutofit/>
          </a:bodyPr>
          <a:lstStyle/>
          <a:p>
            <a:pPr marL="0" marR="0" lvl="0" indent="0" algn="ctr" defTabSz="914400" rtl="1"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9" name="شكل حر 48">
            <a:extLst>
              <a:ext uri="{FF2B5EF4-FFF2-40B4-BE49-F238E27FC236}">
                <a16:creationId xmlns:a16="http://schemas.microsoft.com/office/drawing/2014/main" id="{9A5AC296-F6FE-43A1-9495-3FCD467F015B}"/>
              </a:ext>
            </a:extLst>
          </p:cNvPr>
          <p:cNvSpPr/>
          <p:nvPr/>
        </p:nvSpPr>
        <p:spPr>
          <a:xfrm flipH="1" flipV="1">
            <a:off x="11076210" y="1846834"/>
            <a:ext cx="1115790" cy="5042451"/>
          </a:xfrm>
          <a:custGeom>
            <a:avLst/>
            <a:gdLst>
              <a:gd name="connsiteX0" fmla="*/ 0 w 1115790"/>
              <a:gd name="connsiteY0" fmla="*/ 5042451 h 5042451"/>
              <a:gd name="connsiteX1" fmla="*/ 0 w 1115790"/>
              <a:gd name="connsiteY1" fmla="*/ 2963996 h 5042451"/>
              <a:gd name="connsiteX2" fmla="*/ 655871 w 1115790"/>
              <a:gd name="connsiteY2" fmla="*/ 0 h 5042451"/>
              <a:gd name="connsiteX3" fmla="*/ 1115790 w 1115790"/>
              <a:gd name="connsiteY3" fmla="*/ 0 h 5042451"/>
            </a:gdLst>
            <a:ahLst/>
            <a:cxnLst>
              <a:cxn ang="0">
                <a:pos x="connsiteX0" y="connsiteY0"/>
              </a:cxn>
              <a:cxn ang="0">
                <a:pos x="connsiteX1" y="connsiteY1"/>
              </a:cxn>
              <a:cxn ang="0">
                <a:pos x="connsiteX2" y="connsiteY2"/>
              </a:cxn>
              <a:cxn ang="0">
                <a:pos x="connsiteX3" y="connsiteY3"/>
              </a:cxn>
            </a:cxnLst>
            <a:rect l="l" t="t" r="r" b="b"/>
            <a:pathLst>
              <a:path w="1115790" h="5042451">
                <a:moveTo>
                  <a:pt x="0" y="5042451"/>
                </a:moveTo>
                <a:lnTo>
                  <a:pt x="0" y="2963996"/>
                </a:lnTo>
                <a:lnTo>
                  <a:pt x="655871" y="0"/>
                </a:lnTo>
                <a:lnTo>
                  <a:pt x="1115790" y="0"/>
                </a:lnTo>
                <a:close/>
              </a:path>
            </a:pathLst>
          </a:custGeom>
          <a:solidFill>
            <a:srgbClr val="5AE2D2">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45720" tIns="22860" rIns="45720" bIns="22860" numCol="1" spcCol="0" rtlCol="0" fromWordArt="0" anchor="ctr" anchorCtr="0" forceAA="0" compatLnSpc="1">
            <a:prstTxWarp prst="textNoShape">
              <a:avLst/>
            </a:prstTxWarp>
            <a:noAutofit/>
          </a:bodyPr>
          <a:lstStyle/>
          <a:p>
            <a:pPr marL="0" marR="0" lvl="0" indent="0" algn="ctr" defTabSz="914400" rtl="1"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0" name="شكل حر 49">
            <a:extLst>
              <a:ext uri="{FF2B5EF4-FFF2-40B4-BE49-F238E27FC236}">
                <a16:creationId xmlns:a16="http://schemas.microsoft.com/office/drawing/2014/main" id="{3FD56E2B-6CF9-462A-85E3-6FBE55378828}"/>
              </a:ext>
            </a:extLst>
          </p:cNvPr>
          <p:cNvSpPr/>
          <p:nvPr/>
        </p:nvSpPr>
        <p:spPr>
          <a:xfrm flipH="1" flipV="1">
            <a:off x="11528154" y="3889248"/>
            <a:ext cx="663846" cy="3000037"/>
          </a:xfrm>
          <a:custGeom>
            <a:avLst/>
            <a:gdLst>
              <a:gd name="connsiteX0" fmla="*/ 0 w 663846"/>
              <a:gd name="connsiteY0" fmla="*/ 3000037 h 3000037"/>
              <a:gd name="connsiteX1" fmla="*/ 0 w 663846"/>
              <a:gd name="connsiteY1" fmla="*/ 921582 h 3000037"/>
              <a:gd name="connsiteX2" fmla="*/ 203927 w 663846"/>
              <a:gd name="connsiteY2" fmla="*/ 0 h 3000037"/>
              <a:gd name="connsiteX3" fmla="*/ 663846 w 663846"/>
              <a:gd name="connsiteY3" fmla="*/ 0 h 3000037"/>
            </a:gdLst>
            <a:ahLst/>
            <a:cxnLst>
              <a:cxn ang="0">
                <a:pos x="connsiteX0" y="connsiteY0"/>
              </a:cxn>
              <a:cxn ang="0">
                <a:pos x="connsiteX1" y="connsiteY1"/>
              </a:cxn>
              <a:cxn ang="0">
                <a:pos x="connsiteX2" y="connsiteY2"/>
              </a:cxn>
              <a:cxn ang="0">
                <a:pos x="connsiteX3" y="connsiteY3"/>
              </a:cxn>
            </a:cxnLst>
            <a:rect l="l" t="t" r="r" b="b"/>
            <a:pathLst>
              <a:path w="663846" h="3000037">
                <a:moveTo>
                  <a:pt x="0" y="3000037"/>
                </a:moveTo>
                <a:lnTo>
                  <a:pt x="0" y="921582"/>
                </a:lnTo>
                <a:lnTo>
                  <a:pt x="203927" y="0"/>
                </a:lnTo>
                <a:lnTo>
                  <a:pt x="663846" y="0"/>
                </a:lnTo>
                <a:close/>
              </a:path>
            </a:pathLst>
          </a:custGeom>
          <a:solidFill>
            <a:srgbClr val="5AE2D2">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45720" tIns="22860" rIns="45720" bIns="22860" numCol="1" spcCol="0" rtlCol="0" fromWordArt="0" anchor="ctr" anchorCtr="0" forceAA="0" compatLnSpc="1">
            <a:prstTxWarp prst="textNoShape">
              <a:avLst/>
            </a:prstTxWarp>
            <a:noAutofit/>
          </a:bodyPr>
          <a:lstStyle/>
          <a:p>
            <a:pPr marL="0" marR="0" lvl="0" indent="0" algn="ctr" defTabSz="914400" rtl="1"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1" name="شكل حر 50">
            <a:extLst>
              <a:ext uri="{FF2B5EF4-FFF2-40B4-BE49-F238E27FC236}">
                <a16:creationId xmlns:a16="http://schemas.microsoft.com/office/drawing/2014/main" id="{3FD56E2B-6CF9-462A-85E3-6FBE55378828}"/>
              </a:ext>
            </a:extLst>
          </p:cNvPr>
          <p:cNvSpPr/>
          <p:nvPr/>
        </p:nvSpPr>
        <p:spPr>
          <a:xfrm flipH="1" flipV="1">
            <a:off x="11981248" y="5936858"/>
            <a:ext cx="210752" cy="952426"/>
          </a:xfrm>
          <a:custGeom>
            <a:avLst/>
            <a:gdLst>
              <a:gd name="connsiteX0" fmla="*/ 0 w 210752"/>
              <a:gd name="connsiteY0" fmla="*/ 952426 h 952426"/>
              <a:gd name="connsiteX1" fmla="*/ 0 w 210752"/>
              <a:gd name="connsiteY1" fmla="*/ 0 h 952426"/>
              <a:gd name="connsiteX2" fmla="*/ 210752 w 210752"/>
              <a:gd name="connsiteY2" fmla="*/ 0 h 952426"/>
            </a:gdLst>
            <a:ahLst/>
            <a:cxnLst>
              <a:cxn ang="0">
                <a:pos x="connsiteX0" y="connsiteY0"/>
              </a:cxn>
              <a:cxn ang="0">
                <a:pos x="connsiteX1" y="connsiteY1"/>
              </a:cxn>
              <a:cxn ang="0">
                <a:pos x="connsiteX2" y="connsiteY2"/>
              </a:cxn>
            </a:cxnLst>
            <a:rect l="l" t="t" r="r" b="b"/>
            <a:pathLst>
              <a:path w="210752" h="952426">
                <a:moveTo>
                  <a:pt x="0" y="952426"/>
                </a:moveTo>
                <a:lnTo>
                  <a:pt x="0" y="0"/>
                </a:lnTo>
                <a:lnTo>
                  <a:pt x="210752" y="0"/>
                </a:lnTo>
                <a:close/>
              </a:path>
            </a:pathLst>
          </a:custGeom>
          <a:solidFill>
            <a:srgbClr val="5AE2D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45720" tIns="22860" rIns="45720" bIns="22860" numCol="1" spcCol="0" rtlCol="0" fromWordArt="0" anchor="ctr" anchorCtr="0" forceAA="0" compatLnSpc="1">
            <a:prstTxWarp prst="textNoShape">
              <a:avLst/>
            </a:prstTxWarp>
            <a:noAutofit/>
          </a:bodyPr>
          <a:lstStyle/>
          <a:p>
            <a:pPr marL="0" marR="0" lvl="0" indent="0" algn="ctr" defTabSz="914400" rtl="1"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1" name="شكل بيضاوي 30">
            <a:extLst>
              <a:ext uri="{FF2B5EF4-FFF2-40B4-BE49-F238E27FC236}">
                <a16:creationId xmlns:a16="http://schemas.microsoft.com/office/drawing/2014/main" id="{BF53C429-A2C7-6211-7458-B25319653CF0}"/>
              </a:ext>
            </a:extLst>
          </p:cNvPr>
          <p:cNvSpPr>
            <a:spLocks noChangeAspect="1"/>
          </p:cNvSpPr>
          <p:nvPr/>
        </p:nvSpPr>
        <p:spPr>
          <a:xfrm>
            <a:off x="1273175" y="2406309"/>
            <a:ext cx="1224000" cy="1224000"/>
          </a:xfrm>
          <a:prstGeom prst="ellipse">
            <a:avLst/>
          </a:prstGeom>
          <a:gradFill flip="none" rotWithShape="1">
            <a:gsLst>
              <a:gs pos="581">
                <a:schemeClr val="bg1"/>
              </a:gs>
              <a:gs pos="17000">
                <a:schemeClr val="bg1"/>
              </a:gs>
              <a:gs pos="100000">
                <a:schemeClr val="accent3"/>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sp>
        <p:nvSpPr>
          <p:cNvPr id="37" name="عنصر نائب للنص 13">
            <a:extLst>
              <a:ext uri="{FF2B5EF4-FFF2-40B4-BE49-F238E27FC236}">
                <a16:creationId xmlns:a16="http://schemas.microsoft.com/office/drawing/2014/main" id="{731974D8-D9B5-5727-22FD-D154EC599070}"/>
              </a:ext>
            </a:extLst>
          </p:cNvPr>
          <p:cNvSpPr txBox="1">
            <a:spLocks/>
          </p:cNvSpPr>
          <p:nvPr/>
        </p:nvSpPr>
        <p:spPr>
          <a:xfrm>
            <a:off x="1588637" y="2687124"/>
            <a:ext cx="642628" cy="663473"/>
          </a:xfrm>
          <a:prstGeom prst="rect">
            <a:avLst/>
          </a:prstGeom>
        </p:spPr>
        <p:txBody>
          <a:bodyPr/>
          <a:lstStyle>
            <a:lvl1pPr marL="228600" indent="-228600" algn="r" defTabSz="914400" rtl="1"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r" defTabSz="914400" rtl="1"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r" defTabSz="914400" rtl="1"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rtl="0">
              <a:buNone/>
            </a:pPr>
            <a:r>
              <a:rPr lang="en-US" sz="3200" b="1" dirty="0">
                <a:solidFill>
                  <a:schemeClr val="tx1">
                    <a:lumMod val="65000"/>
                    <a:lumOff val="35000"/>
                  </a:schemeClr>
                </a:solidFill>
              </a:rPr>
              <a:t>11</a:t>
            </a:r>
            <a:endParaRPr lang="ar-SA" sz="3200" b="1" dirty="0">
              <a:solidFill>
                <a:schemeClr val="tx1">
                  <a:lumMod val="65000"/>
                  <a:lumOff val="35000"/>
                </a:schemeClr>
              </a:solidFill>
            </a:endParaRPr>
          </a:p>
        </p:txBody>
      </p:sp>
      <p:sp>
        <p:nvSpPr>
          <p:cNvPr id="46" name="عنصر نائب للنص 40">
            <a:extLst>
              <a:ext uri="{FF2B5EF4-FFF2-40B4-BE49-F238E27FC236}">
                <a16:creationId xmlns:a16="http://schemas.microsoft.com/office/drawing/2014/main" id="{5BF7CC05-0DFD-9220-3D2A-628331CD875A}"/>
              </a:ext>
            </a:extLst>
          </p:cNvPr>
          <p:cNvSpPr txBox="1">
            <a:spLocks/>
          </p:cNvSpPr>
          <p:nvPr/>
        </p:nvSpPr>
        <p:spPr>
          <a:xfrm>
            <a:off x="3081463" y="1927237"/>
            <a:ext cx="8114693" cy="2306031"/>
          </a:xfrm>
          <a:prstGeom prst="rect">
            <a:avLst/>
          </a:prstGeom>
        </p:spPr>
        <p:txBody>
          <a:bodyPr vert="horz" lIns="91440" tIns="45720" rIns="91440" bIns="45720" rtlCol="1" anchor="ctr"/>
          <a:lstStyle>
            <a:defPPr>
              <a:defRPr lang="ar-SA"/>
            </a:defPPr>
            <a:lvl1pPr marL="228600" indent="-228600" algn="ctr" eaLnBrk="1" hangingPunct="1">
              <a:buNone/>
              <a:defRPr sz="2000" b="0">
                <a:solidFill>
                  <a:schemeClr val="tx1">
                    <a:lumMod val="75000"/>
                    <a:lumOff val="25000"/>
                  </a:schemeClr>
                </a:solidFill>
              </a:defRPr>
            </a:lvl1pPr>
            <a:lvl2pPr marL="685800" indent="-228600" algn="r" defTabSz="914400" rtl="1"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r" defTabSz="914400" rtl="1"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just"/>
            <a:r>
              <a:rPr lang="en-US" dirty="0"/>
              <a:t>Businesses typically start small and grow into medium-scale businesses to big corporations. Advances in technology in the telecommunications and information technology sectors now allow home-based businesses to compete with big companies both locally and internally.</a:t>
            </a:r>
          </a:p>
        </p:txBody>
      </p:sp>
      <p:grpSp>
        <p:nvGrpSpPr>
          <p:cNvPr id="55" name="مجموعة 54">
            <a:extLst>
              <a:ext uri="{FF2B5EF4-FFF2-40B4-BE49-F238E27FC236}">
                <a16:creationId xmlns:a16="http://schemas.microsoft.com/office/drawing/2014/main" id="{B128C075-27A1-76D6-634D-AD6F61E336CC}"/>
              </a:ext>
            </a:extLst>
          </p:cNvPr>
          <p:cNvGrpSpPr/>
          <p:nvPr/>
        </p:nvGrpSpPr>
        <p:grpSpPr>
          <a:xfrm>
            <a:off x="1224212" y="2426418"/>
            <a:ext cx="1280152" cy="1189377"/>
            <a:chOff x="-5434391" y="691376"/>
            <a:chExt cx="3920146" cy="3642169"/>
          </a:xfrm>
          <a:gradFill>
            <a:gsLst>
              <a:gs pos="581">
                <a:srgbClr val="000000"/>
              </a:gs>
              <a:gs pos="100000">
                <a:schemeClr val="tx1">
                  <a:alpha val="0"/>
                </a:schemeClr>
              </a:gs>
            </a:gsLst>
            <a:lin ang="8100000" scaled="1"/>
          </a:gradFill>
        </p:grpSpPr>
        <p:sp>
          <p:nvSpPr>
            <p:cNvPr id="56" name="شكل حر 31">
              <a:extLst>
                <a:ext uri="{FF2B5EF4-FFF2-40B4-BE49-F238E27FC236}">
                  <a16:creationId xmlns:a16="http://schemas.microsoft.com/office/drawing/2014/main" id="{887BEDEA-A0CB-F176-E7C3-7B8272A31021}"/>
                </a:ext>
              </a:extLst>
            </p:cNvPr>
            <p:cNvSpPr/>
            <p:nvPr/>
          </p:nvSpPr>
          <p:spPr>
            <a:xfrm rot="19915677">
              <a:off x="-5089458" y="691376"/>
              <a:ext cx="3575213" cy="3620931"/>
            </a:xfrm>
            <a:custGeom>
              <a:avLst/>
              <a:gdLst>
                <a:gd name="connsiteX0" fmla="*/ 3714304 w 6438152"/>
                <a:gd name="connsiteY0" fmla="*/ 675848 h 6520480"/>
                <a:gd name="connsiteX1" fmla="*/ 3829386 w 6438152"/>
                <a:gd name="connsiteY1" fmla="*/ 778736 h 6520480"/>
                <a:gd name="connsiteX2" fmla="*/ 4279854 w 6438152"/>
                <a:gd name="connsiteY2" fmla="*/ 2120407 h 6520480"/>
                <a:gd name="connsiteX3" fmla="*/ 2608847 w 6438152"/>
                <a:gd name="connsiteY3" fmla="*/ 3642323 h 6520480"/>
                <a:gd name="connsiteX4" fmla="*/ 2520829 w 6438152"/>
                <a:gd name="connsiteY4" fmla="*/ 3663731 h 6520480"/>
                <a:gd name="connsiteX5" fmla="*/ 2622157 w 6438152"/>
                <a:gd name="connsiteY5" fmla="*/ 3621639 h 6520480"/>
                <a:gd name="connsiteX6" fmla="*/ 2738269 w 6438152"/>
                <a:gd name="connsiteY6" fmla="*/ 3567948 h 6520480"/>
                <a:gd name="connsiteX7" fmla="*/ 2835591 w 6438152"/>
                <a:gd name="connsiteY7" fmla="*/ 3518128 h 6520480"/>
                <a:gd name="connsiteX8" fmla="*/ 2907882 w 6438152"/>
                <a:gd name="connsiteY8" fmla="*/ 3491577 h 6520480"/>
                <a:gd name="connsiteX9" fmla="*/ 4218042 w 6438152"/>
                <a:gd name="connsiteY9" fmla="*/ 2115220 h 6520480"/>
                <a:gd name="connsiteX10" fmla="*/ 3904577 w 6438152"/>
                <a:gd name="connsiteY10" fmla="*/ 948786 h 6520480"/>
                <a:gd name="connsiteX11" fmla="*/ 3872446 w 6438152"/>
                <a:gd name="connsiteY11" fmla="*/ 913597 h 6520480"/>
                <a:gd name="connsiteX12" fmla="*/ 3868457 w 6438152"/>
                <a:gd name="connsiteY12" fmla="*/ 906006 h 6520480"/>
                <a:gd name="connsiteX13" fmla="*/ 3752701 w 6438152"/>
                <a:gd name="connsiteY13" fmla="*/ 725826 h 6520480"/>
                <a:gd name="connsiteX14" fmla="*/ 4518720 w 6438152"/>
                <a:gd name="connsiteY14" fmla="*/ 0 h 6520480"/>
                <a:gd name="connsiteX15" fmla="*/ 4638415 w 6438152"/>
                <a:gd name="connsiteY15" fmla="*/ 57660 h 6520480"/>
                <a:gd name="connsiteX16" fmla="*/ 6438152 w 6438152"/>
                <a:gd name="connsiteY16" fmla="*/ 3081539 h 6520480"/>
                <a:gd name="connsiteX17" fmla="*/ 2999211 w 6438152"/>
                <a:gd name="connsiteY17" fmla="*/ 6520480 h 6520480"/>
                <a:gd name="connsiteX18" fmla="*/ 147587 w 6438152"/>
                <a:gd name="connsiteY18" fmla="*/ 5004284 h 6520480"/>
                <a:gd name="connsiteX19" fmla="*/ 0 w 6438152"/>
                <a:gd name="connsiteY19" fmla="*/ 4761348 h 6520480"/>
                <a:gd name="connsiteX20" fmla="*/ 188519 w 6438152"/>
                <a:gd name="connsiteY20" fmla="*/ 4775621 h 6520480"/>
                <a:gd name="connsiteX21" fmla="*/ 1149488 w 6438152"/>
                <a:gd name="connsiteY21" fmla="*/ 4752557 h 6520480"/>
                <a:gd name="connsiteX22" fmla="*/ 5204160 w 6438152"/>
                <a:gd name="connsiteY22" fmla="*/ 1235911 h 6520480"/>
                <a:gd name="connsiteX23" fmla="*/ 4582260 w 6438152"/>
                <a:gd name="connsiteY23" fmla="*/ 66372 h 65204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6438152" h="6520480">
                  <a:moveTo>
                    <a:pt x="3714304" y="675848"/>
                  </a:moveTo>
                  <a:lnTo>
                    <a:pt x="3829386" y="778736"/>
                  </a:lnTo>
                  <a:cubicBezTo>
                    <a:pt x="4197920" y="1143348"/>
                    <a:pt x="4377193" y="1619380"/>
                    <a:pt x="4279854" y="2120407"/>
                  </a:cubicBezTo>
                  <a:cubicBezTo>
                    <a:pt x="4139929" y="2840634"/>
                    <a:pt x="3466492" y="3416484"/>
                    <a:pt x="2608847" y="3642323"/>
                  </a:cubicBezTo>
                  <a:lnTo>
                    <a:pt x="2520829" y="3663731"/>
                  </a:lnTo>
                  <a:lnTo>
                    <a:pt x="2622157" y="3621639"/>
                  </a:lnTo>
                  <a:cubicBezTo>
                    <a:pt x="2661405" y="3604423"/>
                    <a:pt x="2700119" y="3586520"/>
                    <a:pt x="2738269" y="3567948"/>
                  </a:cubicBezTo>
                  <a:lnTo>
                    <a:pt x="2835591" y="3518128"/>
                  </a:lnTo>
                  <a:lnTo>
                    <a:pt x="2907882" y="3491577"/>
                  </a:lnTo>
                  <a:cubicBezTo>
                    <a:pt x="3588494" y="3226577"/>
                    <a:pt x="4099771" y="2723994"/>
                    <a:pt x="4218042" y="2115220"/>
                  </a:cubicBezTo>
                  <a:cubicBezTo>
                    <a:pt x="4300831" y="1689080"/>
                    <a:pt x="4177335" y="1281504"/>
                    <a:pt x="3904577" y="948786"/>
                  </a:cubicBezTo>
                  <a:lnTo>
                    <a:pt x="3872446" y="913597"/>
                  </a:lnTo>
                  <a:lnTo>
                    <a:pt x="3868457" y="906006"/>
                  </a:lnTo>
                  <a:cubicBezTo>
                    <a:pt x="3833708" y="844351"/>
                    <a:pt x="3795057" y="784226"/>
                    <a:pt x="3752701" y="725826"/>
                  </a:cubicBezTo>
                  <a:close/>
                  <a:moveTo>
                    <a:pt x="4518720" y="0"/>
                  </a:moveTo>
                  <a:lnTo>
                    <a:pt x="4638415" y="57660"/>
                  </a:lnTo>
                  <a:cubicBezTo>
                    <a:pt x="5710419" y="640007"/>
                    <a:pt x="6438153" y="1775787"/>
                    <a:pt x="6438152" y="3081539"/>
                  </a:cubicBezTo>
                  <a:cubicBezTo>
                    <a:pt x="6438152" y="4980814"/>
                    <a:pt x="4898486" y="6520480"/>
                    <a:pt x="2999211" y="6520480"/>
                  </a:cubicBezTo>
                  <a:cubicBezTo>
                    <a:pt x="1812164" y="6520480"/>
                    <a:pt x="765590" y="5919048"/>
                    <a:pt x="147587" y="5004284"/>
                  </a:cubicBezTo>
                  <a:lnTo>
                    <a:pt x="0" y="4761348"/>
                  </a:lnTo>
                  <a:lnTo>
                    <a:pt x="188519" y="4775621"/>
                  </a:lnTo>
                  <a:cubicBezTo>
                    <a:pt x="503302" y="4789059"/>
                    <a:pt x="824821" y="4781966"/>
                    <a:pt x="1149488" y="4752557"/>
                  </a:cubicBezTo>
                  <a:cubicBezTo>
                    <a:pt x="3746832" y="4517281"/>
                    <a:pt x="5562172" y="2942825"/>
                    <a:pt x="5204160" y="1235911"/>
                  </a:cubicBezTo>
                  <a:cubicBezTo>
                    <a:pt x="5114657" y="809182"/>
                    <a:pt x="4897794" y="414574"/>
                    <a:pt x="4582260" y="66372"/>
                  </a:cubicBezTo>
                  <a:close/>
                </a:path>
              </a:pathLst>
            </a:custGeom>
            <a:gradFill flip="none" rotWithShape="1">
              <a:gsLst>
                <a:gs pos="0">
                  <a:schemeClr val="accent3"/>
                </a:gs>
                <a:gs pos="100000">
                  <a:schemeClr val="bg1">
                    <a:alpha val="56000"/>
                  </a:schemeClr>
                </a:gs>
              </a:gsLst>
              <a:lin ang="5400000" scaled="1"/>
              <a:tileRect/>
            </a:gradFill>
            <a:ln>
              <a:noFill/>
            </a:ln>
            <a:effectLst>
              <a:outerShdw blurRad="50800" dist="38100" dir="2700000" algn="tl" rotWithShape="0">
                <a:schemeClr val="bg1"/>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1" anchor="ctr">
              <a:noAutofit/>
            </a:bodyPr>
            <a:lstStyle/>
            <a:p>
              <a:pPr lvl="0" algn="ctr"/>
              <a:endParaRPr lang="ar-SA">
                <a:solidFill>
                  <a:prstClr val="white"/>
                </a:solidFill>
                <a:latin typeface="Calibri"/>
                <a:cs typeface="Arial" panose="020B0604020202020204" pitchFamily="34" charset="0"/>
              </a:endParaRPr>
            </a:p>
          </p:txBody>
        </p:sp>
        <p:sp>
          <p:nvSpPr>
            <p:cNvPr id="57" name="شكل حر 32">
              <a:extLst>
                <a:ext uri="{FF2B5EF4-FFF2-40B4-BE49-F238E27FC236}">
                  <a16:creationId xmlns:a16="http://schemas.microsoft.com/office/drawing/2014/main" id="{9D07D6E8-3396-B4FE-23C2-D1F7F47F6DF6}"/>
                </a:ext>
              </a:extLst>
            </p:cNvPr>
            <p:cNvSpPr/>
            <p:nvPr/>
          </p:nvSpPr>
          <p:spPr>
            <a:xfrm rot="7493099">
              <a:off x="-5411532" y="735473"/>
              <a:ext cx="3575213" cy="3620931"/>
            </a:xfrm>
            <a:custGeom>
              <a:avLst/>
              <a:gdLst>
                <a:gd name="connsiteX0" fmla="*/ 3714304 w 6438152"/>
                <a:gd name="connsiteY0" fmla="*/ 675848 h 6520480"/>
                <a:gd name="connsiteX1" fmla="*/ 3829386 w 6438152"/>
                <a:gd name="connsiteY1" fmla="*/ 778736 h 6520480"/>
                <a:gd name="connsiteX2" fmla="*/ 4279854 w 6438152"/>
                <a:gd name="connsiteY2" fmla="*/ 2120407 h 6520480"/>
                <a:gd name="connsiteX3" fmla="*/ 2608847 w 6438152"/>
                <a:gd name="connsiteY3" fmla="*/ 3642323 h 6520480"/>
                <a:gd name="connsiteX4" fmla="*/ 2520829 w 6438152"/>
                <a:gd name="connsiteY4" fmla="*/ 3663731 h 6520480"/>
                <a:gd name="connsiteX5" fmla="*/ 2622157 w 6438152"/>
                <a:gd name="connsiteY5" fmla="*/ 3621639 h 6520480"/>
                <a:gd name="connsiteX6" fmla="*/ 2738269 w 6438152"/>
                <a:gd name="connsiteY6" fmla="*/ 3567948 h 6520480"/>
                <a:gd name="connsiteX7" fmla="*/ 2835591 w 6438152"/>
                <a:gd name="connsiteY7" fmla="*/ 3518128 h 6520480"/>
                <a:gd name="connsiteX8" fmla="*/ 2907882 w 6438152"/>
                <a:gd name="connsiteY8" fmla="*/ 3491577 h 6520480"/>
                <a:gd name="connsiteX9" fmla="*/ 4218042 w 6438152"/>
                <a:gd name="connsiteY9" fmla="*/ 2115220 h 6520480"/>
                <a:gd name="connsiteX10" fmla="*/ 3904577 w 6438152"/>
                <a:gd name="connsiteY10" fmla="*/ 948786 h 6520480"/>
                <a:gd name="connsiteX11" fmla="*/ 3872446 w 6438152"/>
                <a:gd name="connsiteY11" fmla="*/ 913597 h 6520480"/>
                <a:gd name="connsiteX12" fmla="*/ 3868457 w 6438152"/>
                <a:gd name="connsiteY12" fmla="*/ 906006 h 6520480"/>
                <a:gd name="connsiteX13" fmla="*/ 3752701 w 6438152"/>
                <a:gd name="connsiteY13" fmla="*/ 725826 h 6520480"/>
                <a:gd name="connsiteX14" fmla="*/ 4518720 w 6438152"/>
                <a:gd name="connsiteY14" fmla="*/ 0 h 6520480"/>
                <a:gd name="connsiteX15" fmla="*/ 4638415 w 6438152"/>
                <a:gd name="connsiteY15" fmla="*/ 57660 h 6520480"/>
                <a:gd name="connsiteX16" fmla="*/ 6438152 w 6438152"/>
                <a:gd name="connsiteY16" fmla="*/ 3081539 h 6520480"/>
                <a:gd name="connsiteX17" fmla="*/ 2999211 w 6438152"/>
                <a:gd name="connsiteY17" fmla="*/ 6520480 h 6520480"/>
                <a:gd name="connsiteX18" fmla="*/ 147587 w 6438152"/>
                <a:gd name="connsiteY18" fmla="*/ 5004284 h 6520480"/>
                <a:gd name="connsiteX19" fmla="*/ 0 w 6438152"/>
                <a:gd name="connsiteY19" fmla="*/ 4761348 h 6520480"/>
                <a:gd name="connsiteX20" fmla="*/ 188519 w 6438152"/>
                <a:gd name="connsiteY20" fmla="*/ 4775621 h 6520480"/>
                <a:gd name="connsiteX21" fmla="*/ 1149488 w 6438152"/>
                <a:gd name="connsiteY21" fmla="*/ 4752557 h 6520480"/>
                <a:gd name="connsiteX22" fmla="*/ 5204160 w 6438152"/>
                <a:gd name="connsiteY22" fmla="*/ 1235911 h 6520480"/>
                <a:gd name="connsiteX23" fmla="*/ 4582260 w 6438152"/>
                <a:gd name="connsiteY23" fmla="*/ 66372 h 65204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6438152" h="6520480">
                  <a:moveTo>
                    <a:pt x="3714304" y="675848"/>
                  </a:moveTo>
                  <a:lnTo>
                    <a:pt x="3829386" y="778736"/>
                  </a:lnTo>
                  <a:cubicBezTo>
                    <a:pt x="4197920" y="1143348"/>
                    <a:pt x="4377193" y="1619380"/>
                    <a:pt x="4279854" y="2120407"/>
                  </a:cubicBezTo>
                  <a:cubicBezTo>
                    <a:pt x="4139929" y="2840634"/>
                    <a:pt x="3466492" y="3416484"/>
                    <a:pt x="2608847" y="3642323"/>
                  </a:cubicBezTo>
                  <a:lnTo>
                    <a:pt x="2520829" y="3663731"/>
                  </a:lnTo>
                  <a:lnTo>
                    <a:pt x="2622157" y="3621639"/>
                  </a:lnTo>
                  <a:cubicBezTo>
                    <a:pt x="2661405" y="3604423"/>
                    <a:pt x="2700119" y="3586520"/>
                    <a:pt x="2738269" y="3567948"/>
                  </a:cubicBezTo>
                  <a:lnTo>
                    <a:pt x="2835591" y="3518128"/>
                  </a:lnTo>
                  <a:lnTo>
                    <a:pt x="2907882" y="3491577"/>
                  </a:lnTo>
                  <a:cubicBezTo>
                    <a:pt x="3588494" y="3226577"/>
                    <a:pt x="4099771" y="2723994"/>
                    <a:pt x="4218042" y="2115220"/>
                  </a:cubicBezTo>
                  <a:cubicBezTo>
                    <a:pt x="4300831" y="1689080"/>
                    <a:pt x="4177335" y="1281504"/>
                    <a:pt x="3904577" y="948786"/>
                  </a:cubicBezTo>
                  <a:lnTo>
                    <a:pt x="3872446" y="913597"/>
                  </a:lnTo>
                  <a:lnTo>
                    <a:pt x="3868457" y="906006"/>
                  </a:lnTo>
                  <a:cubicBezTo>
                    <a:pt x="3833708" y="844351"/>
                    <a:pt x="3795057" y="784226"/>
                    <a:pt x="3752701" y="725826"/>
                  </a:cubicBezTo>
                  <a:close/>
                  <a:moveTo>
                    <a:pt x="4518720" y="0"/>
                  </a:moveTo>
                  <a:lnTo>
                    <a:pt x="4638415" y="57660"/>
                  </a:lnTo>
                  <a:cubicBezTo>
                    <a:pt x="5710419" y="640007"/>
                    <a:pt x="6438153" y="1775787"/>
                    <a:pt x="6438152" y="3081539"/>
                  </a:cubicBezTo>
                  <a:cubicBezTo>
                    <a:pt x="6438152" y="4980814"/>
                    <a:pt x="4898486" y="6520480"/>
                    <a:pt x="2999211" y="6520480"/>
                  </a:cubicBezTo>
                  <a:cubicBezTo>
                    <a:pt x="1812164" y="6520480"/>
                    <a:pt x="765590" y="5919048"/>
                    <a:pt x="147587" y="5004284"/>
                  </a:cubicBezTo>
                  <a:lnTo>
                    <a:pt x="0" y="4761348"/>
                  </a:lnTo>
                  <a:lnTo>
                    <a:pt x="188519" y="4775621"/>
                  </a:lnTo>
                  <a:cubicBezTo>
                    <a:pt x="503302" y="4789059"/>
                    <a:pt x="824821" y="4781966"/>
                    <a:pt x="1149488" y="4752557"/>
                  </a:cubicBezTo>
                  <a:cubicBezTo>
                    <a:pt x="3746832" y="4517281"/>
                    <a:pt x="5562172" y="2942825"/>
                    <a:pt x="5204160" y="1235911"/>
                  </a:cubicBezTo>
                  <a:cubicBezTo>
                    <a:pt x="5114657" y="809182"/>
                    <a:pt x="4897794" y="414574"/>
                    <a:pt x="4582260" y="66372"/>
                  </a:cubicBezTo>
                  <a:close/>
                </a:path>
              </a:pathLst>
            </a:custGeom>
            <a:gradFill flip="none" rotWithShape="1">
              <a:gsLst>
                <a:gs pos="0">
                  <a:schemeClr val="accent3"/>
                </a:gs>
                <a:gs pos="100000">
                  <a:schemeClr val="bg1">
                    <a:alpha val="56000"/>
                  </a:schemeClr>
                </a:gs>
              </a:gsLst>
              <a:lin ang="5400000" scaled="1"/>
              <a:tileRect/>
            </a:gradFill>
            <a:ln>
              <a:noFill/>
            </a:ln>
            <a:effectLst>
              <a:outerShdw blurRad="50800" dist="38100" dir="2700000" algn="tl" rotWithShape="0">
                <a:schemeClr val="bg1"/>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1" anchor="ctr">
              <a:noAutofit/>
            </a:bodyPr>
            <a:lstStyle/>
            <a:p>
              <a:pPr lvl="0" algn="ctr"/>
              <a:endParaRPr lang="ar-SA">
                <a:solidFill>
                  <a:prstClr val="white"/>
                </a:solidFill>
                <a:latin typeface="Calibri"/>
                <a:cs typeface="Arial" panose="020B0604020202020204" pitchFamily="34" charset="0"/>
              </a:endParaRPr>
            </a:p>
          </p:txBody>
        </p:sp>
      </p:grpSp>
    </p:spTree>
    <p:extLst>
      <p:ext uri="{BB962C8B-B14F-4D97-AF65-F5344CB8AC3E}">
        <p14:creationId xmlns:p14="http://schemas.microsoft.com/office/powerpoint/2010/main" val="40406358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5" fill="hold" grpId="0" nodeType="after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randombar(vertical)">
                                      <p:cBhvr>
                                        <p:cTn id="7" dur="150"/>
                                        <p:tgtEl>
                                          <p:spTgt spid="48"/>
                                        </p:tgtEl>
                                      </p:cBhvr>
                                    </p:animEffect>
                                  </p:childTnLst>
                                </p:cTn>
                              </p:par>
                            </p:childTnLst>
                          </p:cTn>
                        </p:par>
                        <p:par>
                          <p:cTn id="8" fill="hold">
                            <p:stCondLst>
                              <p:cond delay="150"/>
                            </p:stCondLst>
                            <p:childTnLst>
                              <p:par>
                                <p:cTn id="9" presetID="14" presetClass="entr" presetSubtype="5" fill="hold" grpId="0" nodeType="afterEffect">
                                  <p:stCondLst>
                                    <p:cond delay="0"/>
                                  </p:stCondLst>
                                  <p:childTnLst>
                                    <p:set>
                                      <p:cBhvr>
                                        <p:cTn id="10" dur="1" fill="hold">
                                          <p:stCondLst>
                                            <p:cond delay="0"/>
                                          </p:stCondLst>
                                        </p:cTn>
                                        <p:tgtEl>
                                          <p:spTgt spid="49"/>
                                        </p:tgtEl>
                                        <p:attrNameLst>
                                          <p:attrName>style.visibility</p:attrName>
                                        </p:attrNameLst>
                                      </p:cBhvr>
                                      <p:to>
                                        <p:strVal val="visible"/>
                                      </p:to>
                                    </p:set>
                                    <p:animEffect transition="in" filter="randombar(vertical)">
                                      <p:cBhvr>
                                        <p:cTn id="11" dur="150"/>
                                        <p:tgtEl>
                                          <p:spTgt spid="49"/>
                                        </p:tgtEl>
                                      </p:cBhvr>
                                    </p:animEffect>
                                  </p:childTnLst>
                                </p:cTn>
                              </p:par>
                            </p:childTnLst>
                          </p:cTn>
                        </p:par>
                        <p:par>
                          <p:cTn id="12" fill="hold">
                            <p:stCondLst>
                              <p:cond delay="300"/>
                            </p:stCondLst>
                            <p:childTnLst>
                              <p:par>
                                <p:cTn id="13" presetID="14" presetClass="entr" presetSubtype="5" fill="hold" grpId="0" nodeType="afterEffect">
                                  <p:stCondLst>
                                    <p:cond delay="0"/>
                                  </p:stCondLst>
                                  <p:childTnLst>
                                    <p:set>
                                      <p:cBhvr>
                                        <p:cTn id="14" dur="1" fill="hold">
                                          <p:stCondLst>
                                            <p:cond delay="0"/>
                                          </p:stCondLst>
                                        </p:cTn>
                                        <p:tgtEl>
                                          <p:spTgt spid="50"/>
                                        </p:tgtEl>
                                        <p:attrNameLst>
                                          <p:attrName>style.visibility</p:attrName>
                                        </p:attrNameLst>
                                      </p:cBhvr>
                                      <p:to>
                                        <p:strVal val="visible"/>
                                      </p:to>
                                    </p:set>
                                    <p:animEffect transition="in" filter="randombar(vertical)">
                                      <p:cBhvr>
                                        <p:cTn id="15" dur="150"/>
                                        <p:tgtEl>
                                          <p:spTgt spid="50"/>
                                        </p:tgtEl>
                                      </p:cBhvr>
                                    </p:animEffect>
                                  </p:childTnLst>
                                </p:cTn>
                              </p:par>
                            </p:childTnLst>
                          </p:cTn>
                        </p:par>
                        <p:par>
                          <p:cTn id="16" fill="hold">
                            <p:stCondLst>
                              <p:cond delay="450"/>
                            </p:stCondLst>
                            <p:childTnLst>
                              <p:par>
                                <p:cTn id="17" presetID="14" presetClass="entr" presetSubtype="5" fill="hold" grpId="0" nodeType="afterEffect">
                                  <p:stCondLst>
                                    <p:cond delay="0"/>
                                  </p:stCondLst>
                                  <p:childTnLst>
                                    <p:set>
                                      <p:cBhvr>
                                        <p:cTn id="18" dur="1" fill="hold">
                                          <p:stCondLst>
                                            <p:cond delay="0"/>
                                          </p:stCondLst>
                                        </p:cTn>
                                        <p:tgtEl>
                                          <p:spTgt spid="51"/>
                                        </p:tgtEl>
                                        <p:attrNameLst>
                                          <p:attrName>style.visibility</p:attrName>
                                        </p:attrNameLst>
                                      </p:cBhvr>
                                      <p:to>
                                        <p:strVal val="visible"/>
                                      </p:to>
                                    </p:set>
                                    <p:animEffect transition="in" filter="randombar(vertical)">
                                      <p:cBhvr>
                                        <p:cTn id="19" dur="150"/>
                                        <p:tgtEl>
                                          <p:spTgt spid="51"/>
                                        </p:tgtEl>
                                      </p:cBhvr>
                                    </p:animEffect>
                                  </p:childTnLst>
                                </p:cTn>
                              </p:par>
                            </p:childTnLst>
                          </p:cTn>
                        </p:par>
                        <p:par>
                          <p:cTn id="20" fill="hold">
                            <p:stCondLst>
                              <p:cond delay="600"/>
                            </p:stCondLst>
                            <p:childTnLst>
                              <p:par>
                                <p:cTn id="21" presetID="41" presetClass="entr" presetSubtype="0" fill="hold" grpId="0" nodeType="afterEffect">
                                  <p:stCondLst>
                                    <p:cond delay="0"/>
                                  </p:stCondLst>
                                  <p:iterate type="lt">
                                    <p:tmPct val="10000"/>
                                  </p:iterate>
                                  <p:childTnLst>
                                    <p:set>
                                      <p:cBhvr>
                                        <p:cTn id="22" dur="1" fill="hold">
                                          <p:stCondLst>
                                            <p:cond delay="0"/>
                                          </p:stCondLst>
                                        </p:cTn>
                                        <p:tgtEl>
                                          <p:spTgt spid="36"/>
                                        </p:tgtEl>
                                        <p:attrNameLst>
                                          <p:attrName>style.visibility</p:attrName>
                                        </p:attrNameLst>
                                      </p:cBhvr>
                                      <p:to>
                                        <p:strVal val="visible"/>
                                      </p:to>
                                    </p:set>
                                    <p:anim calcmode="lin" valueType="num">
                                      <p:cBhvr>
                                        <p:cTn id="23" dur="250" fill="hold"/>
                                        <p:tgtEl>
                                          <p:spTgt spid="36"/>
                                        </p:tgtEl>
                                        <p:attrNameLst>
                                          <p:attrName>ppt_x</p:attrName>
                                        </p:attrNameLst>
                                      </p:cBhvr>
                                      <p:tavLst>
                                        <p:tav tm="0">
                                          <p:val>
                                            <p:strVal val="#ppt_x"/>
                                          </p:val>
                                        </p:tav>
                                        <p:tav tm="50000">
                                          <p:val>
                                            <p:strVal val="#ppt_x+.1"/>
                                          </p:val>
                                        </p:tav>
                                        <p:tav tm="100000">
                                          <p:val>
                                            <p:strVal val="#ppt_x"/>
                                          </p:val>
                                        </p:tav>
                                      </p:tavLst>
                                    </p:anim>
                                    <p:anim calcmode="lin" valueType="num">
                                      <p:cBhvr>
                                        <p:cTn id="24" dur="250" fill="hold"/>
                                        <p:tgtEl>
                                          <p:spTgt spid="36"/>
                                        </p:tgtEl>
                                        <p:attrNameLst>
                                          <p:attrName>ppt_y</p:attrName>
                                        </p:attrNameLst>
                                      </p:cBhvr>
                                      <p:tavLst>
                                        <p:tav tm="0">
                                          <p:val>
                                            <p:strVal val="#ppt_y"/>
                                          </p:val>
                                        </p:tav>
                                        <p:tav tm="100000">
                                          <p:val>
                                            <p:strVal val="#ppt_y"/>
                                          </p:val>
                                        </p:tav>
                                      </p:tavLst>
                                    </p:anim>
                                    <p:anim calcmode="lin" valueType="num">
                                      <p:cBhvr>
                                        <p:cTn id="25" dur="250" fill="hold"/>
                                        <p:tgtEl>
                                          <p:spTgt spid="36"/>
                                        </p:tgtEl>
                                        <p:attrNameLst>
                                          <p:attrName>ppt_h</p:attrName>
                                        </p:attrNameLst>
                                      </p:cBhvr>
                                      <p:tavLst>
                                        <p:tav tm="0">
                                          <p:val>
                                            <p:strVal val="#ppt_h/10"/>
                                          </p:val>
                                        </p:tav>
                                        <p:tav tm="50000">
                                          <p:val>
                                            <p:strVal val="#ppt_h+.01"/>
                                          </p:val>
                                        </p:tav>
                                        <p:tav tm="100000">
                                          <p:val>
                                            <p:strVal val="#ppt_h"/>
                                          </p:val>
                                        </p:tav>
                                      </p:tavLst>
                                    </p:anim>
                                    <p:anim calcmode="lin" valueType="num">
                                      <p:cBhvr>
                                        <p:cTn id="26" dur="250" fill="hold"/>
                                        <p:tgtEl>
                                          <p:spTgt spid="36"/>
                                        </p:tgtEl>
                                        <p:attrNameLst>
                                          <p:attrName>ppt_w</p:attrName>
                                        </p:attrNameLst>
                                      </p:cBhvr>
                                      <p:tavLst>
                                        <p:tav tm="0">
                                          <p:val>
                                            <p:strVal val="#ppt_w/10"/>
                                          </p:val>
                                        </p:tav>
                                        <p:tav tm="50000">
                                          <p:val>
                                            <p:strVal val="#ppt_w+.01"/>
                                          </p:val>
                                        </p:tav>
                                        <p:tav tm="100000">
                                          <p:val>
                                            <p:strVal val="#ppt_w"/>
                                          </p:val>
                                        </p:tav>
                                      </p:tavLst>
                                    </p:anim>
                                    <p:animEffect transition="in" filter="fade">
                                      <p:cBhvr>
                                        <p:cTn id="27" dur="250" tmFilter="0,0; .5, 1; 1, 1"/>
                                        <p:tgtEl>
                                          <p:spTgt spid="36"/>
                                        </p:tgtEl>
                                      </p:cBhvr>
                                    </p:animEffect>
                                  </p:childTnLst>
                                </p:cTn>
                              </p:par>
                            </p:childTnLst>
                          </p:cTn>
                        </p:par>
                        <p:par>
                          <p:cTn id="28" fill="hold">
                            <p:stCondLst>
                              <p:cond delay="1225"/>
                            </p:stCondLst>
                            <p:childTnLst>
                              <p:par>
                                <p:cTn id="29" presetID="14" presetClass="entr" presetSubtype="10" fill="hold" grpId="0" nodeType="afterEffect">
                                  <p:stCondLst>
                                    <p:cond delay="0"/>
                                  </p:stCondLst>
                                  <p:childTnLst>
                                    <p:set>
                                      <p:cBhvr>
                                        <p:cTn id="30" dur="1" fill="hold">
                                          <p:stCondLst>
                                            <p:cond delay="0"/>
                                          </p:stCondLst>
                                        </p:cTn>
                                        <p:tgtEl>
                                          <p:spTgt spid="31"/>
                                        </p:tgtEl>
                                        <p:attrNameLst>
                                          <p:attrName>style.visibility</p:attrName>
                                        </p:attrNameLst>
                                      </p:cBhvr>
                                      <p:to>
                                        <p:strVal val="visible"/>
                                      </p:to>
                                    </p:set>
                                    <p:animEffect transition="in" filter="randombar(horizontal)">
                                      <p:cBhvr>
                                        <p:cTn id="31" dur="100"/>
                                        <p:tgtEl>
                                          <p:spTgt spid="31"/>
                                        </p:tgtEl>
                                      </p:cBhvr>
                                    </p:animEffect>
                                  </p:childTnLst>
                                </p:cTn>
                              </p:par>
                            </p:childTnLst>
                          </p:cTn>
                        </p:par>
                        <p:par>
                          <p:cTn id="32" fill="hold">
                            <p:stCondLst>
                              <p:cond delay="1325"/>
                            </p:stCondLst>
                            <p:childTnLst>
                              <p:par>
                                <p:cTn id="33" presetID="14" presetClass="entr" presetSubtype="10" fill="hold" grpId="0" nodeType="afterEffect">
                                  <p:stCondLst>
                                    <p:cond delay="0"/>
                                  </p:stCondLst>
                                  <p:childTnLst>
                                    <p:set>
                                      <p:cBhvr>
                                        <p:cTn id="34" dur="1" fill="hold">
                                          <p:stCondLst>
                                            <p:cond delay="0"/>
                                          </p:stCondLst>
                                        </p:cTn>
                                        <p:tgtEl>
                                          <p:spTgt spid="37"/>
                                        </p:tgtEl>
                                        <p:attrNameLst>
                                          <p:attrName>style.visibility</p:attrName>
                                        </p:attrNameLst>
                                      </p:cBhvr>
                                      <p:to>
                                        <p:strVal val="visible"/>
                                      </p:to>
                                    </p:set>
                                    <p:animEffect transition="in" filter="randombar(horizontal)">
                                      <p:cBhvr>
                                        <p:cTn id="35" dur="100"/>
                                        <p:tgtEl>
                                          <p:spTgt spid="37"/>
                                        </p:tgtEl>
                                      </p:cBhvr>
                                    </p:animEffect>
                                  </p:childTnLst>
                                </p:cTn>
                              </p:par>
                            </p:childTnLst>
                          </p:cTn>
                        </p:par>
                        <p:par>
                          <p:cTn id="36" fill="hold">
                            <p:stCondLst>
                              <p:cond delay="1425"/>
                            </p:stCondLst>
                            <p:childTnLst>
                              <p:par>
                                <p:cTn id="37" presetID="14" presetClass="entr" presetSubtype="10" fill="hold" nodeType="afterEffect">
                                  <p:stCondLst>
                                    <p:cond delay="0"/>
                                  </p:stCondLst>
                                  <p:childTnLst>
                                    <p:set>
                                      <p:cBhvr>
                                        <p:cTn id="38" dur="1" fill="hold">
                                          <p:stCondLst>
                                            <p:cond delay="0"/>
                                          </p:stCondLst>
                                        </p:cTn>
                                        <p:tgtEl>
                                          <p:spTgt spid="55"/>
                                        </p:tgtEl>
                                        <p:attrNameLst>
                                          <p:attrName>style.visibility</p:attrName>
                                        </p:attrNameLst>
                                      </p:cBhvr>
                                      <p:to>
                                        <p:strVal val="visible"/>
                                      </p:to>
                                    </p:set>
                                    <p:animEffect transition="in" filter="randombar(horizontal)">
                                      <p:cBhvr>
                                        <p:cTn id="39" dur="100"/>
                                        <p:tgtEl>
                                          <p:spTgt spid="55"/>
                                        </p:tgtEl>
                                      </p:cBhvr>
                                    </p:animEffect>
                                  </p:childTnLst>
                                </p:cTn>
                              </p:par>
                            </p:childTnLst>
                          </p:cTn>
                        </p:par>
                        <p:par>
                          <p:cTn id="40" fill="hold">
                            <p:stCondLst>
                              <p:cond delay="1525"/>
                            </p:stCondLst>
                            <p:childTnLst>
                              <p:par>
                                <p:cTn id="41" presetID="41" presetClass="entr" presetSubtype="0" fill="hold" grpId="0" nodeType="afterEffect">
                                  <p:stCondLst>
                                    <p:cond delay="0"/>
                                  </p:stCondLst>
                                  <p:iterate type="lt">
                                    <p:tmPct val="10000"/>
                                  </p:iterate>
                                  <p:childTnLst>
                                    <p:set>
                                      <p:cBhvr>
                                        <p:cTn id="42" dur="1" fill="hold">
                                          <p:stCondLst>
                                            <p:cond delay="0"/>
                                          </p:stCondLst>
                                        </p:cTn>
                                        <p:tgtEl>
                                          <p:spTgt spid="46"/>
                                        </p:tgtEl>
                                        <p:attrNameLst>
                                          <p:attrName>style.visibility</p:attrName>
                                        </p:attrNameLst>
                                      </p:cBhvr>
                                      <p:to>
                                        <p:strVal val="visible"/>
                                      </p:to>
                                    </p:set>
                                    <p:anim calcmode="lin" valueType="num">
                                      <p:cBhvr>
                                        <p:cTn id="43" dur="250" fill="hold"/>
                                        <p:tgtEl>
                                          <p:spTgt spid="46"/>
                                        </p:tgtEl>
                                        <p:attrNameLst>
                                          <p:attrName>ppt_x</p:attrName>
                                        </p:attrNameLst>
                                      </p:cBhvr>
                                      <p:tavLst>
                                        <p:tav tm="0">
                                          <p:val>
                                            <p:strVal val="#ppt_x"/>
                                          </p:val>
                                        </p:tav>
                                        <p:tav tm="50000">
                                          <p:val>
                                            <p:strVal val="#ppt_x+.1"/>
                                          </p:val>
                                        </p:tav>
                                        <p:tav tm="100000">
                                          <p:val>
                                            <p:strVal val="#ppt_x"/>
                                          </p:val>
                                        </p:tav>
                                      </p:tavLst>
                                    </p:anim>
                                    <p:anim calcmode="lin" valueType="num">
                                      <p:cBhvr>
                                        <p:cTn id="44" dur="250" fill="hold"/>
                                        <p:tgtEl>
                                          <p:spTgt spid="46"/>
                                        </p:tgtEl>
                                        <p:attrNameLst>
                                          <p:attrName>ppt_y</p:attrName>
                                        </p:attrNameLst>
                                      </p:cBhvr>
                                      <p:tavLst>
                                        <p:tav tm="0">
                                          <p:val>
                                            <p:strVal val="#ppt_y"/>
                                          </p:val>
                                        </p:tav>
                                        <p:tav tm="100000">
                                          <p:val>
                                            <p:strVal val="#ppt_y"/>
                                          </p:val>
                                        </p:tav>
                                      </p:tavLst>
                                    </p:anim>
                                    <p:anim calcmode="lin" valueType="num">
                                      <p:cBhvr>
                                        <p:cTn id="45" dur="250" fill="hold"/>
                                        <p:tgtEl>
                                          <p:spTgt spid="46"/>
                                        </p:tgtEl>
                                        <p:attrNameLst>
                                          <p:attrName>ppt_h</p:attrName>
                                        </p:attrNameLst>
                                      </p:cBhvr>
                                      <p:tavLst>
                                        <p:tav tm="0">
                                          <p:val>
                                            <p:strVal val="#ppt_h/10"/>
                                          </p:val>
                                        </p:tav>
                                        <p:tav tm="50000">
                                          <p:val>
                                            <p:strVal val="#ppt_h+.01"/>
                                          </p:val>
                                        </p:tav>
                                        <p:tav tm="100000">
                                          <p:val>
                                            <p:strVal val="#ppt_h"/>
                                          </p:val>
                                        </p:tav>
                                      </p:tavLst>
                                    </p:anim>
                                    <p:anim calcmode="lin" valueType="num">
                                      <p:cBhvr>
                                        <p:cTn id="46" dur="250" fill="hold"/>
                                        <p:tgtEl>
                                          <p:spTgt spid="46"/>
                                        </p:tgtEl>
                                        <p:attrNameLst>
                                          <p:attrName>ppt_w</p:attrName>
                                        </p:attrNameLst>
                                      </p:cBhvr>
                                      <p:tavLst>
                                        <p:tav tm="0">
                                          <p:val>
                                            <p:strVal val="#ppt_w/10"/>
                                          </p:val>
                                        </p:tav>
                                        <p:tav tm="50000">
                                          <p:val>
                                            <p:strVal val="#ppt_w+.01"/>
                                          </p:val>
                                        </p:tav>
                                        <p:tav tm="100000">
                                          <p:val>
                                            <p:strVal val="#ppt_w"/>
                                          </p:val>
                                        </p:tav>
                                      </p:tavLst>
                                    </p:anim>
                                    <p:animEffect transition="in" filter="fade">
                                      <p:cBhvr>
                                        <p:cTn id="47" dur="250" tmFilter="0,0; .5, 1; 1, 1"/>
                                        <p:tgtEl>
                                          <p:spTgt spid="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p:bldP spid="48" grpId="0" animBg="1"/>
      <p:bldP spid="49" grpId="0" animBg="1"/>
      <p:bldP spid="50" grpId="0" animBg="1"/>
      <p:bldP spid="51" grpId="0" animBg="1"/>
      <p:bldP spid="31" grpId="0" animBg="1"/>
      <p:bldP spid="37" grpId="0"/>
      <p:bldP spid="46" grpId="0">
        <p:tmplLst>
          <p:tmpl>
            <p:tnLst>
              <p:par>
                <p:cTn presetID="41" presetClass="entr" presetSubtype="0" fill="hold" nodeType="afterEffect">
                  <p:stCondLst>
                    <p:cond delay="0"/>
                  </p:stCondLst>
                  <p:iterate type="lt">
                    <p:tmPct val="10000"/>
                  </p:iterate>
                  <p:childTnLst>
                    <p:set>
                      <p:cBhvr>
                        <p:cTn dur="1" fill="hold">
                          <p:stCondLst>
                            <p:cond delay="0"/>
                          </p:stCondLst>
                        </p:cTn>
                        <p:tgtEl>
                          <p:spTgt spid="46"/>
                        </p:tgtEl>
                        <p:attrNameLst>
                          <p:attrName>style.visibility</p:attrName>
                        </p:attrNameLst>
                      </p:cBhvr>
                      <p:to>
                        <p:strVal val="visible"/>
                      </p:to>
                    </p:set>
                    <p:anim calcmode="lin" valueType="num">
                      <p:cBhvr>
                        <p:cTn dur="250" fill="hold"/>
                        <p:tgtEl>
                          <p:spTgt spid="46"/>
                        </p:tgtEl>
                        <p:attrNameLst>
                          <p:attrName>ppt_x</p:attrName>
                        </p:attrNameLst>
                      </p:cBhvr>
                      <p:tavLst>
                        <p:tav tm="0">
                          <p:val>
                            <p:strVal val="#ppt_x"/>
                          </p:val>
                        </p:tav>
                        <p:tav tm="50000">
                          <p:val>
                            <p:strVal val="#ppt_x+.1"/>
                          </p:val>
                        </p:tav>
                        <p:tav tm="100000">
                          <p:val>
                            <p:strVal val="#ppt_x"/>
                          </p:val>
                        </p:tav>
                      </p:tavLst>
                    </p:anim>
                    <p:anim calcmode="lin" valueType="num">
                      <p:cBhvr>
                        <p:cTn dur="250" fill="hold"/>
                        <p:tgtEl>
                          <p:spTgt spid="46"/>
                        </p:tgtEl>
                        <p:attrNameLst>
                          <p:attrName>ppt_y</p:attrName>
                        </p:attrNameLst>
                      </p:cBhvr>
                      <p:tavLst>
                        <p:tav tm="0">
                          <p:val>
                            <p:strVal val="#ppt_y"/>
                          </p:val>
                        </p:tav>
                        <p:tav tm="100000">
                          <p:val>
                            <p:strVal val="#ppt_y"/>
                          </p:val>
                        </p:tav>
                      </p:tavLst>
                    </p:anim>
                    <p:anim calcmode="lin" valueType="num">
                      <p:cBhvr>
                        <p:cTn dur="250" fill="hold"/>
                        <p:tgtEl>
                          <p:spTgt spid="46"/>
                        </p:tgtEl>
                        <p:attrNameLst>
                          <p:attrName>ppt_h</p:attrName>
                        </p:attrNameLst>
                      </p:cBhvr>
                      <p:tavLst>
                        <p:tav tm="0">
                          <p:val>
                            <p:strVal val="#ppt_h/10"/>
                          </p:val>
                        </p:tav>
                        <p:tav tm="50000">
                          <p:val>
                            <p:strVal val="#ppt_h+.01"/>
                          </p:val>
                        </p:tav>
                        <p:tav tm="100000">
                          <p:val>
                            <p:strVal val="#ppt_h"/>
                          </p:val>
                        </p:tav>
                      </p:tavLst>
                    </p:anim>
                    <p:anim calcmode="lin" valueType="num">
                      <p:cBhvr>
                        <p:cTn dur="250" fill="hold"/>
                        <p:tgtEl>
                          <p:spTgt spid="46"/>
                        </p:tgtEl>
                        <p:attrNameLst>
                          <p:attrName>ppt_w</p:attrName>
                        </p:attrNameLst>
                      </p:cBhvr>
                      <p:tavLst>
                        <p:tav tm="0">
                          <p:val>
                            <p:strVal val="#ppt_w/10"/>
                          </p:val>
                        </p:tav>
                        <p:tav tm="50000">
                          <p:val>
                            <p:strVal val="#ppt_w+.01"/>
                          </p:val>
                        </p:tav>
                        <p:tav tm="100000">
                          <p:val>
                            <p:strVal val="#ppt_w"/>
                          </p:val>
                        </p:tav>
                      </p:tavLst>
                    </p:anim>
                    <p:animEffect transition="in" filter="fade">
                      <p:cBhvr>
                        <p:cTn dur="250" tmFilter="0,0; .5, 1; 1, 1"/>
                        <p:tgtEl>
                          <p:spTgt spid="46"/>
                        </p:tgtEl>
                      </p:cBhvr>
                    </p:animEffect>
                  </p:childTnLst>
                </p:cTn>
              </p:par>
            </p:tnLst>
          </p:tmpl>
        </p:tmplLst>
      </p:bldP>
    </p:bldLst>
  </p:timing>
</p:sld>
</file>

<file path=ppt/slides/slide43.xml><?xml version="1.0" encoding="utf-8"?>
<p:sld xmlns:a="http://schemas.openxmlformats.org/drawingml/2006/main" xmlns:r="http://schemas.openxmlformats.org/officeDocument/2006/relationships" xmlns:p="http://schemas.openxmlformats.org/presentationml/2006/main">
  <p:cSld>
    <p:bg>
      <p:bgPr>
        <a:gradFill>
          <a:gsLst>
            <a:gs pos="0">
              <a:schemeClr val="bg1"/>
            </a:gs>
            <a:gs pos="81000">
              <a:schemeClr val="bg1"/>
            </a:gs>
            <a:gs pos="92000">
              <a:schemeClr val="bg1">
                <a:lumMod val="95000"/>
              </a:schemeClr>
            </a:gs>
            <a:gs pos="100000">
              <a:schemeClr val="accent1">
                <a:lumMod val="30000"/>
                <a:lumOff val="70000"/>
              </a:schemeClr>
            </a:gs>
          </a:gsLst>
          <a:lin ang="10800000" scaled="0"/>
        </a:gradFill>
        <a:effectLst/>
      </p:bgPr>
    </p:bg>
    <p:spTree>
      <p:nvGrpSpPr>
        <p:cNvPr id="1" name=""/>
        <p:cNvGrpSpPr/>
        <p:nvPr/>
      </p:nvGrpSpPr>
      <p:grpSpPr>
        <a:xfrm>
          <a:off x="0" y="0"/>
          <a:ext cx="0" cy="0"/>
          <a:chOff x="0" y="0"/>
          <a:chExt cx="0" cy="0"/>
        </a:xfrm>
      </p:grpSpPr>
      <p:pic>
        <p:nvPicPr>
          <p:cNvPr id="23" name="صورة 22"/>
          <p:cNvPicPr>
            <a:picLocks noChangeAspect="1"/>
          </p:cNvPicPr>
          <p:nvPr/>
        </p:nvPicPr>
        <p:blipFill rotWithShape="1">
          <a:blip r:embed="rId3" cstate="print">
            <a:alphaModFix amt="5000"/>
            <a:extLst>
              <a:ext uri="{28A0092B-C50C-407E-A947-70E740481C1C}">
                <a14:useLocalDpi xmlns:a14="http://schemas.microsoft.com/office/drawing/2010/main" val="0"/>
              </a:ext>
            </a:extLst>
          </a:blip>
          <a:srcRect l="25586" t="32295" r="25033" b="38551"/>
          <a:stretch/>
        </p:blipFill>
        <p:spPr>
          <a:xfrm>
            <a:off x="154213" y="5010964"/>
            <a:ext cx="3128525" cy="1847036"/>
          </a:xfrm>
          <a:prstGeom prst="rect">
            <a:avLst/>
          </a:prstGeom>
        </p:spPr>
      </p:pic>
      <p:pic>
        <p:nvPicPr>
          <p:cNvPr id="4" name="صورة 3" hidden="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234439" y="642891"/>
            <a:ext cx="2629303" cy="5693317"/>
          </a:xfrm>
          <a:prstGeom prst="rect">
            <a:avLst/>
          </a:prstGeom>
        </p:spPr>
      </p:pic>
      <p:pic>
        <p:nvPicPr>
          <p:cNvPr id="21" name="صورة 20">
            <a:extLst>
              <a:ext uri="{FF2B5EF4-FFF2-40B4-BE49-F238E27FC236}">
                <a16:creationId xmlns:a16="http://schemas.microsoft.com/office/drawing/2014/main" id="{9F210FA8-C448-7495-FA92-BA10970366B7}"/>
              </a:ext>
            </a:extLst>
          </p:cNvPr>
          <p:cNvPicPr>
            <a:picLocks noChangeAspect="1"/>
          </p:cNvPicPr>
          <p:nvPr/>
        </p:nvPicPr>
        <p:blipFill rotWithShape="1">
          <a:blip r:embed="rId5" cstate="print">
            <a:alphaModFix amt="20000"/>
            <a:duotone>
              <a:schemeClr val="accent2">
                <a:shade val="45000"/>
                <a:satMod val="135000"/>
              </a:schemeClr>
              <a:prstClr val="white"/>
            </a:duotone>
            <a:extLst>
              <a:ext uri="{28A0092B-C50C-407E-A947-70E740481C1C}">
                <a14:useLocalDpi xmlns:a14="http://schemas.microsoft.com/office/drawing/2010/main" val="0"/>
              </a:ext>
            </a:extLst>
          </a:blip>
          <a:srcRect l="25586" t="32295" r="25033" b="38551"/>
          <a:stretch/>
        </p:blipFill>
        <p:spPr>
          <a:xfrm>
            <a:off x="499351" y="4900176"/>
            <a:ext cx="1986062" cy="1172542"/>
          </a:xfrm>
          <a:prstGeom prst="rect">
            <a:avLst/>
          </a:prstGeom>
        </p:spPr>
      </p:pic>
      <p:sp>
        <p:nvSpPr>
          <p:cNvPr id="14" name="TextBox 7">
            <a:extLst>
              <a:ext uri="{FF2B5EF4-FFF2-40B4-BE49-F238E27FC236}">
                <a16:creationId xmlns:a16="http://schemas.microsoft.com/office/drawing/2014/main" id="{3D6C4DD3-C232-6B10-058D-E9BCE155CEDB}"/>
              </a:ext>
            </a:extLst>
          </p:cNvPr>
          <p:cNvSpPr txBox="1"/>
          <p:nvPr/>
        </p:nvSpPr>
        <p:spPr>
          <a:xfrm>
            <a:off x="1496723" y="6309700"/>
            <a:ext cx="3300865" cy="338554"/>
          </a:xfrm>
          <a:prstGeom prst="rect">
            <a:avLst/>
          </a:prstGeom>
          <a:noFill/>
        </p:spPr>
        <p:txBody>
          <a:bodyPr wrap="square">
            <a:spAutoFit/>
          </a:bodyPr>
          <a:lstStyle/>
          <a:p>
            <a:r>
              <a:rPr lang="en-US" sz="1600" dirty="0">
                <a:solidFill>
                  <a:schemeClr val="bg1">
                    <a:lumMod val="65000"/>
                  </a:schemeClr>
                </a:solidFill>
              </a:rPr>
              <a:t>Be An Entrepreneur 2022-2023</a:t>
            </a:r>
          </a:p>
        </p:txBody>
      </p:sp>
      <p:cxnSp>
        <p:nvCxnSpPr>
          <p:cNvPr id="61" name="رابط مستقيم 60">
            <a:extLst>
              <a:ext uri="{FF2B5EF4-FFF2-40B4-BE49-F238E27FC236}">
                <a16:creationId xmlns:a16="http://schemas.microsoft.com/office/drawing/2014/main" id="{50FA2C9B-58E4-2815-0A1D-9DC9B3DD7C07}"/>
              </a:ext>
            </a:extLst>
          </p:cNvPr>
          <p:cNvCxnSpPr/>
          <p:nvPr/>
        </p:nvCxnSpPr>
        <p:spPr>
          <a:xfrm flipH="1">
            <a:off x="1272109" y="6256700"/>
            <a:ext cx="4392000" cy="0"/>
          </a:xfrm>
          <a:prstGeom prst="line">
            <a:avLst/>
          </a:prstGeom>
          <a:noFill/>
          <a:ln w="19050" cap="rnd" cmpd="sng" algn="ctr">
            <a:solidFill>
              <a:srgbClr val="4472C4">
                <a:shade val="50000"/>
              </a:srgbClr>
            </a:solidFill>
            <a:prstDash val="lgDash"/>
            <a:miter lim="800000"/>
            <a:headEnd type="oval" w="lg" len="lg"/>
            <a:tailEnd type="oval" w="lg" len="lg"/>
          </a:ln>
          <a:effectLst/>
        </p:spPr>
      </p:cxnSp>
      <p:sp>
        <p:nvSpPr>
          <p:cNvPr id="36" name="Rectangle 31">
            <a:extLst>
              <a:ext uri="{FF2B5EF4-FFF2-40B4-BE49-F238E27FC236}">
                <a16:creationId xmlns:a16="http://schemas.microsoft.com/office/drawing/2014/main" id="{33A86A29-A034-9D0E-A48C-4CD0E9FC1886}"/>
              </a:ext>
            </a:extLst>
          </p:cNvPr>
          <p:cNvSpPr/>
          <p:nvPr/>
        </p:nvSpPr>
        <p:spPr>
          <a:xfrm>
            <a:off x="1224212" y="432885"/>
            <a:ext cx="9548318" cy="646331"/>
          </a:xfrm>
          <a:prstGeom prst="rect">
            <a:avLst/>
          </a:prstGeom>
        </p:spPr>
        <p:txBody>
          <a:bodyPr wrap="square" anchor="t">
            <a:spAutoFit/>
          </a:bodyPr>
          <a:lstStyle/>
          <a:p>
            <a:pPr algn="ctr">
              <a:defRPr/>
            </a:pPr>
            <a:r>
              <a:rPr lang="en-US" sz="3600" b="1" dirty="0">
                <a:solidFill>
                  <a:srgbClr val="4D2643"/>
                </a:solidFill>
                <a:latin typeface="El Messiri" panose="00000800000000000000" pitchFamily="50" charset="-78"/>
                <a:cs typeface="El Messiri" panose="00000800000000000000" pitchFamily="50" charset="-78"/>
              </a:rPr>
              <a:t>Points to Remember</a:t>
            </a:r>
          </a:p>
        </p:txBody>
      </p:sp>
      <p:sp>
        <p:nvSpPr>
          <p:cNvPr id="48" name="شكل حر 47">
            <a:extLst>
              <a:ext uri="{FF2B5EF4-FFF2-40B4-BE49-F238E27FC236}">
                <a16:creationId xmlns:a16="http://schemas.microsoft.com/office/drawing/2014/main" id="{B83DE556-7759-4E51-953E-6194E8578615}"/>
              </a:ext>
            </a:extLst>
          </p:cNvPr>
          <p:cNvSpPr/>
          <p:nvPr/>
        </p:nvSpPr>
        <p:spPr>
          <a:xfrm flipH="1" flipV="1">
            <a:off x="10629028" y="0"/>
            <a:ext cx="1562972" cy="6889284"/>
          </a:xfrm>
          <a:custGeom>
            <a:avLst/>
            <a:gdLst>
              <a:gd name="connsiteX0" fmla="*/ 38516 w 1562972"/>
              <a:gd name="connsiteY0" fmla="*/ 6889284 h 6889284"/>
              <a:gd name="connsiteX1" fmla="*/ 0 w 1562972"/>
              <a:gd name="connsiteY1" fmla="*/ 6889284 h 6889284"/>
              <a:gd name="connsiteX2" fmla="*/ 0 w 1562972"/>
              <a:gd name="connsiteY2" fmla="*/ 4984890 h 6889284"/>
              <a:gd name="connsiteX3" fmla="*/ 1103053 w 1562972"/>
              <a:gd name="connsiteY3" fmla="*/ 0 h 6889284"/>
              <a:gd name="connsiteX4" fmla="*/ 1562972 w 1562972"/>
              <a:gd name="connsiteY4" fmla="*/ 0 h 68892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62972" h="6889284">
                <a:moveTo>
                  <a:pt x="38516" y="6889284"/>
                </a:moveTo>
                <a:lnTo>
                  <a:pt x="0" y="6889284"/>
                </a:lnTo>
                <a:lnTo>
                  <a:pt x="0" y="4984890"/>
                </a:lnTo>
                <a:lnTo>
                  <a:pt x="1103053" y="0"/>
                </a:lnTo>
                <a:lnTo>
                  <a:pt x="1562972" y="0"/>
                </a:lnTo>
                <a:close/>
              </a:path>
            </a:pathLst>
          </a:custGeom>
          <a:solidFill>
            <a:srgbClr val="5AE2D2">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45720" tIns="22860" rIns="45720" bIns="22860" numCol="1" spcCol="0" rtlCol="0" fromWordArt="0" anchor="ctr" anchorCtr="0" forceAA="0" compatLnSpc="1">
            <a:prstTxWarp prst="textNoShape">
              <a:avLst/>
            </a:prstTxWarp>
            <a:noAutofit/>
          </a:bodyPr>
          <a:lstStyle/>
          <a:p>
            <a:pPr marL="0" marR="0" lvl="0" indent="0" algn="ctr" defTabSz="914400" rtl="1"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9" name="شكل حر 48">
            <a:extLst>
              <a:ext uri="{FF2B5EF4-FFF2-40B4-BE49-F238E27FC236}">
                <a16:creationId xmlns:a16="http://schemas.microsoft.com/office/drawing/2014/main" id="{9A5AC296-F6FE-43A1-9495-3FCD467F015B}"/>
              </a:ext>
            </a:extLst>
          </p:cNvPr>
          <p:cNvSpPr/>
          <p:nvPr/>
        </p:nvSpPr>
        <p:spPr>
          <a:xfrm flipH="1" flipV="1">
            <a:off x="11076210" y="1846834"/>
            <a:ext cx="1115790" cy="5042451"/>
          </a:xfrm>
          <a:custGeom>
            <a:avLst/>
            <a:gdLst>
              <a:gd name="connsiteX0" fmla="*/ 0 w 1115790"/>
              <a:gd name="connsiteY0" fmla="*/ 5042451 h 5042451"/>
              <a:gd name="connsiteX1" fmla="*/ 0 w 1115790"/>
              <a:gd name="connsiteY1" fmla="*/ 2963996 h 5042451"/>
              <a:gd name="connsiteX2" fmla="*/ 655871 w 1115790"/>
              <a:gd name="connsiteY2" fmla="*/ 0 h 5042451"/>
              <a:gd name="connsiteX3" fmla="*/ 1115790 w 1115790"/>
              <a:gd name="connsiteY3" fmla="*/ 0 h 5042451"/>
            </a:gdLst>
            <a:ahLst/>
            <a:cxnLst>
              <a:cxn ang="0">
                <a:pos x="connsiteX0" y="connsiteY0"/>
              </a:cxn>
              <a:cxn ang="0">
                <a:pos x="connsiteX1" y="connsiteY1"/>
              </a:cxn>
              <a:cxn ang="0">
                <a:pos x="connsiteX2" y="connsiteY2"/>
              </a:cxn>
              <a:cxn ang="0">
                <a:pos x="connsiteX3" y="connsiteY3"/>
              </a:cxn>
            </a:cxnLst>
            <a:rect l="l" t="t" r="r" b="b"/>
            <a:pathLst>
              <a:path w="1115790" h="5042451">
                <a:moveTo>
                  <a:pt x="0" y="5042451"/>
                </a:moveTo>
                <a:lnTo>
                  <a:pt x="0" y="2963996"/>
                </a:lnTo>
                <a:lnTo>
                  <a:pt x="655871" y="0"/>
                </a:lnTo>
                <a:lnTo>
                  <a:pt x="1115790" y="0"/>
                </a:lnTo>
                <a:close/>
              </a:path>
            </a:pathLst>
          </a:custGeom>
          <a:solidFill>
            <a:srgbClr val="5AE2D2">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45720" tIns="22860" rIns="45720" bIns="22860" numCol="1" spcCol="0" rtlCol="0" fromWordArt="0" anchor="ctr" anchorCtr="0" forceAA="0" compatLnSpc="1">
            <a:prstTxWarp prst="textNoShape">
              <a:avLst/>
            </a:prstTxWarp>
            <a:noAutofit/>
          </a:bodyPr>
          <a:lstStyle/>
          <a:p>
            <a:pPr marL="0" marR="0" lvl="0" indent="0" algn="ctr" defTabSz="914400" rtl="1"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0" name="شكل حر 49">
            <a:extLst>
              <a:ext uri="{FF2B5EF4-FFF2-40B4-BE49-F238E27FC236}">
                <a16:creationId xmlns:a16="http://schemas.microsoft.com/office/drawing/2014/main" id="{3FD56E2B-6CF9-462A-85E3-6FBE55378828}"/>
              </a:ext>
            </a:extLst>
          </p:cNvPr>
          <p:cNvSpPr/>
          <p:nvPr/>
        </p:nvSpPr>
        <p:spPr>
          <a:xfrm flipH="1" flipV="1">
            <a:off x="11528154" y="3889248"/>
            <a:ext cx="663846" cy="3000037"/>
          </a:xfrm>
          <a:custGeom>
            <a:avLst/>
            <a:gdLst>
              <a:gd name="connsiteX0" fmla="*/ 0 w 663846"/>
              <a:gd name="connsiteY0" fmla="*/ 3000037 h 3000037"/>
              <a:gd name="connsiteX1" fmla="*/ 0 w 663846"/>
              <a:gd name="connsiteY1" fmla="*/ 921582 h 3000037"/>
              <a:gd name="connsiteX2" fmla="*/ 203927 w 663846"/>
              <a:gd name="connsiteY2" fmla="*/ 0 h 3000037"/>
              <a:gd name="connsiteX3" fmla="*/ 663846 w 663846"/>
              <a:gd name="connsiteY3" fmla="*/ 0 h 3000037"/>
            </a:gdLst>
            <a:ahLst/>
            <a:cxnLst>
              <a:cxn ang="0">
                <a:pos x="connsiteX0" y="connsiteY0"/>
              </a:cxn>
              <a:cxn ang="0">
                <a:pos x="connsiteX1" y="connsiteY1"/>
              </a:cxn>
              <a:cxn ang="0">
                <a:pos x="connsiteX2" y="connsiteY2"/>
              </a:cxn>
              <a:cxn ang="0">
                <a:pos x="connsiteX3" y="connsiteY3"/>
              </a:cxn>
            </a:cxnLst>
            <a:rect l="l" t="t" r="r" b="b"/>
            <a:pathLst>
              <a:path w="663846" h="3000037">
                <a:moveTo>
                  <a:pt x="0" y="3000037"/>
                </a:moveTo>
                <a:lnTo>
                  <a:pt x="0" y="921582"/>
                </a:lnTo>
                <a:lnTo>
                  <a:pt x="203927" y="0"/>
                </a:lnTo>
                <a:lnTo>
                  <a:pt x="663846" y="0"/>
                </a:lnTo>
                <a:close/>
              </a:path>
            </a:pathLst>
          </a:custGeom>
          <a:solidFill>
            <a:srgbClr val="5AE2D2">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45720" tIns="22860" rIns="45720" bIns="22860" numCol="1" spcCol="0" rtlCol="0" fromWordArt="0" anchor="ctr" anchorCtr="0" forceAA="0" compatLnSpc="1">
            <a:prstTxWarp prst="textNoShape">
              <a:avLst/>
            </a:prstTxWarp>
            <a:noAutofit/>
          </a:bodyPr>
          <a:lstStyle/>
          <a:p>
            <a:pPr marL="0" marR="0" lvl="0" indent="0" algn="ctr" defTabSz="914400" rtl="1"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1" name="شكل حر 50">
            <a:extLst>
              <a:ext uri="{FF2B5EF4-FFF2-40B4-BE49-F238E27FC236}">
                <a16:creationId xmlns:a16="http://schemas.microsoft.com/office/drawing/2014/main" id="{3FD56E2B-6CF9-462A-85E3-6FBE55378828}"/>
              </a:ext>
            </a:extLst>
          </p:cNvPr>
          <p:cNvSpPr/>
          <p:nvPr/>
        </p:nvSpPr>
        <p:spPr>
          <a:xfrm flipH="1" flipV="1">
            <a:off x="11981248" y="5936858"/>
            <a:ext cx="210752" cy="952426"/>
          </a:xfrm>
          <a:custGeom>
            <a:avLst/>
            <a:gdLst>
              <a:gd name="connsiteX0" fmla="*/ 0 w 210752"/>
              <a:gd name="connsiteY0" fmla="*/ 952426 h 952426"/>
              <a:gd name="connsiteX1" fmla="*/ 0 w 210752"/>
              <a:gd name="connsiteY1" fmla="*/ 0 h 952426"/>
              <a:gd name="connsiteX2" fmla="*/ 210752 w 210752"/>
              <a:gd name="connsiteY2" fmla="*/ 0 h 952426"/>
            </a:gdLst>
            <a:ahLst/>
            <a:cxnLst>
              <a:cxn ang="0">
                <a:pos x="connsiteX0" y="connsiteY0"/>
              </a:cxn>
              <a:cxn ang="0">
                <a:pos x="connsiteX1" y="connsiteY1"/>
              </a:cxn>
              <a:cxn ang="0">
                <a:pos x="connsiteX2" y="connsiteY2"/>
              </a:cxn>
            </a:cxnLst>
            <a:rect l="l" t="t" r="r" b="b"/>
            <a:pathLst>
              <a:path w="210752" h="952426">
                <a:moveTo>
                  <a:pt x="0" y="952426"/>
                </a:moveTo>
                <a:lnTo>
                  <a:pt x="0" y="0"/>
                </a:lnTo>
                <a:lnTo>
                  <a:pt x="210752" y="0"/>
                </a:lnTo>
                <a:close/>
              </a:path>
            </a:pathLst>
          </a:custGeom>
          <a:solidFill>
            <a:srgbClr val="5AE2D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45720" tIns="22860" rIns="45720" bIns="22860" numCol="1" spcCol="0" rtlCol="0" fromWordArt="0" anchor="ctr" anchorCtr="0" forceAA="0" compatLnSpc="1">
            <a:prstTxWarp prst="textNoShape">
              <a:avLst/>
            </a:prstTxWarp>
            <a:noAutofit/>
          </a:bodyPr>
          <a:lstStyle/>
          <a:p>
            <a:pPr marL="0" marR="0" lvl="0" indent="0" algn="ctr" defTabSz="914400" rtl="1"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1" name="شكل بيضاوي 30">
            <a:extLst>
              <a:ext uri="{FF2B5EF4-FFF2-40B4-BE49-F238E27FC236}">
                <a16:creationId xmlns:a16="http://schemas.microsoft.com/office/drawing/2014/main" id="{BF53C429-A2C7-6211-7458-B25319653CF0}"/>
              </a:ext>
            </a:extLst>
          </p:cNvPr>
          <p:cNvSpPr>
            <a:spLocks noChangeAspect="1"/>
          </p:cNvSpPr>
          <p:nvPr/>
        </p:nvSpPr>
        <p:spPr>
          <a:xfrm>
            <a:off x="1273175" y="2406309"/>
            <a:ext cx="1224000" cy="1224000"/>
          </a:xfrm>
          <a:prstGeom prst="ellipse">
            <a:avLst/>
          </a:prstGeom>
          <a:gradFill flip="none" rotWithShape="1">
            <a:gsLst>
              <a:gs pos="581">
                <a:schemeClr val="bg1"/>
              </a:gs>
              <a:gs pos="17000">
                <a:schemeClr val="bg1"/>
              </a:gs>
              <a:gs pos="100000">
                <a:schemeClr val="accent3"/>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sp>
        <p:nvSpPr>
          <p:cNvPr id="37" name="عنصر نائب للنص 13">
            <a:extLst>
              <a:ext uri="{FF2B5EF4-FFF2-40B4-BE49-F238E27FC236}">
                <a16:creationId xmlns:a16="http://schemas.microsoft.com/office/drawing/2014/main" id="{731974D8-D9B5-5727-22FD-D154EC599070}"/>
              </a:ext>
            </a:extLst>
          </p:cNvPr>
          <p:cNvSpPr txBox="1">
            <a:spLocks/>
          </p:cNvSpPr>
          <p:nvPr/>
        </p:nvSpPr>
        <p:spPr>
          <a:xfrm>
            <a:off x="1588637" y="2687124"/>
            <a:ext cx="642628" cy="663473"/>
          </a:xfrm>
          <a:prstGeom prst="rect">
            <a:avLst/>
          </a:prstGeom>
        </p:spPr>
        <p:txBody>
          <a:bodyPr/>
          <a:lstStyle>
            <a:lvl1pPr marL="228600" indent="-228600" algn="r" defTabSz="914400" rtl="1"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r" defTabSz="914400" rtl="1"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r" defTabSz="914400" rtl="1"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rtl="0">
              <a:buNone/>
            </a:pPr>
            <a:r>
              <a:rPr lang="en-US" sz="3200" b="1" dirty="0">
                <a:solidFill>
                  <a:schemeClr val="tx1">
                    <a:lumMod val="65000"/>
                    <a:lumOff val="35000"/>
                  </a:schemeClr>
                </a:solidFill>
              </a:rPr>
              <a:t>12</a:t>
            </a:r>
            <a:endParaRPr lang="ar-SA" sz="3200" b="1" dirty="0">
              <a:solidFill>
                <a:schemeClr val="tx1">
                  <a:lumMod val="65000"/>
                  <a:lumOff val="35000"/>
                </a:schemeClr>
              </a:solidFill>
            </a:endParaRPr>
          </a:p>
        </p:txBody>
      </p:sp>
      <p:sp>
        <p:nvSpPr>
          <p:cNvPr id="46" name="عنصر نائب للنص 40">
            <a:extLst>
              <a:ext uri="{FF2B5EF4-FFF2-40B4-BE49-F238E27FC236}">
                <a16:creationId xmlns:a16="http://schemas.microsoft.com/office/drawing/2014/main" id="{5BF7CC05-0DFD-9220-3D2A-628331CD875A}"/>
              </a:ext>
            </a:extLst>
          </p:cNvPr>
          <p:cNvSpPr txBox="1">
            <a:spLocks/>
          </p:cNvSpPr>
          <p:nvPr/>
        </p:nvSpPr>
        <p:spPr>
          <a:xfrm>
            <a:off x="3081463" y="1927237"/>
            <a:ext cx="8114693" cy="2306031"/>
          </a:xfrm>
          <a:prstGeom prst="rect">
            <a:avLst/>
          </a:prstGeom>
        </p:spPr>
        <p:txBody>
          <a:bodyPr vert="horz" lIns="91440" tIns="45720" rIns="91440" bIns="45720" rtlCol="1" anchor="ctr"/>
          <a:lstStyle>
            <a:defPPr>
              <a:defRPr lang="ar-SA"/>
            </a:defPPr>
            <a:lvl1pPr marL="228600" indent="-228600" algn="ctr" eaLnBrk="1" hangingPunct="1">
              <a:buNone/>
              <a:defRPr sz="2000" b="0">
                <a:solidFill>
                  <a:schemeClr val="tx1">
                    <a:lumMod val="75000"/>
                    <a:lumOff val="25000"/>
                  </a:schemeClr>
                </a:solidFill>
              </a:defRPr>
            </a:lvl1pPr>
            <a:lvl2pPr marL="685800" indent="-228600" algn="r" defTabSz="914400" rtl="1"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r" defTabSz="914400" rtl="1"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just"/>
            <a:r>
              <a:rPr lang="en-US" dirty="0"/>
              <a:t>Growing a company from small to big will require you, the business owner, to delegate and manage the business.</a:t>
            </a:r>
          </a:p>
        </p:txBody>
      </p:sp>
      <p:grpSp>
        <p:nvGrpSpPr>
          <p:cNvPr id="55" name="مجموعة 54">
            <a:extLst>
              <a:ext uri="{FF2B5EF4-FFF2-40B4-BE49-F238E27FC236}">
                <a16:creationId xmlns:a16="http://schemas.microsoft.com/office/drawing/2014/main" id="{B128C075-27A1-76D6-634D-AD6F61E336CC}"/>
              </a:ext>
            </a:extLst>
          </p:cNvPr>
          <p:cNvGrpSpPr/>
          <p:nvPr/>
        </p:nvGrpSpPr>
        <p:grpSpPr>
          <a:xfrm>
            <a:off x="1224212" y="2426418"/>
            <a:ext cx="1280152" cy="1189377"/>
            <a:chOff x="-5434391" y="691376"/>
            <a:chExt cx="3920146" cy="3642169"/>
          </a:xfrm>
          <a:gradFill>
            <a:gsLst>
              <a:gs pos="581">
                <a:srgbClr val="000000"/>
              </a:gs>
              <a:gs pos="100000">
                <a:schemeClr val="tx1">
                  <a:alpha val="0"/>
                </a:schemeClr>
              </a:gs>
            </a:gsLst>
            <a:lin ang="8100000" scaled="1"/>
          </a:gradFill>
        </p:grpSpPr>
        <p:sp>
          <p:nvSpPr>
            <p:cNvPr id="56" name="شكل حر 31">
              <a:extLst>
                <a:ext uri="{FF2B5EF4-FFF2-40B4-BE49-F238E27FC236}">
                  <a16:creationId xmlns:a16="http://schemas.microsoft.com/office/drawing/2014/main" id="{887BEDEA-A0CB-F176-E7C3-7B8272A31021}"/>
                </a:ext>
              </a:extLst>
            </p:cNvPr>
            <p:cNvSpPr/>
            <p:nvPr/>
          </p:nvSpPr>
          <p:spPr>
            <a:xfrm rot="19915677">
              <a:off x="-5089458" y="691376"/>
              <a:ext cx="3575213" cy="3620931"/>
            </a:xfrm>
            <a:custGeom>
              <a:avLst/>
              <a:gdLst>
                <a:gd name="connsiteX0" fmla="*/ 3714304 w 6438152"/>
                <a:gd name="connsiteY0" fmla="*/ 675848 h 6520480"/>
                <a:gd name="connsiteX1" fmla="*/ 3829386 w 6438152"/>
                <a:gd name="connsiteY1" fmla="*/ 778736 h 6520480"/>
                <a:gd name="connsiteX2" fmla="*/ 4279854 w 6438152"/>
                <a:gd name="connsiteY2" fmla="*/ 2120407 h 6520480"/>
                <a:gd name="connsiteX3" fmla="*/ 2608847 w 6438152"/>
                <a:gd name="connsiteY3" fmla="*/ 3642323 h 6520480"/>
                <a:gd name="connsiteX4" fmla="*/ 2520829 w 6438152"/>
                <a:gd name="connsiteY4" fmla="*/ 3663731 h 6520480"/>
                <a:gd name="connsiteX5" fmla="*/ 2622157 w 6438152"/>
                <a:gd name="connsiteY5" fmla="*/ 3621639 h 6520480"/>
                <a:gd name="connsiteX6" fmla="*/ 2738269 w 6438152"/>
                <a:gd name="connsiteY6" fmla="*/ 3567948 h 6520480"/>
                <a:gd name="connsiteX7" fmla="*/ 2835591 w 6438152"/>
                <a:gd name="connsiteY7" fmla="*/ 3518128 h 6520480"/>
                <a:gd name="connsiteX8" fmla="*/ 2907882 w 6438152"/>
                <a:gd name="connsiteY8" fmla="*/ 3491577 h 6520480"/>
                <a:gd name="connsiteX9" fmla="*/ 4218042 w 6438152"/>
                <a:gd name="connsiteY9" fmla="*/ 2115220 h 6520480"/>
                <a:gd name="connsiteX10" fmla="*/ 3904577 w 6438152"/>
                <a:gd name="connsiteY10" fmla="*/ 948786 h 6520480"/>
                <a:gd name="connsiteX11" fmla="*/ 3872446 w 6438152"/>
                <a:gd name="connsiteY11" fmla="*/ 913597 h 6520480"/>
                <a:gd name="connsiteX12" fmla="*/ 3868457 w 6438152"/>
                <a:gd name="connsiteY12" fmla="*/ 906006 h 6520480"/>
                <a:gd name="connsiteX13" fmla="*/ 3752701 w 6438152"/>
                <a:gd name="connsiteY13" fmla="*/ 725826 h 6520480"/>
                <a:gd name="connsiteX14" fmla="*/ 4518720 w 6438152"/>
                <a:gd name="connsiteY14" fmla="*/ 0 h 6520480"/>
                <a:gd name="connsiteX15" fmla="*/ 4638415 w 6438152"/>
                <a:gd name="connsiteY15" fmla="*/ 57660 h 6520480"/>
                <a:gd name="connsiteX16" fmla="*/ 6438152 w 6438152"/>
                <a:gd name="connsiteY16" fmla="*/ 3081539 h 6520480"/>
                <a:gd name="connsiteX17" fmla="*/ 2999211 w 6438152"/>
                <a:gd name="connsiteY17" fmla="*/ 6520480 h 6520480"/>
                <a:gd name="connsiteX18" fmla="*/ 147587 w 6438152"/>
                <a:gd name="connsiteY18" fmla="*/ 5004284 h 6520480"/>
                <a:gd name="connsiteX19" fmla="*/ 0 w 6438152"/>
                <a:gd name="connsiteY19" fmla="*/ 4761348 h 6520480"/>
                <a:gd name="connsiteX20" fmla="*/ 188519 w 6438152"/>
                <a:gd name="connsiteY20" fmla="*/ 4775621 h 6520480"/>
                <a:gd name="connsiteX21" fmla="*/ 1149488 w 6438152"/>
                <a:gd name="connsiteY21" fmla="*/ 4752557 h 6520480"/>
                <a:gd name="connsiteX22" fmla="*/ 5204160 w 6438152"/>
                <a:gd name="connsiteY22" fmla="*/ 1235911 h 6520480"/>
                <a:gd name="connsiteX23" fmla="*/ 4582260 w 6438152"/>
                <a:gd name="connsiteY23" fmla="*/ 66372 h 65204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6438152" h="6520480">
                  <a:moveTo>
                    <a:pt x="3714304" y="675848"/>
                  </a:moveTo>
                  <a:lnTo>
                    <a:pt x="3829386" y="778736"/>
                  </a:lnTo>
                  <a:cubicBezTo>
                    <a:pt x="4197920" y="1143348"/>
                    <a:pt x="4377193" y="1619380"/>
                    <a:pt x="4279854" y="2120407"/>
                  </a:cubicBezTo>
                  <a:cubicBezTo>
                    <a:pt x="4139929" y="2840634"/>
                    <a:pt x="3466492" y="3416484"/>
                    <a:pt x="2608847" y="3642323"/>
                  </a:cubicBezTo>
                  <a:lnTo>
                    <a:pt x="2520829" y="3663731"/>
                  </a:lnTo>
                  <a:lnTo>
                    <a:pt x="2622157" y="3621639"/>
                  </a:lnTo>
                  <a:cubicBezTo>
                    <a:pt x="2661405" y="3604423"/>
                    <a:pt x="2700119" y="3586520"/>
                    <a:pt x="2738269" y="3567948"/>
                  </a:cubicBezTo>
                  <a:lnTo>
                    <a:pt x="2835591" y="3518128"/>
                  </a:lnTo>
                  <a:lnTo>
                    <a:pt x="2907882" y="3491577"/>
                  </a:lnTo>
                  <a:cubicBezTo>
                    <a:pt x="3588494" y="3226577"/>
                    <a:pt x="4099771" y="2723994"/>
                    <a:pt x="4218042" y="2115220"/>
                  </a:cubicBezTo>
                  <a:cubicBezTo>
                    <a:pt x="4300831" y="1689080"/>
                    <a:pt x="4177335" y="1281504"/>
                    <a:pt x="3904577" y="948786"/>
                  </a:cubicBezTo>
                  <a:lnTo>
                    <a:pt x="3872446" y="913597"/>
                  </a:lnTo>
                  <a:lnTo>
                    <a:pt x="3868457" y="906006"/>
                  </a:lnTo>
                  <a:cubicBezTo>
                    <a:pt x="3833708" y="844351"/>
                    <a:pt x="3795057" y="784226"/>
                    <a:pt x="3752701" y="725826"/>
                  </a:cubicBezTo>
                  <a:close/>
                  <a:moveTo>
                    <a:pt x="4518720" y="0"/>
                  </a:moveTo>
                  <a:lnTo>
                    <a:pt x="4638415" y="57660"/>
                  </a:lnTo>
                  <a:cubicBezTo>
                    <a:pt x="5710419" y="640007"/>
                    <a:pt x="6438153" y="1775787"/>
                    <a:pt x="6438152" y="3081539"/>
                  </a:cubicBezTo>
                  <a:cubicBezTo>
                    <a:pt x="6438152" y="4980814"/>
                    <a:pt x="4898486" y="6520480"/>
                    <a:pt x="2999211" y="6520480"/>
                  </a:cubicBezTo>
                  <a:cubicBezTo>
                    <a:pt x="1812164" y="6520480"/>
                    <a:pt x="765590" y="5919048"/>
                    <a:pt x="147587" y="5004284"/>
                  </a:cubicBezTo>
                  <a:lnTo>
                    <a:pt x="0" y="4761348"/>
                  </a:lnTo>
                  <a:lnTo>
                    <a:pt x="188519" y="4775621"/>
                  </a:lnTo>
                  <a:cubicBezTo>
                    <a:pt x="503302" y="4789059"/>
                    <a:pt x="824821" y="4781966"/>
                    <a:pt x="1149488" y="4752557"/>
                  </a:cubicBezTo>
                  <a:cubicBezTo>
                    <a:pt x="3746832" y="4517281"/>
                    <a:pt x="5562172" y="2942825"/>
                    <a:pt x="5204160" y="1235911"/>
                  </a:cubicBezTo>
                  <a:cubicBezTo>
                    <a:pt x="5114657" y="809182"/>
                    <a:pt x="4897794" y="414574"/>
                    <a:pt x="4582260" y="66372"/>
                  </a:cubicBezTo>
                  <a:close/>
                </a:path>
              </a:pathLst>
            </a:custGeom>
            <a:gradFill flip="none" rotWithShape="1">
              <a:gsLst>
                <a:gs pos="0">
                  <a:schemeClr val="accent3"/>
                </a:gs>
                <a:gs pos="100000">
                  <a:schemeClr val="bg1">
                    <a:alpha val="56000"/>
                  </a:schemeClr>
                </a:gs>
              </a:gsLst>
              <a:lin ang="5400000" scaled="1"/>
              <a:tileRect/>
            </a:gradFill>
            <a:ln>
              <a:noFill/>
            </a:ln>
            <a:effectLst>
              <a:outerShdw blurRad="50800" dist="38100" dir="2700000" algn="tl" rotWithShape="0">
                <a:schemeClr val="bg1"/>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1" anchor="ctr">
              <a:noAutofit/>
            </a:bodyPr>
            <a:lstStyle/>
            <a:p>
              <a:pPr lvl="0" algn="ctr"/>
              <a:endParaRPr lang="ar-SA">
                <a:solidFill>
                  <a:prstClr val="white"/>
                </a:solidFill>
                <a:latin typeface="Calibri"/>
                <a:cs typeface="Arial" panose="020B0604020202020204" pitchFamily="34" charset="0"/>
              </a:endParaRPr>
            </a:p>
          </p:txBody>
        </p:sp>
        <p:sp>
          <p:nvSpPr>
            <p:cNvPr id="57" name="شكل حر 32">
              <a:extLst>
                <a:ext uri="{FF2B5EF4-FFF2-40B4-BE49-F238E27FC236}">
                  <a16:creationId xmlns:a16="http://schemas.microsoft.com/office/drawing/2014/main" id="{9D07D6E8-3396-B4FE-23C2-D1F7F47F6DF6}"/>
                </a:ext>
              </a:extLst>
            </p:cNvPr>
            <p:cNvSpPr/>
            <p:nvPr/>
          </p:nvSpPr>
          <p:spPr>
            <a:xfrm rot="7493099">
              <a:off x="-5411532" y="735473"/>
              <a:ext cx="3575213" cy="3620931"/>
            </a:xfrm>
            <a:custGeom>
              <a:avLst/>
              <a:gdLst>
                <a:gd name="connsiteX0" fmla="*/ 3714304 w 6438152"/>
                <a:gd name="connsiteY0" fmla="*/ 675848 h 6520480"/>
                <a:gd name="connsiteX1" fmla="*/ 3829386 w 6438152"/>
                <a:gd name="connsiteY1" fmla="*/ 778736 h 6520480"/>
                <a:gd name="connsiteX2" fmla="*/ 4279854 w 6438152"/>
                <a:gd name="connsiteY2" fmla="*/ 2120407 h 6520480"/>
                <a:gd name="connsiteX3" fmla="*/ 2608847 w 6438152"/>
                <a:gd name="connsiteY3" fmla="*/ 3642323 h 6520480"/>
                <a:gd name="connsiteX4" fmla="*/ 2520829 w 6438152"/>
                <a:gd name="connsiteY4" fmla="*/ 3663731 h 6520480"/>
                <a:gd name="connsiteX5" fmla="*/ 2622157 w 6438152"/>
                <a:gd name="connsiteY5" fmla="*/ 3621639 h 6520480"/>
                <a:gd name="connsiteX6" fmla="*/ 2738269 w 6438152"/>
                <a:gd name="connsiteY6" fmla="*/ 3567948 h 6520480"/>
                <a:gd name="connsiteX7" fmla="*/ 2835591 w 6438152"/>
                <a:gd name="connsiteY7" fmla="*/ 3518128 h 6520480"/>
                <a:gd name="connsiteX8" fmla="*/ 2907882 w 6438152"/>
                <a:gd name="connsiteY8" fmla="*/ 3491577 h 6520480"/>
                <a:gd name="connsiteX9" fmla="*/ 4218042 w 6438152"/>
                <a:gd name="connsiteY9" fmla="*/ 2115220 h 6520480"/>
                <a:gd name="connsiteX10" fmla="*/ 3904577 w 6438152"/>
                <a:gd name="connsiteY10" fmla="*/ 948786 h 6520480"/>
                <a:gd name="connsiteX11" fmla="*/ 3872446 w 6438152"/>
                <a:gd name="connsiteY11" fmla="*/ 913597 h 6520480"/>
                <a:gd name="connsiteX12" fmla="*/ 3868457 w 6438152"/>
                <a:gd name="connsiteY12" fmla="*/ 906006 h 6520480"/>
                <a:gd name="connsiteX13" fmla="*/ 3752701 w 6438152"/>
                <a:gd name="connsiteY13" fmla="*/ 725826 h 6520480"/>
                <a:gd name="connsiteX14" fmla="*/ 4518720 w 6438152"/>
                <a:gd name="connsiteY14" fmla="*/ 0 h 6520480"/>
                <a:gd name="connsiteX15" fmla="*/ 4638415 w 6438152"/>
                <a:gd name="connsiteY15" fmla="*/ 57660 h 6520480"/>
                <a:gd name="connsiteX16" fmla="*/ 6438152 w 6438152"/>
                <a:gd name="connsiteY16" fmla="*/ 3081539 h 6520480"/>
                <a:gd name="connsiteX17" fmla="*/ 2999211 w 6438152"/>
                <a:gd name="connsiteY17" fmla="*/ 6520480 h 6520480"/>
                <a:gd name="connsiteX18" fmla="*/ 147587 w 6438152"/>
                <a:gd name="connsiteY18" fmla="*/ 5004284 h 6520480"/>
                <a:gd name="connsiteX19" fmla="*/ 0 w 6438152"/>
                <a:gd name="connsiteY19" fmla="*/ 4761348 h 6520480"/>
                <a:gd name="connsiteX20" fmla="*/ 188519 w 6438152"/>
                <a:gd name="connsiteY20" fmla="*/ 4775621 h 6520480"/>
                <a:gd name="connsiteX21" fmla="*/ 1149488 w 6438152"/>
                <a:gd name="connsiteY21" fmla="*/ 4752557 h 6520480"/>
                <a:gd name="connsiteX22" fmla="*/ 5204160 w 6438152"/>
                <a:gd name="connsiteY22" fmla="*/ 1235911 h 6520480"/>
                <a:gd name="connsiteX23" fmla="*/ 4582260 w 6438152"/>
                <a:gd name="connsiteY23" fmla="*/ 66372 h 65204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6438152" h="6520480">
                  <a:moveTo>
                    <a:pt x="3714304" y="675848"/>
                  </a:moveTo>
                  <a:lnTo>
                    <a:pt x="3829386" y="778736"/>
                  </a:lnTo>
                  <a:cubicBezTo>
                    <a:pt x="4197920" y="1143348"/>
                    <a:pt x="4377193" y="1619380"/>
                    <a:pt x="4279854" y="2120407"/>
                  </a:cubicBezTo>
                  <a:cubicBezTo>
                    <a:pt x="4139929" y="2840634"/>
                    <a:pt x="3466492" y="3416484"/>
                    <a:pt x="2608847" y="3642323"/>
                  </a:cubicBezTo>
                  <a:lnTo>
                    <a:pt x="2520829" y="3663731"/>
                  </a:lnTo>
                  <a:lnTo>
                    <a:pt x="2622157" y="3621639"/>
                  </a:lnTo>
                  <a:cubicBezTo>
                    <a:pt x="2661405" y="3604423"/>
                    <a:pt x="2700119" y="3586520"/>
                    <a:pt x="2738269" y="3567948"/>
                  </a:cubicBezTo>
                  <a:lnTo>
                    <a:pt x="2835591" y="3518128"/>
                  </a:lnTo>
                  <a:lnTo>
                    <a:pt x="2907882" y="3491577"/>
                  </a:lnTo>
                  <a:cubicBezTo>
                    <a:pt x="3588494" y="3226577"/>
                    <a:pt x="4099771" y="2723994"/>
                    <a:pt x="4218042" y="2115220"/>
                  </a:cubicBezTo>
                  <a:cubicBezTo>
                    <a:pt x="4300831" y="1689080"/>
                    <a:pt x="4177335" y="1281504"/>
                    <a:pt x="3904577" y="948786"/>
                  </a:cubicBezTo>
                  <a:lnTo>
                    <a:pt x="3872446" y="913597"/>
                  </a:lnTo>
                  <a:lnTo>
                    <a:pt x="3868457" y="906006"/>
                  </a:lnTo>
                  <a:cubicBezTo>
                    <a:pt x="3833708" y="844351"/>
                    <a:pt x="3795057" y="784226"/>
                    <a:pt x="3752701" y="725826"/>
                  </a:cubicBezTo>
                  <a:close/>
                  <a:moveTo>
                    <a:pt x="4518720" y="0"/>
                  </a:moveTo>
                  <a:lnTo>
                    <a:pt x="4638415" y="57660"/>
                  </a:lnTo>
                  <a:cubicBezTo>
                    <a:pt x="5710419" y="640007"/>
                    <a:pt x="6438153" y="1775787"/>
                    <a:pt x="6438152" y="3081539"/>
                  </a:cubicBezTo>
                  <a:cubicBezTo>
                    <a:pt x="6438152" y="4980814"/>
                    <a:pt x="4898486" y="6520480"/>
                    <a:pt x="2999211" y="6520480"/>
                  </a:cubicBezTo>
                  <a:cubicBezTo>
                    <a:pt x="1812164" y="6520480"/>
                    <a:pt x="765590" y="5919048"/>
                    <a:pt x="147587" y="5004284"/>
                  </a:cubicBezTo>
                  <a:lnTo>
                    <a:pt x="0" y="4761348"/>
                  </a:lnTo>
                  <a:lnTo>
                    <a:pt x="188519" y="4775621"/>
                  </a:lnTo>
                  <a:cubicBezTo>
                    <a:pt x="503302" y="4789059"/>
                    <a:pt x="824821" y="4781966"/>
                    <a:pt x="1149488" y="4752557"/>
                  </a:cubicBezTo>
                  <a:cubicBezTo>
                    <a:pt x="3746832" y="4517281"/>
                    <a:pt x="5562172" y="2942825"/>
                    <a:pt x="5204160" y="1235911"/>
                  </a:cubicBezTo>
                  <a:cubicBezTo>
                    <a:pt x="5114657" y="809182"/>
                    <a:pt x="4897794" y="414574"/>
                    <a:pt x="4582260" y="66372"/>
                  </a:cubicBezTo>
                  <a:close/>
                </a:path>
              </a:pathLst>
            </a:custGeom>
            <a:gradFill flip="none" rotWithShape="1">
              <a:gsLst>
                <a:gs pos="0">
                  <a:schemeClr val="accent3"/>
                </a:gs>
                <a:gs pos="100000">
                  <a:schemeClr val="bg1">
                    <a:alpha val="56000"/>
                  </a:schemeClr>
                </a:gs>
              </a:gsLst>
              <a:lin ang="5400000" scaled="1"/>
              <a:tileRect/>
            </a:gradFill>
            <a:ln>
              <a:noFill/>
            </a:ln>
            <a:effectLst>
              <a:outerShdw blurRad="50800" dist="38100" dir="2700000" algn="tl" rotWithShape="0">
                <a:schemeClr val="bg1"/>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1" anchor="ctr">
              <a:noAutofit/>
            </a:bodyPr>
            <a:lstStyle/>
            <a:p>
              <a:pPr lvl="0" algn="ctr"/>
              <a:endParaRPr lang="ar-SA">
                <a:solidFill>
                  <a:prstClr val="white"/>
                </a:solidFill>
                <a:latin typeface="Calibri"/>
                <a:cs typeface="Arial" panose="020B0604020202020204" pitchFamily="34" charset="0"/>
              </a:endParaRPr>
            </a:p>
          </p:txBody>
        </p:sp>
      </p:grpSp>
    </p:spTree>
    <p:extLst>
      <p:ext uri="{BB962C8B-B14F-4D97-AF65-F5344CB8AC3E}">
        <p14:creationId xmlns:p14="http://schemas.microsoft.com/office/powerpoint/2010/main" val="39381459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5" fill="hold" grpId="0" nodeType="after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randombar(vertical)">
                                      <p:cBhvr>
                                        <p:cTn id="7" dur="150"/>
                                        <p:tgtEl>
                                          <p:spTgt spid="48"/>
                                        </p:tgtEl>
                                      </p:cBhvr>
                                    </p:animEffect>
                                  </p:childTnLst>
                                </p:cTn>
                              </p:par>
                            </p:childTnLst>
                          </p:cTn>
                        </p:par>
                        <p:par>
                          <p:cTn id="8" fill="hold">
                            <p:stCondLst>
                              <p:cond delay="150"/>
                            </p:stCondLst>
                            <p:childTnLst>
                              <p:par>
                                <p:cTn id="9" presetID="14" presetClass="entr" presetSubtype="5" fill="hold" grpId="0" nodeType="afterEffect">
                                  <p:stCondLst>
                                    <p:cond delay="0"/>
                                  </p:stCondLst>
                                  <p:childTnLst>
                                    <p:set>
                                      <p:cBhvr>
                                        <p:cTn id="10" dur="1" fill="hold">
                                          <p:stCondLst>
                                            <p:cond delay="0"/>
                                          </p:stCondLst>
                                        </p:cTn>
                                        <p:tgtEl>
                                          <p:spTgt spid="49"/>
                                        </p:tgtEl>
                                        <p:attrNameLst>
                                          <p:attrName>style.visibility</p:attrName>
                                        </p:attrNameLst>
                                      </p:cBhvr>
                                      <p:to>
                                        <p:strVal val="visible"/>
                                      </p:to>
                                    </p:set>
                                    <p:animEffect transition="in" filter="randombar(vertical)">
                                      <p:cBhvr>
                                        <p:cTn id="11" dur="150"/>
                                        <p:tgtEl>
                                          <p:spTgt spid="49"/>
                                        </p:tgtEl>
                                      </p:cBhvr>
                                    </p:animEffect>
                                  </p:childTnLst>
                                </p:cTn>
                              </p:par>
                            </p:childTnLst>
                          </p:cTn>
                        </p:par>
                        <p:par>
                          <p:cTn id="12" fill="hold">
                            <p:stCondLst>
                              <p:cond delay="300"/>
                            </p:stCondLst>
                            <p:childTnLst>
                              <p:par>
                                <p:cTn id="13" presetID="14" presetClass="entr" presetSubtype="5" fill="hold" grpId="0" nodeType="afterEffect">
                                  <p:stCondLst>
                                    <p:cond delay="0"/>
                                  </p:stCondLst>
                                  <p:childTnLst>
                                    <p:set>
                                      <p:cBhvr>
                                        <p:cTn id="14" dur="1" fill="hold">
                                          <p:stCondLst>
                                            <p:cond delay="0"/>
                                          </p:stCondLst>
                                        </p:cTn>
                                        <p:tgtEl>
                                          <p:spTgt spid="50"/>
                                        </p:tgtEl>
                                        <p:attrNameLst>
                                          <p:attrName>style.visibility</p:attrName>
                                        </p:attrNameLst>
                                      </p:cBhvr>
                                      <p:to>
                                        <p:strVal val="visible"/>
                                      </p:to>
                                    </p:set>
                                    <p:animEffect transition="in" filter="randombar(vertical)">
                                      <p:cBhvr>
                                        <p:cTn id="15" dur="150"/>
                                        <p:tgtEl>
                                          <p:spTgt spid="50"/>
                                        </p:tgtEl>
                                      </p:cBhvr>
                                    </p:animEffect>
                                  </p:childTnLst>
                                </p:cTn>
                              </p:par>
                            </p:childTnLst>
                          </p:cTn>
                        </p:par>
                        <p:par>
                          <p:cTn id="16" fill="hold">
                            <p:stCondLst>
                              <p:cond delay="450"/>
                            </p:stCondLst>
                            <p:childTnLst>
                              <p:par>
                                <p:cTn id="17" presetID="14" presetClass="entr" presetSubtype="5" fill="hold" grpId="0" nodeType="afterEffect">
                                  <p:stCondLst>
                                    <p:cond delay="0"/>
                                  </p:stCondLst>
                                  <p:childTnLst>
                                    <p:set>
                                      <p:cBhvr>
                                        <p:cTn id="18" dur="1" fill="hold">
                                          <p:stCondLst>
                                            <p:cond delay="0"/>
                                          </p:stCondLst>
                                        </p:cTn>
                                        <p:tgtEl>
                                          <p:spTgt spid="51"/>
                                        </p:tgtEl>
                                        <p:attrNameLst>
                                          <p:attrName>style.visibility</p:attrName>
                                        </p:attrNameLst>
                                      </p:cBhvr>
                                      <p:to>
                                        <p:strVal val="visible"/>
                                      </p:to>
                                    </p:set>
                                    <p:animEffect transition="in" filter="randombar(vertical)">
                                      <p:cBhvr>
                                        <p:cTn id="19" dur="150"/>
                                        <p:tgtEl>
                                          <p:spTgt spid="51"/>
                                        </p:tgtEl>
                                      </p:cBhvr>
                                    </p:animEffect>
                                  </p:childTnLst>
                                </p:cTn>
                              </p:par>
                            </p:childTnLst>
                          </p:cTn>
                        </p:par>
                        <p:par>
                          <p:cTn id="20" fill="hold">
                            <p:stCondLst>
                              <p:cond delay="600"/>
                            </p:stCondLst>
                            <p:childTnLst>
                              <p:par>
                                <p:cTn id="21" presetID="41" presetClass="entr" presetSubtype="0" fill="hold" grpId="0" nodeType="afterEffect">
                                  <p:stCondLst>
                                    <p:cond delay="0"/>
                                  </p:stCondLst>
                                  <p:iterate type="lt">
                                    <p:tmPct val="10000"/>
                                  </p:iterate>
                                  <p:childTnLst>
                                    <p:set>
                                      <p:cBhvr>
                                        <p:cTn id="22" dur="1" fill="hold">
                                          <p:stCondLst>
                                            <p:cond delay="0"/>
                                          </p:stCondLst>
                                        </p:cTn>
                                        <p:tgtEl>
                                          <p:spTgt spid="36"/>
                                        </p:tgtEl>
                                        <p:attrNameLst>
                                          <p:attrName>style.visibility</p:attrName>
                                        </p:attrNameLst>
                                      </p:cBhvr>
                                      <p:to>
                                        <p:strVal val="visible"/>
                                      </p:to>
                                    </p:set>
                                    <p:anim calcmode="lin" valueType="num">
                                      <p:cBhvr>
                                        <p:cTn id="23" dur="250" fill="hold"/>
                                        <p:tgtEl>
                                          <p:spTgt spid="36"/>
                                        </p:tgtEl>
                                        <p:attrNameLst>
                                          <p:attrName>ppt_x</p:attrName>
                                        </p:attrNameLst>
                                      </p:cBhvr>
                                      <p:tavLst>
                                        <p:tav tm="0">
                                          <p:val>
                                            <p:strVal val="#ppt_x"/>
                                          </p:val>
                                        </p:tav>
                                        <p:tav tm="50000">
                                          <p:val>
                                            <p:strVal val="#ppt_x+.1"/>
                                          </p:val>
                                        </p:tav>
                                        <p:tav tm="100000">
                                          <p:val>
                                            <p:strVal val="#ppt_x"/>
                                          </p:val>
                                        </p:tav>
                                      </p:tavLst>
                                    </p:anim>
                                    <p:anim calcmode="lin" valueType="num">
                                      <p:cBhvr>
                                        <p:cTn id="24" dur="250" fill="hold"/>
                                        <p:tgtEl>
                                          <p:spTgt spid="36"/>
                                        </p:tgtEl>
                                        <p:attrNameLst>
                                          <p:attrName>ppt_y</p:attrName>
                                        </p:attrNameLst>
                                      </p:cBhvr>
                                      <p:tavLst>
                                        <p:tav tm="0">
                                          <p:val>
                                            <p:strVal val="#ppt_y"/>
                                          </p:val>
                                        </p:tav>
                                        <p:tav tm="100000">
                                          <p:val>
                                            <p:strVal val="#ppt_y"/>
                                          </p:val>
                                        </p:tav>
                                      </p:tavLst>
                                    </p:anim>
                                    <p:anim calcmode="lin" valueType="num">
                                      <p:cBhvr>
                                        <p:cTn id="25" dur="250" fill="hold"/>
                                        <p:tgtEl>
                                          <p:spTgt spid="36"/>
                                        </p:tgtEl>
                                        <p:attrNameLst>
                                          <p:attrName>ppt_h</p:attrName>
                                        </p:attrNameLst>
                                      </p:cBhvr>
                                      <p:tavLst>
                                        <p:tav tm="0">
                                          <p:val>
                                            <p:strVal val="#ppt_h/10"/>
                                          </p:val>
                                        </p:tav>
                                        <p:tav tm="50000">
                                          <p:val>
                                            <p:strVal val="#ppt_h+.01"/>
                                          </p:val>
                                        </p:tav>
                                        <p:tav tm="100000">
                                          <p:val>
                                            <p:strVal val="#ppt_h"/>
                                          </p:val>
                                        </p:tav>
                                      </p:tavLst>
                                    </p:anim>
                                    <p:anim calcmode="lin" valueType="num">
                                      <p:cBhvr>
                                        <p:cTn id="26" dur="250" fill="hold"/>
                                        <p:tgtEl>
                                          <p:spTgt spid="36"/>
                                        </p:tgtEl>
                                        <p:attrNameLst>
                                          <p:attrName>ppt_w</p:attrName>
                                        </p:attrNameLst>
                                      </p:cBhvr>
                                      <p:tavLst>
                                        <p:tav tm="0">
                                          <p:val>
                                            <p:strVal val="#ppt_w/10"/>
                                          </p:val>
                                        </p:tav>
                                        <p:tav tm="50000">
                                          <p:val>
                                            <p:strVal val="#ppt_w+.01"/>
                                          </p:val>
                                        </p:tav>
                                        <p:tav tm="100000">
                                          <p:val>
                                            <p:strVal val="#ppt_w"/>
                                          </p:val>
                                        </p:tav>
                                      </p:tavLst>
                                    </p:anim>
                                    <p:animEffect transition="in" filter="fade">
                                      <p:cBhvr>
                                        <p:cTn id="27" dur="250" tmFilter="0,0; .5, 1; 1, 1"/>
                                        <p:tgtEl>
                                          <p:spTgt spid="36"/>
                                        </p:tgtEl>
                                      </p:cBhvr>
                                    </p:animEffect>
                                  </p:childTnLst>
                                </p:cTn>
                              </p:par>
                            </p:childTnLst>
                          </p:cTn>
                        </p:par>
                        <p:par>
                          <p:cTn id="28" fill="hold">
                            <p:stCondLst>
                              <p:cond delay="1225"/>
                            </p:stCondLst>
                            <p:childTnLst>
                              <p:par>
                                <p:cTn id="29" presetID="14" presetClass="entr" presetSubtype="10" fill="hold" grpId="0" nodeType="afterEffect">
                                  <p:stCondLst>
                                    <p:cond delay="0"/>
                                  </p:stCondLst>
                                  <p:childTnLst>
                                    <p:set>
                                      <p:cBhvr>
                                        <p:cTn id="30" dur="1" fill="hold">
                                          <p:stCondLst>
                                            <p:cond delay="0"/>
                                          </p:stCondLst>
                                        </p:cTn>
                                        <p:tgtEl>
                                          <p:spTgt spid="31"/>
                                        </p:tgtEl>
                                        <p:attrNameLst>
                                          <p:attrName>style.visibility</p:attrName>
                                        </p:attrNameLst>
                                      </p:cBhvr>
                                      <p:to>
                                        <p:strVal val="visible"/>
                                      </p:to>
                                    </p:set>
                                    <p:animEffect transition="in" filter="randombar(horizontal)">
                                      <p:cBhvr>
                                        <p:cTn id="31" dur="100"/>
                                        <p:tgtEl>
                                          <p:spTgt spid="31"/>
                                        </p:tgtEl>
                                      </p:cBhvr>
                                    </p:animEffect>
                                  </p:childTnLst>
                                </p:cTn>
                              </p:par>
                            </p:childTnLst>
                          </p:cTn>
                        </p:par>
                        <p:par>
                          <p:cTn id="32" fill="hold">
                            <p:stCondLst>
                              <p:cond delay="1325"/>
                            </p:stCondLst>
                            <p:childTnLst>
                              <p:par>
                                <p:cTn id="33" presetID="14" presetClass="entr" presetSubtype="10" fill="hold" grpId="0" nodeType="afterEffect">
                                  <p:stCondLst>
                                    <p:cond delay="0"/>
                                  </p:stCondLst>
                                  <p:childTnLst>
                                    <p:set>
                                      <p:cBhvr>
                                        <p:cTn id="34" dur="1" fill="hold">
                                          <p:stCondLst>
                                            <p:cond delay="0"/>
                                          </p:stCondLst>
                                        </p:cTn>
                                        <p:tgtEl>
                                          <p:spTgt spid="37"/>
                                        </p:tgtEl>
                                        <p:attrNameLst>
                                          <p:attrName>style.visibility</p:attrName>
                                        </p:attrNameLst>
                                      </p:cBhvr>
                                      <p:to>
                                        <p:strVal val="visible"/>
                                      </p:to>
                                    </p:set>
                                    <p:animEffect transition="in" filter="randombar(horizontal)">
                                      <p:cBhvr>
                                        <p:cTn id="35" dur="100"/>
                                        <p:tgtEl>
                                          <p:spTgt spid="37"/>
                                        </p:tgtEl>
                                      </p:cBhvr>
                                    </p:animEffect>
                                  </p:childTnLst>
                                </p:cTn>
                              </p:par>
                            </p:childTnLst>
                          </p:cTn>
                        </p:par>
                        <p:par>
                          <p:cTn id="36" fill="hold">
                            <p:stCondLst>
                              <p:cond delay="1425"/>
                            </p:stCondLst>
                            <p:childTnLst>
                              <p:par>
                                <p:cTn id="37" presetID="14" presetClass="entr" presetSubtype="10" fill="hold" nodeType="afterEffect">
                                  <p:stCondLst>
                                    <p:cond delay="0"/>
                                  </p:stCondLst>
                                  <p:childTnLst>
                                    <p:set>
                                      <p:cBhvr>
                                        <p:cTn id="38" dur="1" fill="hold">
                                          <p:stCondLst>
                                            <p:cond delay="0"/>
                                          </p:stCondLst>
                                        </p:cTn>
                                        <p:tgtEl>
                                          <p:spTgt spid="55"/>
                                        </p:tgtEl>
                                        <p:attrNameLst>
                                          <p:attrName>style.visibility</p:attrName>
                                        </p:attrNameLst>
                                      </p:cBhvr>
                                      <p:to>
                                        <p:strVal val="visible"/>
                                      </p:to>
                                    </p:set>
                                    <p:animEffect transition="in" filter="randombar(horizontal)">
                                      <p:cBhvr>
                                        <p:cTn id="39" dur="100"/>
                                        <p:tgtEl>
                                          <p:spTgt spid="55"/>
                                        </p:tgtEl>
                                      </p:cBhvr>
                                    </p:animEffect>
                                  </p:childTnLst>
                                </p:cTn>
                              </p:par>
                            </p:childTnLst>
                          </p:cTn>
                        </p:par>
                        <p:par>
                          <p:cTn id="40" fill="hold">
                            <p:stCondLst>
                              <p:cond delay="1525"/>
                            </p:stCondLst>
                            <p:childTnLst>
                              <p:par>
                                <p:cTn id="41" presetID="41" presetClass="entr" presetSubtype="0" fill="hold" grpId="0" nodeType="afterEffect">
                                  <p:stCondLst>
                                    <p:cond delay="0"/>
                                  </p:stCondLst>
                                  <p:iterate type="lt">
                                    <p:tmPct val="10000"/>
                                  </p:iterate>
                                  <p:childTnLst>
                                    <p:set>
                                      <p:cBhvr>
                                        <p:cTn id="42" dur="1" fill="hold">
                                          <p:stCondLst>
                                            <p:cond delay="0"/>
                                          </p:stCondLst>
                                        </p:cTn>
                                        <p:tgtEl>
                                          <p:spTgt spid="46"/>
                                        </p:tgtEl>
                                        <p:attrNameLst>
                                          <p:attrName>style.visibility</p:attrName>
                                        </p:attrNameLst>
                                      </p:cBhvr>
                                      <p:to>
                                        <p:strVal val="visible"/>
                                      </p:to>
                                    </p:set>
                                    <p:anim calcmode="lin" valueType="num">
                                      <p:cBhvr>
                                        <p:cTn id="43" dur="250" fill="hold"/>
                                        <p:tgtEl>
                                          <p:spTgt spid="46"/>
                                        </p:tgtEl>
                                        <p:attrNameLst>
                                          <p:attrName>ppt_x</p:attrName>
                                        </p:attrNameLst>
                                      </p:cBhvr>
                                      <p:tavLst>
                                        <p:tav tm="0">
                                          <p:val>
                                            <p:strVal val="#ppt_x"/>
                                          </p:val>
                                        </p:tav>
                                        <p:tav tm="50000">
                                          <p:val>
                                            <p:strVal val="#ppt_x+.1"/>
                                          </p:val>
                                        </p:tav>
                                        <p:tav tm="100000">
                                          <p:val>
                                            <p:strVal val="#ppt_x"/>
                                          </p:val>
                                        </p:tav>
                                      </p:tavLst>
                                    </p:anim>
                                    <p:anim calcmode="lin" valueType="num">
                                      <p:cBhvr>
                                        <p:cTn id="44" dur="250" fill="hold"/>
                                        <p:tgtEl>
                                          <p:spTgt spid="46"/>
                                        </p:tgtEl>
                                        <p:attrNameLst>
                                          <p:attrName>ppt_y</p:attrName>
                                        </p:attrNameLst>
                                      </p:cBhvr>
                                      <p:tavLst>
                                        <p:tav tm="0">
                                          <p:val>
                                            <p:strVal val="#ppt_y"/>
                                          </p:val>
                                        </p:tav>
                                        <p:tav tm="100000">
                                          <p:val>
                                            <p:strVal val="#ppt_y"/>
                                          </p:val>
                                        </p:tav>
                                      </p:tavLst>
                                    </p:anim>
                                    <p:anim calcmode="lin" valueType="num">
                                      <p:cBhvr>
                                        <p:cTn id="45" dur="250" fill="hold"/>
                                        <p:tgtEl>
                                          <p:spTgt spid="46"/>
                                        </p:tgtEl>
                                        <p:attrNameLst>
                                          <p:attrName>ppt_h</p:attrName>
                                        </p:attrNameLst>
                                      </p:cBhvr>
                                      <p:tavLst>
                                        <p:tav tm="0">
                                          <p:val>
                                            <p:strVal val="#ppt_h/10"/>
                                          </p:val>
                                        </p:tav>
                                        <p:tav tm="50000">
                                          <p:val>
                                            <p:strVal val="#ppt_h+.01"/>
                                          </p:val>
                                        </p:tav>
                                        <p:tav tm="100000">
                                          <p:val>
                                            <p:strVal val="#ppt_h"/>
                                          </p:val>
                                        </p:tav>
                                      </p:tavLst>
                                    </p:anim>
                                    <p:anim calcmode="lin" valueType="num">
                                      <p:cBhvr>
                                        <p:cTn id="46" dur="250" fill="hold"/>
                                        <p:tgtEl>
                                          <p:spTgt spid="46"/>
                                        </p:tgtEl>
                                        <p:attrNameLst>
                                          <p:attrName>ppt_w</p:attrName>
                                        </p:attrNameLst>
                                      </p:cBhvr>
                                      <p:tavLst>
                                        <p:tav tm="0">
                                          <p:val>
                                            <p:strVal val="#ppt_w/10"/>
                                          </p:val>
                                        </p:tav>
                                        <p:tav tm="50000">
                                          <p:val>
                                            <p:strVal val="#ppt_w+.01"/>
                                          </p:val>
                                        </p:tav>
                                        <p:tav tm="100000">
                                          <p:val>
                                            <p:strVal val="#ppt_w"/>
                                          </p:val>
                                        </p:tav>
                                      </p:tavLst>
                                    </p:anim>
                                    <p:animEffect transition="in" filter="fade">
                                      <p:cBhvr>
                                        <p:cTn id="47" dur="250" tmFilter="0,0; .5, 1; 1, 1"/>
                                        <p:tgtEl>
                                          <p:spTgt spid="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p:bldP spid="48" grpId="0" animBg="1"/>
      <p:bldP spid="49" grpId="0" animBg="1"/>
      <p:bldP spid="50" grpId="0" animBg="1"/>
      <p:bldP spid="51" grpId="0" animBg="1"/>
      <p:bldP spid="31" grpId="0" animBg="1"/>
      <p:bldP spid="37" grpId="0"/>
      <p:bldP spid="46" grpId="0">
        <p:tmplLst>
          <p:tmpl>
            <p:tnLst>
              <p:par>
                <p:cTn presetID="41" presetClass="entr" presetSubtype="0" fill="hold" nodeType="afterEffect">
                  <p:stCondLst>
                    <p:cond delay="0"/>
                  </p:stCondLst>
                  <p:iterate type="lt">
                    <p:tmPct val="10000"/>
                  </p:iterate>
                  <p:childTnLst>
                    <p:set>
                      <p:cBhvr>
                        <p:cTn dur="1" fill="hold">
                          <p:stCondLst>
                            <p:cond delay="0"/>
                          </p:stCondLst>
                        </p:cTn>
                        <p:tgtEl>
                          <p:spTgt spid="46"/>
                        </p:tgtEl>
                        <p:attrNameLst>
                          <p:attrName>style.visibility</p:attrName>
                        </p:attrNameLst>
                      </p:cBhvr>
                      <p:to>
                        <p:strVal val="visible"/>
                      </p:to>
                    </p:set>
                    <p:anim calcmode="lin" valueType="num">
                      <p:cBhvr>
                        <p:cTn dur="250" fill="hold"/>
                        <p:tgtEl>
                          <p:spTgt spid="46"/>
                        </p:tgtEl>
                        <p:attrNameLst>
                          <p:attrName>ppt_x</p:attrName>
                        </p:attrNameLst>
                      </p:cBhvr>
                      <p:tavLst>
                        <p:tav tm="0">
                          <p:val>
                            <p:strVal val="#ppt_x"/>
                          </p:val>
                        </p:tav>
                        <p:tav tm="50000">
                          <p:val>
                            <p:strVal val="#ppt_x+.1"/>
                          </p:val>
                        </p:tav>
                        <p:tav tm="100000">
                          <p:val>
                            <p:strVal val="#ppt_x"/>
                          </p:val>
                        </p:tav>
                      </p:tavLst>
                    </p:anim>
                    <p:anim calcmode="lin" valueType="num">
                      <p:cBhvr>
                        <p:cTn dur="250" fill="hold"/>
                        <p:tgtEl>
                          <p:spTgt spid="46"/>
                        </p:tgtEl>
                        <p:attrNameLst>
                          <p:attrName>ppt_y</p:attrName>
                        </p:attrNameLst>
                      </p:cBhvr>
                      <p:tavLst>
                        <p:tav tm="0">
                          <p:val>
                            <p:strVal val="#ppt_y"/>
                          </p:val>
                        </p:tav>
                        <p:tav tm="100000">
                          <p:val>
                            <p:strVal val="#ppt_y"/>
                          </p:val>
                        </p:tav>
                      </p:tavLst>
                    </p:anim>
                    <p:anim calcmode="lin" valueType="num">
                      <p:cBhvr>
                        <p:cTn dur="250" fill="hold"/>
                        <p:tgtEl>
                          <p:spTgt spid="46"/>
                        </p:tgtEl>
                        <p:attrNameLst>
                          <p:attrName>ppt_h</p:attrName>
                        </p:attrNameLst>
                      </p:cBhvr>
                      <p:tavLst>
                        <p:tav tm="0">
                          <p:val>
                            <p:strVal val="#ppt_h/10"/>
                          </p:val>
                        </p:tav>
                        <p:tav tm="50000">
                          <p:val>
                            <p:strVal val="#ppt_h+.01"/>
                          </p:val>
                        </p:tav>
                        <p:tav tm="100000">
                          <p:val>
                            <p:strVal val="#ppt_h"/>
                          </p:val>
                        </p:tav>
                      </p:tavLst>
                    </p:anim>
                    <p:anim calcmode="lin" valueType="num">
                      <p:cBhvr>
                        <p:cTn dur="250" fill="hold"/>
                        <p:tgtEl>
                          <p:spTgt spid="46"/>
                        </p:tgtEl>
                        <p:attrNameLst>
                          <p:attrName>ppt_w</p:attrName>
                        </p:attrNameLst>
                      </p:cBhvr>
                      <p:tavLst>
                        <p:tav tm="0">
                          <p:val>
                            <p:strVal val="#ppt_w/10"/>
                          </p:val>
                        </p:tav>
                        <p:tav tm="50000">
                          <p:val>
                            <p:strVal val="#ppt_w+.01"/>
                          </p:val>
                        </p:tav>
                        <p:tav tm="100000">
                          <p:val>
                            <p:strVal val="#ppt_w"/>
                          </p:val>
                        </p:tav>
                      </p:tavLst>
                    </p:anim>
                    <p:animEffect transition="in" filter="fade">
                      <p:cBhvr>
                        <p:cTn dur="250" tmFilter="0,0; .5, 1; 1, 1"/>
                        <p:tgtEl>
                          <p:spTgt spid="46"/>
                        </p:tgtEl>
                      </p:cBhvr>
                    </p:animEffect>
                  </p:childTnLst>
                </p:cTn>
              </p:par>
            </p:tnLst>
          </p:tmpl>
        </p:tmplLst>
      </p:bldP>
    </p:bldLst>
  </p:timing>
</p:sld>
</file>

<file path=ppt/slides/slide44.xml><?xml version="1.0" encoding="utf-8"?>
<p:sld xmlns:a="http://schemas.openxmlformats.org/drawingml/2006/main" xmlns:r="http://schemas.openxmlformats.org/officeDocument/2006/relationships" xmlns:p="http://schemas.openxmlformats.org/presentationml/2006/main">
  <p:cSld>
    <p:bg>
      <p:bgPr>
        <a:gradFill>
          <a:gsLst>
            <a:gs pos="0">
              <a:schemeClr val="bg1"/>
            </a:gs>
            <a:gs pos="81000">
              <a:schemeClr val="bg1"/>
            </a:gs>
            <a:gs pos="92000">
              <a:schemeClr val="bg1">
                <a:lumMod val="95000"/>
              </a:schemeClr>
            </a:gs>
            <a:gs pos="100000">
              <a:schemeClr val="accent1">
                <a:lumMod val="30000"/>
                <a:lumOff val="70000"/>
              </a:schemeClr>
            </a:gs>
          </a:gsLst>
          <a:lin ang="10800000" scaled="0"/>
        </a:gradFill>
        <a:effectLst/>
      </p:bgPr>
    </p:bg>
    <p:spTree>
      <p:nvGrpSpPr>
        <p:cNvPr id="1" name=""/>
        <p:cNvGrpSpPr/>
        <p:nvPr/>
      </p:nvGrpSpPr>
      <p:grpSpPr>
        <a:xfrm>
          <a:off x="0" y="0"/>
          <a:ext cx="0" cy="0"/>
          <a:chOff x="0" y="0"/>
          <a:chExt cx="0" cy="0"/>
        </a:xfrm>
      </p:grpSpPr>
      <p:pic>
        <p:nvPicPr>
          <p:cNvPr id="23" name="صورة 22"/>
          <p:cNvPicPr>
            <a:picLocks noChangeAspect="1"/>
          </p:cNvPicPr>
          <p:nvPr/>
        </p:nvPicPr>
        <p:blipFill rotWithShape="1">
          <a:blip r:embed="rId3" cstate="print">
            <a:alphaModFix amt="5000"/>
            <a:extLst>
              <a:ext uri="{28A0092B-C50C-407E-A947-70E740481C1C}">
                <a14:useLocalDpi xmlns:a14="http://schemas.microsoft.com/office/drawing/2010/main" val="0"/>
              </a:ext>
            </a:extLst>
          </a:blip>
          <a:srcRect l="25586" t="32295" r="25033" b="38551"/>
          <a:stretch/>
        </p:blipFill>
        <p:spPr>
          <a:xfrm>
            <a:off x="154213" y="5010964"/>
            <a:ext cx="3128525" cy="1847036"/>
          </a:xfrm>
          <a:prstGeom prst="rect">
            <a:avLst/>
          </a:prstGeom>
        </p:spPr>
      </p:pic>
      <p:pic>
        <p:nvPicPr>
          <p:cNvPr id="4" name="صورة 3" hidden="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234439" y="642891"/>
            <a:ext cx="2629303" cy="5693317"/>
          </a:xfrm>
          <a:prstGeom prst="rect">
            <a:avLst/>
          </a:prstGeom>
        </p:spPr>
      </p:pic>
      <p:pic>
        <p:nvPicPr>
          <p:cNvPr id="21" name="صورة 20">
            <a:extLst>
              <a:ext uri="{FF2B5EF4-FFF2-40B4-BE49-F238E27FC236}">
                <a16:creationId xmlns:a16="http://schemas.microsoft.com/office/drawing/2014/main" id="{9F210FA8-C448-7495-FA92-BA10970366B7}"/>
              </a:ext>
            </a:extLst>
          </p:cNvPr>
          <p:cNvPicPr>
            <a:picLocks noChangeAspect="1"/>
          </p:cNvPicPr>
          <p:nvPr/>
        </p:nvPicPr>
        <p:blipFill rotWithShape="1">
          <a:blip r:embed="rId5" cstate="print">
            <a:alphaModFix amt="20000"/>
            <a:duotone>
              <a:schemeClr val="accent2">
                <a:shade val="45000"/>
                <a:satMod val="135000"/>
              </a:schemeClr>
              <a:prstClr val="white"/>
            </a:duotone>
            <a:extLst>
              <a:ext uri="{28A0092B-C50C-407E-A947-70E740481C1C}">
                <a14:useLocalDpi xmlns:a14="http://schemas.microsoft.com/office/drawing/2010/main" val="0"/>
              </a:ext>
            </a:extLst>
          </a:blip>
          <a:srcRect l="25586" t="32295" r="25033" b="38551"/>
          <a:stretch/>
        </p:blipFill>
        <p:spPr>
          <a:xfrm>
            <a:off x="499351" y="4900176"/>
            <a:ext cx="1986062" cy="1172542"/>
          </a:xfrm>
          <a:prstGeom prst="rect">
            <a:avLst/>
          </a:prstGeom>
        </p:spPr>
      </p:pic>
      <p:sp>
        <p:nvSpPr>
          <p:cNvPr id="14" name="TextBox 7">
            <a:extLst>
              <a:ext uri="{FF2B5EF4-FFF2-40B4-BE49-F238E27FC236}">
                <a16:creationId xmlns:a16="http://schemas.microsoft.com/office/drawing/2014/main" id="{3D6C4DD3-C232-6B10-058D-E9BCE155CEDB}"/>
              </a:ext>
            </a:extLst>
          </p:cNvPr>
          <p:cNvSpPr txBox="1"/>
          <p:nvPr/>
        </p:nvSpPr>
        <p:spPr>
          <a:xfrm>
            <a:off x="1496723" y="6309700"/>
            <a:ext cx="3300865" cy="338554"/>
          </a:xfrm>
          <a:prstGeom prst="rect">
            <a:avLst/>
          </a:prstGeom>
          <a:noFill/>
        </p:spPr>
        <p:txBody>
          <a:bodyPr wrap="square">
            <a:spAutoFit/>
          </a:bodyPr>
          <a:lstStyle/>
          <a:p>
            <a:r>
              <a:rPr lang="en-US" sz="1600" dirty="0">
                <a:solidFill>
                  <a:schemeClr val="bg1">
                    <a:lumMod val="65000"/>
                  </a:schemeClr>
                </a:solidFill>
              </a:rPr>
              <a:t>Be An Entrepreneur 2022-2023</a:t>
            </a:r>
          </a:p>
        </p:txBody>
      </p:sp>
      <p:sp>
        <p:nvSpPr>
          <p:cNvPr id="36" name="Rectangle 31">
            <a:extLst>
              <a:ext uri="{FF2B5EF4-FFF2-40B4-BE49-F238E27FC236}">
                <a16:creationId xmlns:a16="http://schemas.microsoft.com/office/drawing/2014/main" id="{33A86A29-A034-9D0E-A48C-4CD0E9FC1886}"/>
              </a:ext>
            </a:extLst>
          </p:cNvPr>
          <p:cNvSpPr/>
          <p:nvPr/>
        </p:nvSpPr>
        <p:spPr>
          <a:xfrm>
            <a:off x="1295318" y="234019"/>
            <a:ext cx="9548318" cy="646331"/>
          </a:xfrm>
          <a:prstGeom prst="rect">
            <a:avLst/>
          </a:prstGeom>
        </p:spPr>
        <p:txBody>
          <a:bodyPr wrap="square" anchor="t">
            <a:spAutoFit/>
          </a:bodyPr>
          <a:lstStyle/>
          <a:p>
            <a:pPr algn="ctr">
              <a:defRPr/>
            </a:pPr>
            <a:r>
              <a:rPr lang="en-US" sz="3600" b="1" dirty="0">
                <a:solidFill>
                  <a:srgbClr val="4D2643"/>
                </a:solidFill>
                <a:latin typeface="El Messiri" panose="00000800000000000000" pitchFamily="50" charset="-78"/>
                <a:cs typeface="El Messiri" panose="00000800000000000000" pitchFamily="50" charset="-78"/>
              </a:rPr>
              <a:t>Review Questions</a:t>
            </a:r>
          </a:p>
        </p:txBody>
      </p:sp>
      <p:sp>
        <p:nvSpPr>
          <p:cNvPr id="48" name="شكل حر 47">
            <a:extLst>
              <a:ext uri="{FF2B5EF4-FFF2-40B4-BE49-F238E27FC236}">
                <a16:creationId xmlns:a16="http://schemas.microsoft.com/office/drawing/2014/main" id="{B83DE556-7759-4E51-953E-6194E8578615}"/>
              </a:ext>
            </a:extLst>
          </p:cNvPr>
          <p:cNvSpPr/>
          <p:nvPr/>
        </p:nvSpPr>
        <p:spPr>
          <a:xfrm flipH="1" flipV="1">
            <a:off x="10629028" y="0"/>
            <a:ext cx="1562972" cy="6889284"/>
          </a:xfrm>
          <a:custGeom>
            <a:avLst/>
            <a:gdLst>
              <a:gd name="connsiteX0" fmla="*/ 38516 w 1562972"/>
              <a:gd name="connsiteY0" fmla="*/ 6889284 h 6889284"/>
              <a:gd name="connsiteX1" fmla="*/ 0 w 1562972"/>
              <a:gd name="connsiteY1" fmla="*/ 6889284 h 6889284"/>
              <a:gd name="connsiteX2" fmla="*/ 0 w 1562972"/>
              <a:gd name="connsiteY2" fmla="*/ 4984890 h 6889284"/>
              <a:gd name="connsiteX3" fmla="*/ 1103053 w 1562972"/>
              <a:gd name="connsiteY3" fmla="*/ 0 h 6889284"/>
              <a:gd name="connsiteX4" fmla="*/ 1562972 w 1562972"/>
              <a:gd name="connsiteY4" fmla="*/ 0 h 68892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62972" h="6889284">
                <a:moveTo>
                  <a:pt x="38516" y="6889284"/>
                </a:moveTo>
                <a:lnTo>
                  <a:pt x="0" y="6889284"/>
                </a:lnTo>
                <a:lnTo>
                  <a:pt x="0" y="4984890"/>
                </a:lnTo>
                <a:lnTo>
                  <a:pt x="1103053" y="0"/>
                </a:lnTo>
                <a:lnTo>
                  <a:pt x="1562972" y="0"/>
                </a:lnTo>
                <a:close/>
              </a:path>
            </a:pathLst>
          </a:custGeom>
          <a:solidFill>
            <a:srgbClr val="5AE2D2">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45720" tIns="22860" rIns="45720" bIns="22860" numCol="1" spcCol="0" rtlCol="0" fromWordArt="0" anchor="ctr" anchorCtr="0" forceAA="0" compatLnSpc="1">
            <a:prstTxWarp prst="textNoShape">
              <a:avLst/>
            </a:prstTxWarp>
            <a:noAutofit/>
          </a:bodyPr>
          <a:lstStyle/>
          <a:p>
            <a:pPr marL="0" marR="0" lvl="0" indent="0" algn="ctr" defTabSz="914400" rtl="1"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9" name="شكل حر 48">
            <a:extLst>
              <a:ext uri="{FF2B5EF4-FFF2-40B4-BE49-F238E27FC236}">
                <a16:creationId xmlns:a16="http://schemas.microsoft.com/office/drawing/2014/main" id="{9A5AC296-F6FE-43A1-9495-3FCD467F015B}"/>
              </a:ext>
            </a:extLst>
          </p:cNvPr>
          <p:cNvSpPr/>
          <p:nvPr/>
        </p:nvSpPr>
        <p:spPr>
          <a:xfrm flipH="1" flipV="1">
            <a:off x="11076210" y="1846834"/>
            <a:ext cx="1115790" cy="5042451"/>
          </a:xfrm>
          <a:custGeom>
            <a:avLst/>
            <a:gdLst>
              <a:gd name="connsiteX0" fmla="*/ 0 w 1115790"/>
              <a:gd name="connsiteY0" fmla="*/ 5042451 h 5042451"/>
              <a:gd name="connsiteX1" fmla="*/ 0 w 1115790"/>
              <a:gd name="connsiteY1" fmla="*/ 2963996 h 5042451"/>
              <a:gd name="connsiteX2" fmla="*/ 655871 w 1115790"/>
              <a:gd name="connsiteY2" fmla="*/ 0 h 5042451"/>
              <a:gd name="connsiteX3" fmla="*/ 1115790 w 1115790"/>
              <a:gd name="connsiteY3" fmla="*/ 0 h 5042451"/>
            </a:gdLst>
            <a:ahLst/>
            <a:cxnLst>
              <a:cxn ang="0">
                <a:pos x="connsiteX0" y="connsiteY0"/>
              </a:cxn>
              <a:cxn ang="0">
                <a:pos x="connsiteX1" y="connsiteY1"/>
              </a:cxn>
              <a:cxn ang="0">
                <a:pos x="connsiteX2" y="connsiteY2"/>
              </a:cxn>
              <a:cxn ang="0">
                <a:pos x="connsiteX3" y="connsiteY3"/>
              </a:cxn>
            </a:cxnLst>
            <a:rect l="l" t="t" r="r" b="b"/>
            <a:pathLst>
              <a:path w="1115790" h="5042451">
                <a:moveTo>
                  <a:pt x="0" y="5042451"/>
                </a:moveTo>
                <a:lnTo>
                  <a:pt x="0" y="2963996"/>
                </a:lnTo>
                <a:lnTo>
                  <a:pt x="655871" y="0"/>
                </a:lnTo>
                <a:lnTo>
                  <a:pt x="1115790" y="0"/>
                </a:lnTo>
                <a:close/>
              </a:path>
            </a:pathLst>
          </a:custGeom>
          <a:solidFill>
            <a:srgbClr val="5AE2D2">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45720" tIns="22860" rIns="45720" bIns="22860" numCol="1" spcCol="0" rtlCol="0" fromWordArt="0" anchor="ctr" anchorCtr="0" forceAA="0" compatLnSpc="1">
            <a:prstTxWarp prst="textNoShape">
              <a:avLst/>
            </a:prstTxWarp>
            <a:noAutofit/>
          </a:bodyPr>
          <a:lstStyle/>
          <a:p>
            <a:pPr marL="0" marR="0" lvl="0" indent="0" algn="ctr" defTabSz="914400" rtl="1"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0" name="شكل حر 49">
            <a:extLst>
              <a:ext uri="{FF2B5EF4-FFF2-40B4-BE49-F238E27FC236}">
                <a16:creationId xmlns:a16="http://schemas.microsoft.com/office/drawing/2014/main" id="{3FD56E2B-6CF9-462A-85E3-6FBE55378828}"/>
              </a:ext>
            </a:extLst>
          </p:cNvPr>
          <p:cNvSpPr/>
          <p:nvPr/>
        </p:nvSpPr>
        <p:spPr>
          <a:xfrm flipH="1" flipV="1">
            <a:off x="11528154" y="3889248"/>
            <a:ext cx="663846" cy="3000037"/>
          </a:xfrm>
          <a:custGeom>
            <a:avLst/>
            <a:gdLst>
              <a:gd name="connsiteX0" fmla="*/ 0 w 663846"/>
              <a:gd name="connsiteY0" fmla="*/ 3000037 h 3000037"/>
              <a:gd name="connsiteX1" fmla="*/ 0 w 663846"/>
              <a:gd name="connsiteY1" fmla="*/ 921582 h 3000037"/>
              <a:gd name="connsiteX2" fmla="*/ 203927 w 663846"/>
              <a:gd name="connsiteY2" fmla="*/ 0 h 3000037"/>
              <a:gd name="connsiteX3" fmla="*/ 663846 w 663846"/>
              <a:gd name="connsiteY3" fmla="*/ 0 h 3000037"/>
            </a:gdLst>
            <a:ahLst/>
            <a:cxnLst>
              <a:cxn ang="0">
                <a:pos x="connsiteX0" y="connsiteY0"/>
              </a:cxn>
              <a:cxn ang="0">
                <a:pos x="connsiteX1" y="connsiteY1"/>
              </a:cxn>
              <a:cxn ang="0">
                <a:pos x="connsiteX2" y="connsiteY2"/>
              </a:cxn>
              <a:cxn ang="0">
                <a:pos x="connsiteX3" y="connsiteY3"/>
              </a:cxn>
            </a:cxnLst>
            <a:rect l="l" t="t" r="r" b="b"/>
            <a:pathLst>
              <a:path w="663846" h="3000037">
                <a:moveTo>
                  <a:pt x="0" y="3000037"/>
                </a:moveTo>
                <a:lnTo>
                  <a:pt x="0" y="921582"/>
                </a:lnTo>
                <a:lnTo>
                  <a:pt x="203927" y="0"/>
                </a:lnTo>
                <a:lnTo>
                  <a:pt x="663846" y="0"/>
                </a:lnTo>
                <a:close/>
              </a:path>
            </a:pathLst>
          </a:custGeom>
          <a:solidFill>
            <a:srgbClr val="5AE2D2">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45720" tIns="22860" rIns="45720" bIns="22860" numCol="1" spcCol="0" rtlCol="0" fromWordArt="0" anchor="ctr" anchorCtr="0" forceAA="0" compatLnSpc="1">
            <a:prstTxWarp prst="textNoShape">
              <a:avLst/>
            </a:prstTxWarp>
            <a:noAutofit/>
          </a:bodyPr>
          <a:lstStyle/>
          <a:p>
            <a:pPr marL="0" marR="0" lvl="0" indent="0" algn="ctr" defTabSz="914400" rtl="1"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1" name="شكل حر 50">
            <a:extLst>
              <a:ext uri="{FF2B5EF4-FFF2-40B4-BE49-F238E27FC236}">
                <a16:creationId xmlns:a16="http://schemas.microsoft.com/office/drawing/2014/main" id="{3FD56E2B-6CF9-462A-85E3-6FBE55378828}"/>
              </a:ext>
            </a:extLst>
          </p:cNvPr>
          <p:cNvSpPr/>
          <p:nvPr/>
        </p:nvSpPr>
        <p:spPr>
          <a:xfrm flipH="1" flipV="1">
            <a:off x="11981248" y="5936858"/>
            <a:ext cx="210752" cy="952426"/>
          </a:xfrm>
          <a:custGeom>
            <a:avLst/>
            <a:gdLst>
              <a:gd name="connsiteX0" fmla="*/ 0 w 210752"/>
              <a:gd name="connsiteY0" fmla="*/ 952426 h 952426"/>
              <a:gd name="connsiteX1" fmla="*/ 0 w 210752"/>
              <a:gd name="connsiteY1" fmla="*/ 0 h 952426"/>
              <a:gd name="connsiteX2" fmla="*/ 210752 w 210752"/>
              <a:gd name="connsiteY2" fmla="*/ 0 h 952426"/>
            </a:gdLst>
            <a:ahLst/>
            <a:cxnLst>
              <a:cxn ang="0">
                <a:pos x="connsiteX0" y="connsiteY0"/>
              </a:cxn>
              <a:cxn ang="0">
                <a:pos x="connsiteX1" y="connsiteY1"/>
              </a:cxn>
              <a:cxn ang="0">
                <a:pos x="connsiteX2" y="connsiteY2"/>
              </a:cxn>
            </a:cxnLst>
            <a:rect l="l" t="t" r="r" b="b"/>
            <a:pathLst>
              <a:path w="210752" h="952426">
                <a:moveTo>
                  <a:pt x="0" y="952426"/>
                </a:moveTo>
                <a:lnTo>
                  <a:pt x="0" y="0"/>
                </a:lnTo>
                <a:lnTo>
                  <a:pt x="210752" y="0"/>
                </a:lnTo>
                <a:close/>
              </a:path>
            </a:pathLst>
          </a:custGeom>
          <a:solidFill>
            <a:srgbClr val="5AE2D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45720" tIns="22860" rIns="45720" bIns="22860" numCol="1" spcCol="0" rtlCol="0" fromWordArt="0" anchor="ctr" anchorCtr="0" forceAA="0" compatLnSpc="1">
            <a:prstTxWarp prst="textNoShape">
              <a:avLst/>
            </a:prstTxWarp>
            <a:noAutofit/>
          </a:bodyPr>
          <a:lstStyle/>
          <a:p>
            <a:pPr marL="0" marR="0" lvl="0" indent="0" algn="ctr" defTabSz="914400" rtl="1"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nvGrpSpPr>
          <p:cNvPr id="27" name="Group 11">
            <a:extLst>
              <a:ext uri="{FF2B5EF4-FFF2-40B4-BE49-F238E27FC236}">
                <a16:creationId xmlns:a16="http://schemas.microsoft.com/office/drawing/2014/main" id="{4060266E-4233-0ABE-0A3A-91E6784966EC}"/>
              </a:ext>
            </a:extLst>
          </p:cNvPr>
          <p:cNvGrpSpPr/>
          <p:nvPr/>
        </p:nvGrpSpPr>
        <p:grpSpPr>
          <a:xfrm>
            <a:off x="2079320" y="1949632"/>
            <a:ext cx="6587775" cy="3937048"/>
            <a:chOff x="2256659" y="1904127"/>
            <a:chExt cx="7733745" cy="4621913"/>
          </a:xfrm>
        </p:grpSpPr>
        <p:sp>
          <p:nvSpPr>
            <p:cNvPr id="28" name="Freeform: Shape 26">
              <a:extLst>
                <a:ext uri="{FF2B5EF4-FFF2-40B4-BE49-F238E27FC236}">
                  <a16:creationId xmlns:a16="http://schemas.microsoft.com/office/drawing/2014/main" id="{8B80BED2-9503-FD95-89AE-E87AB668DE59}"/>
                </a:ext>
              </a:extLst>
            </p:cNvPr>
            <p:cNvSpPr/>
            <p:nvPr/>
          </p:nvSpPr>
          <p:spPr>
            <a:xfrm rot="20244559">
              <a:off x="2256659" y="3407001"/>
              <a:ext cx="6960662" cy="1616164"/>
            </a:xfrm>
            <a:custGeom>
              <a:avLst/>
              <a:gdLst>
                <a:gd name="connsiteX0" fmla="*/ 3660514 w 3660514"/>
                <a:gd name="connsiteY0" fmla="*/ 0 h 1250986"/>
                <a:gd name="connsiteX1" fmla="*/ 3561416 w 3660514"/>
                <a:gd name="connsiteY1" fmla="*/ 163120 h 1250986"/>
                <a:gd name="connsiteX2" fmla="*/ 1515385 w 3660514"/>
                <a:gd name="connsiteY2" fmla="*/ 1250986 h 1250986"/>
                <a:gd name="connsiteX3" fmla="*/ 135822 w 3660514"/>
                <a:gd name="connsiteY3" fmla="*/ 829588 h 1250986"/>
                <a:gd name="connsiteX4" fmla="*/ 0 w 3660514"/>
                <a:gd name="connsiteY4" fmla="*/ 728022 h 1250986"/>
                <a:gd name="connsiteX5" fmla="*/ 238495 w 3660514"/>
                <a:gd name="connsiteY5" fmla="*/ 830297 h 1250986"/>
                <a:gd name="connsiteX6" fmla="*/ 2906391 w 3660514"/>
                <a:gd name="connsiteY6" fmla="*/ 608538 h 1250986"/>
                <a:gd name="connsiteX7" fmla="*/ 3643952 w 3660514"/>
                <a:gd name="connsiteY7" fmla="*/ 19810 h 12509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60514" h="1250986">
                  <a:moveTo>
                    <a:pt x="3660514" y="0"/>
                  </a:moveTo>
                  <a:lnTo>
                    <a:pt x="3561416" y="163120"/>
                  </a:lnTo>
                  <a:cubicBezTo>
                    <a:pt x="3118001" y="819460"/>
                    <a:pt x="2367087" y="1250986"/>
                    <a:pt x="1515385" y="1250986"/>
                  </a:cubicBezTo>
                  <a:cubicBezTo>
                    <a:pt x="1004364" y="1250986"/>
                    <a:pt x="529627" y="1095637"/>
                    <a:pt x="135822" y="829588"/>
                  </a:cubicBezTo>
                  <a:lnTo>
                    <a:pt x="0" y="728022"/>
                  </a:lnTo>
                  <a:lnTo>
                    <a:pt x="238495" y="830297"/>
                  </a:lnTo>
                  <a:cubicBezTo>
                    <a:pt x="1085616" y="1146484"/>
                    <a:pt x="2062176" y="1095946"/>
                    <a:pt x="2906391" y="608538"/>
                  </a:cubicBezTo>
                  <a:cubicBezTo>
                    <a:pt x="3187796" y="446069"/>
                    <a:pt x="3434516" y="246594"/>
                    <a:pt x="3643952" y="19810"/>
                  </a:cubicBezTo>
                  <a:close/>
                </a:path>
              </a:pathLst>
            </a:custGeom>
            <a:solidFill>
              <a:srgbClr val="80808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1" fromWordArt="0" anchor="ctr" anchorCtr="0" forceAA="0" compatLnSpc="1">
              <a:prstTxWarp prst="textNoShape">
                <a:avLst/>
              </a:prstTxWarp>
              <a:noAutofit/>
            </a:bodyPr>
            <a:lstStyle/>
            <a:p>
              <a:pPr algn="ctr"/>
              <a:endParaRPr lang="en-US"/>
            </a:p>
          </p:txBody>
        </p:sp>
        <p:sp>
          <p:nvSpPr>
            <p:cNvPr id="29" name="Freeform: Shape 53">
              <a:extLst>
                <a:ext uri="{FF2B5EF4-FFF2-40B4-BE49-F238E27FC236}">
                  <a16:creationId xmlns:a16="http://schemas.microsoft.com/office/drawing/2014/main" id="{F712DEAA-025A-DB3F-483A-DCBE14A13FB8}"/>
                </a:ext>
              </a:extLst>
            </p:cNvPr>
            <p:cNvSpPr/>
            <p:nvPr/>
          </p:nvSpPr>
          <p:spPr>
            <a:xfrm rot="20700000" flipV="1">
              <a:off x="2806246" y="3840509"/>
              <a:ext cx="668849" cy="1507059"/>
            </a:xfrm>
            <a:custGeom>
              <a:avLst/>
              <a:gdLst>
                <a:gd name="connsiteX0" fmla="*/ 1591634 w 3183269"/>
                <a:gd name="connsiteY0" fmla="*/ 4499368 h 4499368"/>
                <a:gd name="connsiteX1" fmla="*/ 3154088 w 3183269"/>
                <a:gd name="connsiteY1" fmla="*/ 2527671 h 4499368"/>
                <a:gd name="connsiteX2" fmla="*/ 3169011 w 3183269"/>
                <a:gd name="connsiteY2" fmla="*/ 2428691 h 4499368"/>
                <a:gd name="connsiteX3" fmla="*/ 3171615 w 3183269"/>
                <a:gd name="connsiteY3" fmla="*/ 2416487 h 4499368"/>
                <a:gd name="connsiteX4" fmla="*/ 3172581 w 3183269"/>
                <a:gd name="connsiteY4" fmla="*/ 2405017 h 4499368"/>
                <a:gd name="connsiteX5" fmla="*/ 3177896 w 3183269"/>
                <a:gd name="connsiteY5" fmla="*/ 2369761 h 4499368"/>
                <a:gd name="connsiteX6" fmla="*/ 3179665 w 3183269"/>
                <a:gd name="connsiteY6" fmla="*/ 2320864 h 4499368"/>
                <a:gd name="connsiteX7" fmla="*/ 3183269 w 3183269"/>
                <a:gd name="connsiteY7" fmla="*/ 2278063 h 4499368"/>
                <a:gd name="connsiteX8" fmla="*/ 3182242 w 3183269"/>
                <a:gd name="connsiteY8" fmla="*/ 2249670 h 4499368"/>
                <a:gd name="connsiteX9" fmla="*/ 3183268 w 3183269"/>
                <a:gd name="connsiteY9" fmla="*/ 2221305 h 4499368"/>
                <a:gd name="connsiteX10" fmla="*/ 3179668 w 3183269"/>
                <a:gd name="connsiteY10" fmla="*/ 2178545 h 4499368"/>
                <a:gd name="connsiteX11" fmla="*/ 3177897 w 3183269"/>
                <a:gd name="connsiteY11" fmla="*/ 2129607 h 4499368"/>
                <a:gd name="connsiteX12" fmla="*/ 3172577 w 3183269"/>
                <a:gd name="connsiteY12" fmla="*/ 2094322 h 4499368"/>
                <a:gd name="connsiteX13" fmla="*/ 3171614 w 3183269"/>
                <a:gd name="connsiteY13" fmla="*/ 2082881 h 4499368"/>
                <a:gd name="connsiteX14" fmla="*/ 3169017 w 3183269"/>
                <a:gd name="connsiteY14" fmla="*/ 2070709 h 4499368"/>
                <a:gd name="connsiteX15" fmla="*/ 3154089 w 3183269"/>
                <a:gd name="connsiteY15" fmla="*/ 1971697 h 4499368"/>
                <a:gd name="connsiteX16" fmla="*/ 1591635 w 3183269"/>
                <a:gd name="connsiteY16" fmla="*/ 0 h 4499368"/>
                <a:gd name="connsiteX17" fmla="*/ 29181 w 3183269"/>
                <a:gd name="connsiteY17" fmla="*/ 1971697 h 4499368"/>
                <a:gd name="connsiteX18" fmla="*/ 14258 w 3183269"/>
                <a:gd name="connsiteY18" fmla="*/ 2070676 h 4499368"/>
                <a:gd name="connsiteX19" fmla="*/ 11654 w 3183269"/>
                <a:gd name="connsiteY19" fmla="*/ 2082881 h 4499368"/>
                <a:gd name="connsiteX20" fmla="*/ 10688 w 3183269"/>
                <a:gd name="connsiteY20" fmla="*/ 2094352 h 4499368"/>
                <a:gd name="connsiteX21" fmla="*/ 5372 w 3183269"/>
                <a:gd name="connsiteY21" fmla="*/ 2129607 h 4499368"/>
                <a:gd name="connsiteX22" fmla="*/ 3603 w 3183269"/>
                <a:gd name="connsiteY22" fmla="*/ 2178503 h 4499368"/>
                <a:gd name="connsiteX23" fmla="*/ 0 w 3183269"/>
                <a:gd name="connsiteY23" fmla="*/ 2221305 h 4499368"/>
                <a:gd name="connsiteX24" fmla="*/ 1027 w 3183269"/>
                <a:gd name="connsiteY24" fmla="*/ 2249698 h 4499368"/>
                <a:gd name="connsiteX25" fmla="*/ 1 w 3183269"/>
                <a:gd name="connsiteY25" fmla="*/ 2278063 h 4499368"/>
                <a:gd name="connsiteX26" fmla="*/ 3601 w 3183269"/>
                <a:gd name="connsiteY26" fmla="*/ 2320823 h 4499368"/>
                <a:gd name="connsiteX27" fmla="*/ 5371 w 3183269"/>
                <a:gd name="connsiteY27" fmla="*/ 2369761 h 4499368"/>
                <a:gd name="connsiteX28" fmla="*/ 10691 w 3183269"/>
                <a:gd name="connsiteY28" fmla="*/ 2405046 h 4499368"/>
                <a:gd name="connsiteX29" fmla="*/ 11655 w 3183269"/>
                <a:gd name="connsiteY29" fmla="*/ 2416487 h 4499368"/>
                <a:gd name="connsiteX30" fmla="*/ 14252 w 3183269"/>
                <a:gd name="connsiteY30" fmla="*/ 2428660 h 4499368"/>
                <a:gd name="connsiteX31" fmla="*/ 29180 w 3183269"/>
                <a:gd name="connsiteY31" fmla="*/ 2527671 h 4499368"/>
                <a:gd name="connsiteX32" fmla="*/ 1591634 w 3183269"/>
                <a:gd name="connsiteY32" fmla="*/ 4499368 h 44993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3183269" h="4499368">
                  <a:moveTo>
                    <a:pt x="1591634" y="4499368"/>
                  </a:moveTo>
                  <a:cubicBezTo>
                    <a:pt x="2599991" y="3758535"/>
                    <a:pt x="3042432" y="3069148"/>
                    <a:pt x="3154088" y="2527671"/>
                  </a:cubicBezTo>
                  <a:lnTo>
                    <a:pt x="3169011" y="2428691"/>
                  </a:lnTo>
                  <a:lnTo>
                    <a:pt x="3171615" y="2416487"/>
                  </a:lnTo>
                  <a:lnTo>
                    <a:pt x="3172581" y="2405017"/>
                  </a:lnTo>
                  <a:lnTo>
                    <a:pt x="3177896" y="2369761"/>
                  </a:lnTo>
                  <a:lnTo>
                    <a:pt x="3179665" y="2320864"/>
                  </a:lnTo>
                  <a:lnTo>
                    <a:pt x="3183269" y="2278063"/>
                  </a:lnTo>
                  <a:lnTo>
                    <a:pt x="3182242" y="2249670"/>
                  </a:lnTo>
                  <a:lnTo>
                    <a:pt x="3183268" y="2221305"/>
                  </a:lnTo>
                  <a:lnTo>
                    <a:pt x="3179668" y="2178545"/>
                  </a:lnTo>
                  <a:lnTo>
                    <a:pt x="3177897" y="2129607"/>
                  </a:lnTo>
                  <a:lnTo>
                    <a:pt x="3172577" y="2094322"/>
                  </a:lnTo>
                  <a:lnTo>
                    <a:pt x="3171614" y="2082881"/>
                  </a:lnTo>
                  <a:lnTo>
                    <a:pt x="3169017" y="2070709"/>
                  </a:lnTo>
                  <a:lnTo>
                    <a:pt x="3154089" y="1971697"/>
                  </a:lnTo>
                  <a:cubicBezTo>
                    <a:pt x="3042433" y="1430220"/>
                    <a:pt x="2599992" y="740833"/>
                    <a:pt x="1591635" y="0"/>
                  </a:cubicBezTo>
                  <a:cubicBezTo>
                    <a:pt x="583279" y="740833"/>
                    <a:pt x="140836" y="1430220"/>
                    <a:pt x="29181" y="1971697"/>
                  </a:cubicBezTo>
                  <a:lnTo>
                    <a:pt x="14258" y="2070676"/>
                  </a:lnTo>
                  <a:lnTo>
                    <a:pt x="11654" y="2082881"/>
                  </a:lnTo>
                  <a:lnTo>
                    <a:pt x="10688" y="2094352"/>
                  </a:lnTo>
                  <a:lnTo>
                    <a:pt x="5372" y="2129607"/>
                  </a:lnTo>
                  <a:lnTo>
                    <a:pt x="3603" y="2178503"/>
                  </a:lnTo>
                  <a:lnTo>
                    <a:pt x="0" y="2221305"/>
                  </a:lnTo>
                  <a:lnTo>
                    <a:pt x="1027" y="2249698"/>
                  </a:lnTo>
                  <a:lnTo>
                    <a:pt x="1" y="2278063"/>
                  </a:lnTo>
                  <a:lnTo>
                    <a:pt x="3601" y="2320823"/>
                  </a:lnTo>
                  <a:lnTo>
                    <a:pt x="5371" y="2369761"/>
                  </a:lnTo>
                  <a:lnTo>
                    <a:pt x="10691" y="2405046"/>
                  </a:lnTo>
                  <a:lnTo>
                    <a:pt x="11655" y="2416487"/>
                  </a:lnTo>
                  <a:lnTo>
                    <a:pt x="14252" y="2428660"/>
                  </a:lnTo>
                  <a:lnTo>
                    <a:pt x="29180" y="2527671"/>
                  </a:lnTo>
                  <a:cubicBezTo>
                    <a:pt x="140835" y="3069148"/>
                    <a:pt x="583278" y="3758535"/>
                    <a:pt x="1591634" y="4499368"/>
                  </a:cubicBezTo>
                  <a:close/>
                </a:path>
              </a:pathLst>
            </a:cu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1" fromWordArt="0" anchor="ctr" anchorCtr="0" forceAA="0" compatLnSpc="1">
              <a:prstTxWarp prst="textNoShape">
                <a:avLst/>
              </a:prstTxWarp>
              <a:noAutofit/>
            </a:bodyPr>
            <a:lstStyle/>
            <a:p>
              <a:pPr algn="ctr"/>
              <a:endParaRPr lang="en-US"/>
            </a:p>
          </p:txBody>
        </p:sp>
        <p:sp>
          <p:nvSpPr>
            <p:cNvPr id="30" name="Freeform: Shape 54">
              <a:extLst>
                <a:ext uri="{FF2B5EF4-FFF2-40B4-BE49-F238E27FC236}">
                  <a16:creationId xmlns:a16="http://schemas.microsoft.com/office/drawing/2014/main" id="{B9DBCC5C-E7CA-101D-BBFB-DEAE215545AD}"/>
                </a:ext>
              </a:extLst>
            </p:cNvPr>
            <p:cNvSpPr/>
            <p:nvPr/>
          </p:nvSpPr>
          <p:spPr>
            <a:xfrm rot="18000000" flipV="1">
              <a:off x="4755745" y="5438086"/>
              <a:ext cx="668848" cy="1507059"/>
            </a:xfrm>
            <a:custGeom>
              <a:avLst/>
              <a:gdLst>
                <a:gd name="connsiteX0" fmla="*/ 1591634 w 3183269"/>
                <a:gd name="connsiteY0" fmla="*/ 4499368 h 4499368"/>
                <a:gd name="connsiteX1" fmla="*/ 3154088 w 3183269"/>
                <a:gd name="connsiteY1" fmla="*/ 2527671 h 4499368"/>
                <a:gd name="connsiteX2" fmla="*/ 3169011 w 3183269"/>
                <a:gd name="connsiteY2" fmla="*/ 2428691 h 4499368"/>
                <a:gd name="connsiteX3" fmla="*/ 3171615 w 3183269"/>
                <a:gd name="connsiteY3" fmla="*/ 2416487 h 4499368"/>
                <a:gd name="connsiteX4" fmla="*/ 3172581 w 3183269"/>
                <a:gd name="connsiteY4" fmla="*/ 2405017 h 4499368"/>
                <a:gd name="connsiteX5" fmla="*/ 3177896 w 3183269"/>
                <a:gd name="connsiteY5" fmla="*/ 2369761 h 4499368"/>
                <a:gd name="connsiteX6" fmla="*/ 3179665 w 3183269"/>
                <a:gd name="connsiteY6" fmla="*/ 2320864 h 4499368"/>
                <a:gd name="connsiteX7" fmla="*/ 3183269 w 3183269"/>
                <a:gd name="connsiteY7" fmla="*/ 2278063 h 4499368"/>
                <a:gd name="connsiteX8" fmla="*/ 3182242 w 3183269"/>
                <a:gd name="connsiteY8" fmla="*/ 2249670 h 4499368"/>
                <a:gd name="connsiteX9" fmla="*/ 3183268 w 3183269"/>
                <a:gd name="connsiteY9" fmla="*/ 2221305 h 4499368"/>
                <a:gd name="connsiteX10" fmla="*/ 3179668 w 3183269"/>
                <a:gd name="connsiteY10" fmla="*/ 2178545 h 4499368"/>
                <a:gd name="connsiteX11" fmla="*/ 3177897 w 3183269"/>
                <a:gd name="connsiteY11" fmla="*/ 2129607 h 4499368"/>
                <a:gd name="connsiteX12" fmla="*/ 3172577 w 3183269"/>
                <a:gd name="connsiteY12" fmla="*/ 2094322 h 4499368"/>
                <a:gd name="connsiteX13" fmla="*/ 3171614 w 3183269"/>
                <a:gd name="connsiteY13" fmla="*/ 2082881 h 4499368"/>
                <a:gd name="connsiteX14" fmla="*/ 3169017 w 3183269"/>
                <a:gd name="connsiteY14" fmla="*/ 2070709 h 4499368"/>
                <a:gd name="connsiteX15" fmla="*/ 3154089 w 3183269"/>
                <a:gd name="connsiteY15" fmla="*/ 1971697 h 4499368"/>
                <a:gd name="connsiteX16" fmla="*/ 1591635 w 3183269"/>
                <a:gd name="connsiteY16" fmla="*/ 0 h 4499368"/>
                <a:gd name="connsiteX17" fmla="*/ 29181 w 3183269"/>
                <a:gd name="connsiteY17" fmla="*/ 1971697 h 4499368"/>
                <a:gd name="connsiteX18" fmla="*/ 14258 w 3183269"/>
                <a:gd name="connsiteY18" fmla="*/ 2070676 h 4499368"/>
                <a:gd name="connsiteX19" fmla="*/ 11654 w 3183269"/>
                <a:gd name="connsiteY19" fmla="*/ 2082881 h 4499368"/>
                <a:gd name="connsiteX20" fmla="*/ 10688 w 3183269"/>
                <a:gd name="connsiteY20" fmla="*/ 2094352 h 4499368"/>
                <a:gd name="connsiteX21" fmla="*/ 5372 w 3183269"/>
                <a:gd name="connsiteY21" fmla="*/ 2129607 h 4499368"/>
                <a:gd name="connsiteX22" fmla="*/ 3603 w 3183269"/>
                <a:gd name="connsiteY22" fmla="*/ 2178503 h 4499368"/>
                <a:gd name="connsiteX23" fmla="*/ 0 w 3183269"/>
                <a:gd name="connsiteY23" fmla="*/ 2221305 h 4499368"/>
                <a:gd name="connsiteX24" fmla="*/ 1027 w 3183269"/>
                <a:gd name="connsiteY24" fmla="*/ 2249698 h 4499368"/>
                <a:gd name="connsiteX25" fmla="*/ 1 w 3183269"/>
                <a:gd name="connsiteY25" fmla="*/ 2278063 h 4499368"/>
                <a:gd name="connsiteX26" fmla="*/ 3601 w 3183269"/>
                <a:gd name="connsiteY26" fmla="*/ 2320823 h 4499368"/>
                <a:gd name="connsiteX27" fmla="*/ 5371 w 3183269"/>
                <a:gd name="connsiteY27" fmla="*/ 2369761 h 4499368"/>
                <a:gd name="connsiteX28" fmla="*/ 10691 w 3183269"/>
                <a:gd name="connsiteY28" fmla="*/ 2405046 h 4499368"/>
                <a:gd name="connsiteX29" fmla="*/ 11655 w 3183269"/>
                <a:gd name="connsiteY29" fmla="*/ 2416487 h 4499368"/>
                <a:gd name="connsiteX30" fmla="*/ 14252 w 3183269"/>
                <a:gd name="connsiteY30" fmla="*/ 2428660 h 4499368"/>
                <a:gd name="connsiteX31" fmla="*/ 29180 w 3183269"/>
                <a:gd name="connsiteY31" fmla="*/ 2527671 h 4499368"/>
                <a:gd name="connsiteX32" fmla="*/ 1591634 w 3183269"/>
                <a:gd name="connsiteY32" fmla="*/ 4499368 h 44993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3183269" h="4499368">
                  <a:moveTo>
                    <a:pt x="1591634" y="4499368"/>
                  </a:moveTo>
                  <a:cubicBezTo>
                    <a:pt x="2599991" y="3758535"/>
                    <a:pt x="3042432" y="3069148"/>
                    <a:pt x="3154088" y="2527671"/>
                  </a:cubicBezTo>
                  <a:lnTo>
                    <a:pt x="3169011" y="2428691"/>
                  </a:lnTo>
                  <a:lnTo>
                    <a:pt x="3171615" y="2416487"/>
                  </a:lnTo>
                  <a:lnTo>
                    <a:pt x="3172581" y="2405017"/>
                  </a:lnTo>
                  <a:lnTo>
                    <a:pt x="3177896" y="2369761"/>
                  </a:lnTo>
                  <a:lnTo>
                    <a:pt x="3179665" y="2320864"/>
                  </a:lnTo>
                  <a:lnTo>
                    <a:pt x="3183269" y="2278063"/>
                  </a:lnTo>
                  <a:lnTo>
                    <a:pt x="3182242" y="2249670"/>
                  </a:lnTo>
                  <a:lnTo>
                    <a:pt x="3183268" y="2221305"/>
                  </a:lnTo>
                  <a:lnTo>
                    <a:pt x="3179668" y="2178545"/>
                  </a:lnTo>
                  <a:lnTo>
                    <a:pt x="3177897" y="2129607"/>
                  </a:lnTo>
                  <a:lnTo>
                    <a:pt x="3172577" y="2094322"/>
                  </a:lnTo>
                  <a:lnTo>
                    <a:pt x="3171614" y="2082881"/>
                  </a:lnTo>
                  <a:lnTo>
                    <a:pt x="3169017" y="2070709"/>
                  </a:lnTo>
                  <a:lnTo>
                    <a:pt x="3154089" y="1971697"/>
                  </a:lnTo>
                  <a:cubicBezTo>
                    <a:pt x="3042433" y="1430220"/>
                    <a:pt x="2599992" y="740833"/>
                    <a:pt x="1591635" y="0"/>
                  </a:cubicBezTo>
                  <a:cubicBezTo>
                    <a:pt x="583279" y="740833"/>
                    <a:pt x="140836" y="1430220"/>
                    <a:pt x="29181" y="1971697"/>
                  </a:cubicBezTo>
                  <a:lnTo>
                    <a:pt x="14258" y="2070676"/>
                  </a:lnTo>
                  <a:lnTo>
                    <a:pt x="11654" y="2082881"/>
                  </a:lnTo>
                  <a:lnTo>
                    <a:pt x="10688" y="2094352"/>
                  </a:lnTo>
                  <a:lnTo>
                    <a:pt x="5372" y="2129607"/>
                  </a:lnTo>
                  <a:lnTo>
                    <a:pt x="3603" y="2178503"/>
                  </a:lnTo>
                  <a:lnTo>
                    <a:pt x="0" y="2221305"/>
                  </a:lnTo>
                  <a:lnTo>
                    <a:pt x="1027" y="2249698"/>
                  </a:lnTo>
                  <a:lnTo>
                    <a:pt x="1" y="2278063"/>
                  </a:lnTo>
                  <a:lnTo>
                    <a:pt x="3601" y="2320823"/>
                  </a:lnTo>
                  <a:lnTo>
                    <a:pt x="5371" y="2369761"/>
                  </a:lnTo>
                  <a:lnTo>
                    <a:pt x="10691" y="2405046"/>
                  </a:lnTo>
                  <a:lnTo>
                    <a:pt x="11655" y="2416487"/>
                  </a:lnTo>
                  <a:lnTo>
                    <a:pt x="14252" y="2428660"/>
                  </a:lnTo>
                  <a:lnTo>
                    <a:pt x="29180" y="2527671"/>
                  </a:lnTo>
                  <a:cubicBezTo>
                    <a:pt x="140835" y="3069148"/>
                    <a:pt x="583278" y="3758535"/>
                    <a:pt x="1591634" y="4499368"/>
                  </a:cubicBezTo>
                  <a:close/>
                </a:path>
              </a:pathLst>
            </a:custGeom>
            <a:solidFill>
              <a:srgbClr val="BDC7D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1" fromWordArt="0" anchor="ctr" anchorCtr="0" forceAA="0" compatLnSpc="1">
              <a:prstTxWarp prst="textNoShape">
                <a:avLst/>
              </a:prstTxWarp>
              <a:noAutofit/>
            </a:bodyPr>
            <a:lstStyle/>
            <a:p>
              <a:pPr algn="ctr"/>
              <a:endParaRPr lang="en-US"/>
            </a:p>
          </p:txBody>
        </p:sp>
        <p:sp>
          <p:nvSpPr>
            <p:cNvPr id="31" name="Freeform: Shape 55">
              <a:extLst>
                <a:ext uri="{FF2B5EF4-FFF2-40B4-BE49-F238E27FC236}">
                  <a16:creationId xmlns:a16="http://schemas.microsoft.com/office/drawing/2014/main" id="{43D7E3CC-523F-21EB-CE48-CA76F012DF53}"/>
                </a:ext>
              </a:extLst>
            </p:cNvPr>
            <p:cNvSpPr/>
            <p:nvPr/>
          </p:nvSpPr>
          <p:spPr>
            <a:xfrm rot="21322370" flipV="1">
              <a:off x="4994826" y="3233396"/>
              <a:ext cx="668849" cy="1507059"/>
            </a:xfrm>
            <a:custGeom>
              <a:avLst/>
              <a:gdLst>
                <a:gd name="connsiteX0" fmla="*/ 1591634 w 3183269"/>
                <a:gd name="connsiteY0" fmla="*/ 4499368 h 4499368"/>
                <a:gd name="connsiteX1" fmla="*/ 3154088 w 3183269"/>
                <a:gd name="connsiteY1" fmla="*/ 2527671 h 4499368"/>
                <a:gd name="connsiteX2" fmla="*/ 3169011 w 3183269"/>
                <a:gd name="connsiteY2" fmla="*/ 2428691 h 4499368"/>
                <a:gd name="connsiteX3" fmla="*/ 3171615 w 3183269"/>
                <a:gd name="connsiteY3" fmla="*/ 2416487 h 4499368"/>
                <a:gd name="connsiteX4" fmla="*/ 3172581 w 3183269"/>
                <a:gd name="connsiteY4" fmla="*/ 2405017 h 4499368"/>
                <a:gd name="connsiteX5" fmla="*/ 3177896 w 3183269"/>
                <a:gd name="connsiteY5" fmla="*/ 2369761 h 4499368"/>
                <a:gd name="connsiteX6" fmla="*/ 3179665 w 3183269"/>
                <a:gd name="connsiteY6" fmla="*/ 2320864 h 4499368"/>
                <a:gd name="connsiteX7" fmla="*/ 3183269 w 3183269"/>
                <a:gd name="connsiteY7" fmla="*/ 2278063 h 4499368"/>
                <a:gd name="connsiteX8" fmla="*/ 3182242 w 3183269"/>
                <a:gd name="connsiteY8" fmla="*/ 2249670 h 4499368"/>
                <a:gd name="connsiteX9" fmla="*/ 3183268 w 3183269"/>
                <a:gd name="connsiteY9" fmla="*/ 2221305 h 4499368"/>
                <a:gd name="connsiteX10" fmla="*/ 3179668 w 3183269"/>
                <a:gd name="connsiteY10" fmla="*/ 2178545 h 4499368"/>
                <a:gd name="connsiteX11" fmla="*/ 3177897 w 3183269"/>
                <a:gd name="connsiteY11" fmla="*/ 2129607 h 4499368"/>
                <a:gd name="connsiteX12" fmla="*/ 3172577 w 3183269"/>
                <a:gd name="connsiteY12" fmla="*/ 2094322 h 4499368"/>
                <a:gd name="connsiteX13" fmla="*/ 3171614 w 3183269"/>
                <a:gd name="connsiteY13" fmla="*/ 2082881 h 4499368"/>
                <a:gd name="connsiteX14" fmla="*/ 3169017 w 3183269"/>
                <a:gd name="connsiteY14" fmla="*/ 2070709 h 4499368"/>
                <a:gd name="connsiteX15" fmla="*/ 3154089 w 3183269"/>
                <a:gd name="connsiteY15" fmla="*/ 1971697 h 4499368"/>
                <a:gd name="connsiteX16" fmla="*/ 1591635 w 3183269"/>
                <a:gd name="connsiteY16" fmla="*/ 0 h 4499368"/>
                <a:gd name="connsiteX17" fmla="*/ 29181 w 3183269"/>
                <a:gd name="connsiteY17" fmla="*/ 1971697 h 4499368"/>
                <a:gd name="connsiteX18" fmla="*/ 14258 w 3183269"/>
                <a:gd name="connsiteY18" fmla="*/ 2070676 h 4499368"/>
                <a:gd name="connsiteX19" fmla="*/ 11654 w 3183269"/>
                <a:gd name="connsiteY19" fmla="*/ 2082881 h 4499368"/>
                <a:gd name="connsiteX20" fmla="*/ 10688 w 3183269"/>
                <a:gd name="connsiteY20" fmla="*/ 2094352 h 4499368"/>
                <a:gd name="connsiteX21" fmla="*/ 5372 w 3183269"/>
                <a:gd name="connsiteY21" fmla="*/ 2129607 h 4499368"/>
                <a:gd name="connsiteX22" fmla="*/ 3603 w 3183269"/>
                <a:gd name="connsiteY22" fmla="*/ 2178503 h 4499368"/>
                <a:gd name="connsiteX23" fmla="*/ 0 w 3183269"/>
                <a:gd name="connsiteY23" fmla="*/ 2221305 h 4499368"/>
                <a:gd name="connsiteX24" fmla="*/ 1027 w 3183269"/>
                <a:gd name="connsiteY24" fmla="*/ 2249698 h 4499368"/>
                <a:gd name="connsiteX25" fmla="*/ 1 w 3183269"/>
                <a:gd name="connsiteY25" fmla="*/ 2278063 h 4499368"/>
                <a:gd name="connsiteX26" fmla="*/ 3601 w 3183269"/>
                <a:gd name="connsiteY26" fmla="*/ 2320823 h 4499368"/>
                <a:gd name="connsiteX27" fmla="*/ 5371 w 3183269"/>
                <a:gd name="connsiteY27" fmla="*/ 2369761 h 4499368"/>
                <a:gd name="connsiteX28" fmla="*/ 10691 w 3183269"/>
                <a:gd name="connsiteY28" fmla="*/ 2405046 h 4499368"/>
                <a:gd name="connsiteX29" fmla="*/ 11655 w 3183269"/>
                <a:gd name="connsiteY29" fmla="*/ 2416487 h 4499368"/>
                <a:gd name="connsiteX30" fmla="*/ 14252 w 3183269"/>
                <a:gd name="connsiteY30" fmla="*/ 2428660 h 4499368"/>
                <a:gd name="connsiteX31" fmla="*/ 29180 w 3183269"/>
                <a:gd name="connsiteY31" fmla="*/ 2527671 h 4499368"/>
                <a:gd name="connsiteX32" fmla="*/ 1591634 w 3183269"/>
                <a:gd name="connsiteY32" fmla="*/ 4499368 h 44993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3183269" h="4499368">
                  <a:moveTo>
                    <a:pt x="1591634" y="4499368"/>
                  </a:moveTo>
                  <a:cubicBezTo>
                    <a:pt x="2599991" y="3758535"/>
                    <a:pt x="3042432" y="3069148"/>
                    <a:pt x="3154088" y="2527671"/>
                  </a:cubicBezTo>
                  <a:lnTo>
                    <a:pt x="3169011" y="2428691"/>
                  </a:lnTo>
                  <a:lnTo>
                    <a:pt x="3171615" y="2416487"/>
                  </a:lnTo>
                  <a:lnTo>
                    <a:pt x="3172581" y="2405017"/>
                  </a:lnTo>
                  <a:lnTo>
                    <a:pt x="3177896" y="2369761"/>
                  </a:lnTo>
                  <a:lnTo>
                    <a:pt x="3179665" y="2320864"/>
                  </a:lnTo>
                  <a:lnTo>
                    <a:pt x="3183269" y="2278063"/>
                  </a:lnTo>
                  <a:lnTo>
                    <a:pt x="3182242" y="2249670"/>
                  </a:lnTo>
                  <a:lnTo>
                    <a:pt x="3183268" y="2221305"/>
                  </a:lnTo>
                  <a:lnTo>
                    <a:pt x="3179668" y="2178545"/>
                  </a:lnTo>
                  <a:lnTo>
                    <a:pt x="3177897" y="2129607"/>
                  </a:lnTo>
                  <a:lnTo>
                    <a:pt x="3172577" y="2094322"/>
                  </a:lnTo>
                  <a:lnTo>
                    <a:pt x="3171614" y="2082881"/>
                  </a:lnTo>
                  <a:lnTo>
                    <a:pt x="3169017" y="2070709"/>
                  </a:lnTo>
                  <a:lnTo>
                    <a:pt x="3154089" y="1971697"/>
                  </a:lnTo>
                  <a:cubicBezTo>
                    <a:pt x="3042433" y="1430220"/>
                    <a:pt x="2599992" y="740833"/>
                    <a:pt x="1591635" y="0"/>
                  </a:cubicBezTo>
                  <a:cubicBezTo>
                    <a:pt x="583279" y="740833"/>
                    <a:pt x="140836" y="1430220"/>
                    <a:pt x="29181" y="1971697"/>
                  </a:cubicBezTo>
                  <a:lnTo>
                    <a:pt x="14258" y="2070676"/>
                  </a:lnTo>
                  <a:lnTo>
                    <a:pt x="11654" y="2082881"/>
                  </a:lnTo>
                  <a:lnTo>
                    <a:pt x="10688" y="2094352"/>
                  </a:lnTo>
                  <a:lnTo>
                    <a:pt x="5372" y="2129607"/>
                  </a:lnTo>
                  <a:lnTo>
                    <a:pt x="3603" y="2178503"/>
                  </a:lnTo>
                  <a:lnTo>
                    <a:pt x="0" y="2221305"/>
                  </a:lnTo>
                  <a:lnTo>
                    <a:pt x="1027" y="2249698"/>
                  </a:lnTo>
                  <a:lnTo>
                    <a:pt x="1" y="2278063"/>
                  </a:lnTo>
                  <a:lnTo>
                    <a:pt x="3601" y="2320823"/>
                  </a:lnTo>
                  <a:lnTo>
                    <a:pt x="5371" y="2369761"/>
                  </a:lnTo>
                  <a:lnTo>
                    <a:pt x="10691" y="2405046"/>
                  </a:lnTo>
                  <a:lnTo>
                    <a:pt x="11655" y="2416487"/>
                  </a:lnTo>
                  <a:lnTo>
                    <a:pt x="14252" y="2428660"/>
                  </a:lnTo>
                  <a:lnTo>
                    <a:pt x="29180" y="2527671"/>
                  </a:lnTo>
                  <a:cubicBezTo>
                    <a:pt x="140835" y="3069148"/>
                    <a:pt x="583278" y="3758535"/>
                    <a:pt x="1591634" y="4499368"/>
                  </a:cubicBezTo>
                  <a:close/>
                </a:path>
              </a:pathLst>
            </a:custGeom>
            <a:solidFill>
              <a:srgbClr val="D9D9D9"/>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1" fromWordArt="0" anchor="ctr" anchorCtr="0" forceAA="0" compatLnSpc="1">
              <a:prstTxWarp prst="textNoShape">
                <a:avLst/>
              </a:prstTxWarp>
              <a:noAutofit/>
            </a:bodyPr>
            <a:lstStyle/>
            <a:p>
              <a:pPr algn="ctr"/>
              <a:endParaRPr lang="en-US"/>
            </a:p>
          </p:txBody>
        </p:sp>
        <p:sp>
          <p:nvSpPr>
            <p:cNvPr id="32" name="Freeform: Shape 56">
              <a:extLst>
                <a:ext uri="{FF2B5EF4-FFF2-40B4-BE49-F238E27FC236}">
                  <a16:creationId xmlns:a16="http://schemas.microsoft.com/office/drawing/2014/main" id="{97D959FC-241C-7A81-F0C3-7640D739BBCC}"/>
                </a:ext>
              </a:extLst>
            </p:cNvPr>
            <p:cNvSpPr/>
            <p:nvPr/>
          </p:nvSpPr>
          <p:spPr>
            <a:xfrm rot="18000000" flipV="1">
              <a:off x="6863434" y="4506895"/>
              <a:ext cx="668848" cy="1507059"/>
            </a:xfrm>
            <a:custGeom>
              <a:avLst/>
              <a:gdLst>
                <a:gd name="connsiteX0" fmla="*/ 1591634 w 3183269"/>
                <a:gd name="connsiteY0" fmla="*/ 4499368 h 4499368"/>
                <a:gd name="connsiteX1" fmla="*/ 3154088 w 3183269"/>
                <a:gd name="connsiteY1" fmla="*/ 2527671 h 4499368"/>
                <a:gd name="connsiteX2" fmla="*/ 3169011 w 3183269"/>
                <a:gd name="connsiteY2" fmla="*/ 2428691 h 4499368"/>
                <a:gd name="connsiteX3" fmla="*/ 3171615 w 3183269"/>
                <a:gd name="connsiteY3" fmla="*/ 2416487 h 4499368"/>
                <a:gd name="connsiteX4" fmla="*/ 3172581 w 3183269"/>
                <a:gd name="connsiteY4" fmla="*/ 2405017 h 4499368"/>
                <a:gd name="connsiteX5" fmla="*/ 3177896 w 3183269"/>
                <a:gd name="connsiteY5" fmla="*/ 2369761 h 4499368"/>
                <a:gd name="connsiteX6" fmla="*/ 3179665 w 3183269"/>
                <a:gd name="connsiteY6" fmla="*/ 2320864 h 4499368"/>
                <a:gd name="connsiteX7" fmla="*/ 3183269 w 3183269"/>
                <a:gd name="connsiteY7" fmla="*/ 2278063 h 4499368"/>
                <a:gd name="connsiteX8" fmla="*/ 3182242 w 3183269"/>
                <a:gd name="connsiteY8" fmla="*/ 2249670 h 4499368"/>
                <a:gd name="connsiteX9" fmla="*/ 3183268 w 3183269"/>
                <a:gd name="connsiteY9" fmla="*/ 2221305 h 4499368"/>
                <a:gd name="connsiteX10" fmla="*/ 3179668 w 3183269"/>
                <a:gd name="connsiteY10" fmla="*/ 2178545 h 4499368"/>
                <a:gd name="connsiteX11" fmla="*/ 3177897 w 3183269"/>
                <a:gd name="connsiteY11" fmla="*/ 2129607 h 4499368"/>
                <a:gd name="connsiteX12" fmla="*/ 3172577 w 3183269"/>
                <a:gd name="connsiteY12" fmla="*/ 2094322 h 4499368"/>
                <a:gd name="connsiteX13" fmla="*/ 3171614 w 3183269"/>
                <a:gd name="connsiteY13" fmla="*/ 2082881 h 4499368"/>
                <a:gd name="connsiteX14" fmla="*/ 3169017 w 3183269"/>
                <a:gd name="connsiteY14" fmla="*/ 2070709 h 4499368"/>
                <a:gd name="connsiteX15" fmla="*/ 3154089 w 3183269"/>
                <a:gd name="connsiteY15" fmla="*/ 1971697 h 4499368"/>
                <a:gd name="connsiteX16" fmla="*/ 1591635 w 3183269"/>
                <a:gd name="connsiteY16" fmla="*/ 0 h 4499368"/>
                <a:gd name="connsiteX17" fmla="*/ 29181 w 3183269"/>
                <a:gd name="connsiteY17" fmla="*/ 1971697 h 4499368"/>
                <a:gd name="connsiteX18" fmla="*/ 14258 w 3183269"/>
                <a:gd name="connsiteY18" fmla="*/ 2070676 h 4499368"/>
                <a:gd name="connsiteX19" fmla="*/ 11654 w 3183269"/>
                <a:gd name="connsiteY19" fmla="*/ 2082881 h 4499368"/>
                <a:gd name="connsiteX20" fmla="*/ 10688 w 3183269"/>
                <a:gd name="connsiteY20" fmla="*/ 2094352 h 4499368"/>
                <a:gd name="connsiteX21" fmla="*/ 5372 w 3183269"/>
                <a:gd name="connsiteY21" fmla="*/ 2129607 h 4499368"/>
                <a:gd name="connsiteX22" fmla="*/ 3603 w 3183269"/>
                <a:gd name="connsiteY22" fmla="*/ 2178503 h 4499368"/>
                <a:gd name="connsiteX23" fmla="*/ 0 w 3183269"/>
                <a:gd name="connsiteY23" fmla="*/ 2221305 h 4499368"/>
                <a:gd name="connsiteX24" fmla="*/ 1027 w 3183269"/>
                <a:gd name="connsiteY24" fmla="*/ 2249698 h 4499368"/>
                <a:gd name="connsiteX25" fmla="*/ 1 w 3183269"/>
                <a:gd name="connsiteY25" fmla="*/ 2278063 h 4499368"/>
                <a:gd name="connsiteX26" fmla="*/ 3601 w 3183269"/>
                <a:gd name="connsiteY26" fmla="*/ 2320823 h 4499368"/>
                <a:gd name="connsiteX27" fmla="*/ 5371 w 3183269"/>
                <a:gd name="connsiteY27" fmla="*/ 2369761 h 4499368"/>
                <a:gd name="connsiteX28" fmla="*/ 10691 w 3183269"/>
                <a:gd name="connsiteY28" fmla="*/ 2405046 h 4499368"/>
                <a:gd name="connsiteX29" fmla="*/ 11655 w 3183269"/>
                <a:gd name="connsiteY29" fmla="*/ 2416487 h 4499368"/>
                <a:gd name="connsiteX30" fmla="*/ 14252 w 3183269"/>
                <a:gd name="connsiteY30" fmla="*/ 2428660 h 4499368"/>
                <a:gd name="connsiteX31" fmla="*/ 29180 w 3183269"/>
                <a:gd name="connsiteY31" fmla="*/ 2527671 h 4499368"/>
                <a:gd name="connsiteX32" fmla="*/ 1591634 w 3183269"/>
                <a:gd name="connsiteY32" fmla="*/ 4499368 h 44993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3183269" h="4499368">
                  <a:moveTo>
                    <a:pt x="1591634" y="4499368"/>
                  </a:moveTo>
                  <a:cubicBezTo>
                    <a:pt x="2599991" y="3758535"/>
                    <a:pt x="3042432" y="3069148"/>
                    <a:pt x="3154088" y="2527671"/>
                  </a:cubicBezTo>
                  <a:lnTo>
                    <a:pt x="3169011" y="2428691"/>
                  </a:lnTo>
                  <a:lnTo>
                    <a:pt x="3171615" y="2416487"/>
                  </a:lnTo>
                  <a:lnTo>
                    <a:pt x="3172581" y="2405017"/>
                  </a:lnTo>
                  <a:lnTo>
                    <a:pt x="3177896" y="2369761"/>
                  </a:lnTo>
                  <a:lnTo>
                    <a:pt x="3179665" y="2320864"/>
                  </a:lnTo>
                  <a:lnTo>
                    <a:pt x="3183269" y="2278063"/>
                  </a:lnTo>
                  <a:lnTo>
                    <a:pt x="3182242" y="2249670"/>
                  </a:lnTo>
                  <a:lnTo>
                    <a:pt x="3183268" y="2221305"/>
                  </a:lnTo>
                  <a:lnTo>
                    <a:pt x="3179668" y="2178545"/>
                  </a:lnTo>
                  <a:lnTo>
                    <a:pt x="3177897" y="2129607"/>
                  </a:lnTo>
                  <a:lnTo>
                    <a:pt x="3172577" y="2094322"/>
                  </a:lnTo>
                  <a:lnTo>
                    <a:pt x="3171614" y="2082881"/>
                  </a:lnTo>
                  <a:lnTo>
                    <a:pt x="3169017" y="2070709"/>
                  </a:lnTo>
                  <a:lnTo>
                    <a:pt x="3154089" y="1971697"/>
                  </a:lnTo>
                  <a:cubicBezTo>
                    <a:pt x="3042433" y="1430220"/>
                    <a:pt x="2599992" y="740833"/>
                    <a:pt x="1591635" y="0"/>
                  </a:cubicBezTo>
                  <a:cubicBezTo>
                    <a:pt x="583279" y="740833"/>
                    <a:pt x="140836" y="1430220"/>
                    <a:pt x="29181" y="1971697"/>
                  </a:cubicBezTo>
                  <a:lnTo>
                    <a:pt x="14258" y="2070676"/>
                  </a:lnTo>
                  <a:lnTo>
                    <a:pt x="11654" y="2082881"/>
                  </a:lnTo>
                  <a:lnTo>
                    <a:pt x="10688" y="2094352"/>
                  </a:lnTo>
                  <a:lnTo>
                    <a:pt x="5372" y="2129607"/>
                  </a:lnTo>
                  <a:lnTo>
                    <a:pt x="3603" y="2178503"/>
                  </a:lnTo>
                  <a:lnTo>
                    <a:pt x="0" y="2221305"/>
                  </a:lnTo>
                  <a:lnTo>
                    <a:pt x="1027" y="2249698"/>
                  </a:lnTo>
                  <a:lnTo>
                    <a:pt x="1" y="2278063"/>
                  </a:lnTo>
                  <a:lnTo>
                    <a:pt x="3601" y="2320823"/>
                  </a:lnTo>
                  <a:lnTo>
                    <a:pt x="5371" y="2369761"/>
                  </a:lnTo>
                  <a:lnTo>
                    <a:pt x="10691" y="2405046"/>
                  </a:lnTo>
                  <a:lnTo>
                    <a:pt x="11655" y="2416487"/>
                  </a:lnTo>
                  <a:lnTo>
                    <a:pt x="14252" y="2428660"/>
                  </a:lnTo>
                  <a:lnTo>
                    <a:pt x="29180" y="2527671"/>
                  </a:lnTo>
                  <a:cubicBezTo>
                    <a:pt x="140835" y="3069148"/>
                    <a:pt x="583278" y="3758535"/>
                    <a:pt x="1591634" y="4499368"/>
                  </a:cubicBezTo>
                  <a:close/>
                </a:path>
              </a:pathLst>
            </a:custGeom>
            <a:solidFill>
              <a:srgbClr val="D9D9D9"/>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1" fromWordArt="0" anchor="ctr" anchorCtr="0" forceAA="0" compatLnSpc="1">
              <a:prstTxWarp prst="textNoShape">
                <a:avLst/>
              </a:prstTxWarp>
              <a:noAutofit/>
            </a:bodyPr>
            <a:lstStyle/>
            <a:p>
              <a:pPr algn="ctr"/>
              <a:endParaRPr lang="en-US"/>
            </a:p>
          </p:txBody>
        </p:sp>
        <p:sp>
          <p:nvSpPr>
            <p:cNvPr id="33" name="Freeform: Shape 57">
              <a:extLst>
                <a:ext uri="{FF2B5EF4-FFF2-40B4-BE49-F238E27FC236}">
                  <a16:creationId xmlns:a16="http://schemas.microsoft.com/office/drawing/2014/main" id="{2A5644F1-243C-2E70-240E-F0D36E303DD6}"/>
                </a:ext>
              </a:extLst>
            </p:cNvPr>
            <p:cNvSpPr/>
            <p:nvPr/>
          </p:nvSpPr>
          <p:spPr>
            <a:xfrm flipV="1">
              <a:off x="6776316" y="1921941"/>
              <a:ext cx="668848" cy="1507059"/>
            </a:xfrm>
            <a:custGeom>
              <a:avLst/>
              <a:gdLst>
                <a:gd name="connsiteX0" fmla="*/ 1591634 w 3183269"/>
                <a:gd name="connsiteY0" fmla="*/ 4499368 h 4499368"/>
                <a:gd name="connsiteX1" fmla="*/ 3154088 w 3183269"/>
                <a:gd name="connsiteY1" fmla="*/ 2527671 h 4499368"/>
                <a:gd name="connsiteX2" fmla="*/ 3169011 w 3183269"/>
                <a:gd name="connsiteY2" fmla="*/ 2428691 h 4499368"/>
                <a:gd name="connsiteX3" fmla="*/ 3171615 w 3183269"/>
                <a:gd name="connsiteY3" fmla="*/ 2416487 h 4499368"/>
                <a:gd name="connsiteX4" fmla="*/ 3172581 w 3183269"/>
                <a:gd name="connsiteY4" fmla="*/ 2405017 h 4499368"/>
                <a:gd name="connsiteX5" fmla="*/ 3177896 w 3183269"/>
                <a:gd name="connsiteY5" fmla="*/ 2369761 h 4499368"/>
                <a:gd name="connsiteX6" fmla="*/ 3179665 w 3183269"/>
                <a:gd name="connsiteY6" fmla="*/ 2320864 h 4499368"/>
                <a:gd name="connsiteX7" fmla="*/ 3183269 w 3183269"/>
                <a:gd name="connsiteY7" fmla="*/ 2278063 h 4499368"/>
                <a:gd name="connsiteX8" fmla="*/ 3182242 w 3183269"/>
                <a:gd name="connsiteY8" fmla="*/ 2249670 h 4499368"/>
                <a:gd name="connsiteX9" fmla="*/ 3183268 w 3183269"/>
                <a:gd name="connsiteY9" fmla="*/ 2221305 h 4499368"/>
                <a:gd name="connsiteX10" fmla="*/ 3179668 w 3183269"/>
                <a:gd name="connsiteY10" fmla="*/ 2178545 h 4499368"/>
                <a:gd name="connsiteX11" fmla="*/ 3177897 w 3183269"/>
                <a:gd name="connsiteY11" fmla="*/ 2129607 h 4499368"/>
                <a:gd name="connsiteX12" fmla="*/ 3172577 w 3183269"/>
                <a:gd name="connsiteY12" fmla="*/ 2094322 h 4499368"/>
                <a:gd name="connsiteX13" fmla="*/ 3171614 w 3183269"/>
                <a:gd name="connsiteY13" fmla="*/ 2082881 h 4499368"/>
                <a:gd name="connsiteX14" fmla="*/ 3169017 w 3183269"/>
                <a:gd name="connsiteY14" fmla="*/ 2070709 h 4499368"/>
                <a:gd name="connsiteX15" fmla="*/ 3154089 w 3183269"/>
                <a:gd name="connsiteY15" fmla="*/ 1971697 h 4499368"/>
                <a:gd name="connsiteX16" fmla="*/ 1591635 w 3183269"/>
                <a:gd name="connsiteY16" fmla="*/ 0 h 4499368"/>
                <a:gd name="connsiteX17" fmla="*/ 29181 w 3183269"/>
                <a:gd name="connsiteY17" fmla="*/ 1971697 h 4499368"/>
                <a:gd name="connsiteX18" fmla="*/ 14258 w 3183269"/>
                <a:gd name="connsiteY18" fmla="*/ 2070676 h 4499368"/>
                <a:gd name="connsiteX19" fmla="*/ 11654 w 3183269"/>
                <a:gd name="connsiteY19" fmla="*/ 2082881 h 4499368"/>
                <a:gd name="connsiteX20" fmla="*/ 10688 w 3183269"/>
                <a:gd name="connsiteY20" fmla="*/ 2094352 h 4499368"/>
                <a:gd name="connsiteX21" fmla="*/ 5372 w 3183269"/>
                <a:gd name="connsiteY21" fmla="*/ 2129607 h 4499368"/>
                <a:gd name="connsiteX22" fmla="*/ 3603 w 3183269"/>
                <a:gd name="connsiteY22" fmla="*/ 2178503 h 4499368"/>
                <a:gd name="connsiteX23" fmla="*/ 0 w 3183269"/>
                <a:gd name="connsiteY23" fmla="*/ 2221305 h 4499368"/>
                <a:gd name="connsiteX24" fmla="*/ 1027 w 3183269"/>
                <a:gd name="connsiteY24" fmla="*/ 2249698 h 4499368"/>
                <a:gd name="connsiteX25" fmla="*/ 1 w 3183269"/>
                <a:gd name="connsiteY25" fmla="*/ 2278063 h 4499368"/>
                <a:gd name="connsiteX26" fmla="*/ 3601 w 3183269"/>
                <a:gd name="connsiteY26" fmla="*/ 2320823 h 4499368"/>
                <a:gd name="connsiteX27" fmla="*/ 5371 w 3183269"/>
                <a:gd name="connsiteY27" fmla="*/ 2369761 h 4499368"/>
                <a:gd name="connsiteX28" fmla="*/ 10691 w 3183269"/>
                <a:gd name="connsiteY28" fmla="*/ 2405046 h 4499368"/>
                <a:gd name="connsiteX29" fmla="*/ 11655 w 3183269"/>
                <a:gd name="connsiteY29" fmla="*/ 2416487 h 4499368"/>
                <a:gd name="connsiteX30" fmla="*/ 14252 w 3183269"/>
                <a:gd name="connsiteY30" fmla="*/ 2428660 h 4499368"/>
                <a:gd name="connsiteX31" fmla="*/ 29180 w 3183269"/>
                <a:gd name="connsiteY31" fmla="*/ 2527671 h 4499368"/>
                <a:gd name="connsiteX32" fmla="*/ 1591634 w 3183269"/>
                <a:gd name="connsiteY32" fmla="*/ 4499368 h 44993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3183269" h="4499368">
                  <a:moveTo>
                    <a:pt x="1591634" y="4499368"/>
                  </a:moveTo>
                  <a:cubicBezTo>
                    <a:pt x="2599991" y="3758535"/>
                    <a:pt x="3042432" y="3069148"/>
                    <a:pt x="3154088" y="2527671"/>
                  </a:cubicBezTo>
                  <a:lnTo>
                    <a:pt x="3169011" y="2428691"/>
                  </a:lnTo>
                  <a:lnTo>
                    <a:pt x="3171615" y="2416487"/>
                  </a:lnTo>
                  <a:lnTo>
                    <a:pt x="3172581" y="2405017"/>
                  </a:lnTo>
                  <a:lnTo>
                    <a:pt x="3177896" y="2369761"/>
                  </a:lnTo>
                  <a:lnTo>
                    <a:pt x="3179665" y="2320864"/>
                  </a:lnTo>
                  <a:lnTo>
                    <a:pt x="3183269" y="2278063"/>
                  </a:lnTo>
                  <a:lnTo>
                    <a:pt x="3182242" y="2249670"/>
                  </a:lnTo>
                  <a:lnTo>
                    <a:pt x="3183268" y="2221305"/>
                  </a:lnTo>
                  <a:lnTo>
                    <a:pt x="3179668" y="2178545"/>
                  </a:lnTo>
                  <a:lnTo>
                    <a:pt x="3177897" y="2129607"/>
                  </a:lnTo>
                  <a:lnTo>
                    <a:pt x="3172577" y="2094322"/>
                  </a:lnTo>
                  <a:lnTo>
                    <a:pt x="3171614" y="2082881"/>
                  </a:lnTo>
                  <a:lnTo>
                    <a:pt x="3169017" y="2070709"/>
                  </a:lnTo>
                  <a:lnTo>
                    <a:pt x="3154089" y="1971697"/>
                  </a:lnTo>
                  <a:cubicBezTo>
                    <a:pt x="3042433" y="1430220"/>
                    <a:pt x="2599992" y="740833"/>
                    <a:pt x="1591635" y="0"/>
                  </a:cubicBezTo>
                  <a:cubicBezTo>
                    <a:pt x="583279" y="740833"/>
                    <a:pt x="140836" y="1430220"/>
                    <a:pt x="29181" y="1971697"/>
                  </a:cubicBezTo>
                  <a:lnTo>
                    <a:pt x="14258" y="2070676"/>
                  </a:lnTo>
                  <a:lnTo>
                    <a:pt x="11654" y="2082881"/>
                  </a:lnTo>
                  <a:lnTo>
                    <a:pt x="10688" y="2094352"/>
                  </a:lnTo>
                  <a:lnTo>
                    <a:pt x="5372" y="2129607"/>
                  </a:lnTo>
                  <a:lnTo>
                    <a:pt x="3603" y="2178503"/>
                  </a:lnTo>
                  <a:lnTo>
                    <a:pt x="0" y="2221305"/>
                  </a:lnTo>
                  <a:lnTo>
                    <a:pt x="1027" y="2249698"/>
                  </a:lnTo>
                  <a:lnTo>
                    <a:pt x="1" y="2278063"/>
                  </a:lnTo>
                  <a:lnTo>
                    <a:pt x="3601" y="2320823"/>
                  </a:lnTo>
                  <a:lnTo>
                    <a:pt x="5371" y="2369761"/>
                  </a:lnTo>
                  <a:lnTo>
                    <a:pt x="10691" y="2405046"/>
                  </a:lnTo>
                  <a:lnTo>
                    <a:pt x="11655" y="2416487"/>
                  </a:lnTo>
                  <a:lnTo>
                    <a:pt x="14252" y="2428660"/>
                  </a:lnTo>
                  <a:lnTo>
                    <a:pt x="29180" y="2527671"/>
                  </a:lnTo>
                  <a:cubicBezTo>
                    <a:pt x="140835" y="3069148"/>
                    <a:pt x="583278" y="3758535"/>
                    <a:pt x="1591634" y="4499368"/>
                  </a:cubicBezTo>
                  <a:close/>
                </a:path>
              </a:pathLst>
            </a:custGeom>
            <a:solidFill>
              <a:srgbClr val="BDF3ED"/>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1" fromWordArt="0" anchor="ctr" anchorCtr="0" forceAA="0" compatLnSpc="1">
              <a:prstTxWarp prst="textNoShape">
                <a:avLst/>
              </a:prstTxWarp>
              <a:noAutofit/>
            </a:bodyPr>
            <a:lstStyle/>
            <a:p>
              <a:pPr algn="ctr"/>
              <a:endParaRPr lang="en-US" dirty="0"/>
            </a:p>
          </p:txBody>
        </p:sp>
        <p:sp>
          <p:nvSpPr>
            <p:cNvPr id="34" name="Freeform: Shape 58">
              <a:extLst>
                <a:ext uri="{FF2B5EF4-FFF2-40B4-BE49-F238E27FC236}">
                  <a16:creationId xmlns:a16="http://schemas.microsoft.com/office/drawing/2014/main" id="{5C382210-7A6B-A128-0BC3-7B2608D5052A}"/>
                </a:ext>
              </a:extLst>
            </p:cNvPr>
            <p:cNvSpPr/>
            <p:nvPr/>
          </p:nvSpPr>
          <p:spPr>
            <a:xfrm rot="16200000" flipV="1">
              <a:off x="8396343" y="3153678"/>
              <a:ext cx="668848" cy="1507059"/>
            </a:xfrm>
            <a:custGeom>
              <a:avLst/>
              <a:gdLst>
                <a:gd name="connsiteX0" fmla="*/ 1591634 w 3183269"/>
                <a:gd name="connsiteY0" fmla="*/ 4499368 h 4499368"/>
                <a:gd name="connsiteX1" fmla="*/ 3154088 w 3183269"/>
                <a:gd name="connsiteY1" fmla="*/ 2527671 h 4499368"/>
                <a:gd name="connsiteX2" fmla="*/ 3169011 w 3183269"/>
                <a:gd name="connsiteY2" fmla="*/ 2428691 h 4499368"/>
                <a:gd name="connsiteX3" fmla="*/ 3171615 w 3183269"/>
                <a:gd name="connsiteY3" fmla="*/ 2416487 h 4499368"/>
                <a:gd name="connsiteX4" fmla="*/ 3172581 w 3183269"/>
                <a:gd name="connsiteY4" fmla="*/ 2405017 h 4499368"/>
                <a:gd name="connsiteX5" fmla="*/ 3177896 w 3183269"/>
                <a:gd name="connsiteY5" fmla="*/ 2369761 h 4499368"/>
                <a:gd name="connsiteX6" fmla="*/ 3179665 w 3183269"/>
                <a:gd name="connsiteY6" fmla="*/ 2320864 h 4499368"/>
                <a:gd name="connsiteX7" fmla="*/ 3183269 w 3183269"/>
                <a:gd name="connsiteY7" fmla="*/ 2278063 h 4499368"/>
                <a:gd name="connsiteX8" fmla="*/ 3182242 w 3183269"/>
                <a:gd name="connsiteY8" fmla="*/ 2249670 h 4499368"/>
                <a:gd name="connsiteX9" fmla="*/ 3183268 w 3183269"/>
                <a:gd name="connsiteY9" fmla="*/ 2221305 h 4499368"/>
                <a:gd name="connsiteX10" fmla="*/ 3179668 w 3183269"/>
                <a:gd name="connsiteY10" fmla="*/ 2178545 h 4499368"/>
                <a:gd name="connsiteX11" fmla="*/ 3177897 w 3183269"/>
                <a:gd name="connsiteY11" fmla="*/ 2129607 h 4499368"/>
                <a:gd name="connsiteX12" fmla="*/ 3172577 w 3183269"/>
                <a:gd name="connsiteY12" fmla="*/ 2094322 h 4499368"/>
                <a:gd name="connsiteX13" fmla="*/ 3171614 w 3183269"/>
                <a:gd name="connsiteY13" fmla="*/ 2082881 h 4499368"/>
                <a:gd name="connsiteX14" fmla="*/ 3169017 w 3183269"/>
                <a:gd name="connsiteY14" fmla="*/ 2070709 h 4499368"/>
                <a:gd name="connsiteX15" fmla="*/ 3154089 w 3183269"/>
                <a:gd name="connsiteY15" fmla="*/ 1971697 h 4499368"/>
                <a:gd name="connsiteX16" fmla="*/ 1591635 w 3183269"/>
                <a:gd name="connsiteY16" fmla="*/ 0 h 4499368"/>
                <a:gd name="connsiteX17" fmla="*/ 29181 w 3183269"/>
                <a:gd name="connsiteY17" fmla="*/ 1971697 h 4499368"/>
                <a:gd name="connsiteX18" fmla="*/ 14258 w 3183269"/>
                <a:gd name="connsiteY18" fmla="*/ 2070676 h 4499368"/>
                <a:gd name="connsiteX19" fmla="*/ 11654 w 3183269"/>
                <a:gd name="connsiteY19" fmla="*/ 2082881 h 4499368"/>
                <a:gd name="connsiteX20" fmla="*/ 10688 w 3183269"/>
                <a:gd name="connsiteY20" fmla="*/ 2094352 h 4499368"/>
                <a:gd name="connsiteX21" fmla="*/ 5372 w 3183269"/>
                <a:gd name="connsiteY21" fmla="*/ 2129607 h 4499368"/>
                <a:gd name="connsiteX22" fmla="*/ 3603 w 3183269"/>
                <a:gd name="connsiteY22" fmla="*/ 2178503 h 4499368"/>
                <a:gd name="connsiteX23" fmla="*/ 0 w 3183269"/>
                <a:gd name="connsiteY23" fmla="*/ 2221305 h 4499368"/>
                <a:gd name="connsiteX24" fmla="*/ 1027 w 3183269"/>
                <a:gd name="connsiteY24" fmla="*/ 2249698 h 4499368"/>
                <a:gd name="connsiteX25" fmla="*/ 1 w 3183269"/>
                <a:gd name="connsiteY25" fmla="*/ 2278063 h 4499368"/>
                <a:gd name="connsiteX26" fmla="*/ 3601 w 3183269"/>
                <a:gd name="connsiteY26" fmla="*/ 2320823 h 4499368"/>
                <a:gd name="connsiteX27" fmla="*/ 5371 w 3183269"/>
                <a:gd name="connsiteY27" fmla="*/ 2369761 h 4499368"/>
                <a:gd name="connsiteX28" fmla="*/ 10691 w 3183269"/>
                <a:gd name="connsiteY28" fmla="*/ 2405046 h 4499368"/>
                <a:gd name="connsiteX29" fmla="*/ 11655 w 3183269"/>
                <a:gd name="connsiteY29" fmla="*/ 2416487 h 4499368"/>
                <a:gd name="connsiteX30" fmla="*/ 14252 w 3183269"/>
                <a:gd name="connsiteY30" fmla="*/ 2428660 h 4499368"/>
                <a:gd name="connsiteX31" fmla="*/ 29180 w 3183269"/>
                <a:gd name="connsiteY31" fmla="*/ 2527671 h 4499368"/>
                <a:gd name="connsiteX32" fmla="*/ 1591634 w 3183269"/>
                <a:gd name="connsiteY32" fmla="*/ 4499368 h 44993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3183269" h="4499368">
                  <a:moveTo>
                    <a:pt x="1591634" y="4499368"/>
                  </a:moveTo>
                  <a:cubicBezTo>
                    <a:pt x="2599991" y="3758535"/>
                    <a:pt x="3042432" y="3069148"/>
                    <a:pt x="3154088" y="2527671"/>
                  </a:cubicBezTo>
                  <a:lnTo>
                    <a:pt x="3169011" y="2428691"/>
                  </a:lnTo>
                  <a:lnTo>
                    <a:pt x="3171615" y="2416487"/>
                  </a:lnTo>
                  <a:lnTo>
                    <a:pt x="3172581" y="2405017"/>
                  </a:lnTo>
                  <a:lnTo>
                    <a:pt x="3177896" y="2369761"/>
                  </a:lnTo>
                  <a:lnTo>
                    <a:pt x="3179665" y="2320864"/>
                  </a:lnTo>
                  <a:lnTo>
                    <a:pt x="3183269" y="2278063"/>
                  </a:lnTo>
                  <a:lnTo>
                    <a:pt x="3182242" y="2249670"/>
                  </a:lnTo>
                  <a:lnTo>
                    <a:pt x="3183268" y="2221305"/>
                  </a:lnTo>
                  <a:lnTo>
                    <a:pt x="3179668" y="2178545"/>
                  </a:lnTo>
                  <a:lnTo>
                    <a:pt x="3177897" y="2129607"/>
                  </a:lnTo>
                  <a:lnTo>
                    <a:pt x="3172577" y="2094322"/>
                  </a:lnTo>
                  <a:lnTo>
                    <a:pt x="3171614" y="2082881"/>
                  </a:lnTo>
                  <a:lnTo>
                    <a:pt x="3169017" y="2070709"/>
                  </a:lnTo>
                  <a:lnTo>
                    <a:pt x="3154089" y="1971697"/>
                  </a:lnTo>
                  <a:cubicBezTo>
                    <a:pt x="3042433" y="1430220"/>
                    <a:pt x="2599992" y="740833"/>
                    <a:pt x="1591635" y="0"/>
                  </a:cubicBezTo>
                  <a:cubicBezTo>
                    <a:pt x="583279" y="740833"/>
                    <a:pt x="140836" y="1430220"/>
                    <a:pt x="29181" y="1971697"/>
                  </a:cubicBezTo>
                  <a:lnTo>
                    <a:pt x="14258" y="2070676"/>
                  </a:lnTo>
                  <a:lnTo>
                    <a:pt x="11654" y="2082881"/>
                  </a:lnTo>
                  <a:lnTo>
                    <a:pt x="10688" y="2094352"/>
                  </a:lnTo>
                  <a:lnTo>
                    <a:pt x="5372" y="2129607"/>
                  </a:lnTo>
                  <a:lnTo>
                    <a:pt x="3603" y="2178503"/>
                  </a:lnTo>
                  <a:lnTo>
                    <a:pt x="0" y="2221305"/>
                  </a:lnTo>
                  <a:lnTo>
                    <a:pt x="1027" y="2249698"/>
                  </a:lnTo>
                  <a:lnTo>
                    <a:pt x="1" y="2278063"/>
                  </a:lnTo>
                  <a:lnTo>
                    <a:pt x="3601" y="2320823"/>
                  </a:lnTo>
                  <a:lnTo>
                    <a:pt x="5371" y="2369761"/>
                  </a:lnTo>
                  <a:lnTo>
                    <a:pt x="10691" y="2405046"/>
                  </a:lnTo>
                  <a:lnTo>
                    <a:pt x="11655" y="2416487"/>
                  </a:lnTo>
                  <a:lnTo>
                    <a:pt x="14252" y="2428660"/>
                  </a:lnTo>
                  <a:lnTo>
                    <a:pt x="29180" y="2527671"/>
                  </a:lnTo>
                  <a:cubicBezTo>
                    <a:pt x="140835" y="3069148"/>
                    <a:pt x="583278" y="3758535"/>
                    <a:pt x="1591634" y="4499368"/>
                  </a:cubicBezTo>
                  <a:close/>
                </a:path>
              </a:pathLst>
            </a:custGeom>
            <a:solidFill>
              <a:srgbClr val="E9FBF9"/>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1" fromWordArt="0" anchor="ctr" anchorCtr="0" forceAA="0" compatLnSpc="1">
              <a:prstTxWarp prst="textNoShape">
                <a:avLst/>
              </a:prstTxWarp>
              <a:noAutofit/>
            </a:bodyPr>
            <a:lstStyle/>
            <a:p>
              <a:pPr algn="ctr"/>
              <a:endParaRPr lang="en-US"/>
            </a:p>
          </p:txBody>
        </p:sp>
        <p:sp>
          <p:nvSpPr>
            <p:cNvPr id="35" name="Freeform: Shape 59">
              <a:extLst>
                <a:ext uri="{FF2B5EF4-FFF2-40B4-BE49-F238E27FC236}">
                  <a16:creationId xmlns:a16="http://schemas.microsoft.com/office/drawing/2014/main" id="{2A6088C3-EAAF-6D9D-CCED-F6F33F6C1DE4}"/>
                </a:ext>
              </a:extLst>
            </p:cNvPr>
            <p:cNvSpPr/>
            <p:nvPr/>
          </p:nvSpPr>
          <p:spPr>
            <a:xfrm rot="14400000" flipV="1">
              <a:off x="8902451" y="1485021"/>
              <a:ext cx="668848" cy="1507059"/>
            </a:xfrm>
            <a:custGeom>
              <a:avLst/>
              <a:gdLst>
                <a:gd name="connsiteX0" fmla="*/ 1591634 w 3183269"/>
                <a:gd name="connsiteY0" fmla="*/ 4499368 h 4499368"/>
                <a:gd name="connsiteX1" fmla="*/ 3154088 w 3183269"/>
                <a:gd name="connsiteY1" fmla="*/ 2527671 h 4499368"/>
                <a:gd name="connsiteX2" fmla="*/ 3169011 w 3183269"/>
                <a:gd name="connsiteY2" fmla="*/ 2428691 h 4499368"/>
                <a:gd name="connsiteX3" fmla="*/ 3171615 w 3183269"/>
                <a:gd name="connsiteY3" fmla="*/ 2416487 h 4499368"/>
                <a:gd name="connsiteX4" fmla="*/ 3172581 w 3183269"/>
                <a:gd name="connsiteY4" fmla="*/ 2405017 h 4499368"/>
                <a:gd name="connsiteX5" fmla="*/ 3177896 w 3183269"/>
                <a:gd name="connsiteY5" fmla="*/ 2369761 h 4499368"/>
                <a:gd name="connsiteX6" fmla="*/ 3179665 w 3183269"/>
                <a:gd name="connsiteY6" fmla="*/ 2320864 h 4499368"/>
                <a:gd name="connsiteX7" fmla="*/ 3183269 w 3183269"/>
                <a:gd name="connsiteY7" fmla="*/ 2278063 h 4499368"/>
                <a:gd name="connsiteX8" fmla="*/ 3182242 w 3183269"/>
                <a:gd name="connsiteY8" fmla="*/ 2249670 h 4499368"/>
                <a:gd name="connsiteX9" fmla="*/ 3183268 w 3183269"/>
                <a:gd name="connsiteY9" fmla="*/ 2221305 h 4499368"/>
                <a:gd name="connsiteX10" fmla="*/ 3179668 w 3183269"/>
                <a:gd name="connsiteY10" fmla="*/ 2178545 h 4499368"/>
                <a:gd name="connsiteX11" fmla="*/ 3177897 w 3183269"/>
                <a:gd name="connsiteY11" fmla="*/ 2129607 h 4499368"/>
                <a:gd name="connsiteX12" fmla="*/ 3172577 w 3183269"/>
                <a:gd name="connsiteY12" fmla="*/ 2094322 h 4499368"/>
                <a:gd name="connsiteX13" fmla="*/ 3171614 w 3183269"/>
                <a:gd name="connsiteY13" fmla="*/ 2082881 h 4499368"/>
                <a:gd name="connsiteX14" fmla="*/ 3169017 w 3183269"/>
                <a:gd name="connsiteY14" fmla="*/ 2070709 h 4499368"/>
                <a:gd name="connsiteX15" fmla="*/ 3154089 w 3183269"/>
                <a:gd name="connsiteY15" fmla="*/ 1971697 h 4499368"/>
                <a:gd name="connsiteX16" fmla="*/ 1591635 w 3183269"/>
                <a:gd name="connsiteY16" fmla="*/ 0 h 4499368"/>
                <a:gd name="connsiteX17" fmla="*/ 29181 w 3183269"/>
                <a:gd name="connsiteY17" fmla="*/ 1971697 h 4499368"/>
                <a:gd name="connsiteX18" fmla="*/ 14258 w 3183269"/>
                <a:gd name="connsiteY18" fmla="*/ 2070676 h 4499368"/>
                <a:gd name="connsiteX19" fmla="*/ 11654 w 3183269"/>
                <a:gd name="connsiteY19" fmla="*/ 2082881 h 4499368"/>
                <a:gd name="connsiteX20" fmla="*/ 10688 w 3183269"/>
                <a:gd name="connsiteY20" fmla="*/ 2094352 h 4499368"/>
                <a:gd name="connsiteX21" fmla="*/ 5372 w 3183269"/>
                <a:gd name="connsiteY21" fmla="*/ 2129607 h 4499368"/>
                <a:gd name="connsiteX22" fmla="*/ 3603 w 3183269"/>
                <a:gd name="connsiteY22" fmla="*/ 2178503 h 4499368"/>
                <a:gd name="connsiteX23" fmla="*/ 0 w 3183269"/>
                <a:gd name="connsiteY23" fmla="*/ 2221305 h 4499368"/>
                <a:gd name="connsiteX24" fmla="*/ 1027 w 3183269"/>
                <a:gd name="connsiteY24" fmla="*/ 2249698 h 4499368"/>
                <a:gd name="connsiteX25" fmla="*/ 1 w 3183269"/>
                <a:gd name="connsiteY25" fmla="*/ 2278063 h 4499368"/>
                <a:gd name="connsiteX26" fmla="*/ 3601 w 3183269"/>
                <a:gd name="connsiteY26" fmla="*/ 2320823 h 4499368"/>
                <a:gd name="connsiteX27" fmla="*/ 5371 w 3183269"/>
                <a:gd name="connsiteY27" fmla="*/ 2369761 h 4499368"/>
                <a:gd name="connsiteX28" fmla="*/ 10691 w 3183269"/>
                <a:gd name="connsiteY28" fmla="*/ 2405046 h 4499368"/>
                <a:gd name="connsiteX29" fmla="*/ 11655 w 3183269"/>
                <a:gd name="connsiteY29" fmla="*/ 2416487 h 4499368"/>
                <a:gd name="connsiteX30" fmla="*/ 14252 w 3183269"/>
                <a:gd name="connsiteY30" fmla="*/ 2428660 h 4499368"/>
                <a:gd name="connsiteX31" fmla="*/ 29180 w 3183269"/>
                <a:gd name="connsiteY31" fmla="*/ 2527671 h 4499368"/>
                <a:gd name="connsiteX32" fmla="*/ 1591634 w 3183269"/>
                <a:gd name="connsiteY32" fmla="*/ 4499368 h 44993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3183269" h="4499368">
                  <a:moveTo>
                    <a:pt x="1591634" y="4499368"/>
                  </a:moveTo>
                  <a:cubicBezTo>
                    <a:pt x="2599991" y="3758535"/>
                    <a:pt x="3042432" y="3069148"/>
                    <a:pt x="3154088" y="2527671"/>
                  </a:cubicBezTo>
                  <a:lnTo>
                    <a:pt x="3169011" y="2428691"/>
                  </a:lnTo>
                  <a:lnTo>
                    <a:pt x="3171615" y="2416487"/>
                  </a:lnTo>
                  <a:lnTo>
                    <a:pt x="3172581" y="2405017"/>
                  </a:lnTo>
                  <a:lnTo>
                    <a:pt x="3177896" y="2369761"/>
                  </a:lnTo>
                  <a:lnTo>
                    <a:pt x="3179665" y="2320864"/>
                  </a:lnTo>
                  <a:lnTo>
                    <a:pt x="3183269" y="2278063"/>
                  </a:lnTo>
                  <a:lnTo>
                    <a:pt x="3182242" y="2249670"/>
                  </a:lnTo>
                  <a:lnTo>
                    <a:pt x="3183268" y="2221305"/>
                  </a:lnTo>
                  <a:lnTo>
                    <a:pt x="3179668" y="2178545"/>
                  </a:lnTo>
                  <a:lnTo>
                    <a:pt x="3177897" y="2129607"/>
                  </a:lnTo>
                  <a:lnTo>
                    <a:pt x="3172577" y="2094322"/>
                  </a:lnTo>
                  <a:lnTo>
                    <a:pt x="3171614" y="2082881"/>
                  </a:lnTo>
                  <a:lnTo>
                    <a:pt x="3169017" y="2070709"/>
                  </a:lnTo>
                  <a:lnTo>
                    <a:pt x="3154089" y="1971697"/>
                  </a:lnTo>
                  <a:cubicBezTo>
                    <a:pt x="3042433" y="1430220"/>
                    <a:pt x="2599992" y="740833"/>
                    <a:pt x="1591635" y="0"/>
                  </a:cubicBezTo>
                  <a:cubicBezTo>
                    <a:pt x="583279" y="740833"/>
                    <a:pt x="140836" y="1430220"/>
                    <a:pt x="29181" y="1971697"/>
                  </a:cubicBezTo>
                  <a:lnTo>
                    <a:pt x="14258" y="2070676"/>
                  </a:lnTo>
                  <a:lnTo>
                    <a:pt x="11654" y="2082881"/>
                  </a:lnTo>
                  <a:lnTo>
                    <a:pt x="10688" y="2094352"/>
                  </a:lnTo>
                  <a:lnTo>
                    <a:pt x="5372" y="2129607"/>
                  </a:lnTo>
                  <a:lnTo>
                    <a:pt x="3603" y="2178503"/>
                  </a:lnTo>
                  <a:lnTo>
                    <a:pt x="0" y="2221305"/>
                  </a:lnTo>
                  <a:lnTo>
                    <a:pt x="1027" y="2249698"/>
                  </a:lnTo>
                  <a:lnTo>
                    <a:pt x="1" y="2278063"/>
                  </a:lnTo>
                  <a:lnTo>
                    <a:pt x="3601" y="2320823"/>
                  </a:lnTo>
                  <a:lnTo>
                    <a:pt x="5371" y="2369761"/>
                  </a:lnTo>
                  <a:lnTo>
                    <a:pt x="10691" y="2405046"/>
                  </a:lnTo>
                  <a:lnTo>
                    <a:pt x="11655" y="2416487"/>
                  </a:lnTo>
                  <a:lnTo>
                    <a:pt x="14252" y="2428660"/>
                  </a:lnTo>
                  <a:lnTo>
                    <a:pt x="29180" y="2527671"/>
                  </a:lnTo>
                  <a:cubicBezTo>
                    <a:pt x="140835" y="3069148"/>
                    <a:pt x="583278" y="3758535"/>
                    <a:pt x="1591634" y="4499368"/>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1" fromWordArt="0" anchor="ctr" anchorCtr="0" forceAA="0" compatLnSpc="1">
              <a:prstTxWarp prst="textNoShape">
                <a:avLst/>
              </a:prstTxWarp>
              <a:noAutofit/>
            </a:bodyPr>
            <a:lstStyle/>
            <a:p>
              <a:pPr algn="ctr"/>
              <a:endParaRPr lang="en-US"/>
            </a:p>
          </p:txBody>
        </p:sp>
      </p:grpSp>
      <p:sp>
        <p:nvSpPr>
          <p:cNvPr id="37" name="Rectangle 33">
            <a:extLst>
              <a:ext uri="{FF2B5EF4-FFF2-40B4-BE49-F238E27FC236}">
                <a16:creationId xmlns:a16="http://schemas.microsoft.com/office/drawing/2014/main" id="{38DB338B-F49E-F72B-2B7A-9A81542A5941}"/>
              </a:ext>
            </a:extLst>
          </p:cNvPr>
          <p:cNvSpPr/>
          <p:nvPr/>
        </p:nvSpPr>
        <p:spPr>
          <a:xfrm>
            <a:off x="355861" y="2366906"/>
            <a:ext cx="3207006" cy="1200329"/>
          </a:xfrm>
          <a:prstGeom prst="rect">
            <a:avLst/>
          </a:prstGeom>
        </p:spPr>
        <p:txBody>
          <a:bodyPr wrap="square" lIns="0" rIns="0" anchor="ctr">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lang="en-US" dirty="0">
                <a:solidFill>
                  <a:srgbClr val="000000"/>
                </a:solidFill>
                <a:latin typeface="Cocon® Next Arabic" panose="020A0503020102020204" pitchFamily="18" charset="-78"/>
                <a:ea typeface="Cocon® Next Arabic" panose="020A0503020102020204" pitchFamily="18" charset="-78"/>
                <a:cs typeface="Cocon® Next Arabic" panose="020A0503020102020204" pitchFamily="18" charset="-78"/>
              </a:rPr>
              <a:t>When choosing a business form, you should consult certain professionals. Who should you consult? </a:t>
            </a:r>
          </a:p>
        </p:txBody>
      </p:sp>
      <p:sp>
        <p:nvSpPr>
          <p:cNvPr id="38" name="Rectangle 33">
            <a:extLst>
              <a:ext uri="{FF2B5EF4-FFF2-40B4-BE49-F238E27FC236}">
                <a16:creationId xmlns:a16="http://schemas.microsoft.com/office/drawing/2014/main" id="{D64BF728-E6BB-1F18-7AD8-A72699F2B602}"/>
              </a:ext>
            </a:extLst>
          </p:cNvPr>
          <p:cNvSpPr/>
          <p:nvPr/>
        </p:nvSpPr>
        <p:spPr>
          <a:xfrm>
            <a:off x="2595627" y="4046415"/>
            <a:ext cx="465608" cy="400110"/>
          </a:xfrm>
          <a:prstGeom prst="rect">
            <a:avLst/>
          </a:prstGeom>
        </p:spPr>
        <p:txBody>
          <a:bodyPr wrap="square" lIns="0" rIns="0" anchor="ctr">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lang="en-US" sz="2000" dirty="0">
                <a:solidFill>
                  <a:schemeClr val="bg1"/>
                </a:solidFill>
                <a:latin typeface="Cocon® Next Arabic" panose="020A0503020102020204" pitchFamily="18" charset="-78"/>
                <a:ea typeface="Cocon® Next Arabic" panose="020A0503020102020204" pitchFamily="18" charset="-78"/>
                <a:cs typeface="Cocon® Next Arabic" panose="020A0503020102020204" pitchFamily="18" charset="-78"/>
              </a:rPr>
              <a:t>1</a:t>
            </a:r>
            <a:endParaRPr kumimoji="0" lang="en-US" sz="2000" b="0" i="0" u="none" strike="noStrike" kern="1200" cap="none" spc="0" normalizeH="0" baseline="0" noProof="0" dirty="0">
              <a:ln>
                <a:noFill/>
              </a:ln>
              <a:solidFill>
                <a:schemeClr val="bg1"/>
              </a:solidFill>
              <a:effectLst/>
              <a:uLnTx/>
              <a:uFillTx/>
              <a:latin typeface="Cocon® Next Arabic" panose="020A0503020102020204" pitchFamily="18" charset="-78"/>
              <a:ea typeface="Cocon® Next Arabic" panose="020A0503020102020204" pitchFamily="18" charset="-78"/>
              <a:cs typeface="Cocon® Next Arabic" panose="020A0503020102020204" pitchFamily="18" charset="-78"/>
            </a:endParaRPr>
          </a:p>
        </p:txBody>
      </p:sp>
      <p:sp>
        <p:nvSpPr>
          <p:cNvPr id="39" name="Rectangle 33">
            <a:extLst>
              <a:ext uri="{FF2B5EF4-FFF2-40B4-BE49-F238E27FC236}">
                <a16:creationId xmlns:a16="http://schemas.microsoft.com/office/drawing/2014/main" id="{8E33DB5A-D8E5-E288-CC88-BA642EA391A9}"/>
              </a:ext>
            </a:extLst>
          </p:cNvPr>
          <p:cNvSpPr/>
          <p:nvPr/>
        </p:nvSpPr>
        <p:spPr>
          <a:xfrm>
            <a:off x="4260163" y="5416164"/>
            <a:ext cx="465608" cy="400110"/>
          </a:xfrm>
          <a:prstGeom prst="rect">
            <a:avLst/>
          </a:prstGeom>
        </p:spPr>
        <p:txBody>
          <a:bodyPr wrap="square" lIns="0" rIns="0" anchor="ctr">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lang="en-US" sz="2000" dirty="0">
                <a:solidFill>
                  <a:schemeClr val="bg1"/>
                </a:solidFill>
                <a:latin typeface="Cocon® Next Arabic" panose="020A0503020102020204" pitchFamily="18" charset="-78"/>
                <a:ea typeface="Cocon® Next Arabic" panose="020A0503020102020204" pitchFamily="18" charset="-78"/>
                <a:cs typeface="Cocon® Next Arabic" panose="020A0503020102020204" pitchFamily="18" charset="-78"/>
              </a:rPr>
              <a:t>2</a:t>
            </a:r>
            <a:endParaRPr kumimoji="0" lang="en-US" sz="2000" b="0" i="0" u="none" strike="noStrike" kern="1200" cap="none" spc="0" normalizeH="0" baseline="0" noProof="0" dirty="0">
              <a:ln>
                <a:noFill/>
              </a:ln>
              <a:solidFill>
                <a:schemeClr val="bg1"/>
              </a:solidFill>
              <a:effectLst/>
              <a:uLnTx/>
              <a:uFillTx/>
              <a:latin typeface="Cocon® Next Arabic" panose="020A0503020102020204" pitchFamily="18" charset="-78"/>
              <a:ea typeface="Cocon® Next Arabic" panose="020A0503020102020204" pitchFamily="18" charset="-78"/>
              <a:cs typeface="Cocon® Next Arabic" panose="020A0503020102020204" pitchFamily="18" charset="-78"/>
            </a:endParaRPr>
          </a:p>
        </p:txBody>
      </p:sp>
      <p:sp>
        <p:nvSpPr>
          <p:cNvPr id="42" name="Rectangle 33">
            <a:extLst>
              <a:ext uri="{FF2B5EF4-FFF2-40B4-BE49-F238E27FC236}">
                <a16:creationId xmlns:a16="http://schemas.microsoft.com/office/drawing/2014/main" id="{67203D9C-7ED5-478D-D46D-D33E9B74D03F}"/>
              </a:ext>
            </a:extLst>
          </p:cNvPr>
          <p:cNvSpPr/>
          <p:nvPr/>
        </p:nvSpPr>
        <p:spPr>
          <a:xfrm>
            <a:off x="5955912" y="2406624"/>
            <a:ext cx="465608" cy="400110"/>
          </a:xfrm>
          <a:prstGeom prst="rect">
            <a:avLst/>
          </a:prstGeom>
        </p:spPr>
        <p:txBody>
          <a:bodyPr wrap="square" lIns="0" rIns="0" anchor="ctr">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lang="en-US" sz="2000" dirty="0">
                <a:solidFill>
                  <a:schemeClr val="tx1">
                    <a:lumMod val="60000"/>
                    <a:lumOff val="40000"/>
                  </a:schemeClr>
                </a:solidFill>
                <a:latin typeface="Cocon® Next Arabic" panose="020A0503020102020204" pitchFamily="18" charset="-78"/>
                <a:ea typeface="Cocon® Next Arabic" panose="020A0503020102020204" pitchFamily="18" charset="-78"/>
                <a:cs typeface="Cocon® Next Arabic" panose="020A0503020102020204" pitchFamily="18" charset="-78"/>
              </a:rPr>
              <a:t>3</a:t>
            </a:r>
            <a:endParaRPr kumimoji="0" lang="en-US" sz="2000" b="0" i="0" u="none" strike="noStrike" kern="1200" cap="none" spc="0" normalizeH="0" baseline="0" noProof="0" dirty="0">
              <a:ln>
                <a:noFill/>
              </a:ln>
              <a:solidFill>
                <a:schemeClr val="tx1">
                  <a:lumMod val="60000"/>
                  <a:lumOff val="40000"/>
                </a:schemeClr>
              </a:solidFill>
              <a:effectLst/>
              <a:uLnTx/>
              <a:uFillTx/>
              <a:latin typeface="Cocon® Next Arabic" panose="020A0503020102020204" pitchFamily="18" charset="-78"/>
              <a:ea typeface="Cocon® Next Arabic" panose="020A0503020102020204" pitchFamily="18" charset="-78"/>
              <a:cs typeface="Cocon® Next Arabic" panose="020A0503020102020204" pitchFamily="18" charset="-78"/>
            </a:endParaRPr>
          </a:p>
        </p:txBody>
      </p:sp>
      <p:sp>
        <p:nvSpPr>
          <p:cNvPr id="44" name="Rectangle 33">
            <a:extLst>
              <a:ext uri="{FF2B5EF4-FFF2-40B4-BE49-F238E27FC236}">
                <a16:creationId xmlns:a16="http://schemas.microsoft.com/office/drawing/2014/main" id="{8BFB119E-8E28-34C1-53AB-95C2A554510A}"/>
              </a:ext>
            </a:extLst>
          </p:cNvPr>
          <p:cNvSpPr/>
          <p:nvPr/>
        </p:nvSpPr>
        <p:spPr>
          <a:xfrm>
            <a:off x="7445429" y="3468916"/>
            <a:ext cx="465608" cy="400110"/>
          </a:xfrm>
          <a:prstGeom prst="rect">
            <a:avLst/>
          </a:prstGeom>
        </p:spPr>
        <p:txBody>
          <a:bodyPr wrap="square" lIns="0" rIns="0" anchor="ctr">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lang="en-US" sz="2000" dirty="0">
                <a:solidFill>
                  <a:schemeClr val="tx1">
                    <a:lumMod val="60000"/>
                    <a:lumOff val="40000"/>
                  </a:schemeClr>
                </a:solidFill>
                <a:latin typeface="Cocon® Next Arabic" panose="020A0503020102020204" pitchFamily="18" charset="-78"/>
                <a:ea typeface="Cocon® Next Arabic" panose="020A0503020102020204" pitchFamily="18" charset="-78"/>
                <a:cs typeface="Cocon® Next Arabic" panose="020A0503020102020204" pitchFamily="18" charset="-78"/>
              </a:rPr>
              <a:t>4</a:t>
            </a:r>
            <a:endParaRPr kumimoji="0" lang="en-US" sz="2000" b="0" i="0" u="none" strike="noStrike" kern="1200" cap="none" spc="0" normalizeH="0" baseline="0" noProof="0" dirty="0">
              <a:ln>
                <a:noFill/>
              </a:ln>
              <a:solidFill>
                <a:schemeClr val="tx1">
                  <a:lumMod val="60000"/>
                  <a:lumOff val="40000"/>
                </a:schemeClr>
              </a:solidFill>
              <a:effectLst/>
              <a:uLnTx/>
              <a:uFillTx/>
              <a:latin typeface="Cocon® Next Arabic" panose="020A0503020102020204" pitchFamily="18" charset="-78"/>
              <a:ea typeface="Cocon® Next Arabic" panose="020A0503020102020204" pitchFamily="18" charset="-78"/>
              <a:cs typeface="Cocon® Next Arabic" panose="020A0503020102020204" pitchFamily="18" charset="-78"/>
            </a:endParaRPr>
          </a:p>
        </p:txBody>
      </p:sp>
      <p:sp>
        <p:nvSpPr>
          <p:cNvPr id="47" name="Rectangle 33">
            <a:extLst>
              <a:ext uri="{FF2B5EF4-FFF2-40B4-BE49-F238E27FC236}">
                <a16:creationId xmlns:a16="http://schemas.microsoft.com/office/drawing/2014/main" id="{D54559FD-32DD-EA04-00CD-5FF894C3CDF2}"/>
              </a:ext>
            </a:extLst>
          </p:cNvPr>
          <p:cNvSpPr/>
          <p:nvPr/>
        </p:nvSpPr>
        <p:spPr>
          <a:xfrm>
            <a:off x="5355483" y="5690862"/>
            <a:ext cx="4320800" cy="923330"/>
          </a:xfrm>
          <a:prstGeom prst="rect">
            <a:avLst/>
          </a:prstGeom>
        </p:spPr>
        <p:txBody>
          <a:bodyPr wrap="square" lIns="0" rIns="0" anchor="ctr">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lang="en-US" dirty="0">
                <a:solidFill>
                  <a:srgbClr val="000000"/>
                </a:solidFill>
                <a:latin typeface="Cocon® Next Arabic" panose="020A0503020102020204" pitchFamily="18" charset="-78"/>
                <a:ea typeface="Cocon® Next Arabic" panose="020A0503020102020204" pitchFamily="18" charset="-78"/>
                <a:cs typeface="Cocon® Next Arabic" panose="020A0503020102020204" pitchFamily="18" charset="-78"/>
              </a:rPr>
              <a:t>If the business entity expects to hold real estate, should you make it a corporation or LLC as the business structure?</a:t>
            </a:r>
          </a:p>
        </p:txBody>
      </p:sp>
      <p:sp>
        <p:nvSpPr>
          <p:cNvPr id="56" name="Rectangle 33">
            <a:extLst>
              <a:ext uri="{FF2B5EF4-FFF2-40B4-BE49-F238E27FC236}">
                <a16:creationId xmlns:a16="http://schemas.microsoft.com/office/drawing/2014/main" id="{AAEE9C24-867E-61AB-268E-5E3C5173AF0A}"/>
              </a:ext>
            </a:extLst>
          </p:cNvPr>
          <p:cNvSpPr/>
          <p:nvPr/>
        </p:nvSpPr>
        <p:spPr>
          <a:xfrm>
            <a:off x="4313304" y="1183474"/>
            <a:ext cx="3093958" cy="584775"/>
          </a:xfrm>
          <a:prstGeom prst="rect">
            <a:avLst/>
          </a:prstGeom>
        </p:spPr>
        <p:txBody>
          <a:bodyPr wrap="square" lIns="0" rIns="0" anchor="ctr">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lang="en-US" sz="1600" dirty="0">
                <a:solidFill>
                  <a:srgbClr val="000000"/>
                </a:solidFill>
                <a:latin typeface="Cocon® Next Arabic" panose="020A0503020102020204" pitchFamily="18" charset="-78"/>
                <a:ea typeface="Cocon® Next Arabic" panose="020A0503020102020204" pitchFamily="18" charset="-78"/>
                <a:cs typeface="Cocon® Next Arabic" panose="020A0503020102020204" pitchFamily="18" charset="-78"/>
              </a:rPr>
              <a:t>What sort of business structure is for people who can work alone? </a:t>
            </a:r>
          </a:p>
        </p:txBody>
      </p:sp>
      <p:sp>
        <p:nvSpPr>
          <p:cNvPr id="57" name="Rectangle 33">
            <a:extLst>
              <a:ext uri="{FF2B5EF4-FFF2-40B4-BE49-F238E27FC236}">
                <a16:creationId xmlns:a16="http://schemas.microsoft.com/office/drawing/2014/main" id="{2CAD4701-5598-6A4E-B956-D2CC0ADBCC8F}"/>
              </a:ext>
            </a:extLst>
          </p:cNvPr>
          <p:cNvSpPr/>
          <p:nvPr/>
        </p:nvSpPr>
        <p:spPr>
          <a:xfrm>
            <a:off x="8358219" y="3227102"/>
            <a:ext cx="3431909" cy="1200329"/>
          </a:xfrm>
          <a:prstGeom prst="rect">
            <a:avLst/>
          </a:prstGeom>
        </p:spPr>
        <p:txBody>
          <a:bodyPr wrap="square" lIns="0" rIns="0" anchor="ctr">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lang="en-US" dirty="0">
                <a:solidFill>
                  <a:srgbClr val="000000"/>
                </a:solidFill>
                <a:latin typeface="Cocon® Next Arabic" panose="020A0503020102020204" pitchFamily="18" charset="-78"/>
                <a:ea typeface="Cocon® Next Arabic" panose="020A0503020102020204" pitchFamily="18" charset="-78"/>
                <a:cs typeface="Cocon® Next Arabic" panose="020A0503020102020204" pitchFamily="18" charset="-78"/>
              </a:rPr>
              <a:t>What sort of business structure is for people who need the skills of a friend or a brother, and funding from others? </a:t>
            </a:r>
          </a:p>
        </p:txBody>
      </p:sp>
    </p:spTree>
    <p:extLst>
      <p:ext uri="{BB962C8B-B14F-4D97-AF65-F5344CB8AC3E}">
        <p14:creationId xmlns:p14="http://schemas.microsoft.com/office/powerpoint/2010/main" val="2714816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5" fill="hold" grpId="0" nodeType="after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randombar(vertical)">
                                      <p:cBhvr>
                                        <p:cTn id="7" dur="150"/>
                                        <p:tgtEl>
                                          <p:spTgt spid="48"/>
                                        </p:tgtEl>
                                      </p:cBhvr>
                                    </p:animEffect>
                                  </p:childTnLst>
                                </p:cTn>
                              </p:par>
                            </p:childTnLst>
                          </p:cTn>
                        </p:par>
                        <p:par>
                          <p:cTn id="8" fill="hold">
                            <p:stCondLst>
                              <p:cond delay="150"/>
                            </p:stCondLst>
                            <p:childTnLst>
                              <p:par>
                                <p:cTn id="9" presetID="14" presetClass="entr" presetSubtype="5" fill="hold" grpId="0" nodeType="afterEffect">
                                  <p:stCondLst>
                                    <p:cond delay="0"/>
                                  </p:stCondLst>
                                  <p:childTnLst>
                                    <p:set>
                                      <p:cBhvr>
                                        <p:cTn id="10" dur="1" fill="hold">
                                          <p:stCondLst>
                                            <p:cond delay="0"/>
                                          </p:stCondLst>
                                        </p:cTn>
                                        <p:tgtEl>
                                          <p:spTgt spid="49"/>
                                        </p:tgtEl>
                                        <p:attrNameLst>
                                          <p:attrName>style.visibility</p:attrName>
                                        </p:attrNameLst>
                                      </p:cBhvr>
                                      <p:to>
                                        <p:strVal val="visible"/>
                                      </p:to>
                                    </p:set>
                                    <p:animEffect transition="in" filter="randombar(vertical)">
                                      <p:cBhvr>
                                        <p:cTn id="11" dur="150"/>
                                        <p:tgtEl>
                                          <p:spTgt spid="49"/>
                                        </p:tgtEl>
                                      </p:cBhvr>
                                    </p:animEffect>
                                  </p:childTnLst>
                                </p:cTn>
                              </p:par>
                            </p:childTnLst>
                          </p:cTn>
                        </p:par>
                        <p:par>
                          <p:cTn id="12" fill="hold">
                            <p:stCondLst>
                              <p:cond delay="300"/>
                            </p:stCondLst>
                            <p:childTnLst>
                              <p:par>
                                <p:cTn id="13" presetID="14" presetClass="entr" presetSubtype="5" fill="hold" grpId="0" nodeType="afterEffect">
                                  <p:stCondLst>
                                    <p:cond delay="0"/>
                                  </p:stCondLst>
                                  <p:childTnLst>
                                    <p:set>
                                      <p:cBhvr>
                                        <p:cTn id="14" dur="1" fill="hold">
                                          <p:stCondLst>
                                            <p:cond delay="0"/>
                                          </p:stCondLst>
                                        </p:cTn>
                                        <p:tgtEl>
                                          <p:spTgt spid="50"/>
                                        </p:tgtEl>
                                        <p:attrNameLst>
                                          <p:attrName>style.visibility</p:attrName>
                                        </p:attrNameLst>
                                      </p:cBhvr>
                                      <p:to>
                                        <p:strVal val="visible"/>
                                      </p:to>
                                    </p:set>
                                    <p:animEffect transition="in" filter="randombar(vertical)">
                                      <p:cBhvr>
                                        <p:cTn id="15" dur="150"/>
                                        <p:tgtEl>
                                          <p:spTgt spid="50"/>
                                        </p:tgtEl>
                                      </p:cBhvr>
                                    </p:animEffect>
                                  </p:childTnLst>
                                </p:cTn>
                              </p:par>
                            </p:childTnLst>
                          </p:cTn>
                        </p:par>
                        <p:par>
                          <p:cTn id="16" fill="hold">
                            <p:stCondLst>
                              <p:cond delay="450"/>
                            </p:stCondLst>
                            <p:childTnLst>
                              <p:par>
                                <p:cTn id="17" presetID="14" presetClass="entr" presetSubtype="5" fill="hold" grpId="0" nodeType="afterEffect">
                                  <p:stCondLst>
                                    <p:cond delay="0"/>
                                  </p:stCondLst>
                                  <p:childTnLst>
                                    <p:set>
                                      <p:cBhvr>
                                        <p:cTn id="18" dur="1" fill="hold">
                                          <p:stCondLst>
                                            <p:cond delay="0"/>
                                          </p:stCondLst>
                                        </p:cTn>
                                        <p:tgtEl>
                                          <p:spTgt spid="51"/>
                                        </p:tgtEl>
                                        <p:attrNameLst>
                                          <p:attrName>style.visibility</p:attrName>
                                        </p:attrNameLst>
                                      </p:cBhvr>
                                      <p:to>
                                        <p:strVal val="visible"/>
                                      </p:to>
                                    </p:set>
                                    <p:animEffect transition="in" filter="randombar(vertical)">
                                      <p:cBhvr>
                                        <p:cTn id="19" dur="150"/>
                                        <p:tgtEl>
                                          <p:spTgt spid="51"/>
                                        </p:tgtEl>
                                      </p:cBhvr>
                                    </p:animEffect>
                                  </p:childTnLst>
                                </p:cTn>
                              </p:par>
                            </p:childTnLst>
                          </p:cTn>
                        </p:par>
                        <p:par>
                          <p:cTn id="20" fill="hold">
                            <p:stCondLst>
                              <p:cond delay="600"/>
                            </p:stCondLst>
                            <p:childTnLst>
                              <p:par>
                                <p:cTn id="21" presetID="41" presetClass="entr" presetSubtype="0" fill="hold" grpId="0" nodeType="afterEffect">
                                  <p:stCondLst>
                                    <p:cond delay="0"/>
                                  </p:stCondLst>
                                  <p:iterate type="lt">
                                    <p:tmPct val="10000"/>
                                  </p:iterate>
                                  <p:childTnLst>
                                    <p:set>
                                      <p:cBhvr>
                                        <p:cTn id="22" dur="1" fill="hold">
                                          <p:stCondLst>
                                            <p:cond delay="0"/>
                                          </p:stCondLst>
                                        </p:cTn>
                                        <p:tgtEl>
                                          <p:spTgt spid="36"/>
                                        </p:tgtEl>
                                        <p:attrNameLst>
                                          <p:attrName>style.visibility</p:attrName>
                                        </p:attrNameLst>
                                      </p:cBhvr>
                                      <p:to>
                                        <p:strVal val="visible"/>
                                      </p:to>
                                    </p:set>
                                    <p:anim calcmode="lin" valueType="num">
                                      <p:cBhvr>
                                        <p:cTn id="23" dur="250" fill="hold"/>
                                        <p:tgtEl>
                                          <p:spTgt spid="36"/>
                                        </p:tgtEl>
                                        <p:attrNameLst>
                                          <p:attrName>ppt_x</p:attrName>
                                        </p:attrNameLst>
                                      </p:cBhvr>
                                      <p:tavLst>
                                        <p:tav tm="0">
                                          <p:val>
                                            <p:strVal val="#ppt_x"/>
                                          </p:val>
                                        </p:tav>
                                        <p:tav tm="50000">
                                          <p:val>
                                            <p:strVal val="#ppt_x+.1"/>
                                          </p:val>
                                        </p:tav>
                                        <p:tav tm="100000">
                                          <p:val>
                                            <p:strVal val="#ppt_x"/>
                                          </p:val>
                                        </p:tav>
                                      </p:tavLst>
                                    </p:anim>
                                    <p:anim calcmode="lin" valueType="num">
                                      <p:cBhvr>
                                        <p:cTn id="24" dur="250" fill="hold"/>
                                        <p:tgtEl>
                                          <p:spTgt spid="36"/>
                                        </p:tgtEl>
                                        <p:attrNameLst>
                                          <p:attrName>ppt_y</p:attrName>
                                        </p:attrNameLst>
                                      </p:cBhvr>
                                      <p:tavLst>
                                        <p:tav tm="0">
                                          <p:val>
                                            <p:strVal val="#ppt_y"/>
                                          </p:val>
                                        </p:tav>
                                        <p:tav tm="100000">
                                          <p:val>
                                            <p:strVal val="#ppt_y"/>
                                          </p:val>
                                        </p:tav>
                                      </p:tavLst>
                                    </p:anim>
                                    <p:anim calcmode="lin" valueType="num">
                                      <p:cBhvr>
                                        <p:cTn id="25" dur="250" fill="hold"/>
                                        <p:tgtEl>
                                          <p:spTgt spid="36"/>
                                        </p:tgtEl>
                                        <p:attrNameLst>
                                          <p:attrName>ppt_h</p:attrName>
                                        </p:attrNameLst>
                                      </p:cBhvr>
                                      <p:tavLst>
                                        <p:tav tm="0">
                                          <p:val>
                                            <p:strVal val="#ppt_h/10"/>
                                          </p:val>
                                        </p:tav>
                                        <p:tav tm="50000">
                                          <p:val>
                                            <p:strVal val="#ppt_h+.01"/>
                                          </p:val>
                                        </p:tav>
                                        <p:tav tm="100000">
                                          <p:val>
                                            <p:strVal val="#ppt_h"/>
                                          </p:val>
                                        </p:tav>
                                      </p:tavLst>
                                    </p:anim>
                                    <p:anim calcmode="lin" valueType="num">
                                      <p:cBhvr>
                                        <p:cTn id="26" dur="250" fill="hold"/>
                                        <p:tgtEl>
                                          <p:spTgt spid="36"/>
                                        </p:tgtEl>
                                        <p:attrNameLst>
                                          <p:attrName>ppt_w</p:attrName>
                                        </p:attrNameLst>
                                      </p:cBhvr>
                                      <p:tavLst>
                                        <p:tav tm="0">
                                          <p:val>
                                            <p:strVal val="#ppt_w/10"/>
                                          </p:val>
                                        </p:tav>
                                        <p:tav tm="50000">
                                          <p:val>
                                            <p:strVal val="#ppt_w+.01"/>
                                          </p:val>
                                        </p:tav>
                                        <p:tav tm="100000">
                                          <p:val>
                                            <p:strVal val="#ppt_w"/>
                                          </p:val>
                                        </p:tav>
                                      </p:tavLst>
                                    </p:anim>
                                    <p:animEffect transition="in" filter="fade">
                                      <p:cBhvr>
                                        <p:cTn id="27" dur="250" tmFilter="0,0; .5, 1; 1, 1"/>
                                        <p:tgtEl>
                                          <p:spTgt spid="36"/>
                                        </p:tgtEl>
                                      </p:cBhvr>
                                    </p:animEffect>
                                  </p:childTnLst>
                                </p:cTn>
                              </p:par>
                              <p:par>
                                <p:cTn id="28" presetID="41" presetClass="entr" presetSubtype="0" fill="hold" grpId="0" nodeType="withEffect">
                                  <p:stCondLst>
                                    <p:cond delay="0"/>
                                  </p:stCondLst>
                                  <p:iterate type="lt">
                                    <p:tmPct val="10000"/>
                                  </p:iterate>
                                  <p:childTnLst>
                                    <p:set>
                                      <p:cBhvr>
                                        <p:cTn id="29" dur="1" fill="hold">
                                          <p:stCondLst>
                                            <p:cond delay="0"/>
                                          </p:stCondLst>
                                        </p:cTn>
                                        <p:tgtEl>
                                          <p:spTgt spid="38"/>
                                        </p:tgtEl>
                                        <p:attrNameLst>
                                          <p:attrName>style.visibility</p:attrName>
                                        </p:attrNameLst>
                                      </p:cBhvr>
                                      <p:to>
                                        <p:strVal val="visible"/>
                                      </p:to>
                                    </p:set>
                                    <p:anim calcmode="lin" valueType="num">
                                      <p:cBhvr>
                                        <p:cTn id="30" dur="150" fill="hold"/>
                                        <p:tgtEl>
                                          <p:spTgt spid="38"/>
                                        </p:tgtEl>
                                        <p:attrNameLst>
                                          <p:attrName>ppt_x</p:attrName>
                                        </p:attrNameLst>
                                      </p:cBhvr>
                                      <p:tavLst>
                                        <p:tav tm="0">
                                          <p:val>
                                            <p:strVal val="#ppt_x"/>
                                          </p:val>
                                        </p:tav>
                                        <p:tav tm="50000">
                                          <p:val>
                                            <p:strVal val="#ppt_x+.1"/>
                                          </p:val>
                                        </p:tav>
                                        <p:tav tm="100000">
                                          <p:val>
                                            <p:strVal val="#ppt_x"/>
                                          </p:val>
                                        </p:tav>
                                      </p:tavLst>
                                    </p:anim>
                                    <p:anim calcmode="lin" valueType="num">
                                      <p:cBhvr>
                                        <p:cTn id="31" dur="150" fill="hold"/>
                                        <p:tgtEl>
                                          <p:spTgt spid="38"/>
                                        </p:tgtEl>
                                        <p:attrNameLst>
                                          <p:attrName>ppt_y</p:attrName>
                                        </p:attrNameLst>
                                      </p:cBhvr>
                                      <p:tavLst>
                                        <p:tav tm="0">
                                          <p:val>
                                            <p:strVal val="#ppt_y"/>
                                          </p:val>
                                        </p:tav>
                                        <p:tav tm="100000">
                                          <p:val>
                                            <p:strVal val="#ppt_y"/>
                                          </p:val>
                                        </p:tav>
                                      </p:tavLst>
                                    </p:anim>
                                    <p:anim calcmode="lin" valueType="num">
                                      <p:cBhvr>
                                        <p:cTn id="32" dur="150" fill="hold"/>
                                        <p:tgtEl>
                                          <p:spTgt spid="38"/>
                                        </p:tgtEl>
                                        <p:attrNameLst>
                                          <p:attrName>ppt_h</p:attrName>
                                        </p:attrNameLst>
                                      </p:cBhvr>
                                      <p:tavLst>
                                        <p:tav tm="0">
                                          <p:val>
                                            <p:strVal val="#ppt_h/10"/>
                                          </p:val>
                                        </p:tav>
                                        <p:tav tm="50000">
                                          <p:val>
                                            <p:strVal val="#ppt_h+.01"/>
                                          </p:val>
                                        </p:tav>
                                        <p:tav tm="100000">
                                          <p:val>
                                            <p:strVal val="#ppt_h"/>
                                          </p:val>
                                        </p:tav>
                                      </p:tavLst>
                                    </p:anim>
                                    <p:anim calcmode="lin" valueType="num">
                                      <p:cBhvr>
                                        <p:cTn id="33" dur="150" fill="hold"/>
                                        <p:tgtEl>
                                          <p:spTgt spid="38"/>
                                        </p:tgtEl>
                                        <p:attrNameLst>
                                          <p:attrName>ppt_w</p:attrName>
                                        </p:attrNameLst>
                                      </p:cBhvr>
                                      <p:tavLst>
                                        <p:tav tm="0">
                                          <p:val>
                                            <p:strVal val="#ppt_w/10"/>
                                          </p:val>
                                        </p:tav>
                                        <p:tav tm="50000">
                                          <p:val>
                                            <p:strVal val="#ppt_w+.01"/>
                                          </p:val>
                                        </p:tav>
                                        <p:tav tm="100000">
                                          <p:val>
                                            <p:strVal val="#ppt_w"/>
                                          </p:val>
                                        </p:tav>
                                      </p:tavLst>
                                    </p:anim>
                                    <p:animEffect transition="in" filter="fade">
                                      <p:cBhvr>
                                        <p:cTn id="34" dur="150" tmFilter="0,0; .5, 1; 1, 1"/>
                                        <p:tgtEl>
                                          <p:spTgt spid="38"/>
                                        </p:tgtEl>
                                      </p:cBhvr>
                                    </p:animEffect>
                                  </p:childTnLst>
                                </p:cTn>
                              </p:par>
                              <p:par>
                                <p:cTn id="35" presetID="41" presetClass="entr" presetSubtype="0" fill="hold" grpId="0" nodeType="withEffect">
                                  <p:stCondLst>
                                    <p:cond delay="0"/>
                                  </p:stCondLst>
                                  <p:iterate type="lt">
                                    <p:tmPct val="10000"/>
                                  </p:iterate>
                                  <p:childTnLst>
                                    <p:set>
                                      <p:cBhvr>
                                        <p:cTn id="36" dur="1" fill="hold">
                                          <p:stCondLst>
                                            <p:cond delay="0"/>
                                          </p:stCondLst>
                                        </p:cTn>
                                        <p:tgtEl>
                                          <p:spTgt spid="39"/>
                                        </p:tgtEl>
                                        <p:attrNameLst>
                                          <p:attrName>style.visibility</p:attrName>
                                        </p:attrNameLst>
                                      </p:cBhvr>
                                      <p:to>
                                        <p:strVal val="visible"/>
                                      </p:to>
                                    </p:set>
                                    <p:anim calcmode="lin" valueType="num">
                                      <p:cBhvr>
                                        <p:cTn id="37" dur="150" fill="hold"/>
                                        <p:tgtEl>
                                          <p:spTgt spid="39"/>
                                        </p:tgtEl>
                                        <p:attrNameLst>
                                          <p:attrName>ppt_x</p:attrName>
                                        </p:attrNameLst>
                                      </p:cBhvr>
                                      <p:tavLst>
                                        <p:tav tm="0">
                                          <p:val>
                                            <p:strVal val="#ppt_x"/>
                                          </p:val>
                                        </p:tav>
                                        <p:tav tm="50000">
                                          <p:val>
                                            <p:strVal val="#ppt_x+.1"/>
                                          </p:val>
                                        </p:tav>
                                        <p:tav tm="100000">
                                          <p:val>
                                            <p:strVal val="#ppt_x"/>
                                          </p:val>
                                        </p:tav>
                                      </p:tavLst>
                                    </p:anim>
                                    <p:anim calcmode="lin" valueType="num">
                                      <p:cBhvr>
                                        <p:cTn id="38" dur="150" fill="hold"/>
                                        <p:tgtEl>
                                          <p:spTgt spid="39"/>
                                        </p:tgtEl>
                                        <p:attrNameLst>
                                          <p:attrName>ppt_y</p:attrName>
                                        </p:attrNameLst>
                                      </p:cBhvr>
                                      <p:tavLst>
                                        <p:tav tm="0">
                                          <p:val>
                                            <p:strVal val="#ppt_y"/>
                                          </p:val>
                                        </p:tav>
                                        <p:tav tm="100000">
                                          <p:val>
                                            <p:strVal val="#ppt_y"/>
                                          </p:val>
                                        </p:tav>
                                      </p:tavLst>
                                    </p:anim>
                                    <p:anim calcmode="lin" valueType="num">
                                      <p:cBhvr>
                                        <p:cTn id="39" dur="150" fill="hold"/>
                                        <p:tgtEl>
                                          <p:spTgt spid="39"/>
                                        </p:tgtEl>
                                        <p:attrNameLst>
                                          <p:attrName>ppt_h</p:attrName>
                                        </p:attrNameLst>
                                      </p:cBhvr>
                                      <p:tavLst>
                                        <p:tav tm="0">
                                          <p:val>
                                            <p:strVal val="#ppt_h/10"/>
                                          </p:val>
                                        </p:tav>
                                        <p:tav tm="50000">
                                          <p:val>
                                            <p:strVal val="#ppt_h+.01"/>
                                          </p:val>
                                        </p:tav>
                                        <p:tav tm="100000">
                                          <p:val>
                                            <p:strVal val="#ppt_h"/>
                                          </p:val>
                                        </p:tav>
                                      </p:tavLst>
                                    </p:anim>
                                    <p:anim calcmode="lin" valueType="num">
                                      <p:cBhvr>
                                        <p:cTn id="40" dur="150" fill="hold"/>
                                        <p:tgtEl>
                                          <p:spTgt spid="39"/>
                                        </p:tgtEl>
                                        <p:attrNameLst>
                                          <p:attrName>ppt_w</p:attrName>
                                        </p:attrNameLst>
                                      </p:cBhvr>
                                      <p:tavLst>
                                        <p:tav tm="0">
                                          <p:val>
                                            <p:strVal val="#ppt_w/10"/>
                                          </p:val>
                                        </p:tav>
                                        <p:tav tm="50000">
                                          <p:val>
                                            <p:strVal val="#ppt_w+.01"/>
                                          </p:val>
                                        </p:tav>
                                        <p:tav tm="100000">
                                          <p:val>
                                            <p:strVal val="#ppt_w"/>
                                          </p:val>
                                        </p:tav>
                                      </p:tavLst>
                                    </p:anim>
                                    <p:animEffect transition="in" filter="fade">
                                      <p:cBhvr>
                                        <p:cTn id="41" dur="150" tmFilter="0,0; .5, 1; 1, 1"/>
                                        <p:tgtEl>
                                          <p:spTgt spid="39"/>
                                        </p:tgtEl>
                                      </p:cBhvr>
                                    </p:animEffect>
                                  </p:childTnLst>
                                </p:cTn>
                              </p:par>
                              <p:par>
                                <p:cTn id="42" presetID="41" presetClass="entr" presetSubtype="0" fill="hold" grpId="0" nodeType="withEffect">
                                  <p:stCondLst>
                                    <p:cond delay="0"/>
                                  </p:stCondLst>
                                  <p:iterate type="lt">
                                    <p:tmPct val="10000"/>
                                  </p:iterate>
                                  <p:childTnLst>
                                    <p:set>
                                      <p:cBhvr>
                                        <p:cTn id="43" dur="1" fill="hold">
                                          <p:stCondLst>
                                            <p:cond delay="0"/>
                                          </p:stCondLst>
                                        </p:cTn>
                                        <p:tgtEl>
                                          <p:spTgt spid="42"/>
                                        </p:tgtEl>
                                        <p:attrNameLst>
                                          <p:attrName>style.visibility</p:attrName>
                                        </p:attrNameLst>
                                      </p:cBhvr>
                                      <p:to>
                                        <p:strVal val="visible"/>
                                      </p:to>
                                    </p:set>
                                    <p:anim calcmode="lin" valueType="num">
                                      <p:cBhvr>
                                        <p:cTn id="44" dur="150" fill="hold"/>
                                        <p:tgtEl>
                                          <p:spTgt spid="42"/>
                                        </p:tgtEl>
                                        <p:attrNameLst>
                                          <p:attrName>ppt_x</p:attrName>
                                        </p:attrNameLst>
                                      </p:cBhvr>
                                      <p:tavLst>
                                        <p:tav tm="0">
                                          <p:val>
                                            <p:strVal val="#ppt_x"/>
                                          </p:val>
                                        </p:tav>
                                        <p:tav tm="50000">
                                          <p:val>
                                            <p:strVal val="#ppt_x+.1"/>
                                          </p:val>
                                        </p:tav>
                                        <p:tav tm="100000">
                                          <p:val>
                                            <p:strVal val="#ppt_x"/>
                                          </p:val>
                                        </p:tav>
                                      </p:tavLst>
                                    </p:anim>
                                    <p:anim calcmode="lin" valueType="num">
                                      <p:cBhvr>
                                        <p:cTn id="45" dur="150" fill="hold"/>
                                        <p:tgtEl>
                                          <p:spTgt spid="42"/>
                                        </p:tgtEl>
                                        <p:attrNameLst>
                                          <p:attrName>ppt_y</p:attrName>
                                        </p:attrNameLst>
                                      </p:cBhvr>
                                      <p:tavLst>
                                        <p:tav tm="0">
                                          <p:val>
                                            <p:strVal val="#ppt_y"/>
                                          </p:val>
                                        </p:tav>
                                        <p:tav tm="100000">
                                          <p:val>
                                            <p:strVal val="#ppt_y"/>
                                          </p:val>
                                        </p:tav>
                                      </p:tavLst>
                                    </p:anim>
                                    <p:anim calcmode="lin" valueType="num">
                                      <p:cBhvr>
                                        <p:cTn id="46" dur="150" fill="hold"/>
                                        <p:tgtEl>
                                          <p:spTgt spid="42"/>
                                        </p:tgtEl>
                                        <p:attrNameLst>
                                          <p:attrName>ppt_h</p:attrName>
                                        </p:attrNameLst>
                                      </p:cBhvr>
                                      <p:tavLst>
                                        <p:tav tm="0">
                                          <p:val>
                                            <p:strVal val="#ppt_h/10"/>
                                          </p:val>
                                        </p:tav>
                                        <p:tav tm="50000">
                                          <p:val>
                                            <p:strVal val="#ppt_h+.01"/>
                                          </p:val>
                                        </p:tav>
                                        <p:tav tm="100000">
                                          <p:val>
                                            <p:strVal val="#ppt_h"/>
                                          </p:val>
                                        </p:tav>
                                      </p:tavLst>
                                    </p:anim>
                                    <p:anim calcmode="lin" valueType="num">
                                      <p:cBhvr>
                                        <p:cTn id="47" dur="150" fill="hold"/>
                                        <p:tgtEl>
                                          <p:spTgt spid="42"/>
                                        </p:tgtEl>
                                        <p:attrNameLst>
                                          <p:attrName>ppt_w</p:attrName>
                                        </p:attrNameLst>
                                      </p:cBhvr>
                                      <p:tavLst>
                                        <p:tav tm="0">
                                          <p:val>
                                            <p:strVal val="#ppt_w/10"/>
                                          </p:val>
                                        </p:tav>
                                        <p:tav tm="50000">
                                          <p:val>
                                            <p:strVal val="#ppt_w+.01"/>
                                          </p:val>
                                        </p:tav>
                                        <p:tav tm="100000">
                                          <p:val>
                                            <p:strVal val="#ppt_w"/>
                                          </p:val>
                                        </p:tav>
                                      </p:tavLst>
                                    </p:anim>
                                    <p:animEffect transition="in" filter="fade">
                                      <p:cBhvr>
                                        <p:cTn id="48" dur="150" tmFilter="0,0; .5, 1; 1, 1"/>
                                        <p:tgtEl>
                                          <p:spTgt spid="42"/>
                                        </p:tgtEl>
                                      </p:cBhvr>
                                    </p:animEffect>
                                  </p:childTnLst>
                                </p:cTn>
                              </p:par>
                              <p:par>
                                <p:cTn id="49" presetID="41" presetClass="entr" presetSubtype="0" fill="hold" grpId="0" nodeType="withEffect">
                                  <p:stCondLst>
                                    <p:cond delay="0"/>
                                  </p:stCondLst>
                                  <p:iterate type="lt">
                                    <p:tmPct val="10000"/>
                                  </p:iterate>
                                  <p:childTnLst>
                                    <p:set>
                                      <p:cBhvr>
                                        <p:cTn id="50" dur="1" fill="hold">
                                          <p:stCondLst>
                                            <p:cond delay="0"/>
                                          </p:stCondLst>
                                        </p:cTn>
                                        <p:tgtEl>
                                          <p:spTgt spid="44"/>
                                        </p:tgtEl>
                                        <p:attrNameLst>
                                          <p:attrName>style.visibility</p:attrName>
                                        </p:attrNameLst>
                                      </p:cBhvr>
                                      <p:to>
                                        <p:strVal val="visible"/>
                                      </p:to>
                                    </p:set>
                                    <p:anim calcmode="lin" valueType="num">
                                      <p:cBhvr>
                                        <p:cTn id="51" dur="150" fill="hold"/>
                                        <p:tgtEl>
                                          <p:spTgt spid="44"/>
                                        </p:tgtEl>
                                        <p:attrNameLst>
                                          <p:attrName>ppt_x</p:attrName>
                                        </p:attrNameLst>
                                      </p:cBhvr>
                                      <p:tavLst>
                                        <p:tav tm="0">
                                          <p:val>
                                            <p:strVal val="#ppt_x"/>
                                          </p:val>
                                        </p:tav>
                                        <p:tav tm="50000">
                                          <p:val>
                                            <p:strVal val="#ppt_x+.1"/>
                                          </p:val>
                                        </p:tav>
                                        <p:tav tm="100000">
                                          <p:val>
                                            <p:strVal val="#ppt_x"/>
                                          </p:val>
                                        </p:tav>
                                      </p:tavLst>
                                    </p:anim>
                                    <p:anim calcmode="lin" valueType="num">
                                      <p:cBhvr>
                                        <p:cTn id="52" dur="150" fill="hold"/>
                                        <p:tgtEl>
                                          <p:spTgt spid="44"/>
                                        </p:tgtEl>
                                        <p:attrNameLst>
                                          <p:attrName>ppt_y</p:attrName>
                                        </p:attrNameLst>
                                      </p:cBhvr>
                                      <p:tavLst>
                                        <p:tav tm="0">
                                          <p:val>
                                            <p:strVal val="#ppt_y"/>
                                          </p:val>
                                        </p:tav>
                                        <p:tav tm="100000">
                                          <p:val>
                                            <p:strVal val="#ppt_y"/>
                                          </p:val>
                                        </p:tav>
                                      </p:tavLst>
                                    </p:anim>
                                    <p:anim calcmode="lin" valueType="num">
                                      <p:cBhvr>
                                        <p:cTn id="53" dur="150" fill="hold"/>
                                        <p:tgtEl>
                                          <p:spTgt spid="44"/>
                                        </p:tgtEl>
                                        <p:attrNameLst>
                                          <p:attrName>ppt_h</p:attrName>
                                        </p:attrNameLst>
                                      </p:cBhvr>
                                      <p:tavLst>
                                        <p:tav tm="0">
                                          <p:val>
                                            <p:strVal val="#ppt_h/10"/>
                                          </p:val>
                                        </p:tav>
                                        <p:tav tm="50000">
                                          <p:val>
                                            <p:strVal val="#ppt_h+.01"/>
                                          </p:val>
                                        </p:tav>
                                        <p:tav tm="100000">
                                          <p:val>
                                            <p:strVal val="#ppt_h"/>
                                          </p:val>
                                        </p:tav>
                                      </p:tavLst>
                                    </p:anim>
                                    <p:anim calcmode="lin" valueType="num">
                                      <p:cBhvr>
                                        <p:cTn id="54" dur="150" fill="hold"/>
                                        <p:tgtEl>
                                          <p:spTgt spid="44"/>
                                        </p:tgtEl>
                                        <p:attrNameLst>
                                          <p:attrName>ppt_w</p:attrName>
                                        </p:attrNameLst>
                                      </p:cBhvr>
                                      <p:tavLst>
                                        <p:tav tm="0">
                                          <p:val>
                                            <p:strVal val="#ppt_w/10"/>
                                          </p:val>
                                        </p:tav>
                                        <p:tav tm="50000">
                                          <p:val>
                                            <p:strVal val="#ppt_w+.01"/>
                                          </p:val>
                                        </p:tav>
                                        <p:tav tm="100000">
                                          <p:val>
                                            <p:strVal val="#ppt_w"/>
                                          </p:val>
                                        </p:tav>
                                      </p:tavLst>
                                    </p:anim>
                                    <p:animEffect transition="in" filter="fade">
                                      <p:cBhvr>
                                        <p:cTn id="55" dur="150" tmFilter="0,0; .5, 1; 1, 1"/>
                                        <p:tgtEl>
                                          <p:spTgt spid="44"/>
                                        </p:tgtEl>
                                      </p:cBhvr>
                                    </p:animEffect>
                                  </p:childTnLst>
                                </p:cTn>
                              </p:par>
                            </p:childTnLst>
                          </p:cTn>
                        </p:par>
                        <p:par>
                          <p:cTn id="56" fill="hold">
                            <p:stCondLst>
                              <p:cond delay="1200"/>
                            </p:stCondLst>
                            <p:childTnLst>
                              <p:par>
                                <p:cTn id="57" presetID="41" presetClass="entr" presetSubtype="0" fill="hold" grpId="0" nodeType="afterEffect">
                                  <p:stCondLst>
                                    <p:cond delay="0"/>
                                  </p:stCondLst>
                                  <p:iterate type="lt">
                                    <p:tmPct val="10000"/>
                                  </p:iterate>
                                  <p:childTnLst>
                                    <p:set>
                                      <p:cBhvr>
                                        <p:cTn id="58" dur="1" fill="hold">
                                          <p:stCondLst>
                                            <p:cond delay="0"/>
                                          </p:stCondLst>
                                        </p:cTn>
                                        <p:tgtEl>
                                          <p:spTgt spid="37"/>
                                        </p:tgtEl>
                                        <p:attrNameLst>
                                          <p:attrName>style.visibility</p:attrName>
                                        </p:attrNameLst>
                                      </p:cBhvr>
                                      <p:to>
                                        <p:strVal val="visible"/>
                                      </p:to>
                                    </p:set>
                                    <p:anim calcmode="lin" valueType="num">
                                      <p:cBhvr>
                                        <p:cTn id="59" dur="150" fill="hold"/>
                                        <p:tgtEl>
                                          <p:spTgt spid="37"/>
                                        </p:tgtEl>
                                        <p:attrNameLst>
                                          <p:attrName>ppt_x</p:attrName>
                                        </p:attrNameLst>
                                      </p:cBhvr>
                                      <p:tavLst>
                                        <p:tav tm="0">
                                          <p:val>
                                            <p:strVal val="#ppt_x"/>
                                          </p:val>
                                        </p:tav>
                                        <p:tav tm="50000">
                                          <p:val>
                                            <p:strVal val="#ppt_x+.1"/>
                                          </p:val>
                                        </p:tav>
                                        <p:tav tm="100000">
                                          <p:val>
                                            <p:strVal val="#ppt_x"/>
                                          </p:val>
                                        </p:tav>
                                      </p:tavLst>
                                    </p:anim>
                                    <p:anim calcmode="lin" valueType="num">
                                      <p:cBhvr>
                                        <p:cTn id="60" dur="150" fill="hold"/>
                                        <p:tgtEl>
                                          <p:spTgt spid="37"/>
                                        </p:tgtEl>
                                        <p:attrNameLst>
                                          <p:attrName>ppt_y</p:attrName>
                                        </p:attrNameLst>
                                      </p:cBhvr>
                                      <p:tavLst>
                                        <p:tav tm="0">
                                          <p:val>
                                            <p:strVal val="#ppt_y"/>
                                          </p:val>
                                        </p:tav>
                                        <p:tav tm="100000">
                                          <p:val>
                                            <p:strVal val="#ppt_y"/>
                                          </p:val>
                                        </p:tav>
                                      </p:tavLst>
                                    </p:anim>
                                    <p:anim calcmode="lin" valueType="num">
                                      <p:cBhvr>
                                        <p:cTn id="61" dur="150" fill="hold"/>
                                        <p:tgtEl>
                                          <p:spTgt spid="37"/>
                                        </p:tgtEl>
                                        <p:attrNameLst>
                                          <p:attrName>ppt_h</p:attrName>
                                        </p:attrNameLst>
                                      </p:cBhvr>
                                      <p:tavLst>
                                        <p:tav tm="0">
                                          <p:val>
                                            <p:strVal val="#ppt_h/10"/>
                                          </p:val>
                                        </p:tav>
                                        <p:tav tm="50000">
                                          <p:val>
                                            <p:strVal val="#ppt_h+.01"/>
                                          </p:val>
                                        </p:tav>
                                        <p:tav tm="100000">
                                          <p:val>
                                            <p:strVal val="#ppt_h"/>
                                          </p:val>
                                        </p:tav>
                                      </p:tavLst>
                                    </p:anim>
                                    <p:anim calcmode="lin" valueType="num">
                                      <p:cBhvr>
                                        <p:cTn id="62" dur="150" fill="hold"/>
                                        <p:tgtEl>
                                          <p:spTgt spid="37"/>
                                        </p:tgtEl>
                                        <p:attrNameLst>
                                          <p:attrName>ppt_w</p:attrName>
                                        </p:attrNameLst>
                                      </p:cBhvr>
                                      <p:tavLst>
                                        <p:tav tm="0">
                                          <p:val>
                                            <p:strVal val="#ppt_w/10"/>
                                          </p:val>
                                        </p:tav>
                                        <p:tav tm="50000">
                                          <p:val>
                                            <p:strVal val="#ppt_w+.01"/>
                                          </p:val>
                                        </p:tav>
                                        <p:tav tm="100000">
                                          <p:val>
                                            <p:strVal val="#ppt_w"/>
                                          </p:val>
                                        </p:tav>
                                      </p:tavLst>
                                    </p:anim>
                                    <p:animEffect transition="in" filter="fade">
                                      <p:cBhvr>
                                        <p:cTn id="63" dur="150" tmFilter="0,0; .5, 1; 1, 1"/>
                                        <p:tgtEl>
                                          <p:spTgt spid="37"/>
                                        </p:tgtEl>
                                      </p:cBhvr>
                                    </p:animEffect>
                                  </p:childTnLst>
                                </p:cTn>
                              </p:par>
                            </p:childTnLst>
                          </p:cTn>
                        </p:par>
                        <p:par>
                          <p:cTn id="64" fill="hold">
                            <p:stCondLst>
                              <p:cond delay="2580"/>
                            </p:stCondLst>
                            <p:childTnLst>
                              <p:par>
                                <p:cTn id="65" presetID="41" presetClass="entr" presetSubtype="0" fill="hold" grpId="0" nodeType="afterEffect">
                                  <p:stCondLst>
                                    <p:cond delay="0"/>
                                  </p:stCondLst>
                                  <p:iterate type="lt">
                                    <p:tmPct val="10000"/>
                                  </p:iterate>
                                  <p:childTnLst>
                                    <p:set>
                                      <p:cBhvr>
                                        <p:cTn id="66" dur="1" fill="hold">
                                          <p:stCondLst>
                                            <p:cond delay="0"/>
                                          </p:stCondLst>
                                        </p:cTn>
                                        <p:tgtEl>
                                          <p:spTgt spid="47"/>
                                        </p:tgtEl>
                                        <p:attrNameLst>
                                          <p:attrName>style.visibility</p:attrName>
                                        </p:attrNameLst>
                                      </p:cBhvr>
                                      <p:to>
                                        <p:strVal val="visible"/>
                                      </p:to>
                                    </p:set>
                                    <p:anim calcmode="lin" valueType="num">
                                      <p:cBhvr>
                                        <p:cTn id="67" dur="150" fill="hold"/>
                                        <p:tgtEl>
                                          <p:spTgt spid="47"/>
                                        </p:tgtEl>
                                        <p:attrNameLst>
                                          <p:attrName>ppt_x</p:attrName>
                                        </p:attrNameLst>
                                      </p:cBhvr>
                                      <p:tavLst>
                                        <p:tav tm="0">
                                          <p:val>
                                            <p:strVal val="#ppt_x"/>
                                          </p:val>
                                        </p:tav>
                                        <p:tav tm="50000">
                                          <p:val>
                                            <p:strVal val="#ppt_x+.1"/>
                                          </p:val>
                                        </p:tav>
                                        <p:tav tm="100000">
                                          <p:val>
                                            <p:strVal val="#ppt_x"/>
                                          </p:val>
                                        </p:tav>
                                      </p:tavLst>
                                    </p:anim>
                                    <p:anim calcmode="lin" valueType="num">
                                      <p:cBhvr>
                                        <p:cTn id="68" dur="150" fill="hold"/>
                                        <p:tgtEl>
                                          <p:spTgt spid="47"/>
                                        </p:tgtEl>
                                        <p:attrNameLst>
                                          <p:attrName>ppt_y</p:attrName>
                                        </p:attrNameLst>
                                      </p:cBhvr>
                                      <p:tavLst>
                                        <p:tav tm="0">
                                          <p:val>
                                            <p:strVal val="#ppt_y"/>
                                          </p:val>
                                        </p:tav>
                                        <p:tav tm="100000">
                                          <p:val>
                                            <p:strVal val="#ppt_y"/>
                                          </p:val>
                                        </p:tav>
                                      </p:tavLst>
                                    </p:anim>
                                    <p:anim calcmode="lin" valueType="num">
                                      <p:cBhvr>
                                        <p:cTn id="69" dur="150" fill="hold"/>
                                        <p:tgtEl>
                                          <p:spTgt spid="47"/>
                                        </p:tgtEl>
                                        <p:attrNameLst>
                                          <p:attrName>ppt_h</p:attrName>
                                        </p:attrNameLst>
                                      </p:cBhvr>
                                      <p:tavLst>
                                        <p:tav tm="0">
                                          <p:val>
                                            <p:strVal val="#ppt_h/10"/>
                                          </p:val>
                                        </p:tav>
                                        <p:tav tm="50000">
                                          <p:val>
                                            <p:strVal val="#ppt_h+.01"/>
                                          </p:val>
                                        </p:tav>
                                        <p:tav tm="100000">
                                          <p:val>
                                            <p:strVal val="#ppt_h"/>
                                          </p:val>
                                        </p:tav>
                                      </p:tavLst>
                                    </p:anim>
                                    <p:anim calcmode="lin" valueType="num">
                                      <p:cBhvr>
                                        <p:cTn id="70" dur="150" fill="hold"/>
                                        <p:tgtEl>
                                          <p:spTgt spid="47"/>
                                        </p:tgtEl>
                                        <p:attrNameLst>
                                          <p:attrName>ppt_w</p:attrName>
                                        </p:attrNameLst>
                                      </p:cBhvr>
                                      <p:tavLst>
                                        <p:tav tm="0">
                                          <p:val>
                                            <p:strVal val="#ppt_w/10"/>
                                          </p:val>
                                        </p:tav>
                                        <p:tav tm="50000">
                                          <p:val>
                                            <p:strVal val="#ppt_w+.01"/>
                                          </p:val>
                                        </p:tav>
                                        <p:tav tm="100000">
                                          <p:val>
                                            <p:strVal val="#ppt_w"/>
                                          </p:val>
                                        </p:tav>
                                      </p:tavLst>
                                    </p:anim>
                                    <p:animEffect transition="in" filter="fade">
                                      <p:cBhvr>
                                        <p:cTn id="71" dur="150" tmFilter="0,0; .5, 1; 1, 1"/>
                                        <p:tgtEl>
                                          <p:spTgt spid="47"/>
                                        </p:tgtEl>
                                      </p:cBhvr>
                                    </p:animEffect>
                                  </p:childTnLst>
                                </p:cTn>
                              </p:par>
                            </p:childTnLst>
                          </p:cTn>
                        </p:par>
                        <p:par>
                          <p:cTn id="72" fill="hold">
                            <p:stCondLst>
                              <p:cond delay="4185"/>
                            </p:stCondLst>
                            <p:childTnLst>
                              <p:par>
                                <p:cTn id="73" presetID="41" presetClass="entr" presetSubtype="0" fill="hold" grpId="0" nodeType="afterEffect">
                                  <p:stCondLst>
                                    <p:cond delay="0"/>
                                  </p:stCondLst>
                                  <p:iterate type="lt">
                                    <p:tmPct val="10000"/>
                                  </p:iterate>
                                  <p:childTnLst>
                                    <p:set>
                                      <p:cBhvr>
                                        <p:cTn id="74" dur="1" fill="hold">
                                          <p:stCondLst>
                                            <p:cond delay="0"/>
                                          </p:stCondLst>
                                        </p:cTn>
                                        <p:tgtEl>
                                          <p:spTgt spid="56"/>
                                        </p:tgtEl>
                                        <p:attrNameLst>
                                          <p:attrName>style.visibility</p:attrName>
                                        </p:attrNameLst>
                                      </p:cBhvr>
                                      <p:to>
                                        <p:strVal val="visible"/>
                                      </p:to>
                                    </p:set>
                                    <p:anim calcmode="lin" valueType="num">
                                      <p:cBhvr>
                                        <p:cTn id="75" dur="150" fill="hold"/>
                                        <p:tgtEl>
                                          <p:spTgt spid="56"/>
                                        </p:tgtEl>
                                        <p:attrNameLst>
                                          <p:attrName>ppt_x</p:attrName>
                                        </p:attrNameLst>
                                      </p:cBhvr>
                                      <p:tavLst>
                                        <p:tav tm="0">
                                          <p:val>
                                            <p:strVal val="#ppt_x"/>
                                          </p:val>
                                        </p:tav>
                                        <p:tav tm="50000">
                                          <p:val>
                                            <p:strVal val="#ppt_x+.1"/>
                                          </p:val>
                                        </p:tav>
                                        <p:tav tm="100000">
                                          <p:val>
                                            <p:strVal val="#ppt_x"/>
                                          </p:val>
                                        </p:tav>
                                      </p:tavLst>
                                    </p:anim>
                                    <p:anim calcmode="lin" valueType="num">
                                      <p:cBhvr>
                                        <p:cTn id="76" dur="150" fill="hold"/>
                                        <p:tgtEl>
                                          <p:spTgt spid="56"/>
                                        </p:tgtEl>
                                        <p:attrNameLst>
                                          <p:attrName>ppt_y</p:attrName>
                                        </p:attrNameLst>
                                      </p:cBhvr>
                                      <p:tavLst>
                                        <p:tav tm="0">
                                          <p:val>
                                            <p:strVal val="#ppt_y"/>
                                          </p:val>
                                        </p:tav>
                                        <p:tav tm="100000">
                                          <p:val>
                                            <p:strVal val="#ppt_y"/>
                                          </p:val>
                                        </p:tav>
                                      </p:tavLst>
                                    </p:anim>
                                    <p:anim calcmode="lin" valueType="num">
                                      <p:cBhvr>
                                        <p:cTn id="77" dur="150" fill="hold"/>
                                        <p:tgtEl>
                                          <p:spTgt spid="56"/>
                                        </p:tgtEl>
                                        <p:attrNameLst>
                                          <p:attrName>ppt_h</p:attrName>
                                        </p:attrNameLst>
                                      </p:cBhvr>
                                      <p:tavLst>
                                        <p:tav tm="0">
                                          <p:val>
                                            <p:strVal val="#ppt_h/10"/>
                                          </p:val>
                                        </p:tav>
                                        <p:tav tm="50000">
                                          <p:val>
                                            <p:strVal val="#ppt_h+.01"/>
                                          </p:val>
                                        </p:tav>
                                        <p:tav tm="100000">
                                          <p:val>
                                            <p:strVal val="#ppt_h"/>
                                          </p:val>
                                        </p:tav>
                                      </p:tavLst>
                                    </p:anim>
                                    <p:anim calcmode="lin" valueType="num">
                                      <p:cBhvr>
                                        <p:cTn id="78" dur="150" fill="hold"/>
                                        <p:tgtEl>
                                          <p:spTgt spid="56"/>
                                        </p:tgtEl>
                                        <p:attrNameLst>
                                          <p:attrName>ppt_w</p:attrName>
                                        </p:attrNameLst>
                                      </p:cBhvr>
                                      <p:tavLst>
                                        <p:tav tm="0">
                                          <p:val>
                                            <p:strVal val="#ppt_w/10"/>
                                          </p:val>
                                        </p:tav>
                                        <p:tav tm="50000">
                                          <p:val>
                                            <p:strVal val="#ppt_w+.01"/>
                                          </p:val>
                                        </p:tav>
                                        <p:tav tm="100000">
                                          <p:val>
                                            <p:strVal val="#ppt_w"/>
                                          </p:val>
                                        </p:tav>
                                      </p:tavLst>
                                    </p:anim>
                                    <p:animEffect transition="in" filter="fade">
                                      <p:cBhvr>
                                        <p:cTn id="79" dur="150" tmFilter="0,0; .5, 1; 1, 1"/>
                                        <p:tgtEl>
                                          <p:spTgt spid="56"/>
                                        </p:tgtEl>
                                      </p:cBhvr>
                                    </p:animEffect>
                                  </p:childTnLst>
                                </p:cTn>
                              </p:par>
                            </p:childTnLst>
                          </p:cTn>
                        </p:par>
                        <p:par>
                          <p:cTn id="80" fill="hold">
                            <p:stCondLst>
                              <p:cond delay="5130"/>
                            </p:stCondLst>
                            <p:childTnLst>
                              <p:par>
                                <p:cTn id="81" presetID="41" presetClass="entr" presetSubtype="0" fill="hold" grpId="0" nodeType="afterEffect">
                                  <p:stCondLst>
                                    <p:cond delay="0"/>
                                  </p:stCondLst>
                                  <p:iterate type="lt">
                                    <p:tmPct val="10000"/>
                                  </p:iterate>
                                  <p:childTnLst>
                                    <p:set>
                                      <p:cBhvr>
                                        <p:cTn id="82" dur="1" fill="hold">
                                          <p:stCondLst>
                                            <p:cond delay="0"/>
                                          </p:stCondLst>
                                        </p:cTn>
                                        <p:tgtEl>
                                          <p:spTgt spid="57"/>
                                        </p:tgtEl>
                                        <p:attrNameLst>
                                          <p:attrName>style.visibility</p:attrName>
                                        </p:attrNameLst>
                                      </p:cBhvr>
                                      <p:to>
                                        <p:strVal val="visible"/>
                                      </p:to>
                                    </p:set>
                                    <p:anim calcmode="lin" valueType="num">
                                      <p:cBhvr>
                                        <p:cTn id="83" dur="150" fill="hold"/>
                                        <p:tgtEl>
                                          <p:spTgt spid="57"/>
                                        </p:tgtEl>
                                        <p:attrNameLst>
                                          <p:attrName>ppt_x</p:attrName>
                                        </p:attrNameLst>
                                      </p:cBhvr>
                                      <p:tavLst>
                                        <p:tav tm="0">
                                          <p:val>
                                            <p:strVal val="#ppt_x"/>
                                          </p:val>
                                        </p:tav>
                                        <p:tav tm="50000">
                                          <p:val>
                                            <p:strVal val="#ppt_x+.1"/>
                                          </p:val>
                                        </p:tav>
                                        <p:tav tm="100000">
                                          <p:val>
                                            <p:strVal val="#ppt_x"/>
                                          </p:val>
                                        </p:tav>
                                      </p:tavLst>
                                    </p:anim>
                                    <p:anim calcmode="lin" valueType="num">
                                      <p:cBhvr>
                                        <p:cTn id="84" dur="150" fill="hold"/>
                                        <p:tgtEl>
                                          <p:spTgt spid="57"/>
                                        </p:tgtEl>
                                        <p:attrNameLst>
                                          <p:attrName>ppt_y</p:attrName>
                                        </p:attrNameLst>
                                      </p:cBhvr>
                                      <p:tavLst>
                                        <p:tav tm="0">
                                          <p:val>
                                            <p:strVal val="#ppt_y"/>
                                          </p:val>
                                        </p:tav>
                                        <p:tav tm="100000">
                                          <p:val>
                                            <p:strVal val="#ppt_y"/>
                                          </p:val>
                                        </p:tav>
                                      </p:tavLst>
                                    </p:anim>
                                    <p:anim calcmode="lin" valueType="num">
                                      <p:cBhvr>
                                        <p:cTn id="85" dur="150" fill="hold"/>
                                        <p:tgtEl>
                                          <p:spTgt spid="57"/>
                                        </p:tgtEl>
                                        <p:attrNameLst>
                                          <p:attrName>ppt_h</p:attrName>
                                        </p:attrNameLst>
                                      </p:cBhvr>
                                      <p:tavLst>
                                        <p:tav tm="0">
                                          <p:val>
                                            <p:strVal val="#ppt_h/10"/>
                                          </p:val>
                                        </p:tav>
                                        <p:tav tm="50000">
                                          <p:val>
                                            <p:strVal val="#ppt_h+.01"/>
                                          </p:val>
                                        </p:tav>
                                        <p:tav tm="100000">
                                          <p:val>
                                            <p:strVal val="#ppt_h"/>
                                          </p:val>
                                        </p:tav>
                                      </p:tavLst>
                                    </p:anim>
                                    <p:anim calcmode="lin" valueType="num">
                                      <p:cBhvr>
                                        <p:cTn id="86" dur="150" fill="hold"/>
                                        <p:tgtEl>
                                          <p:spTgt spid="57"/>
                                        </p:tgtEl>
                                        <p:attrNameLst>
                                          <p:attrName>ppt_w</p:attrName>
                                        </p:attrNameLst>
                                      </p:cBhvr>
                                      <p:tavLst>
                                        <p:tav tm="0">
                                          <p:val>
                                            <p:strVal val="#ppt_w/10"/>
                                          </p:val>
                                        </p:tav>
                                        <p:tav tm="50000">
                                          <p:val>
                                            <p:strVal val="#ppt_w+.01"/>
                                          </p:val>
                                        </p:tav>
                                        <p:tav tm="100000">
                                          <p:val>
                                            <p:strVal val="#ppt_w"/>
                                          </p:val>
                                        </p:tav>
                                      </p:tavLst>
                                    </p:anim>
                                    <p:animEffect transition="in" filter="fade">
                                      <p:cBhvr>
                                        <p:cTn id="87" dur="150" tmFilter="0,0; .5, 1; 1, 1"/>
                                        <p:tgtEl>
                                          <p:spTgt spid="5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p:bldP spid="48" grpId="0" animBg="1"/>
      <p:bldP spid="49" grpId="0" animBg="1"/>
      <p:bldP spid="50" grpId="0" animBg="1"/>
      <p:bldP spid="51" grpId="0" animBg="1"/>
      <p:bldP spid="37" grpId="0"/>
      <p:bldP spid="38" grpId="0"/>
      <p:bldP spid="39" grpId="0"/>
      <p:bldP spid="42" grpId="0"/>
      <p:bldP spid="44" grpId="0"/>
      <p:bldP spid="47" grpId="0"/>
      <p:bldP spid="56" grpId="0"/>
      <p:bldP spid="57" grpId="0"/>
    </p:bldLst>
  </p:timing>
</p:sld>
</file>

<file path=ppt/slides/slide45.xml><?xml version="1.0" encoding="utf-8"?>
<p:sld xmlns:a="http://schemas.openxmlformats.org/drawingml/2006/main" xmlns:r="http://schemas.openxmlformats.org/officeDocument/2006/relationships" xmlns:p="http://schemas.openxmlformats.org/presentationml/2006/main">
  <p:cSld>
    <p:bg>
      <p:bgPr>
        <a:gradFill>
          <a:gsLst>
            <a:gs pos="0">
              <a:schemeClr val="bg1"/>
            </a:gs>
            <a:gs pos="81000">
              <a:schemeClr val="bg1"/>
            </a:gs>
            <a:gs pos="92000">
              <a:schemeClr val="bg1">
                <a:lumMod val="95000"/>
              </a:schemeClr>
            </a:gs>
            <a:gs pos="100000">
              <a:schemeClr val="accent1">
                <a:lumMod val="30000"/>
                <a:lumOff val="70000"/>
              </a:schemeClr>
            </a:gs>
          </a:gsLst>
          <a:lin ang="10800000" scaled="0"/>
        </a:gradFill>
        <a:effectLst/>
      </p:bgPr>
    </p:bg>
    <p:spTree>
      <p:nvGrpSpPr>
        <p:cNvPr id="1" name=""/>
        <p:cNvGrpSpPr/>
        <p:nvPr/>
      </p:nvGrpSpPr>
      <p:grpSpPr>
        <a:xfrm>
          <a:off x="0" y="0"/>
          <a:ext cx="0" cy="0"/>
          <a:chOff x="0" y="0"/>
          <a:chExt cx="0" cy="0"/>
        </a:xfrm>
      </p:grpSpPr>
      <p:pic>
        <p:nvPicPr>
          <p:cNvPr id="23" name="صورة 22"/>
          <p:cNvPicPr>
            <a:picLocks noChangeAspect="1"/>
          </p:cNvPicPr>
          <p:nvPr/>
        </p:nvPicPr>
        <p:blipFill rotWithShape="1">
          <a:blip r:embed="rId3" cstate="print">
            <a:alphaModFix amt="5000"/>
            <a:extLst>
              <a:ext uri="{28A0092B-C50C-407E-A947-70E740481C1C}">
                <a14:useLocalDpi xmlns:a14="http://schemas.microsoft.com/office/drawing/2010/main" val="0"/>
              </a:ext>
            </a:extLst>
          </a:blip>
          <a:srcRect l="25586" t="32295" r="25033" b="38551"/>
          <a:stretch/>
        </p:blipFill>
        <p:spPr>
          <a:xfrm>
            <a:off x="154213" y="5010964"/>
            <a:ext cx="3128525" cy="1847036"/>
          </a:xfrm>
          <a:prstGeom prst="rect">
            <a:avLst/>
          </a:prstGeom>
        </p:spPr>
      </p:pic>
      <p:pic>
        <p:nvPicPr>
          <p:cNvPr id="4" name="صورة 3" hidden="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234439" y="642891"/>
            <a:ext cx="2629303" cy="5693317"/>
          </a:xfrm>
          <a:prstGeom prst="rect">
            <a:avLst/>
          </a:prstGeom>
        </p:spPr>
      </p:pic>
      <p:pic>
        <p:nvPicPr>
          <p:cNvPr id="21" name="صورة 20">
            <a:extLst>
              <a:ext uri="{FF2B5EF4-FFF2-40B4-BE49-F238E27FC236}">
                <a16:creationId xmlns:a16="http://schemas.microsoft.com/office/drawing/2014/main" id="{9F210FA8-C448-7495-FA92-BA10970366B7}"/>
              </a:ext>
            </a:extLst>
          </p:cNvPr>
          <p:cNvPicPr>
            <a:picLocks noChangeAspect="1"/>
          </p:cNvPicPr>
          <p:nvPr/>
        </p:nvPicPr>
        <p:blipFill rotWithShape="1">
          <a:blip r:embed="rId5" cstate="print">
            <a:alphaModFix amt="20000"/>
            <a:duotone>
              <a:schemeClr val="accent2">
                <a:shade val="45000"/>
                <a:satMod val="135000"/>
              </a:schemeClr>
              <a:prstClr val="white"/>
            </a:duotone>
            <a:extLst>
              <a:ext uri="{28A0092B-C50C-407E-A947-70E740481C1C}">
                <a14:useLocalDpi xmlns:a14="http://schemas.microsoft.com/office/drawing/2010/main" val="0"/>
              </a:ext>
            </a:extLst>
          </a:blip>
          <a:srcRect l="25586" t="32295" r="25033" b="38551"/>
          <a:stretch/>
        </p:blipFill>
        <p:spPr>
          <a:xfrm>
            <a:off x="499351" y="4900176"/>
            <a:ext cx="1986062" cy="1172542"/>
          </a:xfrm>
          <a:prstGeom prst="rect">
            <a:avLst/>
          </a:prstGeom>
        </p:spPr>
      </p:pic>
      <p:sp>
        <p:nvSpPr>
          <p:cNvPr id="14" name="TextBox 7">
            <a:extLst>
              <a:ext uri="{FF2B5EF4-FFF2-40B4-BE49-F238E27FC236}">
                <a16:creationId xmlns:a16="http://schemas.microsoft.com/office/drawing/2014/main" id="{3D6C4DD3-C232-6B10-058D-E9BCE155CEDB}"/>
              </a:ext>
            </a:extLst>
          </p:cNvPr>
          <p:cNvSpPr txBox="1"/>
          <p:nvPr/>
        </p:nvSpPr>
        <p:spPr>
          <a:xfrm>
            <a:off x="1496723" y="6309700"/>
            <a:ext cx="3300865" cy="338554"/>
          </a:xfrm>
          <a:prstGeom prst="rect">
            <a:avLst/>
          </a:prstGeom>
          <a:noFill/>
        </p:spPr>
        <p:txBody>
          <a:bodyPr wrap="square">
            <a:spAutoFit/>
          </a:bodyPr>
          <a:lstStyle/>
          <a:p>
            <a:r>
              <a:rPr lang="en-US" sz="1600" dirty="0">
                <a:solidFill>
                  <a:schemeClr val="bg1">
                    <a:lumMod val="65000"/>
                  </a:schemeClr>
                </a:solidFill>
              </a:rPr>
              <a:t>Be An Entrepreneur 2022-2023</a:t>
            </a:r>
          </a:p>
        </p:txBody>
      </p:sp>
      <p:sp>
        <p:nvSpPr>
          <p:cNvPr id="36" name="Rectangle 31">
            <a:extLst>
              <a:ext uri="{FF2B5EF4-FFF2-40B4-BE49-F238E27FC236}">
                <a16:creationId xmlns:a16="http://schemas.microsoft.com/office/drawing/2014/main" id="{33A86A29-A034-9D0E-A48C-4CD0E9FC1886}"/>
              </a:ext>
            </a:extLst>
          </p:cNvPr>
          <p:cNvSpPr/>
          <p:nvPr/>
        </p:nvSpPr>
        <p:spPr>
          <a:xfrm>
            <a:off x="1295318" y="234019"/>
            <a:ext cx="9548318" cy="646331"/>
          </a:xfrm>
          <a:prstGeom prst="rect">
            <a:avLst/>
          </a:prstGeom>
        </p:spPr>
        <p:txBody>
          <a:bodyPr wrap="square" anchor="t">
            <a:spAutoFit/>
          </a:bodyPr>
          <a:lstStyle/>
          <a:p>
            <a:pPr algn="ctr">
              <a:defRPr/>
            </a:pPr>
            <a:r>
              <a:rPr lang="en-US" sz="3600" b="1" dirty="0">
                <a:solidFill>
                  <a:srgbClr val="4D2643"/>
                </a:solidFill>
                <a:latin typeface="El Messiri" panose="00000800000000000000" pitchFamily="50" charset="-78"/>
                <a:cs typeface="El Messiri" panose="00000800000000000000" pitchFamily="50" charset="-78"/>
              </a:rPr>
              <a:t>Review Questions</a:t>
            </a:r>
          </a:p>
        </p:txBody>
      </p:sp>
      <p:sp>
        <p:nvSpPr>
          <p:cNvPr id="48" name="شكل حر 47">
            <a:extLst>
              <a:ext uri="{FF2B5EF4-FFF2-40B4-BE49-F238E27FC236}">
                <a16:creationId xmlns:a16="http://schemas.microsoft.com/office/drawing/2014/main" id="{B83DE556-7759-4E51-953E-6194E8578615}"/>
              </a:ext>
            </a:extLst>
          </p:cNvPr>
          <p:cNvSpPr/>
          <p:nvPr/>
        </p:nvSpPr>
        <p:spPr>
          <a:xfrm flipH="1" flipV="1">
            <a:off x="10629028" y="0"/>
            <a:ext cx="1562972" cy="6889284"/>
          </a:xfrm>
          <a:custGeom>
            <a:avLst/>
            <a:gdLst>
              <a:gd name="connsiteX0" fmla="*/ 38516 w 1562972"/>
              <a:gd name="connsiteY0" fmla="*/ 6889284 h 6889284"/>
              <a:gd name="connsiteX1" fmla="*/ 0 w 1562972"/>
              <a:gd name="connsiteY1" fmla="*/ 6889284 h 6889284"/>
              <a:gd name="connsiteX2" fmla="*/ 0 w 1562972"/>
              <a:gd name="connsiteY2" fmla="*/ 4984890 h 6889284"/>
              <a:gd name="connsiteX3" fmla="*/ 1103053 w 1562972"/>
              <a:gd name="connsiteY3" fmla="*/ 0 h 6889284"/>
              <a:gd name="connsiteX4" fmla="*/ 1562972 w 1562972"/>
              <a:gd name="connsiteY4" fmla="*/ 0 h 68892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62972" h="6889284">
                <a:moveTo>
                  <a:pt x="38516" y="6889284"/>
                </a:moveTo>
                <a:lnTo>
                  <a:pt x="0" y="6889284"/>
                </a:lnTo>
                <a:lnTo>
                  <a:pt x="0" y="4984890"/>
                </a:lnTo>
                <a:lnTo>
                  <a:pt x="1103053" y="0"/>
                </a:lnTo>
                <a:lnTo>
                  <a:pt x="1562972" y="0"/>
                </a:lnTo>
                <a:close/>
              </a:path>
            </a:pathLst>
          </a:custGeom>
          <a:solidFill>
            <a:srgbClr val="5AE2D2">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45720" tIns="22860" rIns="45720" bIns="22860" numCol="1" spcCol="0" rtlCol="0" fromWordArt="0" anchor="ctr" anchorCtr="0" forceAA="0" compatLnSpc="1">
            <a:prstTxWarp prst="textNoShape">
              <a:avLst/>
            </a:prstTxWarp>
            <a:noAutofit/>
          </a:bodyPr>
          <a:lstStyle/>
          <a:p>
            <a:pPr marL="0" marR="0" lvl="0" indent="0" algn="ctr" defTabSz="914400" rtl="1"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9" name="شكل حر 48">
            <a:extLst>
              <a:ext uri="{FF2B5EF4-FFF2-40B4-BE49-F238E27FC236}">
                <a16:creationId xmlns:a16="http://schemas.microsoft.com/office/drawing/2014/main" id="{9A5AC296-F6FE-43A1-9495-3FCD467F015B}"/>
              </a:ext>
            </a:extLst>
          </p:cNvPr>
          <p:cNvSpPr/>
          <p:nvPr/>
        </p:nvSpPr>
        <p:spPr>
          <a:xfrm flipH="1" flipV="1">
            <a:off x="11076210" y="1846834"/>
            <a:ext cx="1115790" cy="5042451"/>
          </a:xfrm>
          <a:custGeom>
            <a:avLst/>
            <a:gdLst>
              <a:gd name="connsiteX0" fmla="*/ 0 w 1115790"/>
              <a:gd name="connsiteY0" fmla="*/ 5042451 h 5042451"/>
              <a:gd name="connsiteX1" fmla="*/ 0 w 1115790"/>
              <a:gd name="connsiteY1" fmla="*/ 2963996 h 5042451"/>
              <a:gd name="connsiteX2" fmla="*/ 655871 w 1115790"/>
              <a:gd name="connsiteY2" fmla="*/ 0 h 5042451"/>
              <a:gd name="connsiteX3" fmla="*/ 1115790 w 1115790"/>
              <a:gd name="connsiteY3" fmla="*/ 0 h 5042451"/>
            </a:gdLst>
            <a:ahLst/>
            <a:cxnLst>
              <a:cxn ang="0">
                <a:pos x="connsiteX0" y="connsiteY0"/>
              </a:cxn>
              <a:cxn ang="0">
                <a:pos x="connsiteX1" y="connsiteY1"/>
              </a:cxn>
              <a:cxn ang="0">
                <a:pos x="connsiteX2" y="connsiteY2"/>
              </a:cxn>
              <a:cxn ang="0">
                <a:pos x="connsiteX3" y="connsiteY3"/>
              </a:cxn>
            </a:cxnLst>
            <a:rect l="l" t="t" r="r" b="b"/>
            <a:pathLst>
              <a:path w="1115790" h="5042451">
                <a:moveTo>
                  <a:pt x="0" y="5042451"/>
                </a:moveTo>
                <a:lnTo>
                  <a:pt x="0" y="2963996"/>
                </a:lnTo>
                <a:lnTo>
                  <a:pt x="655871" y="0"/>
                </a:lnTo>
                <a:lnTo>
                  <a:pt x="1115790" y="0"/>
                </a:lnTo>
                <a:close/>
              </a:path>
            </a:pathLst>
          </a:custGeom>
          <a:solidFill>
            <a:srgbClr val="5AE2D2">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45720" tIns="22860" rIns="45720" bIns="22860" numCol="1" spcCol="0" rtlCol="0" fromWordArt="0" anchor="ctr" anchorCtr="0" forceAA="0" compatLnSpc="1">
            <a:prstTxWarp prst="textNoShape">
              <a:avLst/>
            </a:prstTxWarp>
            <a:noAutofit/>
          </a:bodyPr>
          <a:lstStyle/>
          <a:p>
            <a:pPr marL="0" marR="0" lvl="0" indent="0" algn="ctr" defTabSz="914400" rtl="1"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0" name="شكل حر 49">
            <a:extLst>
              <a:ext uri="{FF2B5EF4-FFF2-40B4-BE49-F238E27FC236}">
                <a16:creationId xmlns:a16="http://schemas.microsoft.com/office/drawing/2014/main" id="{3FD56E2B-6CF9-462A-85E3-6FBE55378828}"/>
              </a:ext>
            </a:extLst>
          </p:cNvPr>
          <p:cNvSpPr/>
          <p:nvPr/>
        </p:nvSpPr>
        <p:spPr>
          <a:xfrm flipH="1" flipV="1">
            <a:off x="11528154" y="3889248"/>
            <a:ext cx="663846" cy="3000037"/>
          </a:xfrm>
          <a:custGeom>
            <a:avLst/>
            <a:gdLst>
              <a:gd name="connsiteX0" fmla="*/ 0 w 663846"/>
              <a:gd name="connsiteY0" fmla="*/ 3000037 h 3000037"/>
              <a:gd name="connsiteX1" fmla="*/ 0 w 663846"/>
              <a:gd name="connsiteY1" fmla="*/ 921582 h 3000037"/>
              <a:gd name="connsiteX2" fmla="*/ 203927 w 663846"/>
              <a:gd name="connsiteY2" fmla="*/ 0 h 3000037"/>
              <a:gd name="connsiteX3" fmla="*/ 663846 w 663846"/>
              <a:gd name="connsiteY3" fmla="*/ 0 h 3000037"/>
            </a:gdLst>
            <a:ahLst/>
            <a:cxnLst>
              <a:cxn ang="0">
                <a:pos x="connsiteX0" y="connsiteY0"/>
              </a:cxn>
              <a:cxn ang="0">
                <a:pos x="connsiteX1" y="connsiteY1"/>
              </a:cxn>
              <a:cxn ang="0">
                <a:pos x="connsiteX2" y="connsiteY2"/>
              </a:cxn>
              <a:cxn ang="0">
                <a:pos x="connsiteX3" y="connsiteY3"/>
              </a:cxn>
            </a:cxnLst>
            <a:rect l="l" t="t" r="r" b="b"/>
            <a:pathLst>
              <a:path w="663846" h="3000037">
                <a:moveTo>
                  <a:pt x="0" y="3000037"/>
                </a:moveTo>
                <a:lnTo>
                  <a:pt x="0" y="921582"/>
                </a:lnTo>
                <a:lnTo>
                  <a:pt x="203927" y="0"/>
                </a:lnTo>
                <a:lnTo>
                  <a:pt x="663846" y="0"/>
                </a:lnTo>
                <a:close/>
              </a:path>
            </a:pathLst>
          </a:custGeom>
          <a:solidFill>
            <a:srgbClr val="5AE2D2">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45720" tIns="22860" rIns="45720" bIns="22860" numCol="1" spcCol="0" rtlCol="0" fromWordArt="0" anchor="ctr" anchorCtr="0" forceAA="0" compatLnSpc="1">
            <a:prstTxWarp prst="textNoShape">
              <a:avLst/>
            </a:prstTxWarp>
            <a:noAutofit/>
          </a:bodyPr>
          <a:lstStyle/>
          <a:p>
            <a:pPr marL="0" marR="0" lvl="0" indent="0" algn="ctr" defTabSz="914400" rtl="1"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1" name="شكل حر 50">
            <a:extLst>
              <a:ext uri="{FF2B5EF4-FFF2-40B4-BE49-F238E27FC236}">
                <a16:creationId xmlns:a16="http://schemas.microsoft.com/office/drawing/2014/main" id="{3FD56E2B-6CF9-462A-85E3-6FBE55378828}"/>
              </a:ext>
            </a:extLst>
          </p:cNvPr>
          <p:cNvSpPr/>
          <p:nvPr/>
        </p:nvSpPr>
        <p:spPr>
          <a:xfrm flipH="1" flipV="1">
            <a:off x="11981248" y="5936858"/>
            <a:ext cx="210752" cy="952426"/>
          </a:xfrm>
          <a:custGeom>
            <a:avLst/>
            <a:gdLst>
              <a:gd name="connsiteX0" fmla="*/ 0 w 210752"/>
              <a:gd name="connsiteY0" fmla="*/ 952426 h 952426"/>
              <a:gd name="connsiteX1" fmla="*/ 0 w 210752"/>
              <a:gd name="connsiteY1" fmla="*/ 0 h 952426"/>
              <a:gd name="connsiteX2" fmla="*/ 210752 w 210752"/>
              <a:gd name="connsiteY2" fmla="*/ 0 h 952426"/>
            </a:gdLst>
            <a:ahLst/>
            <a:cxnLst>
              <a:cxn ang="0">
                <a:pos x="connsiteX0" y="connsiteY0"/>
              </a:cxn>
              <a:cxn ang="0">
                <a:pos x="connsiteX1" y="connsiteY1"/>
              </a:cxn>
              <a:cxn ang="0">
                <a:pos x="connsiteX2" y="connsiteY2"/>
              </a:cxn>
            </a:cxnLst>
            <a:rect l="l" t="t" r="r" b="b"/>
            <a:pathLst>
              <a:path w="210752" h="952426">
                <a:moveTo>
                  <a:pt x="0" y="952426"/>
                </a:moveTo>
                <a:lnTo>
                  <a:pt x="0" y="0"/>
                </a:lnTo>
                <a:lnTo>
                  <a:pt x="210752" y="0"/>
                </a:lnTo>
                <a:close/>
              </a:path>
            </a:pathLst>
          </a:custGeom>
          <a:solidFill>
            <a:srgbClr val="5AE2D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45720" tIns="22860" rIns="45720" bIns="22860" numCol="1" spcCol="0" rtlCol="0" fromWordArt="0" anchor="ctr" anchorCtr="0" forceAA="0" compatLnSpc="1">
            <a:prstTxWarp prst="textNoShape">
              <a:avLst/>
            </a:prstTxWarp>
            <a:noAutofit/>
          </a:bodyPr>
          <a:lstStyle/>
          <a:p>
            <a:pPr marL="0" marR="0" lvl="0" indent="0" algn="ctr" defTabSz="914400" rtl="1"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nvGrpSpPr>
          <p:cNvPr id="27" name="Group 11">
            <a:extLst>
              <a:ext uri="{FF2B5EF4-FFF2-40B4-BE49-F238E27FC236}">
                <a16:creationId xmlns:a16="http://schemas.microsoft.com/office/drawing/2014/main" id="{4060266E-4233-0ABE-0A3A-91E6784966EC}"/>
              </a:ext>
            </a:extLst>
          </p:cNvPr>
          <p:cNvGrpSpPr/>
          <p:nvPr/>
        </p:nvGrpSpPr>
        <p:grpSpPr>
          <a:xfrm>
            <a:off x="2079320" y="1949632"/>
            <a:ext cx="6587775" cy="3937048"/>
            <a:chOff x="2256659" y="1904127"/>
            <a:chExt cx="7733745" cy="4621913"/>
          </a:xfrm>
        </p:grpSpPr>
        <p:sp>
          <p:nvSpPr>
            <p:cNvPr id="28" name="Freeform: Shape 26">
              <a:extLst>
                <a:ext uri="{FF2B5EF4-FFF2-40B4-BE49-F238E27FC236}">
                  <a16:creationId xmlns:a16="http://schemas.microsoft.com/office/drawing/2014/main" id="{8B80BED2-9503-FD95-89AE-E87AB668DE59}"/>
                </a:ext>
              </a:extLst>
            </p:cNvPr>
            <p:cNvSpPr/>
            <p:nvPr/>
          </p:nvSpPr>
          <p:spPr>
            <a:xfrm rot="20244559">
              <a:off x="2256659" y="3407001"/>
              <a:ext cx="6960662" cy="1616164"/>
            </a:xfrm>
            <a:custGeom>
              <a:avLst/>
              <a:gdLst>
                <a:gd name="connsiteX0" fmla="*/ 3660514 w 3660514"/>
                <a:gd name="connsiteY0" fmla="*/ 0 h 1250986"/>
                <a:gd name="connsiteX1" fmla="*/ 3561416 w 3660514"/>
                <a:gd name="connsiteY1" fmla="*/ 163120 h 1250986"/>
                <a:gd name="connsiteX2" fmla="*/ 1515385 w 3660514"/>
                <a:gd name="connsiteY2" fmla="*/ 1250986 h 1250986"/>
                <a:gd name="connsiteX3" fmla="*/ 135822 w 3660514"/>
                <a:gd name="connsiteY3" fmla="*/ 829588 h 1250986"/>
                <a:gd name="connsiteX4" fmla="*/ 0 w 3660514"/>
                <a:gd name="connsiteY4" fmla="*/ 728022 h 1250986"/>
                <a:gd name="connsiteX5" fmla="*/ 238495 w 3660514"/>
                <a:gd name="connsiteY5" fmla="*/ 830297 h 1250986"/>
                <a:gd name="connsiteX6" fmla="*/ 2906391 w 3660514"/>
                <a:gd name="connsiteY6" fmla="*/ 608538 h 1250986"/>
                <a:gd name="connsiteX7" fmla="*/ 3643952 w 3660514"/>
                <a:gd name="connsiteY7" fmla="*/ 19810 h 12509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60514" h="1250986">
                  <a:moveTo>
                    <a:pt x="3660514" y="0"/>
                  </a:moveTo>
                  <a:lnTo>
                    <a:pt x="3561416" y="163120"/>
                  </a:lnTo>
                  <a:cubicBezTo>
                    <a:pt x="3118001" y="819460"/>
                    <a:pt x="2367087" y="1250986"/>
                    <a:pt x="1515385" y="1250986"/>
                  </a:cubicBezTo>
                  <a:cubicBezTo>
                    <a:pt x="1004364" y="1250986"/>
                    <a:pt x="529627" y="1095637"/>
                    <a:pt x="135822" y="829588"/>
                  </a:cubicBezTo>
                  <a:lnTo>
                    <a:pt x="0" y="728022"/>
                  </a:lnTo>
                  <a:lnTo>
                    <a:pt x="238495" y="830297"/>
                  </a:lnTo>
                  <a:cubicBezTo>
                    <a:pt x="1085616" y="1146484"/>
                    <a:pt x="2062176" y="1095946"/>
                    <a:pt x="2906391" y="608538"/>
                  </a:cubicBezTo>
                  <a:cubicBezTo>
                    <a:pt x="3187796" y="446069"/>
                    <a:pt x="3434516" y="246594"/>
                    <a:pt x="3643952" y="19810"/>
                  </a:cubicBezTo>
                  <a:close/>
                </a:path>
              </a:pathLst>
            </a:custGeom>
            <a:solidFill>
              <a:srgbClr val="80808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1" fromWordArt="0" anchor="ctr" anchorCtr="0" forceAA="0" compatLnSpc="1">
              <a:prstTxWarp prst="textNoShape">
                <a:avLst/>
              </a:prstTxWarp>
              <a:noAutofit/>
            </a:bodyPr>
            <a:lstStyle/>
            <a:p>
              <a:pPr algn="ctr"/>
              <a:endParaRPr lang="en-US"/>
            </a:p>
          </p:txBody>
        </p:sp>
        <p:sp>
          <p:nvSpPr>
            <p:cNvPr id="29" name="Freeform: Shape 53">
              <a:extLst>
                <a:ext uri="{FF2B5EF4-FFF2-40B4-BE49-F238E27FC236}">
                  <a16:creationId xmlns:a16="http://schemas.microsoft.com/office/drawing/2014/main" id="{F712DEAA-025A-DB3F-483A-DCBE14A13FB8}"/>
                </a:ext>
              </a:extLst>
            </p:cNvPr>
            <p:cNvSpPr/>
            <p:nvPr/>
          </p:nvSpPr>
          <p:spPr>
            <a:xfrm rot="20700000" flipV="1">
              <a:off x="2806246" y="3840509"/>
              <a:ext cx="668849" cy="1507059"/>
            </a:xfrm>
            <a:custGeom>
              <a:avLst/>
              <a:gdLst>
                <a:gd name="connsiteX0" fmla="*/ 1591634 w 3183269"/>
                <a:gd name="connsiteY0" fmla="*/ 4499368 h 4499368"/>
                <a:gd name="connsiteX1" fmla="*/ 3154088 w 3183269"/>
                <a:gd name="connsiteY1" fmla="*/ 2527671 h 4499368"/>
                <a:gd name="connsiteX2" fmla="*/ 3169011 w 3183269"/>
                <a:gd name="connsiteY2" fmla="*/ 2428691 h 4499368"/>
                <a:gd name="connsiteX3" fmla="*/ 3171615 w 3183269"/>
                <a:gd name="connsiteY3" fmla="*/ 2416487 h 4499368"/>
                <a:gd name="connsiteX4" fmla="*/ 3172581 w 3183269"/>
                <a:gd name="connsiteY4" fmla="*/ 2405017 h 4499368"/>
                <a:gd name="connsiteX5" fmla="*/ 3177896 w 3183269"/>
                <a:gd name="connsiteY5" fmla="*/ 2369761 h 4499368"/>
                <a:gd name="connsiteX6" fmla="*/ 3179665 w 3183269"/>
                <a:gd name="connsiteY6" fmla="*/ 2320864 h 4499368"/>
                <a:gd name="connsiteX7" fmla="*/ 3183269 w 3183269"/>
                <a:gd name="connsiteY7" fmla="*/ 2278063 h 4499368"/>
                <a:gd name="connsiteX8" fmla="*/ 3182242 w 3183269"/>
                <a:gd name="connsiteY8" fmla="*/ 2249670 h 4499368"/>
                <a:gd name="connsiteX9" fmla="*/ 3183268 w 3183269"/>
                <a:gd name="connsiteY9" fmla="*/ 2221305 h 4499368"/>
                <a:gd name="connsiteX10" fmla="*/ 3179668 w 3183269"/>
                <a:gd name="connsiteY10" fmla="*/ 2178545 h 4499368"/>
                <a:gd name="connsiteX11" fmla="*/ 3177897 w 3183269"/>
                <a:gd name="connsiteY11" fmla="*/ 2129607 h 4499368"/>
                <a:gd name="connsiteX12" fmla="*/ 3172577 w 3183269"/>
                <a:gd name="connsiteY12" fmla="*/ 2094322 h 4499368"/>
                <a:gd name="connsiteX13" fmla="*/ 3171614 w 3183269"/>
                <a:gd name="connsiteY13" fmla="*/ 2082881 h 4499368"/>
                <a:gd name="connsiteX14" fmla="*/ 3169017 w 3183269"/>
                <a:gd name="connsiteY14" fmla="*/ 2070709 h 4499368"/>
                <a:gd name="connsiteX15" fmla="*/ 3154089 w 3183269"/>
                <a:gd name="connsiteY15" fmla="*/ 1971697 h 4499368"/>
                <a:gd name="connsiteX16" fmla="*/ 1591635 w 3183269"/>
                <a:gd name="connsiteY16" fmla="*/ 0 h 4499368"/>
                <a:gd name="connsiteX17" fmla="*/ 29181 w 3183269"/>
                <a:gd name="connsiteY17" fmla="*/ 1971697 h 4499368"/>
                <a:gd name="connsiteX18" fmla="*/ 14258 w 3183269"/>
                <a:gd name="connsiteY18" fmla="*/ 2070676 h 4499368"/>
                <a:gd name="connsiteX19" fmla="*/ 11654 w 3183269"/>
                <a:gd name="connsiteY19" fmla="*/ 2082881 h 4499368"/>
                <a:gd name="connsiteX20" fmla="*/ 10688 w 3183269"/>
                <a:gd name="connsiteY20" fmla="*/ 2094352 h 4499368"/>
                <a:gd name="connsiteX21" fmla="*/ 5372 w 3183269"/>
                <a:gd name="connsiteY21" fmla="*/ 2129607 h 4499368"/>
                <a:gd name="connsiteX22" fmla="*/ 3603 w 3183269"/>
                <a:gd name="connsiteY22" fmla="*/ 2178503 h 4499368"/>
                <a:gd name="connsiteX23" fmla="*/ 0 w 3183269"/>
                <a:gd name="connsiteY23" fmla="*/ 2221305 h 4499368"/>
                <a:gd name="connsiteX24" fmla="*/ 1027 w 3183269"/>
                <a:gd name="connsiteY24" fmla="*/ 2249698 h 4499368"/>
                <a:gd name="connsiteX25" fmla="*/ 1 w 3183269"/>
                <a:gd name="connsiteY25" fmla="*/ 2278063 h 4499368"/>
                <a:gd name="connsiteX26" fmla="*/ 3601 w 3183269"/>
                <a:gd name="connsiteY26" fmla="*/ 2320823 h 4499368"/>
                <a:gd name="connsiteX27" fmla="*/ 5371 w 3183269"/>
                <a:gd name="connsiteY27" fmla="*/ 2369761 h 4499368"/>
                <a:gd name="connsiteX28" fmla="*/ 10691 w 3183269"/>
                <a:gd name="connsiteY28" fmla="*/ 2405046 h 4499368"/>
                <a:gd name="connsiteX29" fmla="*/ 11655 w 3183269"/>
                <a:gd name="connsiteY29" fmla="*/ 2416487 h 4499368"/>
                <a:gd name="connsiteX30" fmla="*/ 14252 w 3183269"/>
                <a:gd name="connsiteY30" fmla="*/ 2428660 h 4499368"/>
                <a:gd name="connsiteX31" fmla="*/ 29180 w 3183269"/>
                <a:gd name="connsiteY31" fmla="*/ 2527671 h 4499368"/>
                <a:gd name="connsiteX32" fmla="*/ 1591634 w 3183269"/>
                <a:gd name="connsiteY32" fmla="*/ 4499368 h 44993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3183269" h="4499368">
                  <a:moveTo>
                    <a:pt x="1591634" y="4499368"/>
                  </a:moveTo>
                  <a:cubicBezTo>
                    <a:pt x="2599991" y="3758535"/>
                    <a:pt x="3042432" y="3069148"/>
                    <a:pt x="3154088" y="2527671"/>
                  </a:cubicBezTo>
                  <a:lnTo>
                    <a:pt x="3169011" y="2428691"/>
                  </a:lnTo>
                  <a:lnTo>
                    <a:pt x="3171615" y="2416487"/>
                  </a:lnTo>
                  <a:lnTo>
                    <a:pt x="3172581" y="2405017"/>
                  </a:lnTo>
                  <a:lnTo>
                    <a:pt x="3177896" y="2369761"/>
                  </a:lnTo>
                  <a:lnTo>
                    <a:pt x="3179665" y="2320864"/>
                  </a:lnTo>
                  <a:lnTo>
                    <a:pt x="3183269" y="2278063"/>
                  </a:lnTo>
                  <a:lnTo>
                    <a:pt x="3182242" y="2249670"/>
                  </a:lnTo>
                  <a:lnTo>
                    <a:pt x="3183268" y="2221305"/>
                  </a:lnTo>
                  <a:lnTo>
                    <a:pt x="3179668" y="2178545"/>
                  </a:lnTo>
                  <a:lnTo>
                    <a:pt x="3177897" y="2129607"/>
                  </a:lnTo>
                  <a:lnTo>
                    <a:pt x="3172577" y="2094322"/>
                  </a:lnTo>
                  <a:lnTo>
                    <a:pt x="3171614" y="2082881"/>
                  </a:lnTo>
                  <a:lnTo>
                    <a:pt x="3169017" y="2070709"/>
                  </a:lnTo>
                  <a:lnTo>
                    <a:pt x="3154089" y="1971697"/>
                  </a:lnTo>
                  <a:cubicBezTo>
                    <a:pt x="3042433" y="1430220"/>
                    <a:pt x="2599992" y="740833"/>
                    <a:pt x="1591635" y="0"/>
                  </a:cubicBezTo>
                  <a:cubicBezTo>
                    <a:pt x="583279" y="740833"/>
                    <a:pt x="140836" y="1430220"/>
                    <a:pt x="29181" y="1971697"/>
                  </a:cubicBezTo>
                  <a:lnTo>
                    <a:pt x="14258" y="2070676"/>
                  </a:lnTo>
                  <a:lnTo>
                    <a:pt x="11654" y="2082881"/>
                  </a:lnTo>
                  <a:lnTo>
                    <a:pt x="10688" y="2094352"/>
                  </a:lnTo>
                  <a:lnTo>
                    <a:pt x="5372" y="2129607"/>
                  </a:lnTo>
                  <a:lnTo>
                    <a:pt x="3603" y="2178503"/>
                  </a:lnTo>
                  <a:lnTo>
                    <a:pt x="0" y="2221305"/>
                  </a:lnTo>
                  <a:lnTo>
                    <a:pt x="1027" y="2249698"/>
                  </a:lnTo>
                  <a:lnTo>
                    <a:pt x="1" y="2278063"/>
                  </a:lnTo>
                  <a:lnTo>
                    <a:pt x="3601" y="2320823"/>
                  </a:lnTo>
                  <a:lnTo>
                    <a:pt x="5371" y="2369761"/>
                  </a:lnTo>
                  <a:lnTo>
                    <a:pt x="10691" y="2405046"/>
                  </a:lnTo>
                  <a:lnTo>
                    <a:pt x="11655" y="2416487"/>
                  </a:lnTo>
                  <a:lnTo>
                    <a:pt x="14252" y="2428660"/>
                  </a:lnTo>
                  <a:lnTo>
                    <a:pt x="29180" y="2527671"/>
                  </a:lnTo>
                  <a:cubicBezTo>
                    <a:pt x="140835" y="3069148"/>
                    <a:pt x="583278" y="3758535"/>
                    <a:pt x="1591634" y="4499368"/>
                  </a:cubicBezTo>
                  <a:close/>
                </a:path>
              </a:pathLst>
            </a:cu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1" fromWordArt="0" anchor="ctr" anchorCtr="0" forceAA="0" compatLnSpc="1">
              <a:prstTxWarp prst="textNoShape">
                <a:avLst/>
              </a:prstTxWarp>
              <a:noAutofit/>
            </a:bodyPr>
            <a:lstStyle/>
            <a:p>
              <a:pPr algn="ctr"/>
              <a:endParaRPr lang="en-US"/>
            </a:p>
          </p:txBody>
        </p:sp>
        <p:sp>
          <p:nvSpPr>
            <p:cNvPr id="30" name="Freeform: Shape 54">
              <a:extLst>
                <a:ext uri="{FF2B5EF4-FFF2-40B4-BE49-F238E27FC236}">
                  <a16:creationId xmlns:a16="http://schemas.microsoft.com/office/drawing/2014/main" id="{B9DBCC5C-E7CA-101D-BBFB-DEAE215545AD}"/>
                </a:ext>
              </a:extLst>
            </p:cNvPr>
            <p:cNvSpPr/>
            <p:nvPr/>
          </p:nvSpPr>
          <p:spPr>
            <a:xfrm rot="18000000" flipV="1">
              <a:off x="4755745" y="5438086"/>
              <a:ext cx="668848" cy="1507059"/>
            </a:xfrm>
            <a:custGeom>
              <a:avLst/>
              <a:gdLst>
                <a:gd name="connsiteX0" fmla="*/ 1591634 w 3183269"/>
                <a:gd name="connsiteY0" fmla="*/ 4499368 h 4499368"/>
                <a:gd name="connsiteX1" fmla="*/ 3154088 w 3183269"/>
                <a:gd name="connsiteY1" fmla="*/ 2527671 h 4499368"/>
                <a:gd name="connsiteX2" fmla="*/ 3169011 w 3183269"/>
                <a:gd name="connsiteY2" fmla="*/ 2428691 h 4499368"/>
                <a:gd name="connsiteX3" fmla="*/ 3171615 w 3183269"/>
                <a:gd name="connsiteY3" fmla="*/ 2416487 h 4499368"/>
                <a:gd name="connsiteX4" fmla="*/ 3172581 w 3183269"/>
                <a:gd name="connsiteY4" fmla="*/ 2405017 h 4499368"/>
                <a:gd name="connsiteX5" fmla="*/ 3177896 w 3183269"/>
                <a:gd name="connsiteY5" fmla="*/ 2369761 h 4499368"/>
                <a:gd name="connsiteX6" fmla="*/ 3179665 w 3183269"/>
                <a:gd name="connsiteY6" fmla="*/ 2320864 h 4499368"/>
                <a:gd name="connsiteX7" fmla="*/ 3183269 w 3183269"/>
                <a:gd name="connsiteY7" fmla="*/ 2278063 h 4499368"/>
                <a:gd name="connsiteX8" fmla="*/ 3182242 w 3183269"/>
                <a:gd name="connsiteY8" fmla="*/ 2249670 h 4499368"/>
                <a:gd name="connsiteX9" fmla="*/ 3183268 w 3183269"/>
                <a:gd name="connsiteY9" fmla="*/ 2221305 h 4499368"/>
                <a:gd name="connsiteX10" fmla="*/ 3179668 w 3183269"/>
                <a:gd name="connsiteY10" fmla="*/ 2178545 h 4499368"/>
                <a:gd name="connsiteX11" fmla="*/ 3177897 w 3183269"/>
                <a:gd name="connsiteY11" fmla="*/ 2129607 h 4499368"/>
                <a:gd name="connsiteX12" fmla="*/ 3172577 w 3183269"/>
                <a:gd name="connsiteY12" fmla="*/ 2094322 h 4499368"/>
                <a:gd name="connsiteX13" fmla="*/ 3171614 w 3183269"/>
                <a:gd name="connsiteY13" fmla="*/ 2082881 h 4499368"/>
                <a:gd name="connsiteX14" fmla="*/ 3169017 w 3183269"/>
                <a:gd name="connsiteY14" fmla="*/ 2070709 h 4499368"/>
                <a:gd name="connsiteX15" fmla="*/ 3154089 w 3183269"/>
                <a:gd name="connsiteY15" fmla="*/ 1971697 h 4499368"/>
                <a:gd name="connsiteX16" fmla="*/ 1591635 w 3183269"/>
                <a:gd name="connsiteY16" fmla="*/ 0 h 4499368"/>
                <a:gd name="connsiteX17" fmla="*/ 29181 w 3183269"/>
                <a:gd name="connsiteY17" fmla="*/ 1971697 h 4499368"/>
                <a:gd name="connsiteX18" fmla="*/ 14258 w 3183269"/>
                <a:gd name="connsiteY18" fmla="*/ 2070676 h 4499368"/>
                <a:gd name="connsiteX19" fmla="*/ 11654 w 3183269"/>
                <a:gd name="connsiteY19" fmla="*/ 2082881 h 4499368"/>
                <a:gd name="connsiteX20" fmla="*/ 10688 w 3183269"/>
                <a:gd name="connsiteY20" fmla="*/ 2094352 h 4499368"/>
                <a:gd name="connsiteX21" fmla="*/ 5372 w 3183269"/>
                <a:gd name="connsiteY21" fmla="*/ 2129607 h 4499368"/>
                <a:gd name="connsiteX22" fmla="*/ 3603 w 3183269"/>
                <a:gd name="connsiteY22" fmla="*/ 2178503 h 4499368"/>
                <a:gd name="connsiteX23" fmla="*/ 0 w 3183269"/>
                <a:gd name="connsiteY23" fmla="*/ 2221305 h 4499368"/>
                <a:gd name="connsiteX24" fmla="*/ 1027 w 3183269"/>
                <a:gd name="connsiteY24" fmla="*/ 2249698 h 4499368"/>
                <a:gd name="connsiteX25" fmla="*/ 1 w 3183269"/>
                <a:gd name="connsiteY25" fmla="*/ 2278063 h 4499368"/>
                <a:gd name="connsiteX26" fmla="*/ 3601 w 3183269"/>
                <a:gd name="connsiteY26" fmla="*/ 2320823 h 4499368"/>
                <a:gd name="connsiteX27" fmla="*/ 5371 w 3183269"/>
                <a:gd name="connsiteY27" fmla="*/ 2369761 h 4499368"/>
                <a:gd name="connsiteX28" fmla="*/ 10691 w 3183269"/>
                <a:gd name="connsiteY28" fmla="*/ 2405046 h 4499368"/>
                <a:gd name="connsiteX29" fmla="*/ 11655 w 3183269"/>
                <a:gd name="connsiteY29" fmla="*/ 2416487 h 4499368"/>
                <a:gd name="connsiteX30" fmla="*/ 14252 w 3183269"/>
                <a:gd name="connsiteY30" fmla="*/ 2428660 h 4499368"/>
                <a:gd name="connsiteX31" fmla="*/ 29180 w 3183269"/>
                <a:gd name="connsiteY31" fmla="*/ 2527671 h 4499368"/>
                <a:gd name="connsiteX32" fmla="*/ 1591634 w 3183269"/>
                <a:gd name="connsiteY32" fmla="*/ 4499368 h 44993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3183269" h="4499368">
                  <a:moveTo>
                    <a:pt x="1591634" y="4499368"/>
                  </a:moveTo>
                  <a:cubicBezTo>
                    <a:pt x="2599991" y="3758535"/>
                    <a:pt x="3042432" y="3069148"/>
                    <a:pt x="3154088" y="2527671"/>
                  </a:cubicBezTo>
                  <a:lnTo>
                    <a:pt x="3169011" y="2428691"/>
                  </a:lnTo>
                  <a:lnTo>
                    <a:pt x="3171615" y="2416487"/>
                  </a:lnTo>
                  <a:lnTo>
                    <a:pt x="3172581" y="2405017"/>
                  </a:lnTo>
                  <a:lnTo>
                    <a:pt x="3177896" y="2369761"/>
                  </a:lnTo>
                  <a:lnTo>
                    <a:pt x="3179665" y="2320864"/>
                  </a:lnTo>
                  <a:lnTo>
                    <a:pt x="3183269" y="2278063"/>
                  </a:lnTo>
                  <a:lnTo>
                    <a:pt x="3182242" y="2249670"/>
                  </a:lnTo>
                  <a:lnTo>
                    <a:pt x="3183268" y="2221305"/>
                  </a:lnTo>
                  <a:lnTo>
                    <a:pt x="3179668" y="2178545"/>
                  </a:lnTo>
                  <a:lnTo>
                    <a:pt x="3177897" y="2129607"/>
                  </a:lnTo>
                  <a:lnTo>
                    <a:pt x="3172577" y="2094322"/>
                  </a:lnTo>
                  <a:lnTo>
                    <a:pt x="3171614" y="2082881"/>
                  </a:lnTo>
                  <a:lnTo>
                    <a:pt x="3169017" y="2070709"/>
                  </a:lnTo>
                  <a:lnTo>
                    <a:pt x="3154089" y="1971697"/>
                  </a:lnTo>
                  <a:cubicBezTo>
                    <a:pt x="3042433" y="1430220"/>
                    <a:pt x="2599992" y="740833"/>
                    <a:pt x="1591635" y="0"/>
                  </a:cubicBezTo>
                  <a:cubicBezTo>
                    <a:pt x="583279" y="740833"/>
                    <a:pt x="140836" y="1430220"/>
                    <a:pt x="29181" y="1971697"/>
                  </a:cubicBezTo>
                  <a:lnTo>
                    <a:pt x="14258" y="2070676"/>
                  </a:lnTo>
                  <a:lnTo>
                    <a:pt x="11654" y="2082881"/>
                  </a:lnTo>
                  <a:lnTo>
                    <a:pt x="10688" y="2094352"/>
                  </a:lnTo>
                  <a:lnTo>
                    <a:pt x="5372" y="2129607"/>
                  </a:lnTo>
                  <a:lnTo>
                    <a:pt x="3603" y="2178503"/>
                  </a:lnTo>
                  <a:lnTo>
                    <a:pt x="0" y="2221305"/>
                  </a:lnTo>
                  <a:lnTo>
                    <a:pt x="1027" y="2249698"/>
                  </a:lnTo>
                  <a:lnTo>
                    <a:pt x="1" y="2278063"/>
                  </a:lnTo>
                  <a:lnTo>
                    <a:pt x="3601" y="2320823"/>
                  </a:lnTo>
                  <a:lnTo>
                    <a:pt x="5371" y="2369761"/>
                  </a:lnTo>
                  <a:lnTo>
                    <a:pt x="10691" y="2405046"/>
                  </a:lnTo>
                  <a:lnTo>
                    <a:pt x="11655" y="2416487"/>
                  </a:lnTo>
                  <a:lnTo>
                    <a:pt x="14252" y="2428660"/>
                  </a:lnTo>
                  <a:lnTo>
                    <a:pt x="29180" y="2527671"/>
                  </a:lnTo>
                  <a:cubicBezTo>
                    <a:pt x="140835" y="3069148"/>
                    <a:pt x="583278" y="3758535"/>
                    <a:pt x="1591634" y="4499368"/>
                  </a:cubicBezTo>
                  <a:close/>
                </a:path>
              </a:pathLst>
            </a:custGeom>
            <a:solidFill>
              <a:srgbClr val="BDC7D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1" fromWordArt="0" anchor="ctr" anchorCtr="0" forceAA="0" compatLnSpc="1">
              <a:prstTxWarp prst="textNoShape">
                <a:avLst/>
              </a:prstTxWarp>
              <a:noAutofit/>
            </a:bodyPr>
            <a:lstStyle/>
            <a:p>
              <a:pPr algn="ctr"/>
              <a:endParaRPr lang="en-US"/>
            </a:p>
          </p:txBody>
        </p:sp>
        <p:sp>
          <p:nvSpPr>
            <p:cNvPr id="31" name="Freeform: Shape 55">
              <a:extLst>
                <a:ext uri="{FF2B5EF4-FFF2-40B4-BE49-F238E27FC236}">
                  <a16:creationId xmlns:a16="http://schemas.microsoft.com/office/drawing/2014/main" id="{43D7E3CC-523F-21EB-CE48-CA76F012DF53}"/>
                </a:ext>
              </a:extLst>
            </p:cNvPr>
            <p:cNvSpPr/>
            <p:nvPr/>
          </p:nvSpPr>
          <p:spPr>
            <a:xfrm rot="21322370" flipV="1">
              <a:off x="4994826" y="3233396"/>
              <a:ext cx="668849" cy="1507059"/>
            </a:xfrm>
            <a:custGeom>
              <a:avLst/>
              <a:gdLst>
                <a:gd name="connsiteX0" fmla="*/ 1591634 w 3183269"/>
                <a:gd name="connsiteY0" fmla="*/ 4499368 h 4499368"/>
                <a:gd name="connsiteX1" fmla="*/ 3154088 w 3183269"/>
                <a:gd name="connsiteY1" fmla="*/ 2527671 h 4499368"/>
                <a:gd name="connsiteX2" fmla="*/ 3169011 w 3183269"/>
                <a:gd name="connsiteY2" fmla="*/ 2428691 h 4499368"/>
                <a:gd name="connsiteX3" fmla="*/ 3171615 w 3183269"/>
                <a:gd name="connsiteY3" fmla="*/ 2416487 h 4499368"/>
                <a:gd name="connsiteX4" fmla="*/ 3172581 w 3183269"/>
                <a:gd name="connsiteY4" fmla="*/ 2405017 h 4499368"/>
                <a:gd name="connsiteX5" fmla="*/ 3177896 w 3183269"/>
                <a:gd name="connsiteY5" fmla="*/ 2369761 h 4499368"/>
                <a:gd name="connsiteX6" fmla="*/ 3179665 w 3183269"/>
                <a:gd name="connsiteY6" fmla="*/ 2320864 h 4499368"/>
                <a:gd name="connsiteX7" fmla="*/ 3183269 w 3183269"/>
                <a:gd name="connsiteY7" fmla="*/ 2278063 h 4499368"/>
                <a:gd name="connsiteX8" fmla="*/ 3182242 w 3183269"/>
                <a:gd name="connsiteY8" fmla="*/ 2249670 h 4499368"/>
                <a:gd name="connsiteX9" fmla="*/ 3183268 w 3183269"/>
                <a:gd name="connsiteY9" fmla="*/ 2221305 h 4499368"/>
                <a:gd name="connsiteX10" fmla="*/ 3179668 w 3183269"/>
                <a:gd name="connsiteY10" fmla="*/ 2178545 h 4499368"/>
                <a:gd name="connsiteX11" fmla="*/ 3177897 w 3183269"/>
                <a:gd name="connsiteY11" fmla="*/ 2129607 h 4499368"/>
                <a:gd name="connsiteX12" fmla="*/ 3172577 w 3183269"/>
                <a:gd name="connsiteY12" fmla="*/ 2094322 h 4499368"/>
                <a:gd name="connsiteX13" fmla="*/ 3171614 w 3183269"/>
                <a:gd name="connsiteY13" fmla="*/ 2082881 h 4499368"/>
                <a:gd name="connsiteX14" fmla="*/ 3169017 w 3183269"/>
                <a:gd name="connsiteY14" fmla="*/ 2070709 h 4499368"/>
                <a:gd name="connsiteX15" fmla="*/ 3154089 w 3183269"/>
                <a:gd name="connsiteY15" fmla="*/ 1971697 h 4499368"/>
                <a:gd name="connsiteX16" fmla="*/ 1591635 w 3183269"/>
                <a:gd name="connsiteY16" fmla="*/ 0 h 4499368"/>
                <a:gd name="connsiteX17" fmla="*/ 29181 w 3183269"/>
                <a:gd name="connsiteY17" fmla="*/ 1971697 h 4499368"/>
                <a:gd name="connsiteX18" fmla="*/ 14258 w 3183269"/>
                <a:gd name="connsiteY18" fmla="*/ 2070676 h 4499368"/>
                <a:gd name="connsiteX19" fmla="*/ 11654 w 3183269"/>
                <a:gd name="connsiteY19" fmla="*/ 2082881 h 4499368"/>
                <a:gd name="connsiteX20" fmla="*/ 10688 w 3183269"/>
                <a:gd name="connsiteY20" fmla="*/ 2094352 h 4499368"/>
                <a:gd name="connsiteX21" fmla="*/ 5372 w 3183269"/>
                <a:gd name="connsiteY21" fmla="*/ 2129607 h 4499368"/>
                <a:gd name="connsiteX22" fmla="*/ 3603 w 3183269"/>
                <a:gd name="connsiteY22" fmla="*/ 2178503 h 4499368"/>
                <a:gd name="connsiteX23" fmla="*/ 0 w 3183269"/>
                <a:gd name="connsiteY23" fmla="*/ 2221305 h 4499368"/>
                <a:gd name="connsiteX24" fmla="*/ 1027 w 3183269"/>
                <a:gd name="connsiteY24" fmla="*/ 2249698 h 4499368"/>
                <a:gd name="connsiteX25" fmla="*/ 1 w 3183269"/>
                <a:gd name="connsiteY25" fmla="*/ 2278063 h 4499368"/>
                <a:gd name="connsiteX26" fmla="*/ 3601 w 3183269"/>
                <a:gd name="connsiteY26" fmla="*/ 2320823 h 4499368"/>
                <a:gd name="connsiteX27" fmla="*/ 5371 w 3183269"/>
                <a:gd name="connsiteY27" fmla="*/ 2369761 h 4499368"/>
                <a:gd name="connsiteX28" fmla="*/ 10691 w 3183269"/>
                <a:gd name="connsiteY28" fmla="*/ 2405046 h 4499368"/>
                <a:gd name="connsiteX29" fmla="*/ 11655 w 3183269"/>
                <a:gd name="connsiteY29" fmla="*/ 2416487 h 4499368"/>
                <a:gd name="connsiteX30" fmla="*/ 14252 w 3183269"/>
                <a:gd name="connsiteY30" fmla="*/ 2428660 h 4499368"/>
                <a:gd name="connsiteX31" fmla="*/ 29180 w 3183269"/>
                <a:gd name="connsiteY31" fmla="*/ 2527671 h 4499368"/>
                <a:gd name="connsiteX32" fmla="*/ 1591634 w 3183269"/>
                <a:gd name="connsiteY32" fmla="*/ 4499368 h 44993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3183269" h="4499368">
                  <a:moveTo>
                    <a:pt x="1591634" y="4499368"/>
                  </a:moveTo>
                  <a:cubicBezTo>
                    <a:pt x="2599991" y="3758535"/>
                    <a:pt x="3042432" y="3069148"/>
                    <a:pt x="3154088" y="2527671"/>
                  </a:cubicBezTo>
                  <a:lnTo>
                    <a:pt x="3169011" y="2428691"/>
                  </a:lnTo>
                  <a:lnTo>
                    <a:pt x="3171615" y="2416487"/>
                  </a:lnTo>
                  <a:lnTo>
                    <a:pt x="3172581" y="2405017"/>
                  </a:lnTo>
                  <a:lnTo>
                    <a:pt x="3177896" y="2369761"/>
                  </a:lnTo>
                  <a:lnTo>
                    <a:pt x="3179665" y="2320864"/>
                  </a:lnTo>
                  <a:lnTo>
                    <a:pt x="3183269" y="2278063"/>
                  </a:lnTo>
                  <a:lnTo>
                    <a:pt x="3182242" y="2249670"/>
                  </a:lnTo>
                  <a:lnTo>
                    <a:pt x="3183268" y="2221305"/>
                  </a:lnTo>
                  <a:lnTo>
                    <a:pt x="3179668" y="2178545"/>
                  </a:lnTo>
                  <a:lnTo>
                    <a:pt x="3177897" y="2129607"/>
                  </a:lnTo>
                  <a:lnTo>
                    <a:pt x="3172577" y="2094322"/>
                  </a:lnTo>
                  <a:lnTo>
                    <a:pt x="3171614" y="2082881"/>
                  </a:lnTo>
                  <a:lnTo>
                    <a:pt x="3169017" y="2070709"/>
                  </a:lnTo>
                  <a:lnTo>
                    <a:pt x="3154089" y="1971697"/>
                  </a:lnTo>
                  <a:cubicBezTo>
                    <a:pt x="3042433" y="1430220"/>
                    <a:pt x="2599992" y="740833"/>
                    <a:pt x="1591635" y="0"/>
                  </a:cubicBezTo>
                  <a:cubicBezTo>
                    <a:pt x="583279" y="740833"/>
                    <a:pt x="140836" y="1430220"/>
                    <a:pt x="29181" y="1971697"/>
                  </a:cubicBezTo>
                  <a:lnTo>
                    <a:pt x="14258" y="2070676"/>
                  </a:lnTo>
                  <a:lnTo>
                    <a:pt x="11654" y="2082881"/>
                  </a:lnTo>
                  <a:lnTo>
                    <a:pt x="10688" y="2094352"/>
                  </a:lnTo>
                  <a:lnTo>
                    <a:pt x="5372" y="2129607"/>
                  </a:lnTo>
                  <a:lnTo>
                    <a:pt x="3603" y="2178503"/>
                  </a:lnTo>
                  <a:lnTo>
                    <a:pt x="0" y="2221305"/>
                  </a:lnTo>
                  <a:lnTo>
                    <a:pt x="1027" y="2249698"/>
                  </a:lnTo>
                  <a:lnTo>
                    <a:pt x="1" y="2278063"/>
                  </a:lnTo>
                  <a:lnTo>
                    <a:pt x="3601" y="2320823"/>
                  </a:lnTo>
                  <a:lnTo>
                    <a:pt x="5371" y="2369761"/>
                  </a:lnTo>
                  <a:lnTo>
                    <a:pt x="10691" y="2405046"/>
                  </a:lnTo>
                  <a:lnTo>
                    <a:pt x="11655" y="2416487"/>
                  </a:lnTo>
                  <a:lnTo>
                    <a:pt x="14252" y="2428660"/>
                  </a:lnTo>
                  <a:lnTo>
                    <a:pt x="29180" y="2527671"/>
                  </a:lnTo>
                  <a:cubicBezTo>
                    <a:pt x="140835" y="3069148"/>
                    <a:pt x="583278" y="3758535"/>
                    <a:pt x="1591634" y="4499368"/>
                  </a:cubicBezTo>
                  <a:close/>
                </a:path>
              </a:pathLst>
            </a:custGeom>
            <a:solidFill>
              <a:srgbClr val="D9D9D9"/>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1" fromWordArt="0" anchor="ctr" anchorCtr="0" forceAA="0" compatLnSpc="1">
              <a:prstTxWarp prst="textNoShape">
                <a:avLst/>
              </a:prstTxWarp>
              <a:noAutofit/>
            </a:bodyPr>
            <a:lstStyle/>
            <a:p>
              <a:pPr algn="ctr"/>
              <a:endParaRPr lang="en-US"/>
            </a:p>
          </p:txBody>
        </p:sp>
        <p:sp>
          <p:nvSpPr>
            <p:cNvPr id="32" name="Freeform: Shape 56">
              <a:extLst>
                <a:ext uri="{FF2B5EF4-FFF2-40B4-BE49-F238E27FC236}">
                  <a16:creationId xmlns:a16="http://schemas.microsoft.com/office/drawing/2014/main" id="{97D959FC-241C-7A81-F0C3-7640D739BBCC}"/>
                </a:ext>
              </a:extLst>
            </p:cNvPr>
            <p:cNvSpPr/>
            <p:nvPr/>
          </p:nvSpPr>
          <p:spPr>
            <a:xfrm rot="18000000" flipV="1">
              <a:off x="6863434" y="4506895"/>
              <a:ext cx="668848" cy="1507059"/>
            </a:xfrm>
            <a:custGeom>
              <a:avLst/>
              <a:gdLst>
                <a:gd name="connsiteX0" fmla="*/ 1591634 w 3183269"/>
                <a:gd name="connsiteY0" fmla="*/ 4499368 h 4499368"/>
                <a:gd name="connsiteX1" fmla="*/ 3154088 w 3183269"/>
                <a:gd name="connsiteY1" fmla="*/ 2527671 h 4499368"/>
                <a:gd name="connsiteX2" fmla="*/ 3169011 w 3183269"/>
                <a:gd name="connsiteY2" fmla="*/ 2428691 h 4499368"/>
                <a:gd name="connsiteX3" fmla="*/ 3171615 w 3183269"/>
                <a:gd name="connsiteY3" fmla="*/ 2416487 h 4499368"/>
                <a:gd name="connsiteX4" fmla="*/ 3172581 w 3183269"/>
                <a:gd name="connsiteY4" fmla="*/ 2405017 h 4499368"/>
                <a:gd name="connsiteX5" fmla="*/ 3177896 w 3183269"/>
                <a:gd name="connsiteY5" fmla="*/ 2369761 h 4499368"/>
                <a:gd name="connsiteX6" fmla="*/ 3179665 w 3183269"/>
                <a:gd name="connsiteY6" fmla="*/ 2320864 h 4499368"/>
                <a:gd name="connsiteX7" fmla="*/ 3183269 w 3183269"/>
                <a:gd name="connsiteY7" fmla="*/ 2278063 h 4499368"/>
                <a:gd name="connsiteX8" fmla="*/ 3182242 w 3183269"/>
                <a:gd name="connsiteY8" fmla="*/ 2249670 h 4499368"/>
                <a:gd name="connsiteX9" fmla="*/ 3183268 w 3183269"/>
                <a:gd name="connsiteY9" fmla="*/ 2221305 h 4499368"/>
                <a:gd name="connsiteX10" fmla="*/ 3179668 w 3183269"/>
                <a:gd name="connsiteY10" fmla="*/ 2178545 h 4499368"/>
                <a:gd name="connsiteX11" fmla="*/ 3177897 w 3183269"/>
                <a:gd name="connsiteY11" fmla="*/ 2129607 h 4499368"/>
                <a:gd name="connsiteX12" fmla="*/ 3172577 w 3183269"/>
                <a:gd name="connsiteY12" fmla="*/ 2094322 h 4499368"/>
                <a:gd name="connsiteX13" fmla="*/ 3171614 w 3183269"/>
                <a:gd name="connsiteY13" fmla="*/ 2082881 h 4499368"/>
                <a:gd name="connsiteX14" fmla="*/ 3169017 w 3183269"/>
                <a:gd name="connsiteY14" fmla="*/ 2070709 h 4499368"/>
                <a:gd name="connsiteX15" fmla="*/ 3154089 w 3183269"/>
                <a:gd name="connsiteY15" fmla="*/ 1971697 h 4499368"/>
                <a:gd name="connsiteX16" fmla="*/ 1591635 w 3183269"/>
                <a:gd name="connsiteY16" fmla="*/ 0 h 4499368"/>
                <a:gd name="connsiteX17" fmla="*/ 29181 w 3183269"/>
                <a:gd name="connsiteY17" fmla="*/ 1971697 h 4499368"/>
                <a:gd name="connsiteX18" fmla="*/ 14258 w 3183269"/>
                <a:gd name="connsiteY18" fmla="*/ 2070676 h 4499368"/>
                <a:gd name="connsiteX19" fmla="*/ 11654 w 3183269"/>
                <a:gd name="connsiteY19" fmla="*/ 2082881 h 4499368"/>
                <a:gd name="connsiteX20" fmla="*/ 10688 w 3183269"/>
                <a:gd name="connsiteY20" fmla="*/ 2094352 h 4499368"/>
                <a:gd name="connsiteX21" fmla="*/ 5372 w 3183269"/>
                <a:gd name="connsiteY21" fmla="*/ 2129607 h 4499368"/>
                <a:gd name="connsiteX22" fmla="*/ 3603 w 3183269"/>
                <a:gd name="connsiteY22" fmla="*/ 2178503 h 4499368"/>
                <a:gd name="connsiteX23" fmla="*/ 0 w 3183269"/>
                <a:gd name="connsiteY23" fmla="*/ 2221305 h 4499368"/>
                <a:gd name="connsiteX24" fmla="*/ 1027 w 3183269"/>
                <a:gd name="connsiteY24" fmla="*/ 2249698 h 4499368"/>
                <a:gd name="connsiteX25" fmla="*/ 1 w 3183269"/>
                <a:gd name="connsiteY25" fmla="*/ 2278063 h 4499368"/>
                <a:gd name="connsiteX26" fmla="*/ 3601 w 3183269"/>
                <a:gd name="connsiteY26" fmla="*/ 2320823 h 4499368"/>
                <a:gd name="connsiteX27" fmla="*/ 5371 w 3183269"/>
                <a:gd name="connsiteY27" fmla="*/ 2369761 h 4499368"/>
                <a:gd name="connsiteX28" fmla="*/ 10691 w 3183269"/>
                <a:gd name="connsiteY28" fmla="*/ 2405046 h 4499368"/>
                <a:gd name="connsiteX29" fmla="*/ 11655 w 3183269"/>
                <a:gd name="connsiteY29" fmla="*/ 2416487 h 4499368"/>
                <a:gd name="connsiteX30" fmla="*/ 14252 w 3183269"/>
                <a:gd name="connsiteY30" fmla="*/ 2428660 h 4499368"/>
                <a:gd name="connsiteX31" fmla="*/ 29180 w 3183269"/>
                <a:gd name="connsiteY31" fmla="*/ 2527671 h 4499368"/>
                <a:gd name="connsiteX32" fmla="*/ 1591634 w 3183269"/>
                <a:gd name="connsiteY32" fmla="*/ 4499368 h 44993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3183269" h="4499368">
                  <a:moveTo>
                    <a:pt x="1591634" y="4499368"/>
                  </a:moveTo>
                  <a:cubicBezTo>
                    <a:pt x="2599991" y="3758535"/>
                    <a:pt x="3042432" y="3069148"/>
                    <a:pt x="3154088" y="2527671"/>
                  </a:cubicBezTo>
                  <a:lnTo>
                    <a:pt x="3169011" y="2428691"/>
                  </a:lnTo>
                  <a:lnTo>
                    <a:pt x="3171615" y="2416487"/>
                  </a:lnTo>
                  <a:lnTo>
                    <a:pt x="3172581" y="2405017"/>
                  </a:lnTo>
                  <a:lnTo>
                    <a:pt x="3177896" y="2369761"/>
                  </a:lnTo>
                  <a:lnTo>
                    <a:pt x="3179665" y="2320864"/>
                  </a:lnTo>
                  <a:lnTo>
                    <a:pt x="3183269" y="2278063"/>
                  </a:lnTo>
                  <a:lnTo>
                    <a:pt x="3182242" y="2249670"/>
                  </a:lnTo>
                  <a:lnTo>
                    <a:pt x="3183268" y="2221305"/>
                  </a:lnTo>
                  <a:lnTo>
                    <a:pt x="3179668" y="2178545"/>
                  </a:lnTo>
                  <a:lnTo>
                    <a:pt x="3177897" y="2129607"/>
                  </a:lnTo>
                  <a:lnTo>
                    <a:pt x="3172577" y="2094322"/>
                  </a:lnTo>
                  <a:lnTo>
                    <a:pt x="3171614" y="2082881"/>
                  </a:lnTo>
                  <a:lnTo>
                    <a:pt x="3169017" y="2070709"/>
                  </a:lnTo>
                  <a:lnTo>
                    <a:pt x="3154089" y="1971697"/>
                  </a:lnTo>
                  <a:cubicBezTo>
                    <a:pt x="3042433" y="1430220"/>
                    <a:pt x="2599992" y="740833"/>
                    <a:pt x="1591635" y="0"/>
                  </a:cubicBezTo>
                  <a:cubicBezTo>
                    <a:pt x="583279" y="740833"/>
                    <a:pt x="140836" y="1430220"/>
                    <a:pt x="29181" y="1971697"/>
                  </a:cubicBezTo>
                  <a:lnTo>
                    <a:pt x="14258" y="2070676"/>
                  </a:lnTo>
                  <a:lnTo>
                    <a:pt x="11654" y="2082881"/>
                  </a:lnTo>
                  <a:lnTo>
                    <a:pt x="10688" y="2094352"/>
                  </a:lnTo>
                  <a:lnTo>
                    <a:pt x="5372" y="2129607"/>
                  </a:lnTo>
                  <a:lnTo>
                    <a:pt x="3603" y="2178503"/>
                  </a:lnTo>
                  <a:lnTo>
                    <a:pt x="0" y="2221305"/>
                  </a:lnTo>
                  <a:lnTo>
                    <a:pt x="1027" y="2249698"/>
                  </a:lnTo>
                  <a:lnTo>
                    <a:pt x="1" y="2278063"/>
                  </a:lnTo>
                  <a:lnTo>
                    <a:pt x="3601" y="2320823"/>
                  </a:lnTo>
                  <a:lnTo>
                    <a:pt x="5371" y="2369761"/>
                  </a:lnTo>
                  <a:lnTo>
                    <a:pt x="10691" y="2405046"/>
                  </a:lnTo>
                  <a:lnTo>
                    <a:pt x="11655" y="2416487"/>
                  </a:lnTo>
                  <a:lnTo>
                    <a:pt x="14252" y="2428660"/>
                  </a:lnTo>
                  <a:lnTo>
                    <a:pt x="29180" y="2527671"/>
                  </a:lnTo>
                  <a:cubicBezTo>
                    <a:pt x="140835" y="3069148"/>
                    <a:pt x="583278" y="3758535"/>
                    <a:pt x="1591634" y="4499368"/>
                  </a:cubicBezTo>
                  <a:close/>
                </a:path>
              </a:pathLst>
            </a:custGeom>
            <a:solidFill>
              <a:srgbClr val="D9D9D9"/>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1" fromWordArt="0" anchor="ctr" anchorCtr="0" forceAA="0" compatLnSpc="1">
              <a:prstTxWarp prst="textNoShape">
                <a:avLst/>
              </a:prstTxWarp>
              <a:noAutofit/>
            </a:bodyPr>
            <a:lstStyle/>
            <a:p>
              <a:pPr algn="ctr"/>
              <a:endParaRPr lang="en-US"/>
            </a:p>
          </p:txBody>
        </p:sp>
        <p:sp>
          <p:nvSpPr>
            <p:cNvPr id="33" name="Freeform: Shape 57">
              <a:extLst>
                <a:ext uri="{FF2B5EF4-FFF2-40B4-BE49-F238E27FC236}">
                  <a16:creationId xmlns:a16="http://schemas.microsoft.com/office/drawing/2014/main" id="{2A5644F1-243C-2E70-240E-F0D36E303DD6}"/>
                </a:ext>
              </a:extLst>
            </p:cNvPr>
            <p:cNvSpPr/>
            <p:nvPr/>
          </p:nvSpPr>
          <p:spPr>
            <a:xfrm flipV="1">
              <a:off x="6776316" y="1921941"/>
              <a:ext cx="668848" cy="1507059"/>
            </a:xfrm>
            <a:custGeom>
              <a:avLst/>
              <a:gdLst>
                <a:gd name="connsiteX0" fmla="*/ 1591634 w 3183269"/>
                <a:gd name="connsiteY0" fmla="*/ 4499368 h 4499368"/>
                <a:gd name="connsiteX1" fmla="*/ 3154088 w 3183269"/>
                <a:gd name="connsiteY1" fmla="*/ 2527671 h 4499368"/>
                <a:gd name="connsiteX2" fmla="*/ 3169011 w 3183269"/>
                <a:gd name="connsiteY2" fmla="*/ 2428691 h 4499368"/>
                <a:gd name="connsiteX3" fmla="*/ 3171615 w 3183269"/>
                <a:gd name="connsiteY3" fmla="*/ 2416487 h 4499368"/>
                <a:gd name="connsiteX4" fmla="*/ 3172581 w 3183269"/>
                <a:gd name="connsiteY4" fmla="*/ 2405017 h 4499368"/>
                <a:gd name="connsiteX5" fmla="*/ 3177896 w 3183269"/>
                <a:gd name="connsiteY5" fmla="*/ 2369761 h 4499368"/>
                <a:gd name="connsiteX6" fmla="*/ 3179665 w 3183269"/>
                <a:gd name="connsiteY6" fmla="*/ 2320864 h 4499368"/>
                <a:gd name="connsiteX7" fmla="*/ 3183269 w 3183269"/>
                <a:gd name="connsiteY7" fmla="*/ 2278063 h 4499368"/>
                <a:gd name="connsiteX8" fmla="*/ 3182242 w 3183269"/>
                <a:gd name="connsiteY8" fmla="*/ 2249670 h 4499368"/>
                <a:gd name="connsiteX9" fmla="*/ 3183268 w 3183269"/>
                <a:gd name="connsiteY9" fmla="*/ 2221305 h 4499368"/>
                <a:gd name="connsiteX10" fmla="*/ 3179668 w 3183269"/>
                <a:gd name="connsiteY10" fmla="*/ 2178545 h 4499368"/>
                <a:gd name="connsiteX11" fmla="*/ 3177897 w 3183269"/>
                <a:gd name="connsiteY11" fmla="*/ 2129607 h 4499368"/>
                <a:gd name="connsiteX12" fmla="*/ 3172577 w 3183269"/>
                <a:gd name="connsiteY12" fmla="*/ 2094322 h 4499368"/>
                <a:gd name="connsiteX13" fmla="*/ 3171614 w 3183269"/>
                <a:gd name="connsiteY13" fmla="*/ 2082881 h 4499368"/>
                <a:gd name="connsiteX14" fmla="*/ 3169017 w 3183269"/>
                <a:gd name="connsiteY14" fmla="*/ 2070709 h 4499368"/>
                <a:gd name="connsiteX15" fmla="*/ 3154089 w 3183269"/>
                <a:gd name="connsiteY15" fmla="*/ 1971697 h 4499368"/>
                <a:gd name="connsiteX16" fmla="*/ 1591635 w 3183269"/>
                <a:gd name="connsiteY16" fmla="*/ 0 h 4499368"/>
                <a:gd name="connsiteX17" fmla="*/ 29181 w 3183269"/>
                <a:gd name="connsiteY17" fmla="*/ 1971697 h 4499368"/>
                <a:gd name="connsiteX18" fmla="*/ 14258 w 3183269"/>
                <a:gd name="connsiteY18" fmla="*/ 2070676 h 4499368"/>
                <a:gd name="connsiteX19" fmla="*/ 11654 w 3183269"/>
                <a:gd name="connsiteY19" fmla="*/ 2082881 h 4499368"/>
                <a:gd name="connsiteX20" fmla="*/ 10688 w 3183269"/>
                <a:gd name="connsiteY20" fmla="*/ 2094352 h 4499368"/>
                <a:gd name="connsiteX21" fmla="*/ 5372 w 3183269"/>
                <a:gd name="connsiteY21" fmla="*/ 2129607 h 4499368"/>
                <a:gd name="connsiteX22" fmla="*/ 3603 w 3183269"/>
                <a:gd name="connsiteY22" fmla="*/ 2178503 h 4499368"/>
                <a:gd name="connsiteX23" fmla="*/ 0 w 3183269"/>
                <a:gd name="connsiteY23" fmla="*/ 2221305 h 4499368"/>
                <a:gd name="connsiteX24" fmla="*/ 1027 w 3183269"/>
                <a:gd name="connsiteY24" fmla="*/ 2249698 h 4499368"/>
                <a:gd name="connsiteX25" fmla="*/ 1 w 3183269"/>
                <a:gd name="connsiteY25" fmla="*/ 2278063 h 4499368"/>
                <a:gd name="connsiteX26" fmla="*/ 3601 w 3183269"/>
                <a:gd name="connsiteY26" fmla="*/ 2320823 h 4499368"/>
                <a:gd name="connsiteX27" fmla="*/ 5371 w 3183269"/>
                <a:gd name="connsiteY27" fmla="*/ 2369761 h 4499368"/>
                <a:gd name="connsiteX28" fmla="*/ 10691 w 3183269"/>
                <a:gd name="connsiteY28" fmla="*/ 2405046 h 4499368"/>
                <a:gd name="connsiteX29" fmla="*/ 11655 w 3183269"/>
                <a:gd name="connsiteY29" fmla="*/ 2416487 h 4499368"/>
                <a:gd name="connsiteX30" fmla="*/ 14252 w 3183269"/>
                <a:gd name="connsiteY30" fmla="*/ 2428660 h 4499368"/>
                <a:gd name="connsiteX31" fmla="*/ 29180 w 3183269"/>
                <a:gd name="connsiteY31" fmla="*/ 2527671 h 4499368"/>
                <a:gd name="connsiteX32" fmla="*/ 1591634 w 3183269"/>
                <a:gd name="connsiteY32" fmla="*/ 4499368 h 44993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3183269" h="4499368">
                  <a:moveTo>
                    <a:pt x="1591634" y="4499368"/>
                  </a:moveTo>
                  <a:cubicBezTo>
                    <a:pt x="2599991" y="3758535"/>
                    <a:pt x="3042432" y="3069148"/>
                    <a:pt x="3154088" y="2527671"/>
                  </a:cubicBezTo>
                  <a:lnTo>
                    <a:pt x="3169011" y="2428691"/>
                  </a:lnTo>
                  <a:lnTo>
                    <a:pt x="3171615" y="2416487"/>
                  </a:lnTo>
                  <a:lnTo>
                    <a:pt x="3172581" y="2405017"/>
                  </a:lnTo>
                  <a:lnTo>
                    <a:pt x="3177896" y="2369761"/>
                  </a:lnTo>
                  <a:lnTo>
                    <a:pt x="3179665" y="2320864"/>
                  </a:lnTo>
                  <a:lnTo>
                    <a:pt x="3183269" y="2278063"/>
                  </a:lnTo>
                  <a:lnTo>
                    <a:pt x="3182242" y="2249670"/>
                  </a:lnTo>
                  <a:lnTo>
                    <a:pt x="3183268" y="2221305"/>
                  </a:lnTo>
                  <a:lnTo>
                    <a:pt x="3179668" y="2178545"/>
                  </a:lnTo>
                  <a:lnTo>
                    <a:pt x="3177897" y="2129607"/>
                  </a:lnTo>
                  <a:lnTo>
                    <a:pt x="3172577" y="2094322"/>
                  </a:lnTo>
                  <a:lnTo>
                    <a:pt x="3171614" y="2082881"/>
                  </a:lnTo>
                  <a:lnTo>
                    <a:pt x="3169017" y="2070709"/>
                  </a:lnTo>
                  <a:lnTo>
                    <a:pt x="3154089" y="1971697"/>
                  </a:lnTo>
                  <a:cubicBezTo>
                    <a:pt x="3042433" y="1430220"/>
                    <a:pt x="2599992" y="740833"/>
                    <a:pt x="1591635" y="0"/>
                  </a:cubicBezTo>
                  <a:cubicBezTo>
                    <a:pt x="583279" y="740833"/>
                    <a:pt x="140836" y="1430220"/>
                    <a:pt x="29181" y="1971697"/>
                  </a:cubicBezTo>
                  <a:lnTo>
                    <a:pt x="14258" y="2070676"/>
                  </a:lnTo>
                  <a:lnTo>
                    <a:pt x="11654" y="2082881"/>
                  </a:lnTo>
                  <a:lnTo>
                    <a:pt x="10688" y="2094352"/>
                  </a:lnTo>
                  <a:lnTo>
                    <a:pt x="5372" y="2129607"/>
                  </a:lnTo>
                  <a:lnTo>
                    <a:pt x="3603" y="2178503"/>
                  </a:lnTo>
                  <a:lnTo>
                    <a:pt x="0" y="2221305"/>
                  </a:lnTo>
                  <a:lnTo>
                    <a:pt x="1027" y="2249698"/>
                  </a:lnTo>
                  <a:lnTo>
                    <a:pt x="1" y="2278063"/>
                  </a:lnTo>
                  <a:lnTo>
                    <a:pt x="3601" y="2320823"/>
                  </a:lnTo>
                  <a:lnTo>
                    <a:pt x="5371" y="2369761"/>
                  </a:lnTo>
                  <a:lnTo>
                    <a:pt x="10691" y="2405046"/>
                  </a:lnTo>
                  <a:lnTo>
                    <a:pt x="11655" y="2416487"/>
                  </a:lnTo>
                  <a:lnTo>
                    <a:pt x="14252" y="2428660"/>
                  </a:lnTo>
                  <a:lnTo>
                    <a:pt x="29180" y="2527671"/>
                  </a:lnTo>
                  <a:cubicBezTo>
                    <a:pt x="140835" y="3069148"/>
                    <a:pt x="583278" y="3758535"/>
                    <a:pt x="1591634" y="4499368"/>
                  </a:cubicBezTo>
                  <a:close/>
                </a:path>
              </a:pathLst>
            </a:custGeom>
            <a:solidFill>
              <a:srgbClr val="BDF3ED"/>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1" fromWordArt="0" anchor="ctr" anchorCtr="0" forceAA="0" compatLnSpc="1">
              <a:prstTxWarp prst="textNoShape">
                <a:avLst/>
              </a:prstTxWarp>
              <a:noAutofit/>
            </a:bodyPr>
            <a:lstStyle/>
            <a:p>
              <a:pPr algn="ctr"/>
              <a:endParaRPr lang="en-US" dirty="0"/>
            </a:p>
          </p:txBody>
        </p:sp>
        <p:sp>
          <p:nvSpPr>
            <p:cNvPr id="34" name="Freeform: Shape 58">
              <a:extLst>
                <a:ext uri="{FF2B5EF4-FFF2-40B4-BE49-F238E27FC236}">
                  <a16:creationId xmlns:a16="http://schemas.microsoft.com/office/drawing/2014/main" id="{5C382210-7A6B-A128-0BC3-7B2608D5052A}"/>
                </a:ext>
              </a:extLst>
            </p:cNvPr>
            <p:cNvSpPr/>
            <p:nvPr/>
          </p:nvSpPr>
          <p:spPr>
            <a:xfrm rot="16200000" flipV="1">
              <a:off x="8396343" y="3153678"/>
              <a:ext cx="668848" cy="1507059"/>
            </a:xfrm>
            <a:custGeom>
              <a:avLst/>
              <a:gdLst>
                <a:gd name="connsiteX0" fmla="*/ 1591634 w 3183269"/>
                <a:gd name="connsiteY0" fmla="*/ 4499368 h 4499368"/>
                <a:gd name="connsiteX1" fmla="*/ 3154088 w 3183269"/>
                <a:gd name="connsiteY1" fmla="*/ 2527671 h 4499368"/>
                <a:gd name="connsiteX2" fmla="*/ 3169011 w 3183269"/>
                <a:gd name="connsiteY2" fmla="*/ 2428691 h 4499368"/>
                <a:gd name="connsiteX3" fmla="*/ 3171615 w 3183269"/>
                <a:gd name="connsiteY3" fmla="*/ 2416487 h 4499368"/>
                <a:gd name="connsiteX4" fmla="*/ 3172581 w 3183269"/>
                <a:gd name="connsiteY4" fmla="*/ 2405017 h 4499368"/>
                <a:gd name="connsiteX5" fmla="*/ 3177896 w 3183269"/>
                <a:gd name="connsiteY5" fmla="*/ 2369761 h 4499368"/>
                <a:gd name="connsiteX6" fmla="*/ 3179665 w 3183269"/>
                <a:gd name="connsiteY6" fmla="*/ 2320864 h 4499368"/>
                <a:gd name="connsiteX7" fmla="*/ 3183269 w 3183269"/>
                <a:gd name="connsiteY7" fmla="*/ 2278063 h 4499368"/>
                <a:gd name="connsiteX8" fmla="*/ 3182242 w 3183269"/>
                <a:gd name="connsiteY8" fmla="*/ 2249670 h 4499368"/>
                <a:gd name="connsiteX9" fmla="*/ 3183268 w 3183269"/>
                <a:gd name="connsiteY9" fmla="*/ 2221305 h 4499368"/>
                <a:gd name="connsiteX10" fmla="*/ 3179668 w 3183269"/>
                <a:gd name="connsiteY10" fmla="*/ 2178545 h 4499368"/>
                <a:gd name="connsiteX11" fmla="*/ 3177897 w 3183269"/>
                <a:gd name="connsiteY11" fmla="*/ 2129607 h 4499368"/>
                <a:gd name="connsiteX12" fmla="*/ 3172577 w 3183269"/>
                <a:gd name="connsiteY12" fmla="*/ 2094322 h 4499368"/>
                <a:gd name="connsiteX13" fmla="*/ 3171614 w 3183269"/>
                <a:gd name="connsiteY13" fmla="*/ 2082881 h 4499368"/>
                <a:gd name="connsiteX14" fmla="*/ 3169017 w 3183269"/>
                <a:gd name="connsiteY14" fmla="*/ 2070709 h 4499368"/>
                <a:gd name="connsiteX15" fmla="*/ 3154089 w 3183269"/>
                <a:gd name="connsiteY15" fmla="*/ 1971697 h 4499368"/>
                <a:gd name="connsiteX16" fmla="*/ 1591635 w 3183269"/>
                <a:gd name="connsiteY16" fmla="*/ 0 h 4499368"/>
                <a:gd name="connsiteX17" fmla="*/ 29181 w 3183269"/>
                <a:gd name="connsiteY17" fmla="*/ 1971697 h 4499368"/>
                <a:gd name="connsiteX18" fmla="*/ 14258 w 3183269"/>
                <a:gd name="connsiteY18" fmla="*/ 2070676 h 4499368"/>
                <a:gd name="connsiteX19" fmla="*/ 11654 w 3183269"/>
                <a:gd name="connsiteY19" fmla="*/ 2082881 h 4499368"/>
                <a:gd name="connsiteX20" fmla="*/ 10688 w 3183269"/>
                <a:gd name="connsiteY20" fmla="*/ 2094352 h 4499368"/>
                <a:gd name="connsiteX21" fmla="*/ 5372 w 3183269"/>
                <a:gd name="connsiteY21" fmla="*/ 2129607 h 4499368"/>
                <a:gd name="connsiteX22" fmla="*/ 3603 w 3183269"/>
                <a:gd name="connsiteY22" fmla="*/ 2178503 h 4499368"/>
                <a:gd name="connsiteX23" fmla="*/ 0 w 3183269"/>
                <a:gd name="connsiteY23" fmla="*/ 2221305 h 4499368"/>
                <a:gd name="connsiteX24" fmla="*/ 1027 w 3183269"/>
                <a:gd name="connsiteY24" fmla="*/ 2249698 h 4499368"/>
                <a:gd name="connsiteX25" fmla="*/ 1 w 3183269"/>
                <a:gd name="connsiteY25" fmla="*/ 2278063 h 4499368"/>
                <a:gd name="connsiteX26" fmla="*/ 3601 w 3183269"/>
                <a:gd name="connsiteY26" fmla="*/ 2320823 h 4499368"/>
                <a:gd name="connsiteX27" fmla="*/ 5371 w 3183269"/>
                <a:gd name="connsiteY27" fmla="*/ 2369761 h 4499368"/>
                <a:gd name="connsiteX28" fmla="*/ 10691 w 3183269"/>
                <a:gd name="connsiteY28" fmla="*/ 2405046 h 4499368"/>
                <a:gd name="connsiteX29" fmla="*/ 11655 w 3183269"/>
                <a:gd name="connsiteY29" fmla="*/ 2416487 h 4499368"/>
                <a:gd name="connsiteX30" fmla="*/ 14252 w 3183269"/>
                <a:gd name="connsiteY30" fmla="*/ 2428660 h 4499368"/>
                <a:gd name="connsiteX31" fmla="*/ 29180 w 3183269"/>
                <a:gd name="connsiteY31" fmla="*/ 2527671 h 4499368"/>
                <a:gd name="connsiteX32" fmla="*/ 1591634 w 3183269"/>
                <a:gd name="connsiteY32" fmla="*/ 4499368 h 44993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3183269" h="4499368">
                  <a:moveTo>
                    <a:pt x="1591634" y="4499368"/>
                  </a:moveTo>
                  <a:cubicBezTo>
                    <a:pt x="2599991" y="3758535"/>
                    <a:pt x="3042432" y="3069148"/>
                    <a:pt x="3154088" y="2527671"/>
                  </a:cubicBezTo>
                  <a:lnTo>
                    <a:pt x="3169011" y="2428691"/>
                  </a:lnTo>
                  <a:lnTo>
                    <a:pt x="3171615" y="2416487"/>
                  </a:lnTo>
                  <a:lnTo>
                    <a:pt x="3172581" y="2405017"/>
                  </a:lnTo>
                  <a:lnTo>
                    <a:pt x="3177896" y="2369761"/>
                  </a:lnTo>
                  <a:lnTo>
                    <a:pt x="3179665" y="2320864"/>
                  </a:lnTo>
                  <a:lnTo>
                    <a:pt x="3183269" y="2278063"/>
                  </a:lnTo>
                  <a:lnTo>
                    <a:pt x="3182242" y="2249670"/>
                  </a:lnTo>
                  <a:lnTo>
                    <a:pt x="3183268" y="2221305"/>
                  </a:lnTo>
                  <a:lnTo>
                    <a:pt x="3179668" y="2178545"/>
                  </a:lnTo>
                  <a:lnTo>
                    <a:pt x="3177897" y="2129607"/>
                  </a:lnTo>
                  <a:lnTo>
                    <a:pt x="3172577" y="2094322"/>
                  </a:lnTo>
                  <a:lnTo>
                    <a:pt x="3171614" y="2082881"/>
                  </a:lnTo>
                  <a:lnTo>
                    <a:pt x="3169017" y="2070709"/>
                  </a:lnTo>
                  <a:lnTo>
                    <a:pt x="3154089" y="1971697"/>
                  </a:lnTo>
                  <a:cubicBezTo>
                    <a:pt x="3042433" y="1430220"/>
                    <a:pt x="2599992" y="740833"/>
                    <a:pt x="1591635" y="0"/>
                  </a:cubicBezTo>
                  <a:cubicBezTo>
                    <a:pt x="583279" y="740833"/>
                    <a:pt x="140836" y="1430220"/>
                    <a:pt x="29181" y="1971697"/>
                  </a:cubicBezTo>
                  <a:lnTo>
                    <a:pt x="14258" y="2070676"/>
                  </a:lnTo>
                  <a:lnTo>
                    <a:pt x="11654" y="2082881"/>
                  </a:lnTo>
                  <a:lnTo>
                    <a:pt x="10688" y="2094352"/>
                  </a:lnTo>
                  <a:lnTo>
                    <a:pt x="5372" y="2129607"/>
                  </a:lnTo>
                  <a:lnTo>
                    <a:pt x="3603" y="2178503"/>
                  </a:lnTo>
                  <a:lnTo>
                    <a:pt x="0" y="2221305"/>
                  </a:lnTo>
                  <a:lnTo>
                    <a:pt x="1027" y="2249698"/>
                  </a:lnTo>
                  <a:lnTo>
                    <a:pt x="1" y="2278063"/>
                  </a:lnTo>
                  <a:lnTo>
                    <a:pt x="3601" y="2320823"/>
                  </a:lnTo>
                  <a:lnTo>
                    <a:pt x="5371" y="2369761"/>
                  </a:lnTo>
                  <a:lnTo>
                    <a:pt x="10691" y="2405046"/>
                  </a:lnTo>
                  <a:lnTo>
                    <a:pt x="11655" y="2416487"/>
                  </a:lnTo>
                  <a:lnTo>
                    <a:pt x="14252" y="2428660"/>
                  </a:lnTo>
                  <a:lnTo>
                    <a:pt x="29180" y="2527671"/>
                  </a:lnTo>
                  <a:cubicBezTo>
                    <a:pt x="140835" y="3069148"/>
                    <a:pt x="583278" y="3758535"/>
                    <a:pt x="1591634" y="4499368"/>
                  </a:cubicBezTo>
                  <a:close/>
                </a:path>
              </a:pathLst>
            </a:custGeom>
            <a:solidFill>
              <a:srgbClr val="E9FBF9"/>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1" fromWordArt="0" anchor="ctr" anchorCtr="0" forceAA="0" compatLnSpc="1">
              <a:prstTxWarp prst="textNoShape">
                <a:avLst/>
              </a:prstTxWarp>
              <a:noAutofit/>
            </a:bodyPr>
            <a:lstStyle/>
            <a:p>
              <a:pPr algn="ctr"/>
              <a:endParaRPr lang="en-US"/>
            </a:p>
          </p:txBody>
        </p:sp>
        <p:sp>
          <p:nvSpPr>
            <p:cNvPr id="35" name="Freeform: Shape 59">
              <a:extLst>
                <a:ext uri="{FF2B5EF4-FFF2-40B4-BE49-F238E27FC236}">
                  <a16:creationId xmlns:a16="http://schemas.microsoft.com/office/drawing/2014/main" id="{2A6088C3-EAAF-6D9D-CCED-F6F33F6C1DE4}"/>
                </a:ext>
              </a:extLst>
            </p:cNvPr>
            <p:cNvSpPr/>
            <p:nvPr/>
          </p:nvSpPr>
          <p:spPr>
            <a:xfrm rot="14400000" flipV="1">
              <a:off x="8902451" y="1485021"/>
              <a:ext cx="668848" cy="1507059"/>
            </a:xfrm>
            <a:custGeom>
              <a:avLst/>
              <a:gdLst>
                <a:gd name="connsiteX0" fmla="*/ 1591634 w 3183269"/>
                <a:gd name="connsiteY0" fmla="*/ 4499368 h 4499368"/>
                <a:gd name="connsiteX1" fmla="*/ 3154088 w 3183269"/>
                <a:gd name="connsiteY1" fmla="*/ 2527671 h 4499368"/>
                <a:gd name="connsiteX2" fmla="*/ 3169011 w 3183269"/>
                <a:gd name="connsiteY2" fmla="*/ 2428691 h 4499368"/>
                <a:gd name="connsiteX3" fmla="*/ 3171615 w 3183269"/>
                <a:gd name="connsiteY3" fmla="*/ 2416487 h 4499368"/>
                <a:gd name="connsiteX4" fmla="*/ 3172581 w 3183269"/>
                <a:gd name="connsiteY4" fmla="*/ 2405017 h 4499368"/>
                <a:gd name="connsiteX5" fmla="*/ 3177896 w 3183269"/>
                <a:gd name="connsiteY5" fmla="*/ 2369761 h 4499368"/>
                <a:gd name="connsiteX6" fmla="*/ 3179665 w 3183269"/>
                <a:gd name="connsiteY6" fmla="*/ 2320864 h 4499368"/>
                <a:gd name="connsiteX7" fmla="*/ 3183269 w 3183269"/>
                <a:gd name="connsiteY7" fmla="*/ 2278063 h 4499368"/>
                <a:gd name="connsiteX8" fmla="*/ 3182242 w 3183269"/>
                <a:gd name="connsiteY8" fmla="*/ 2249670 h 4499368"/>
                <a:gd name="connsiteX9" fmla="*/ 3183268 w 3183269"/>
                <a:gd name="connsiteY9" fmla="*/ 2221305 h 4499368"/>
                <a:gd name="connsiteX10" fmla="*/ 3179668 w 3183269"/>
                <a:gd name="connsiteY10" fmla="*/ 2178545 h 4499368"/>
                <a:gd name="connsiteX11" fmla="*/ 3177897 w 3183269"/>
                <a:gd name="connsiteY11" fmla="*/ 2129607 h 4499368"/>
                <a:gd name="connsiteX12" fmla="*/ 3172577 w 3183269"/>
                <a:gd name="connsiteY12" fmla="*/ 2094322 h 4499368"/>
                <a:gd name="connsiteX13" fmla="*/ 3171614 w 3183269"/>
                <a:gd name="connsiteY13" fmla="*/ 2082881 h 4499368"/>
                <a:gd name="connsiteX14" fmla="*/ 3169017 w 3183269"/>
                <a:gd name="connsiteY14" fmla="*/ 2070709 h 4499368"/>
                <a:gd name="connsiteX15" fmla="*/ 3154089 w 3183269"/>
                <a:gd name="connsiteY15" fmla="*/ 1971697 h 4499368"/>
                <a:gd name="connsiteX16" fmla="*/ 1591635 w 3183269"/>
                <a:gd name="connsiteY16" fmla="*/ 0 h 4499368"/>
                <a:gd name="connsiteX17" fmla="*/ 29181 w 3183269"/>
                <a:gd name="connsiteY17" fmla="*/ 1971697 h 4499368"/>
                <a:gd name="connsiteX18" fmla="*/ 14258 w 3183269"/>
                <a:gd name="connsiteY18" fmla="*/ 2070676 h 4499368"/>
                <a:gd name="connsiteX19" fmla="*/ 11654 w 3183269"/>
                <a:gd name="connsiteY19" fmla="*/ 2082881 h 4499368"/>
                <a:gd name="connsiteX20" fmla="*/ 10688 w 3183269"/>
                <a:gd name="connsiteY20" fmla="*/ 2094352 h 4499368"/>
                <a:gd name="connsiteX21" fmla="*/ 5372 w 3183269"/>
                <a:gd name="connsiteY21" fmla="*/ 2129607 h 4499368"/>
                <a:gd name="connsiteX22" fmla="*/ 3603 w 3183269"/>
                <a:gd name="connsiteY22" fmla="*/ 2178503 h 4499368"/>
                <a:gd name="connsiteX23" fmla="*/ 0 w 3183269"/>
                <a:gd name="connsiteY23" fmla="*/ 2221305 h 4499368"/>
                <a:gd name="connsiteX24" fmla="*/ 1027 w 3183269"/>
                <a:gd name="connsiteY24" fmla="*/ 2249698 h 4499368"/>
                <a:gd name="connsiteX25" fmla="*/ 1 w 3183269"/>
                <a:gd name="connsiteY25" fmla="*/ 2278063 h 4499368"/>
                <a:gd name="connsiteX26" fmla="*/ 3601 w 3183269"/>
                <a:gd name="connsiteY26" fmla="*/ 2320823 h 4499368"/>
                <a:gd name="connsiteX27" fmla="*/ 5371 w 3183269"/>
                <a:gd name="connsiteY27" fmla="*/ 2369761 h 4499368"/>
                <a:gd name="connsiteX28" fmla="*/ 10691 w 3183269"/>
                <a:gd name="connsiteY28" fmla="*/ 2405046 h 4499368"/>
                <a:gd name="connsiteX29" fmla="*/ 11655 w 3183269"/>
                <a:gd name="connsiteY29" fmla="*/ 2416487 h 4499368"/>
                <a:gd name="connsiteX30" fmla="*/ 14252 w 3183269"/>
                <a:gd name="connsiteY30" fmla="*/ 2428660 h 4499368"/>
                <a:gd name="connsiteX31" fmla="*/ 29180 w 3183269"/>
                <a:gd name="connsiteY31" fmla="*/ 2527671 h 4499368"/>
                <a:gd name="connsiteX32" fmla="*/ 1591634 w 3183269"/>
                <a:gd name="connsiteY32" fmla="*/ 4499368 h 44993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3183269" h="4499368">
                  <a:moveTo>
                    <a:pt x="1591634" y="4499368"/>
                  </a:moveTo>
                  <a:cubicBezTo>
                    <a:pt x="2599991" y="3758535"/>
                    <a:pt x="3042432" y="3069148"/>
                    <a:pt x="3154088" y="2527671"/>
                  </a:cubicBezTo>
                  <a:lnTo>
                    <a:pt x="3169011" y="2428691"/>
                  </a:lnTo>
                  <a:lnTo>
                    <a:pt x="3171615" y="2416487"/>
                  </a:lnTo>
                  <a:lnTo>
                    <a:pt x="3172581" y="2405017"/>
                  </a:lnTo>
                  <a:lnTo>
                    <a:pt x="3177896" y="2369761"/>
                  </a:lnTo>
                  <a:lnTo>
                    <a:pt x="3179665" y="2320864"/>
                  </a:lnTo>
                  <a:lnTo>
                    <a:pt x="3183269" y="2278063"/>
                  </a:lnTo>
                  <a:lnTo>
                    <a:pt x="3182242" y="2249670"/>
                  </a:lnTo>
                  <a:lnTo>
                    <a:pt x="3183268" y="2221305"/>
                  </a:lnTo>
                  <a:lnTo>
                    <a:pt x="3179668" y="2178545"/>
                  </a:lnTo>
                  <a:lnTo>
                    <a:pt x="3177897" y="2129607"/>
                  </a:lnTo>
                  <a:lnTo>
                    <a:pt x="3172577" y="2094322"/>
                  </a:lnTo>
                  <a:lnTo>
                    <a:pt x="3171614" y="2082881"/>
                  </a:lnTo>
                  <a:lnTo>
                    <a:pt x="3169017" y="2070709"/>
                  </a:lnTo>
                  <a:lnTo>
                    <a:pt x="3154089" y="1971697"/>
                  </a:lnTo>
                  <a:cubicBezTo>
                    <a:pt x="3042433" y="1430220"/>
                    <a:pt x="2599992" y="740833"/>
                    <a:pt x="1591635" y="0"/>
                  </a:cubicBezTo>
                  <a:cubicBezTo>
                    <a:pt x="583279" y="740833"/>
                    <a:pt x="140836" y="1430220"/>
                    <a:pt x="29181" y="1971697"/>
                  </a:cubicBezTo>
                  <a:lnTo>
                    <a:pt x="14258" y="2070676"/>
                  </a:lnTo>
                  <a:lnTo>
                    <a:pt x="11654" y="2082881"/>
                  </a:lnTo>
                  <a:lnTo>
                    <a:pt x="10688" y="2094352"/>
                  </a:lnTo>
                  <a:lnTo>
                    <a:pt x="5372" y="2129607"/>
                  </a:lnTo>
                  <a:lnTo>
                    <a:pt x="3603" y="2178503"/>
                  </a:lnTo>
                  <a:lnTo>
                    <a:pt x="0" y="2221305"/>
                  </a:lnTo>
                  <a:lnTo>
                    <a:pt x="1027" y="2249698"/>
                  </a:lnTo>
                  <a:lnTo>
                    <a:pt x="1" y="2278063"/>
                  </a:lnTo>
                  <a:lnTo>
                    <a:pt x="3601" y="2320823"/>
                  </a:lnTo>
                  <a:lnTo>
                    <a:pt x="5371" y="2369761"/>
                  </a:lnTo>
                  <a:lnTo>
                    <a:pt x="10691" y="2405046"/>
                  </a:lnTo>
                  <a:lnTo>
                    <a:pt x="11655" y="2416487"/>
                  </a:lnTo>
                  <a:lnTo>
                    <a:pt x="14252" y="2428660"/>
                  </a:lnTo>
                  <a:lnTo>
                    <a:pt x="29180" y="2527671"/>
                  </a:lnTo>
                  <a:cubicBezTo>
                    <a:pt x="140835" y="3069148"/>
                    <a:pt x="583278" y="3758535"/>
                    <a:pt x="1591634" y="4499368"/>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1" fromWordArt="0" anchor="ctr" anchorCtr="0" forceAA="0" compatLnSpc="1">
              <a:prstTxWarp prst="textNoShape">
                <a:avLst/>
              </a:prstTxWarp>
              <a:noAutofit/>
            </a:bodyPr>
            <a:lstStyle/>
            <a:p>
              <a:pPr algn="ctr"/>
              <a:endParaRPr lang="en-US"/>
            </a:p>
          </p:txBody>
        </p:sp>
      </p:grpSp>
      <p:sp>
        <p:nvSpPr>
          <p:cNvPr id="37" name="Rectangle 33">
            <a:extLst>
              <a:ext uri="{FF2B5EF4-FFF2-40B4-BE49-F238E27FC236}">
                <a16:creationId xmlns:a16="http://schemas.microsoft.com/office/drawing/2014/main" id="{38DB338B-F49E-F72B-2B7A-9A81542A5941}"/>
              </a:ext>
            </a:extLst>
          </p:cNvPr>
          <p:cNvSpPr/>
          <p:nvPr/>
        </p:nvSpPr>
        <p:spPr>
          <a:xfrm>
            <a:off x="355861" y="2643905"/>
            <a:ext cx="3207006" cy="646331"/>
          </a:xfrm>
          <a:prstGeom prst="rect">
            <a:avLst/>
          </a:prstGeom>
        </p:spPr>
        <p:txBody>
          <a:bodyPr wrap="square" lIns="0" rIns="0" anchor="ctr">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lang="en-US" dirty="0">
                <a:solidFill>
                  <a:srgbClr val="000000"/>
                </a:solidFill>
                <a:latin typeface="Cocon® Next Arabic" panose="020A0503020102020204" pitchFamily="18" charset="-78"/>
                <a:ea typeface="Cocon® Next Arabic" panose="020A0503020102020204" pitchFamily="18" charset="-78"/>
                <a:cs typeface="Cocon® Next Arabic" panose="020A0503020102020204" pitchFamily="18" charset="-78"/>
              </a:rPr>
              <a:t>Which is the simplest form of structure to set up?</a:t>
            </a:r>
          </a:p>
        </p:txBody>
      </p:sp>
      <p:sp>
        <p:nvSpPr>
          <p:cNvPr id="38" name="Rectangle 33">
            <a:extLst>
              <a:ext uri="{FF2B5EF4-FFF2-40B4-BE49-F238E27FC236}">
                <a16:creationId xmlns:a16="http://schemas.microsoft.com/office/drawing/2014/main" id="{D64BF728-E6BB-1F18-7AD8-A72699F2B602}"/>
              </a:ext>
            </a:extLst>
          </p:cNvPr>
          <p:cNvSpPr/>
          <p:nvPr/>
        </p:nvSpPr>
        <p:spPr>
          <a:xfrm>
            <a:off x="2595627" y="4046415"/>
            <a:ext cx="465608" cy="400110"/>
          </a:xfrm>
          <a:prstGeom prst="rect">
            <a:avLst/>
          </a:prstGeom>
        </p:spPr>
        <p:txBody>
          <a:bodyPr wrap="square" lIns="0" rIns="0" anchor="ctr">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lang="en-US" sz="2000" dirty="0">
                <a:solidFill>
                  <a:schemeClr val="bg1"/>
                </a:solidFill>
                <a:latin typeface="Cocon® Next Arabic" panose="020A0503020102020204" pitchFamily="18" charset="-78"/>
                <a:ea typeface="Cocon® Next Arabic" panose="020A0503020102020204" pitchFamily="18" charset="-78"/>
                <a:cs typeface="Cocon® Next Arabic" panose="020A0503020102020204" pitchFamily="18" charset="-78"/>
              </a:rPr>
              <a:t>1</a:t>
            </a:r>
            <a:endParaRPr kumimoji="0" lang="en-US" sz="2000" b="0" i="0" u="none" strike="noStrike" kern="1200" cap="none" spc="0" normalizeH="0" baseline="0" noProof="0" dirty="0">
              <a:ln>
                <a:noFill/>
              </a:ln>
              <a:solidFill>
                <a:schemeClr val="bg1"/>
              </a:solidFill>
              <a:effectLst/>
              <a:uLnTx/>
              <a:uFillTx/>
              <a:latin typeface="Cocon® Next Arabic" panose="020A0503020102020204" pitchFamily="18" charset="-78"/>
              <a:ea typeface="Cocon® Next Arabic" panose="020A0503020102020204" pitchFamily="18" charset="-78"/>
              <a:cs typeface="Cocon® Next Arabic" panose="020A0503020102020204" pitchFamily="18" charset="-78"/>
            </a:endParaRPr>
          </a:p>
        </p:txBody>
      </p:sp>
      <p:sp>
        <p:nvSpPr>
          <p:cNvPr id="39" name="Rectangle 33">
            <a:extLst>
              <a:ext uri="{FF2B5EF4-FFF2-40B4-BE49-F238E27FC236}">
                <a16:creationId xmlns:a16="http://schemas.microsoft.com/office/drawing/2014/main" id="{8E33DB5A-D8E5-E288-CC88-BA642EA391A9}"/>
              </a:ext>
            </a:extLst>
          </p:cNvPr>
          <p:cNvSpPr/>
          <p:nvPr/>
        </p:nvSpPr>
        <p:spPr>
          <a:xfrm>
            <a:off x="4260163" y="5416164"/>
            <a:ext cx="465608" cy="400110"/>
          </a:xfrm>
          <a:prstGeom prst="rect">
            <a:avLst/>
          </a:prstGeom>
        </p:spPr>
        <p:txBody>
          <a:bodyPr wrap="square" lIns="0" rIns="0" anchor="ctr">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lang="en-US" sz="2000" dirty="0">
                <a:solidFill>
                  <a:schemeClr val="bg1"/>
                </a:solidFill>
                <a:latin typeface="Cocon® Next Arabic" panose="020A0503020102020204" pitchFamily="18" charset="-78"/>
                <a:ea typeface="Cocon® Next Arabic" panose="020A0503020102020204" pitchFamily="18" charset="-78"/>
                <a:cs typeface="Cocon® Next Arabic" panose="020A0503020102020204" pitchFamily="18" charset="-78"/>
              </a:rPr>
              <a:t>2</a:t>
            </a:r>
            <a:endParaRPr kumimoji="0" lang="en-US" sz="2000" b="0" i="0" u="none" strike="noStrike" kern="1200" cap="none" spc="0" normalizeH="0" baseline="0" noProof="0" dirty="0">
              <a:ln>
                <a:noFill/>
              </a:ln>
              <a:solidFill>
                <a:schemeClr val="bg1"/>
              </a:solidFill>
              <a:effectLst/>
              <a:uLnTx/>
              <a:uFillTx/>
              <a:latin typeface="Cocon® Next Arabic" panose="020A0503020102020204" pitchFamily="18" charset="-78"/>
              <a:ea typeface="Cocon® Next Arabic" panose="020A0503020102020204" pitchFamily="18" charset="-78"/>
              <a:cs typeface="Cocon® Next Arabic" panose="020A0503020102020204" pitchFamily="18" charset="-78"/>
            </a:endParaRPr>
          </a:p>
        </p:txBody>
      </p:sp>
      <p:sp>
        <p:nvSpPr>
          <p:cNvPr id="42" name="Rectangle 33">
            <a:extLst>
              <a:ext uri="{FF2B5EF4-FFF2-40B4-BE49-F238E27FC236}">
                <a16:creationId xmlns:a16="http://schemas.microsoft.com/office/drawing/2014/main" id="{67203D9C-7ED5-478D-D46D-D33E9B74D03F}"/>
              </a:ext>
            </a:extLst>
          </p:cNvPr>
          <p:cNvSpPr/>
          <p:nvPr/>
        </p:nvSpPr>
        <p:spPr>
          <a:xfrm>
            <a:off x="5955912" y="2406624"/>
            <a:ext cx="465608" cy="400110"/>
          </a:xfrm>
          <a:prstGeom prst="rect">
            <a:avLst/>
          </a:prstGeom>
        </p:spPr>
        <p:txBody>
          <a:bodyPr wrap="square" lIns="0" rIns="0" anchor="ctr">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lang="en-US" sz="2000" dirty="0">
                <a:solidFill>
                  <a:schemeClr val="tx1">
                    <a:lumMod val="60000"/>
                    <a:lumOff val="40000"/>
                  </a:schemeClr>
                </a:solidFill>
                <a:latin typeface="Cocon® Next Arabic" panose="020A0503020102020204" pitchFamily="18" charset="-78"/>
                <a:ea typeface="Cocon® Next Arabic" panose="020A0503020102020204" pitchFamily="18" charset="-78"/>
                <a:cs typeface="Cocon® Next Arabic" panose="020A0503020102020204" pitchFamily="18" charset="-78"/>
              </a:rPr>
              <a:t>3</a:t>
            </a:r>
            <a:endParaRPr kumimoji="0" lang="en-US" sz="2000" b="0" i="0" u="none" strike="noStrike" kern="1200" cap="none" spc="0" normalizeH="0" baseline="0" noProof="0" dirty="0">
              <a:ln>
                <a:noFill/>
              </a:ln>
              <a:solidFill>
                <a:schemeClr val="tx1">
                  <a:lumMod val="60000"/>
                  <a:lumOff val="40000"/>
                </a:schemeClr>
              </a:solidFill>
              <a:effectLst/>
              <a:uLnTx/>
              <a:uFillTx/>
              <a:latin typeface="Cocon® Next Arabic" panose="020A0503020102020204" pitchFamily="18" charset="-78"/>
              <a:ea typeface="Cocon® Next Arabic" panose="020A0503020102020204" pitchFamily="18" charset="-78"/>
              <a:cs typeface="Cocon® Next Arabic" panose="020A0503020102020204" pitchFamily="18" charset="-78"/>
            </a:endParaRPr>
          </a:p>
        </p:txBody>
      </p:sp>
      <p:sp>
        <p:nvSpPr>
          <p:cNvPr id="44" name="Rectangle 33">
            <a:extLst>
              <a:ext uri="{FF2B5EF4-FFF2-40B4-BE49-F238E27FC236}">
                <a16:creationId xmlns:a16="http://schemas.microsoft.com/office/drawing/2014/main" id="{8BFB119E-8E28-34C1-53AB-95C2A554510A}"/>
              </a:ext>
            </a:extLst>
          </p:cNvPr>
          <p:cNvSpPr/>
          <p:nvPr/>
        </p:nvSpPr>
        <p:spPr>
          <a:xfrm>
            <a:off x="7445429" y="3468916"/>
            <a:ext cx="465608" cy="400110"/>
          </a:xfrm>
          <a:prstGeom prst="rect">
            <a:avLst/>
          </a:prstGeom>
        </p:spPr>
        <p:txBody>
          <a:bodyPr wrap="square" lIns="0" rIns="0" anchor="ctr">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lang="en-US" sz="2000" dirty="0">
                <a:solidFill>
                  <a:schemeClr val="tx1">
                    <a:lumMod val="60000"/>
                    <a:lumOff val="40000"/>
                  </a:schemeClr>
                </a:solidFill>
                <a:latin typeface="Cocon® Next Arabic" panose="020A0503020102020204" pitchFamily="18" charset="-78"/>
                <a:ea typeface="Cocon® Next Arabic" panose="020A0503020102020204" pitchFamily="18" charset="-78"/>
                <a:cs typeface="Cocon® Next Arabic" panose="020A0503020102020204" pitchFamily="18" charset="-78"/>
              </a:rPr>
              <a:t>4</a:t>
            </a:r>
            <a:endParaRPr kumimoji="0" lang="en-US" sz="2000" b="0" i="0" u="none" strike="noStrike" kern="1200" cap="none" spc="0" normalizeH="0" baseline="0" noProof="0" dirty="0">
              <a:ln>
                <a:noFill/>
              </a:ln>
              <a:solidFill>
                <a:schemeClr val="tx1">
                  <a:lumMod val="60000"/>
                  <a:lumOff val="40000"/>
                </a:schemeClr>
              </a:solidFill>
              <a:effectLst/>
              <a:uLnTx/>
              <a:uFillTx/>
              <a:latin typeface="Cocon® Next Arabic" panose="020A0503020102020204" pitchFamily="18" charset="-78"/>
              <a:ea typeface="Cocon® Next Arabic" panose="020A0503020102020204" pitchFamily="18" charset="-78"/>
              <a:cs typeface="Cocon® Next Arabic" panose="020A0503020102020204" pitchFamily="18" charset="-78"/>
            </a:endParaRPr>
          </a:p>
        </p:txBody>
      </p:sp>
      <p:sp>
        <p:nvSpPr>
          <p:cNvPr id="47" name="Rectangle 33">
            <a:extLst>
              <a:ext uri="{FF2B5EF4-FFF2-40B4-BE49-F238E27FC236}">
                <a16:creationId xmlns:a16="http://schemas.microsoft.com/office/drawing/2014/main" id="{D54559FD-32DD-EA04-00CD-5FF894C3CDF2}"/>
              </a:ext>
            </a:extLst>
          </p:cNvPr>
          <p:cNvSpPr/>
          <p:nvPr/>
        </p:nvSpPr>
        <p:spPr>
          <a:xfrm>
            <a:off x="5355483" y="5829361"/>
            <a:ext cx="4320800" cy="646331"/>
          </a:xfrm>
          <a:prstGeom prst="rect">
            <a:avLst/>
          </a:prstGeom>
        </p:spPr>
        <p:txBody>
          <a:bodyPr wrap="square" lIns="0" rIns="0" anchor="ctr">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lang="en-US" dirty="0">
                <a:solidFill>
                  <a:srgbClr val="000000"/>
                </a:solidFill>
                <a:latin typeface="Cocon® Next Arabic" panose="020A0503020102020204" pitchFamily="18" charset="-78"/>
                <a:ea typeface="Cocon® Next Arabic" panose="020A0503020102020204" pitchFamily="18" charset="-78"/>
                <a:cs typeface="Cocon® Next Arabic" panose="020A0503020102020204" pitchFamily="18" charset="-78"/>
              </a:rPr>
              <a:t>What sort of structure is often used by groups of lawyers or doctors?</a:t>
            </a:r>
          </a:p>
        </p:txBody>
      </p:sp>
      <p:sp>
        <p:nvSpPr>
          <p:cNvPr id="56" name="Rectangle 33">
            <a:extLst>
              <a:ext uri="{FF2B5EF4-FFF2-40B4-BE49-F238E27FC236}">
                <a16:creationId xmlns:a16="http://schemas.microsoft.com/office/drawing/2014/main" id="{AAEE9C24-867E-61AB-268E-5E3C5173AF0A}"/>
              </a:ext>
            </a:extLst>
          </p:cNvPr>
          <p:cNvSpPr/>
          <p:nvPr/>
        </p:nvSpPr>
        <p:spPr>
          <a:xfrm>
            <a:off x="3794653" y="1060363"/>
            <a:ext cx="3612609" cy="830997"/>
          </a:xfrm>
          <a:prstGeom prst="rect">
            <a:avLst/>
          </a:prstGeom>
        </p:spPr>
        <p:txBody>
          <a:bodyPr wrap="square" lIns="0" rIns="0" anchor="ctr">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lang="en-US" sz="1600" dirty="0">
                <a:solidFill>
                  <a:srgbClr val="000000"/>
                </a:solidFill>
                <a:latin typeface="Cocon® Next Arabic" panose="020A0503020102020204" pitchFamily="18" charset="-78"/>
                <a:ea typeface="Cocon® Next Arabic" panose="020A0503020102020204" pitchFamily="18" charset="-78"/>
                <a:cs typeface="Cocon® Next Arabic" panose="020A0503020102020204" pitchFamily="18" charset="-78"/>
              </a:rPr>
              <a:t>What structure allows you to raise your business capital without giving up control over your business?</a:t>
            </a:r>
          </a:p>
        </p:txBody>
      </p:sp>
      <p:sp>
        <p:nvSpPr>
          <p:cNvPr id="57" name="Rectangle 33">
            <a:extLst>
              <a:ext uri="{FF2B5EF4-FFF2-40B4-BE49-F238E27FC236}">
                <a16:creationId xmlns:a16="http://schemas.microsoft.com/office/drawing/2014/main" id="{2CAD4701-5598-6A4E-B956-D2CC0ADBCC8F}"/>
              </a:ext>
            </a:extLst>
          </p:cNvPr>
          <p:cNvSpPr/>
          <p:nvPr/>
        </p:nvSpPr>
        <p:spPr>
          <a:xfrm>
            <a:off x="8358219" y="3365601"/>
            <a:ext cx="3431909" cy="923330"/>
          </a:xfrm>
          <a:prstGeom prst="rect">
            <a:avLst/>
          </a:prstGeom>
        </p:spPr>
        <p:txBody>
          <a:bodyPr wrap="square" lIns="0" rIns="0" anchor="ctr">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lang="en-US" dirty="0">
                <a:solidFill>
                  <a:srgbClr val="000000"/>
                </a:solidFill>
                <a:latin typeface="Cocon® Next Arabic" panose="020A0503020102020204" pitchFamily="18" charset="-78"/>
                <a:ea typeface="Cocon® Next Arabic" panose="020A0503020102020204" pitchFamily="18" charset="-78"/>
                <a:cs typeface="Cocon® Next Arabic" panose="020A0503020102020204" pitchFamily="18" charset="-78"/>
              </a:rPr>
              <a:t>What is a legal entity that exists apart from the people who created it? How is it formed?</a:t>
            </a:r>
          </a:p>
        </p:txBody>
      </p:sp>
    </p:spTree>
    <p:extLst>
      <p:ext uri="{BB962C8B-B14F-4D97-AF65-F5344CB8AC3E}">
        <p14:creationId xmlns:p14="http://schemas.microsoft.com/office/powerpoint/2010/main" val="27996047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5" fill="hold" grpId="0" nodeType="after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randombar(vertical)">
                                      <p:cBhvr>
                                        <p:cTn id="7" dur="150"/>
                                        <p:tgtEl>
                                          <p:spTgt spid="48"/>
                                        </p:tgtEl>
                                      </p:cBhvr>
                                    </p:animEffect>
                                  </p:childTnLst>
                                </p:cTn>
                              </p:par>
                            </p:childTnLst>
                          </p:cTn>
                        </p:par>
                        <p:par>
                          <p:cTn id="8" fill="hold">
                            <p:stCondLst>
                              <p:cond delay="150"/>
                            </p:stCondLst>
                            <p:childTnLst>
                              <p:par>
                                <p:cTn id="9" presetID="14" presetClass="entr" presetSubtype="5" fill="hold" grpId="0" nodeType="afterEffect">
                                  <p:stCondLst>
                                    <p:cond delay="0"/>
                                  </p:stCondLst>
                                  <p:childTnLst>
                                    <p:set>
                                      <p:cBhvr>
                                        <p:cTn id="10" dur="1" fill="hold">
                                          <p:stCondLst>
                                            <p:cond delay="0"/>
                                          </p:stCondLst>
                                        </p:cTn>
                                        <p:tgtEl>
                                          <p:spTgt spid="49"/>
                                        </p:tgtEl>
                                        <p:attrNameLst>
                                          <p:attrName>style.visibility</p:attrName>
                                        </p:attrNameLst>
                                      </p:cBhvr>
                                      <p:to>
                                        <p:strVal val="visible"/>
                                      </p:to>
                                    </p:set>
                                    <p:animEffect transition="in" filter="randombar(vertical)">
                                      <p:cBhvr>
                                        <p:cTn id="11" dur="150"/>
                                        <p:tgtEl>
                                          <p:spTgt spid="49"/>
                                        </p:tgtEl>
                                      </p:cBhvr>
                                    </p:animEffect>
                                  </p:childTnLst>
                                </p:cTn>
                              </p:par>
                            </p:childTnLst>
                          </p:cTn>
                        </p:par>
                        <p:par>
                          <p:cTn id="12" fill="hold">
                            <p:stCondLst>
                              <p:cond delay="300"/>
                            </p:stCondLst>
                            <p:childTnLst>
                              <p:par>
                                <p:cTn id="13" presetID="14" presetClass="entr" presetSubtype="5" fill="hold" grpId="0" nodeType="afterEffect">
                                  <p:stCondLst>
                                    <p:cond delay="0"/>
                                  </p:stCondLst>
                                  <p:childTnLst>
                                    <p:set>
                                      <p:cBhvr>
                                        <p:cTn id="14" dur="1" fill="hold">
                                          <p:stCondLst>
                                            <p:cond delay="0"/>
                                          </p:stCondLst>
                                        </p:cTn>
                                        <p:tgtEl>
                                          <p:spTgt spid="50"/>
                                        </p:tgtEl>
                                        <p:attrNameLst>
                                          <p:attrName>style.visibility</p:attrName>
                                        </p:attrNameLst>
                                      </p:cBhvr>
                                      <p:to>
                                        <p:strVal val="visible"/>
                                      </p:to>
                                    </p:set>
                                    <p:animEffect transition="in" filter="randombar(vertical)">
                                      <p:cBhvr>
                                        <p:cTn id="15" dur="150"/>
                                        <p:tgtEl>
                                          <p:spTgt spid="50"/>
                                        </p:tgtEl>
                                      </p:cBhvr>
                                    </p:animEffect>
                                  </p:childTnLst>
                                </p:cTn>
                              </p:par>
                            </p:childTnLst>
                          </p:cTn>
                        </p:par>
                        <p:par>
                          <p:cTn id="16" fill="hold">
                            <p:stCondLst>
                              <p:cond delay="450"/>
                            </p:stCondLst>
                            <p:childTnLst>
                              <p:par>
                                <p:cTn id="17" presetID="14" presetClass="entr" presetSubtype="5" fill="hold" grpId="0" nodeType="afterEffect">
                                  <p:stCondLst>
                                    <p:cond delay="0"/>
                                  </p:stCondLst>
                                  <p:childTnLst>
                                    <p:set>
                                      <p:cBhvr>
                                        <p:cTn id="18" dur="1" fill="hold">
                                          <p:stCondLst>
                                            <p:cond delay="0"/>
                                          </p:stCondLst>
                                        </p:cTn>
                                        <p:tgtEl>
                                          <p:spTgt spid="51"/>
                                        </p:tgtEl>
                                        <p:attrNameLst>
                                          <p:attrName>style.visibility</p:attrName>
                                        </p:attrNameLst>
                                      </p:cBhvr>
                                      <p:to>
                                        <p:strVal val="visible"/>
                                      </p:to>
                                    </p:set>
                                    <p:animEffect transition="in" filter="randombar(vertical)">
                                      <p:cBhvr>
                                        <p:cTn id="19" dur="150"/>
                                        <p:tgtEl>
                                          <p:spTgt spid="51"/>
                                        </p:tgtEl>
                                      </p:cBhvr>
                                    </p:animEffect>
                                  </p:childTnLst>
                                </p:cTn>
                              </p:par>
                            </p:childTnLst>
                          </p:cTn>
                        </p:par>
                        <p:par>
                          <p:cTn id="20" fill="hold">
                            <p:stCondLst>
                              <p:cond delay="600"/>
                            </p:stCondLst>
                            <p:childTnLst>
                              <p:par>
                                <p:cTn id="21" presetID="41" presetClass="entr" presetSubtype="0" fill="hold" grpId="0" nodeType="afterEffect">
                                  <p:stCondLst>
                                    <p:cond delay="0"/>
                                  </p:stCondLst>
                                  <p:iterate type="lt">
                                    <p:tmPct val="10000"/>
                                  </p:iterate>
                                  <p:childTnLst>
                                    <p:set>
                                      <p:cBhvr>
                                        <p:cTn id="22" dur="1" fill="hold">
                                          <p:stCondLst>
                                            <p:cond delay="0"/>
                                          </p:stCondLst>
                                        </p:cTn>
                                        <p:tgtEl>
                                          <p:spTgt spid="36"/>
                                        </p:tgtEl>
                                        <p:attrNameLst>
                                          <p:attrName>style.visibility</p:attrName>
                                        </p:attrNameLst>
                                      </p:cBhvr>
                                      <p:to>
                                        <p:strVal val="visible"/>
                                      </p:to>
                                    </p:set>
                                    <p:anim calcmode="lin" valueType="num">
                                      <p:cBhvr>
                                        <p:cTn id="23" dur="250" fill="hold"/>
                                        <p:tgtEl>
                                          <p:spTgt spid="36"/>
                                        </p:tgtEl>
                                        <p:attrNameLst>
                                          <p:attrName>ppt_x</p:attrName>
                                        </p:attrNameLst>
                                      </p:cBhvr>
                                      <p:tavLst>
                                        <p:tav tm="0">
                                          <p:val>
                                            <p:strVal val="#ppt_x"/>
                                          </p:val>
                                        </p:tav>
                                        <p:tav tm="50000">
                                          <p:val>
                                            <p:strVal val="#ppt_x+.1"/>
                                          </p:val>
                                        </p:tav>
                                        <p:tav tm="100000">
                                          <p:val>
                                            <p:strVal val="#ppt_x"/>
                                          </p:val>
                                        </p:tav>
                                      </p:tavLst>
                                    </p:anim>
                                    <p:anim calcmode="lin" valueType="num">
                                      <p:cBhvr>
                                        <p:cTn id="24" dur="250" fill="hold"/>
                                        <p:tgtEl>
                                          <p:spTgt spid="36"/>
                                        </p:tgtEl>
                                        <p:attrNameLst>
                                          <p:attrName>ppt_y</p:attrName>
                                        </p:attrNameLst>
                                      </p:cBhvr>
                                      <p:tavLst>
                                        <p:tav tm="0">
                                          <p:val>
                                            <p:strVal val="#ppt_y"/>
                                          </p:val>
                                        </p:tav>
                                        <p:tav tm="100000">
                                          <p:val>
                                            <p:strVal val="#ppt_y"/>
                                          </p:val>
                                        </p:tav>
                                      </p:tavLst>
                                    </p:anim>
                                    <p:anim calcmode="lin" valueType="num">
                                      <p:cBhvr>
                                        <p:cTn id="25" dur="250" fill="hold"/>
                                        <p:tgtEl>
                                          <p:spTgt spid="36"/>
                                        </p:tgtEl>
                                        <p:attrNameLst>
                                          <p:attrName>ppt_h</p:attrName>
                                        </p:attrNameLst>
                                      </p:cBhvr>
                                      <p:tavLst>
                                        <p:tav tm="0">
                                          <p:val>
                                            <p:strVal val="#ppt_h/10"/>
                                          </p:val>
                                        </p:tav>
                                        <p:tav tm="50000">
                                          <p:val>
                                            <p:strVal val="#ppt_h+.01"/>
                                          </p:val>
                                        </p:tav>
                                        <p:tav tm="100000">
                                          <p:val>
                                            <p:strVal val="#ppt_h"/>
                                          </p:val>
                                        </p:tav>
                                      </p:tavLst>
                                    </p:anim>
                                    <p:anim calcmode="lin" valueType="num">
                                      <p:cBhvr>
                                        <p:cTn id="26" dur="250" fill="hold"/>
                                        <p:tgtEl>
                                          <p:spTgt spid="36"/>
                                        </p:tgtEl>
                                        <p:attrNameLst>
                                          <p:attrName>ppt_w</p:attrName>
                                        </p:attrNameLst>
                                      </p:cBhvr>
                                      <p:tavLst>
                                        <p:tav tm="0">
                                          <p:val>
                                            <p:strVal val="#ppt_w/10"/>
                                          </p:val>
                                        </p:tav>
                                        <p:tav tm="50000">
                                          <p:val>
                                            <p:strVal val="#ppt_w+.01"/>
                                          </p:val>
                                        </p:tav>
                                        <p:tav tm="100000">
                                          <p:val>
                                            <p:strVal val="#ppt_w"/>
                                          </p:val>
                                        </p:tav>
                                      </p:tavLst>
                                    </p:anim>
                                    <p:animEffect transition="in" filter="fade">
                                      <p:cBhvr>
                                        <p:cTn id="27" dur="250" tmFilter="0,0; .5, 1; 1, 1"/>
                                        <p:tgtEl>
                                          <p:spTgt spid="36"/>
                                        </p:tgtEl>
                                      </p:cBhvr>
                                    </p:animEffect>
                                  </p:childTnLst>
                                </p:cTn>
                              </p:par>
                              <p:par>
                                <p:cTn id="28" presetID="41" presetClass="entr" presetSubtype="0" fill="hold" grpId="0" nodeType="withEffect">
                                  <p:stCondLst>
                                    <p:cond delay="0"/>
                                  </p:stCondLst>
                                  <p:iterate type="lt">
                                    <p:tmPct val="10000"/>
                                  </p:iterate>
                                  <p:childTnLst>
                                    <p:set>
                                      <p:cBhvr>
                                        <p:cTn id="29" dur="1" fill="hold">
                                          <p:stCondLst>
                                            <p:cond delay="0"/>
                                          </p:stCondLst>
                                        </p:cTn>
                                        <p:tgtEl>
                                          <p:spTgt spid="38"/>
                                        </p:tgtEl>
                                        <p:attrNameLst>
                                          <p:attrName>style.visibility</p:attrName>
                                        </p:attrNameLst>
                                      </p:cBhvr>
                                      <p:to>
                                        <p:strVal val="visible"/>
                                      </p:to>
                                    </p:set>
                                    <p:anim calcmode="lin" valueType="num">
                                      <p:cBhvr>
                                        <p:cTn id="30" dur="150" fill="hold"/>
                                        <p:tgtEl>
                                          <p:spTgt spid="38"/>
                                        </p:tgtEl>
                                        <p:attrNameLst>
                                          <p:attrName>ppt_x</p:attrName>
                                        </p:attrNameLst>
                                      </p:cBhvr>
                                      <p:tavLst>
                                        <p:tav tm="0">
                                          <p:val>
                                            <p:strVal val="#ppt_x"/>
                                          </p:val>
                                        </p:tav>
                                        <p:tav tm="50000">
                                          <p:val>
                                            <p:strVal val="#ppt_x+.1"/>
                                          </p:val>
                                        </p:tav>
                                        <p:tav tm="100000">
                                          <p:val>
                                            <p:strVal val="#ppt_x"/>
                                          </p:val>
                                        </p:tav>
                                      </p:tavLst>
                                    </p:anim>
                                    <p:anim calcmode="lin" valueType="num">
                                      <p:cBhvr>
                                        <p:cTn id="31" dur="150" fill="hold"/>
                                        <p:tgtEl>
                                          <p:spTgt spid="38"/>
                                        </p:tgtEl>
                                        <p:attrNameLst>
                                          <p:attrName>ppt_y</p:attrName>
                                        </p:attrNameLst>
                                      </p:cBhvr>
                                      <p:tavLst>
                                        <p:tav tm="0">
                                          <p:val>
                                            <p:strVal val="#ppt_y"/>
                                          </p:val>
                                        </p:tav>
                                        <p:tav tm="100000">
                                          <p:val>
                                            <p:strVal val="#ppt_y"/>
                                          </p:val>
                                        </p:tav>
                                      </p:tavLst>
                                    </p:anim>
                                    <p:anim calcmode="lin" valueType="num">
                                      <p:cBhvr>
                                        <p:cTn id="32" dur="150" fill="hold"/>
                                        <p:tgtEl>
                                          <p:spTgt spid="38"/>
                                        </p:tgtEl>
                                        <p:attrNameLst>
                                          <p:attrName>ppt_h</p:attrName>
                                        </p:attrNameLst>
                                      </p:cBhvr>
                                      <p:tavLst>
                                        <p:tav tm="0">
                                          <p:val>
                                            <p:strVal val="#ppt_h/10"/>
                                          </p:val>
                                        </p:tav>
                                        <p:tav tm="50000">
                                          <p:val>
                                            <p:strVal val="#ppt_h+.01"/>
                                          </p:val>
                                        </p:tav>
                                        <p:tav tm="100000">
                                          <p:val>
                                            <p:strVal val="#ppt_h"/>
                                          </p:val>
                                        </p:tav>
                                      </p:tavLst>
                                    </p:anim>
                                    <p:anim calcmode="lin" valueType="num">
                                      <p:cBhvr>
                                        <p:cTn id="33" dur="150" fill="hold"/>
                                        <p:tgtEl>
                                          <p:spTgt spid="38"/>
                                        </p:tgtEl>
                                        <p:attrNameLst>
                                          <p:attrName>ppt_w</p:attrName>
                                        </p:attrNameLst>
                                      </p:cBhvr>
                                      <p:tavLst>
                                        <p:tav tm="0">
                                          <p:val>
                                            <p:strVal val="#ppt_w/10"/>
                                          </p:val>
                                        </p:tav>
                                        <p:tav tm="50000">
                                          <p:val>
                                            <p:strVal val="#ppt_w+.01"/>
                                          </p:val>
                                        </p:tav>
                                        <p:tav tm="100000">
                                          <p:val>
                                            <p:strVal val="#ppt_w"/>
                                          </p:val>
                                        </p:tav>
                                      </p:tavLst>
                                    </p:anim>
                                    <p:animEffect transition="in" filter="fade">
                                      <p:cBhvr>
                                        <p:cTn id="34" dur="150" tmFilter="0,0; .5, 1; 1, 1"/>
                                        <p:tgtEl>
                                          <p:spTgt spid="38"/>
                                        </p:tgtEl>
                                      </p:cBhvr>
                                    </p:animEffect>
                                  </p:childTnLst>
                                </p:cTn>
                              </p:par>
                              <p:par>
                                <p:cTn id="35" presetID="41" presetClass="entr" presetSubtype="0" fill="hold" grpId="0" nodeType="withEffect">
                                  <p:stCondLst>
                                    <p:cond delay="0"/>
                                  </p:stCondLst>
                                  <p:iterate type="lt">
                                    <p:tmPct val="10000"/>
                                  </p:iterate>
                                  <p:childTnLst>
                                    <p:set>
                                      <p:cBhvr>
                                        <p:cTn id="36" dur="1" fill="hold">
                                          <p:stCondLst>
                                            <p:cond delay="0"/>
                                          </p:stCondLst>
                                        </p:cTn>
                                        <p:tgtEl>
                                          <p:spTgt spid="39"/>
                                        </p:tgtEl>
                                        <p:attrNameLst>
                                          <p:attrName>style.visibility</p:attrName>
                                        </p:attrNameLst>
                                      </p:cBhvr>
                                      <p:to>
                                        <p:strVal val="visible"/>
                                      </p:to>
                                    </p:set>
                                    <p:anim calcmode="lin" valueType="num">
                                      <p:cBhvr>
                                        <p:cTn id="37" dur="150" fill="hold"/>
                                        <p:tgtEl>
                                          <p:spTgt spid="39"/>
                                        </p:tgtEl>
                                        <p:attrNameLst>
                                          <p:attrName>ppt_x</p:attrName>
                                        </p:attrNameLst>
                                      </p:cBhvr>
                                      <p:tavLst>
                                        <p:tav tm="0">
                                          <p:val>
                                            <p:strVal val="#ppt_x"/>
                                          </p:val>
                                        </p:tav>
                                        <p:tav tm="50000">
                                          <p:val>
                                            <p:strVal val="#ppt_x+.1"/>
                                          </p:val>
                                        </p:tav>
                                        <p:tav tm="100000">
                                          <p:val>
                                            <p:strVal val="#ppt_x"/>
                                          </p:val>
                                        </p:tav>
                                      </p:tavLst>
                                    </p:anim>
                                    <p:anim calcmode="lin" valueType="num">
                                      <p:cBhvr>
                                        <p:cTn id="38" dur="150" fill="hold"/>
                                        <p:tgtEl>
                                          <p:spTgt spid="39"/>
                                        </p:tgtEl>
                                        <p:attrNameLst>
                                          <p:attrName>ppt_y</p:attrName>
                                        </p:attrNameLst>
                                      </p:cBhvr>
                                      <p:tavLst>
                                        <p:tav tm="0">
                                          <p:val>
                                            <p:strVal val="#ppt_y"/>
                                          </p:val>
                                        </p:tav>
                                        <p:tav tm="100000">
                                          <p:val>
                                            <p:strVal val="#ppt_y"/>
                                          </p:val>
                                        </p:tav>
                                      </p:tavLst>
                                    </p:anim>
                                    <p:anim calcmode="lin" valueType="num">
                                      <p:cBhvr>
                                        <p:cTn id="39" dur="150" fill="hold"/>
                                        <p:tgtEl>
                                          <p:spTgt spid="39"/>
                                        </p:tgtEl>
                                        <p:attrNameLst>
                                          <p:attrName>ppt_h</p:attrName>
                                        </p:attrNameLst>
                                      </p:cBhvr>
                                      <p:tavLst>
                                        <p:tav tm="0">
                                          <p:val>
                                            <p:strVal val="#ppt_h/10"/>
                                          </p:val>
                                        </p:tav>
                                        <p:tav tm="50000">
                                          <p:val>
                                            <p:strVal val="#ppt_h+.01"/>
                                          </p:val>
                                        </p:tav>
                                        <p:tav tm="100000">
                                          <p:val>
                                            <p:strVal val="#ppt_h"/>
                                          </p:val>
                                        </p:tav>
                                      </p:tavLst>
                                    </p:anim>
                                    <p:anim calcmode="lin" valueType="num">
                                      <p:cBhvr>
                                        <p:cTn id="40" dur="150" fill="hold"/>
                                        <p:tgtEl>
                                          <p:spTgt spid="39"/>
                                        </p:tgtEl>
                                        <p:attrNameLst>
                                          <p:attrName>ppt_w</p:attrName>
                                        </p:attrNameLst>
                                      </p:cBhvr>
                                      <p:tavLst>
                                        <p:tav tm="0">
                                          <p:val>
                                            <p:strVal val="#ppt_w/10"/>
                                          </p:val>
                                        </p:tav>
                                        <p:tav tm="50000">
                                          <p:val>
                                            <p:strVal val="#ppt_w+.01"/>
                                          </p:val>
                                        </p:tav>
                                        <p:tav tm="100000">
                                          <p:val>
                                            <p:strVal val="#ppt_w"/>
                                          </p:val>
                                        </p:tav>
                                      </p:tavLst>
                                    </p:anim>
                                    <p:animEffect transition="in" filter="fade">
                                      <p:cBhvr>
                                        <p:cTn id="41" dur="150" tmFilter="0,0; .5, 1; 1, 1"/>
                                        <p:tgtEl>
                                          <p:spTgt spid="39"/>
                                        </p:tgtEl>
                                      </p:cBhvr>
                                    </p:animEffect>
                                  </p:childTnLst>
                                </p:cTn>
                              </p:par>
                              <p:par>
                                <p:cTn id="42" presetID="41" presetClass="entr" presetSubtype="0" fill="hold" grpId="0" nodeType="withEffect">
                                  <p:stCondLst>
                                    <p:cond delay="0"/>
                                  </p:stCondLst>
                                  <p:iterate type="lt">
                                    <p:tmPct val="10000"/>
                                  </p:iterate>
                                  <p:childTnLst>
                                    <p:set>
                                      <p:cBhvr>
                                        <p:cTn id="43" dur="1" fill="hold">
                                          <p:stCondLst>
                                            <p:cond delay="0"/>
                                          </p:stCondLst>
                                        </p:cTn>
                                        <p:tgtEl>
                                          <p:spTgt spid="42"/>
                                        </p:tgtEl>
                                        <p:attrNameLst>
                                          <p:attrName>style.visibility</p:attrName>
                                        </p:attrNameLst>
                                      </p:cBhvr>
                                      <p:to>
                                        <p:strVal val="visible"/>
                                      </p:to>
                                    </p:set>
                                    <p:anim calcmode="lin" valueType="num">
                                      <p:cBhvr>
                                        <p:cTn id="44" dur="150" fill="hold"/>
                                        <p:tgtEl>
                                          <p:spTgt spid="42"/>
                                        </p:tgtEl>
                                        <p:attrNameLst>
                                          <p:attrName>ppt_x</p:attrName>
                                        </p:attrNameLst>
                                      </p:cBhvr>
                                      <p:tavLst>
                                        <p:tav tm="0">
                                          <p:val>
                                            <p:strVal val="#ppt_x"/>
                                          </p:val>
                                        </p:tav>
                                        <p:tav tm="50000">
                                          <p:val>
                                            <p:strVal val="#ppt_x+.1"/>
                                          </p:val>
                                        </p:tav>
                                        <p:tav tm="100000">
                                          <p:val>
                                            <p:strVal val="#ppt_x"/>
                                          </p:val>
                                        </p:tav>
                                      </p:tavLst>
                                    </p:anim>
                                    <p:anim calcmode="lin" valueType="num">
                                      <p:cBhvr>
                                        <p:cTn id="45" dur="150" fill="hold"/>
                                        <p:tgtEl>
                                          <p:spTgt spid="42"/>
                                        </p:tgtEl>
                                        <p:attrNameLst>
                                          <p:attrName>ppt_y</p:attrName>
                                        </p:attrNameLst>
                                      </p:cBhvr>
                                      <p:tavLst>
                                        <p:tav tm="0">
                                          <p:val>
                                            <p:strVal val="#ppt_y"/>
                                          </p:val>
                                        </p:tav>
                                        <p:tav tm="100000">
                                          <p:val>
                                            <p:strVal val="#ppt_y"/>
                                          </p:val>
                                        </p:tav>
                                      </p:tavLst>
                                    </p:anim>
                                    <p:anim calcmode="lin" valueType="num">
                                      <p:cBhvr>
                                        <p:cTn id="46" dur="150" fill="hold"/>
                                        <p:tgtEl>
                                          <p:spTgt spid="42"/>
                                        </p:tgtEl>
                                        <p:attrNameLst>
                                          <p:attrName>ppt_h</p:attrName>
                                        </p:attrNameLst>
                                      </p:cBhvr>
                                      <p:tavLst>
                                        <p:tav tm="0">
                                          <p:val>
                                            <p:strVal val="#ppt_h/10"/>
                                          </p:val>
                                        </p:tav>
                                        <p:tav tm="50000">
                                          <p:val>
                                            <p:strVal val="#ppt_h+.01"/>
                                          </p:val>
                                        </p:tav>
                                        <p:tav tm="100000">
                                          <p:val>
                                            <p:strVal val="#ppt_h"/>
                                          </p:val>
                                        </p:tav>
                                      </p:tavLst>
                                    </p:anim>
                                    <p:anim calcmode="lin" valueType="num">
                                      <p:cBhvr>
                                        <p:cTn id="47" dur="150" fill="hold"/>
                                        <p:tgtEl>
                                          <p:spTgt spid="42"/>
                                        </p:tgtEl>
                                        <p:attrNameLst>
                                          <p:attrName>ppt_w</p:attrName>
                                        </p:attrNameLst>
                                      </p:cBhvr>
                                      <p:tavLst>
                                        <p:tav tm="0">
                                          <p:val>
                                            <p:strVal val="#ppt_w/10"/>
                                          </p:val>
                                        </p:tav>
                                        <p:tav tm="50000">
                                          <p:val>
                                            <p:strVal val="#ppt_w+.01"/>
                                          </p:val>
                                        </p:tav>
                                        <p:tav tm="100000">
                                          <p:val>
                                            <p:strVal val="#ppt_w"/>
                                          </p:val>
                                        </p:tav>
                                      </p:tavLst>
                                    </p:anim>
                                    <p:animEffect transition="in" filter="fade">
                                      <p:cBhvr>
                                        <p:cTn id="48" dur="150" tmFilter="0,0; .5, 1; 1, 1"/>
                                        <p:tgtEl>
                                          <p:spTgt spid="42"/>
                                        </p:tgtEl>
                                      </p:cBhvr>
                                    </p:animEffect>
                                  </p:childTnLst>
                                </p:cTn>
                              </p:par>
                              <p:par>
                                <p:cTn id="49" presetID="41" presetClass="entr" presetSubtype="0" fill="hold" grpId="0" nodeType="withEffect">
                                  <p:stCondLst>
                                    <p:cond delay="0"/>
                                  </p:stCondLst>
                                  <p:iterate type="lt">
                                    <p:tmPct val="10000"/>
                                  </p:iterate>
                                  <p:childTnLst>
                                    <p:set>
                                      <p:cBhvr>
                                        <p:cTn id="50" dur="1" fill="hold">
                                          <p:stCondLst>
                                            <p:cond delay="0"/>
                                          </p:stCondLst>
                                        </p:cTn>
                                        <p:tgtEl>
                                          <p:spTgt spid="44"/>
                                        </p:tgtEl>
                                        <p:attrNameLst>
                                          <p:attrName>style.visibility</p:attrName>
                                        </p:attrNameLst>
                                      </p:cBhvr>
                                      <p:to>
                                        <p:strVal val="visible"/>
                                      </p:to>
                                    </p:set>
                                    <p:anim calcmode="lin" valueType="num">
                                      <p:cBhvr>
                                        <p:cTn id="51" dur="150" fill="hold"/>
                                        <p:tgtEl>
                                          <p:spTgt spid="44"/>
                                        </p:tgtEl>
                                        <p:attrNameLst>
                                          <p:attrName>ppt_x</p:attrName>
                                        </p:attrNameLst>
                                      </p:cBhvr>
                                      <p:tavLst>
                                        <p:tav tm="0">
                                          <p:val>
                                            <p:strVal val="#ppt_x"/>
                                          </p:val>
                                        </p:tav>
                                        <p:tav tm="50000">
                                          <p:val>
                                            <p:strVal val="#ppt_x+.1"/>
                                          </p:val>
                                        </p:tav>
                                        <p:tav tm="100000">
                                          <p:val>
                                            <p:strVal val="#ppt_x"/>
                                          </p:val>
                                        </p:tav>
                                      </p:tavLst>
                                    </p:anim>
                                    <p:anim calcmode="lin" valueType="num">
                                      <p:cBhvr>
                                        <p:cTn id="52" dur="150" fill="hold"/>
                                        <p:tgtEl>
                                          <p:spTgt spid="44"/>
                                        </p:tgtEl>
                                        <p:attrNameLst>
                                          <p:attrName>ppt_y</p:attrName>
                                        </p:attrNameLst>
                                      </p:cBhvr>
                                      <p:tavLst>
                                        <p:tav tm="0">
                                          <p:val>
                                            <p:strVal val="#ppt_y"/>
                                          </p:val>
                                        </p:tav>
                                        <p:tav tm="100000">
                                          <p:val>
                                            <p:strVal val="#ppt_y"/>
                                          </p:val>
                                        </p:tav>
                                      </p:tavLst>
                                    </p:anim>
                                    <p:anim calcmode="lin" valueType="num">
                                      <p:cBhvr>
                                        <p:cTn id="53" dur="150" fill="hold"/>
                                        <p:tgtEl>
                                          <p:spTgt spid="44"/>
                                        </p:tgtEl>
                                        <p:attrNameLst>
                                          <p:attrName>ppt_h</p:attrName>
                                        </p:attrNameLst>
                                      </p:cBhvr>
                                      <p:tavLst>
                                        <p:tav tm="0">
                                          <p:val>
                                            <p:strVal val="#ppt_h/10"/>
                                          </p:val>
                                        </p:tav>
                                        <p:tav tm="50000">
                                          <p:val>
                                            <p:strVal val="#ppt_h+.01"/>
                                          </p:val>
                                        </p:tav>
                                        <p:tav tm="100000">
                                          <p:val>
                                            <p:strVal val="#ppt_h"/>
                                          </p:val>
                                        </p:tav>
                                      </p:tavLst>
                                    </p:anim>
                                    <p:anim calcmode="lin" valueType="num">
                                      <p:cBhvr>
                                        <p:cTn id="54" dur="150" fill="hold"/>
                                        <p:tgtEl>
                                          <p:spTgt spid="44"/>
                                        </p:tgtEl>
                                        <p:attrNameLst>
                                          <p:attrName>ppt_w</p:attrName>
                                        </p:attrNameLst>
                                      </p:cBhvr>
                                      <p:tavLst>
                                        <p:tav tm="0">
                                          <p:val>
                                            <p:strVal val="#ppt_w/10"/>
                                          </p:val>
                                        </p:tav>
                                        <p:tav tm="50000">
                                          <p:val>
                                            <p:strVal val="#ppt_w+.01"/>
                                          </p:val>
                                        </p:tav>
                                        <p:tav tm="100000">
                                          <p:val>
                                            <p:strVal val="#ppt_w"/>
                                          </p:val>
                                        </p:tav>
                                      </p:tavLst>
                                    </p:anim>
                                    <p:animEffect transition="in" filter="fade">
                                      <p:cBhvr>
                                        <p:cTn id="55" dur="150" tmFilter="0,0; .5, 1; 1, 1"/>
                                        <p:tgtEl>
                                          <p:spTgt spid="44"/>
                                        </p:tgtEl>
                                      </p:cBhvr>
                                    </p:animEffect>
                                  </p:childTnLst>
                                </p:cTn>
                              </p:par>
                            </p:childTnLst>
                          </p:cTn>
                        </p:par>
                        <p:par>
                          <p:cTn id="56" fill="hold">
                            <p:stCondLst>
                              <p:cond delay="1200"/>
                            </p:stCondLst>
                            <p:childTnLst>
                              <p:par>
                                <p:cTn id="57" presetID="41" presetClass="entr" presetSubtype="0" fill="hold" grpId="0" nodeType="afterEffect">
                                  <p:stCondLst>
                                    <p:cond delay="0"/>
                                  </p:stCondLst>
                                  <p:iterate type="lt">
                                    <p:tmPct val="10000"/>
                                  </p:iterate>
                                  <p:childTnLst>
                                    <p:set>
                                      <p:cBhvr>
                                        <p:cTn id="58" dur="1" fill="hold">
                                          <p:stCondLst>
                                            <p:cond delay="0"/>
                                          </p:stCondLst>
                                        </p:cTn>
                                        <p:tgtEl>
                                          <p:spTgt spid="37"/>
                                        </p:tgtEl>
                                        <p:attrNameLst>
                                          <p:attrName>style.visibility</p:attrName>
                                        </p:attrNameLst>
                                      </p:cBhvr>
                                      <p:to>
                                        <p:strVal val="visible"/>
                                      </p:to>
                                    </p:set>
                                    <p:anim calcmode="lin" valueType="num">
                                      <p:cBhvr>
                                        <p:cTn id="59" dur="150" fill="hold"/>
                                        <p:tgtEl>
                                          <p:spTgt spid="37"/>
                                        </p:tgtEl>
                                        <p:attrNameLst>
                                          <p:attrName>ppt_x</p:attrName>
                                        </p:attrNameLst>
                                      </p:cBhvr>
                                      <p:tavLst>
                                        <p:tav tm="0">
                                          <p:val>
                                            <p:strVal val="#ppt_x"/>
                                          </p:val>
                                        </p:tav>
                                        <p:tav tm="50000">
                                          <p:val>
                                            <p:strVal val="#ppt_x+.1"/>
                                          </p:val>
                                        </p:tav>
                                        <p:tav tm="100000">
                                          <p:val>
                                            <p:strVal val="#ppt_x"/>
                                          </p:val>
                                        </p:tav>
                                      </p:tavLst>
                                    </p:anim>
                                    <p:anim calcmode="lin" valueType="num">
                                      <p:cBhvr>
                                        <p:cTn id="60" dur="150" fill="hold"/>
                                        <p:tgtEl>
                                          <p:spTgt spid="37"/>
                                        </p:tgtEl>
                                        <p:attrNameLst>
                                          <p:attrName>ppt_y</p:attrName>
                                        </p:attrNameLst>
                                      </p:cBhvr>
                                      <p:tavLst>
                                        <p:tav tm="0">
                                          <p:val>
                                            <p:strVal val="#ppt_y"/>
                                          </p:val>
                                        </p:tav>
                                        <p:tav tm="100000">
                                          <p:val>
                                            <p:strVal val="#ppt_y"/>
                                          </p:val>
                                        </p:tav>
                                      </p:tavLst>
                                    </p:anim>
                                    <p:anim calcmode="lin" valueType="num">
                                      <p:cBhvr>
                                        <p:cTn id="61" dur="150" fill="hold"/>
                                        <p:tgtEl>
                                          <p:spTgt spid="37"/>
                                        </p:tgtEl>
                                        <p:attrNameLst>
                                          <p:attrName>ppt_h</p:attrName>
                                        </p:attrNameLst>
                                      </p:cBhvr>
                                      <p:tavLst>
                                        <p:tav tm="0">
                                          <p:val>
                                            <p:strVal val="#ppt_h/10"/>
                                          </p:val>
                                        </p:tav>
                                        <p:tav tm="50000">
                                          <p:val>
                                            <p:strVal val="#ppt_h+.01"/>
                                          </p:val>
                                        </p:tav>
                                        <p:tav tm="100000">
                                          <p:val>
                                            <p:strVal val="#ppt_h"/>
                                          </p:val>
                                        </p:tav>
                                      </p:tavLst>
                                    </p:anim>
                                    <p:anim calcmode="lin" valueType="num">
                                      <p:cBhvr>
                                        <p:cTn id="62" dur="150" fill="hold"/>
                                        <p:tgtEl>
                                          <p:spTgt spid="37"/>
                                        </p:tgtEl>
                                        <p:attrNameLst>
                                          <p:attrName>ppt_w</p:attrName>
                                        </p:attrNameLst>
                                      </p:cBhvr>
                                      <p:tavLst>
                                        <p:tav tm="0">
                                          <p:val>
                                            <p:strVal val="#ppt_w/10"/>
                                          </p:val>
                                        </p:tav>
                                        <p:tav tm="50000">
                                          <p:val>
                                            <p:strVal val="#ppt_w+.01"/>
                                          </p:val>
                                        </p:tav>
                                        <p:tav tm="100000">
                                          <p:val>
                                            <p:strVal val="#ppt_w"/>
                                          </p:val>
                                        </p:tav>
                                      </p:tavLst>
                                    </p:anim>
                                    <p:animEffect transition="in" filter="fade">
                                      <p:cBhvr>
                                        <p:cTn id="63" dur="150" tmFilter="0,0; .5, 1; 1, 1"/>
                                        <p:tgtEl>
                                          <p:spTgt spid="37"/>
                                        </p:tgtEl>
                                      </p:cBhvr>
                                    </p:animEffect>
                                  </p:childTnLst>
                                </p:cTn>
                              </p:par>
                            </p:childTnLst>
                          </p:cTn>
                        </p:par>
                        <p:par>
                          <p:cTn id="64" fill="hold">
                            <p:stCondLst>
                              <p:cond delay="1950"/>
                            </p:stCondLst>
                            <p:childTnLst>
                              <p:par>
                                <p:cTn id="65" presetID="41" presetClass="entr" presetSubtype="0" fill="hold" grpId="0" nodeType="afterEffect">
                                  <p:stCondLst>
                                    <p:cond delay="0"/>
                                  </p:stCondLst>
                                  <p:iterate type="lt">
                                    <p:tmPct val="10000"/>
                                  </p:iterate>
                                  <p:childTnLst>
                                    <p:set>
                                      <p:cBhvr>
                                        <p:cTn id="66" dur="1" fill="hold">
                                          <p:stCondLst>
                                            <p:cond delay="0"/>
                                          </p:stCondLst>
                                        </p:cTn>
                                        <p:tgtEl>
                                          <p:spTgt spid="47"/>
                                        </p:tgtEl>
                                        <p:attrNameLst>
                                          <p:attrName>style.visibility</p:attrName>
                                        </p:attrNameLst>
                                      </p:cBhvr>
                                      <p:to>
                                        <p:strVal val="visible"/>
                                      </p:to>
                                    </p:set>
                                    <p:anim calcmode="lin" valueType="num">
                                      <p:cBhvr>
                                        <p:cTn id="67" dur="150" fill="hold"/>
                                        <p:tgtEl>
                                          <p:spTgt spid="47"/>
                                        </p:tgtEl>
                                        <p:attrNameLst>
                                          <p:attrName>ppt_x</p:attrName>
                                        </p:attrNameLst>
                                      </p:cBhvr>
                                      <p:tavLst>
                                        <p:tav tm="0">
                                          <p:val>
                                            <p:strVal val="#ppt_x"/>
                                          </p:val>
                                        </p:tav>
                                        <p:tav tm="50000">
                                          <p:val>
                                            <p:strVal val="#ppt_x+.1"/>
                                          </p:val>
                                        </p:tav>
                                        <p:tav tm="100000">
                                          <p:val>
                                            <p:strVal val="#ppt_x"/>
                                          </p:val>
                                        </p:tav>
                                      </p:tavLst>
                                    </p:anim>
                                    <p:anim calcmode="lin" valueType="num">
                                      <p:cBhvr>
                                        <p:cTn id="68" dur="150" fill="hold"/>
                                        <p:tgtEl>
                                          <p:spTgt spid="47"/>
                                        </p:tgtEl>
                                        <p:attrNameLst>
                                          <p:attrName>ppt_y</p:attrName>
                                        </p:attrNameLst>
                                      </p:cBhvr>
                                      <p:tavLst>
                                        <p:tav tm="0">
                                          <p:val>
                                            <p:strVal val="#ppt_y"/>
                                          </p:val>
                                        </p:tav>
                                        <p:tav tm="100000">
                                          <p:val>
                                            <p:strVal val="#ppt_y"/>
                                          </p:val>
                                        </p:tav>
                                      </p:tavLst>
                                    </p:anim>
                                    <p:anim calcmode="lin" valueType="num">
                                      <p:cBhvr>
                                        <p:cTn id="69" dur="150" fill="hold"/>
                                        <p:tgtEl>
                                          <p:spTgt spid="47"/>
                                        </p:tgtEl>
                                        <p:attrNameLst>
                                          <p:attrName>ppt_h</p:attrName>
                                        </p:attrNameLst>
                                      </p:cBhvr>
                                      <p:tavLst>
                                        <p:tav tm="0">
                                          <p:val>
                                            <p:strVal val="#ppt_h/10"/>
                                          </p:val>
                                        </p:tav>
                                        <p:tav tm="50000">
                                          <p:val>
                                            <p:strVal val="#ppt_h+.01"/>
                                          </p:val>
                                        </p:tav>
                                        <p:tav tm="100000">
                                          <p:val>
                                            <p:strVal val="#ppt_h"/>
                                          </p:val>
                                        </p:tav>
                                      </p:tavLst>
                                    </p:anim>
                                    <p:anim calcmode="lin" valueType="num">
                                      <p:cBhvr>
                                        <p:cTn id="70" dur="150" fill="hold"/>
                                        <p:tgtEl>
                                          <p:spTgt spid="47"/>
                                        </p:tgtEl>
                                        <p:attrNameLst>
                                          <p:attrName>ppt_w</p:attrName>
                                        </p:attrNameLst>
                                      </p:cBhvr>
                                      <p:tavLst>
                                        <p:tav tm="0">
                                          <p:val>
                                            <p:strVal val="#ppt_w/10"/>
                                          </p:val>
                                        </p:tav>
                                        <p:tav tm="50000">
                                          <p:val>
                                            <p:strVal val="#ppt_w+.01"/>
                                          </p:val>
                                        </p:tav>
                                        <p:tav tm="100000">
                                          <p:val>
                                            <p:strVal val="#ppt_w"/>
                                          </p:val>
                                        </p:tav>
                                      </p:tavLst>
                                    </p:anim>
                                    <p:animEffect transition="in" filter="fade">
                                      <p:cBhvr>
                                        <p:cTn id="71" dur="150" tmFilter="0,0; .5, 1; 1, 1"/>
                                        <p:tgtEl>
                                          <p:spTgt spid="47"/>
                                        </p:tgtEl>
                                      </p:cBhvr>
                                    </p:animEffect>
                                  </p:childTnLst>
                                </p:cTn>
                              </p:par>
                            </p:childTnLst>
                          </p:cTn>
                        </p:par>
                        <p:par>
                          <p:cTn id="72" fill="hold">
                            <p:stCondLst>
                              <p:cond delay="2940"/>
                            </p:stCondLst>
                            <p:childTnLst>
                              <p:par>
                                <p:cTn id="73" presetID="41" presetClass="entr" presetSubtype="0" fill="hold" grpId="0" nodeType="afterEffect">
                                  <p:stCondLst>
                                    <p:cond delay="0"/>
                                  </p:stCondLst>
                                  <p:iterate type="lt">
                                    <p:tmPct val="10000"/>
                                  </p:iterate>
                                  <p:childTnLst>
                                    <p:set>
                                      <p:cBhvr>
                                        <p:cTn id="74" dur="1" fill="hold">
                                          <p:stCondLst>
                                            <p:cond delay="0"/>
                                          </p:stCondLst>
                                        </p:cTn>
                                        <p:tgtEl>
                                          <p:spTgt spid="56"/>
                                        </p:tgtEl>
                                        <p:attrNameLst>
                                          <p:attrName>style.visibility</p:attrName>
                                        </p:attrNameLst>
                                      </p:cBhvr>
                                      <p:to>
                                        <p:strVal val="visible"/>
                                      </p:to>
                                    </p:set>
                                    <p:anim calcmode="lin" valueType="num">
                                      <p:cBhvr>
                                        <p:cTn id="75" dur="150" fill="hold"/>
                                        <p:tgtEl>
                                          <p:spTgt spid="56"/>
                                        </p:tgtEl>
                                        <p:attrNameLst>
                                          <p:attrName>ppt_x</p:attrName>
                                        </p:attrNameLst>
                                      </p:cBhvr>
                                      <p:tavLst>
                                        <p:tav tm="0">
                                          <p:val>
                                            <p:strVal val="#ppt_x"/>
                                          </p:val>
                                        </p:tav>
                                        <p:tav tm="50000">
                                          <p:val>
                                            <p:strVal val="#ppt_x+.1"/>
                                          </p:val>
                                        </p:tav>
                                        <p:tav tm="100000">
                                          <p:val>
                                            <p:strVal val="#ppt_x"/>
                                          </p:val>
                                        </p:tav>
                                      </p:tavLst>
                                    </p:anim>
                                    <p:anim calcmode="lin" valueType="num">
                                      <p:cBhvr>
                                        <p:cTn id="76" dur="150" fill="hold"/>
                                        <p:tgtEl>
                                          <p:spTgt spid="56"/>
                                        </p:tgtEl>
                                        <p:attrNameLst>
                                          <p:attrName>ppt_y</p:attrName>
                                        </p:attrNameLst>
                                      </p:cBhvr>
                                      <p:tavLst>
                                        <p:tav tm="0">
                                          <p:val>
                                            <p:strVal val="#ppt_y"/>
                                          </p:val>
                                        </p:tav>
                                        <p:tav tm="100000">
                                          <p:val>
                                            <p:strVal val="#ppt_y"/>
                                          </p:val>
                                        </p:tav>
                                      </p:tavLst>
                                    </p:anim>
                                    <p:anim calcmode="lin" valueType="num">
                                      <p:cBhvr>
                                        <p:cTn id="77" dur="150" fill="hold"/>
                                        <p:tgtEl>
                                          <p:spTgt spid="56"/>
                                        </p:tgtEl>
                                        <p:attrNameLst>
                                          <p:attrName>ppt_h</p:attrName>
                                        </p:attrNameLst>
                                      </p:cBhvr>
                                      <p:tavLst>
                                        <p:tav tm="0">
                                          <p:val>
                                            <p:strVal val="#ppt_h/10"/>
                                          </p:val>
                                        </p:tav>
                                        <p:tav tm="50000">
                                          <p:val>
                                            <p:strVal val="#ppt_h+.01"/>
                                          </p:val>
                                        </p:tav>
                                        <p:tav tm="100000">
                                          <p:val>
                                            <p:strVal val="#ppt_h"/>
                                          </p:val>
                                        </p:tav>
                                      </p:tavLst>
                                    </p:anim>
                                    <p:anim calcmode="lin" valueType="num">
                                      <p:cBhvr>
                                        <p:cTn id="78" dur="150" fill="hold"/>
                                        <p:tgtEl>
                                          <p:spTgt spid="56"/>
                                        </p:tgtEl>
                                        <p:attrNameLst>
                                          <p:attrName>ppt_w</p:attrName>
                                        </p:attrNameLst>
                                      </p:cBhvr>
                                      <p:tavLst>
                                        <p:tav tm="0">
                                          <p:val>
                                            <p:strVal val="#ppt_w/10"/>
                                          </p:val>
                                        </p:tav>
                                        <p:tav tm="50000">
                                          <p:val>
                                            <p:strVal val="#ppt_w+.01"/>
                                          </p:val>
                                        </p:tav>
                                        <p:tav tm="100000">
                                          <p:val>
                                            <p:strVal val="#ppt_w"/>
                                          </p:val>
                                        </p:tav>
                                      </p:tavLst>
                                    </p:anim>
                                    <p:animEffect transition="in" filter="fade">
                                      <p:cBhvr>
                                        <p:cTn id="79" dur="150" tmFilter="0,0; .5, 1; 1, 1"/>
                                        <p:tgtEl>
                                          <p:spTgt spid="56"/>
                                        </p:tgtEl>
                                      </p:cBhvr>
                                    </p:animEffect>
                                  </p:childTnLst>
                                </p:cTn>
                              </p:par>
                            </p:childTnLst>
                          </p:cTn>
                        </p:par>
                        <p:par>
                          <p:cTn id="80" fill="hold">
                            <p:stCondLst>
                              <p:cond delay="4380"/>
                            </p:stCondLst>
                            <p:childTnLst>
                              <p:par>
                                <p:cTn id="81" presetID="41" presetClass="entr" presetSubtype="0" fill="hold" grpId="0" nodeType="afterEffect">
                                  <p:stCondLst>
                                    <p:cond delay="0"/>
                                  </p:stCondLst>
                                  <p:iterate type="lt">
                                    <p:tmPct val="10000"/>
                                  </p:iterate>
                                  <p:childTnLst>
                                    <p:set>
                                      <p:cBhvr>
                                        <p:cTn id="82" dur="1" fill="hold">
                                          <p:stCondLst>
                                            <p:cond delay="0"/>
                                          </p:stCondLst>
                                        </p:cTn>
                                        <p:tgtEl>
                                          <p:spTgt spid="57"/>
                                        </p:tgtEl>
                                        <p:attrNameLst>
                                          <p:attrName>style.visibility</p:attrName>
                                        </p:attrNameLst>
                                      </p:cBhvr>
                                      <p:to>
                                        <p:strVal val="visible"/>
                                      </p:to>
                                    </p:set>
                                    <p:anim calcmode="lin" valueType="num">
                                      <p:cBhvr>
                                        <p:cTn id="83" dur="150" fill="hold"/>
                                        <p:tgtEl>
                                          <p:spTgt spid="57"/>
                                        </p:tgtEl>
                                        <p:attrNameLst>
                                          <p:attrName>ppt_x</p:attrName>
                                        </p:attrNameLst>
                                      </p:cBhvr>
                                      <p:tavLst>
                                        <p:tav tm="0">
                                          <p:val>
                                            <p:strVal val="#ppt_x"/>
                                          </p:val>
                                        </p:tav>
                                        <p:tav tm="50000">
                                          <p:val>
                                            <p:strVal val="#ppt_x+.1"/>
                                          </p:val>
                                        </p:tav>
                                        <p:tav tm="100000">
                                          <p:val>
                                            <p:strVal val="#ppt_x"/>
                                          </p:val>
                                        </p:tav>
                                      </p:tavLst>
                                    </p:anim>
                                    <p:anim calcmode="lin" valueType="num">
                                      <p:cBhvr>
                                        <p:cTn id="84" dur="150" fill="hold"/>
                                        <p:tgtEl>
                                          <p:spTgt spid="57"/>
                                        </p:tgtEl>
                                        <p:attrNameLst>
                                          <p:attrName>ppt_y</p:attrName>
                                        </p:attrNameLst>
                                      </p:cBhvr>
                                      <p:tavLst>
                                        <p:tav tm="0">
                                          <p:val>
                                            <p:strVal val="#ppt_y"/>
                                          </p:val>
                                        </p:tav>
                                        <p:tav tm="100000">
                                          <p:val>
                                            <p:strVal val="#ppt_y"/>
                                          </p:val>
                                        </p:tav>
                                      </p:tavLst>
                                    </p:anim>
                                    <p:anim calcmode="lin" valueType="num">
                                      <p:cBhvr>
                                        <p:cTn id="85" dur="150" fill="hold"/>
                                        <p:tgtEl>
                                          <p:spTgt spid="57"/>
                                        </p:tgtEl>
                                        <p:attrNameLst>
                                          <p:attrName>ppt_h</p:attrName>
                                        </p:attrNameLst>
                                      </p:cBhvr>
                                      <p:tavLst>
                                        <p:tav tm="0">
                                          <p:val>
                                            <p:strVal val="#ppt_h/10"/>
                                          </p:val>
                                        </p:tav>
                                        <p:tav tm="50000">
                                          <p:val>
                                            <p:strVal val="#ppt_h+.01"/>
                                          </p:val>
                                        </p:tav>
                                        <p:tav tm="100000">
                                          <p:val>
                                            <p:strVal val="#ppt_h"/>
                                          </p:val>
                                        </p:tav>
                                      </p:tavLst>
                                    </p:anim>
                                    <p:anim calcmode="lin" valueType="num">
                                      <p:cBhvr>
                                        <p:cTn id="86" dur="150" fill="hold"/>
                                        <p:tgtEl>
                                          <p:spTgt spid="57"/>
                                        </p:tgtEl>
                                        <p:attrNameLst>
                                          <p:attrName>ppt_w</p:attrName>
                                        </p:attrNameLst>
                                      </p:cBhvr>
                                      <p:tavLst>
                                        <p:tav tm="0">
                                          <p:val>
                                            <p:strVal val="#ppt_w/10"/>
                                          </p:val>
                                        </p:tav>
                                        <p:tav tm="50000">
                                          <p:val>
                                            <p:strVal val="#ppt_w+.01"/>
                                          </p:val>
                                        </p:tav>
                                        <p:tav tm="100000">
                                          <p:val>
                                            <p:strVal val="#ppt_w"/>
                                          </p:val>
                                        </p:tav>
                                      </p:tavLst>
                                    </p:anim>
                                    <p:animEffect transition="in" filter="fade">
                                      <p:cBhvr>
                                        <p:cTn id="87" dur="150" tmFilter="0,0; .5, 1; 1, 1"/>
                                        <p:tgtEl>
                                          <p:spTgt spid="5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p:bldP spid="48" grpId="0" animBg="1"/>
      <p:bldP spid="49" grpId="0" animBg="1"/>
      <p:bldP spid="50" grpId="0" animBg="1"/>
      <p:bldP spid="51" grpId="0" animBg="1"/>
      <p:bldP spid="37" grpId="0"/>
      <p:bldP spid="38" grpId="0"/>
      <p:bldP spid="39" grpId="0"/>
      <p:bldP spid="42" grpId="0"/>
      <p:bldP spid="44" grpId="0"/>
      <p:bldP spid="47" grpId="0"/>
      <p:bldP spid="56" grpId="0"/>
      <p:bldP spid="57" grpId="0"/>
    </p:bldLst>
  </p:timing>
</p:sld>
</file>

<file path=ppt/slides/slide46.xml><?xml version="1.0" encoding="utf-8"?>
<p:sld xmlns:a="http://schemas.openxmlformats.org/drawingml/2006/main" xmlns:r="http://schemas.openxmlformats.org/officeDocument/2006/relationships" xmlns:p="http://schemas.openxmlformats.org/presentationml/2006/main">
  <p:cSld>
    <p:bg>
      <p:bgPr>
        <a:gradFill>
          <a:gsLst>
            <a:gs pos="0">
              <a:schemeClr val="bg1"/>
            </a:gs>
            <a:gs pos="81000">
              <a:schemeClr val="bg1"/>
            </a:gs>
            <a:gs pos="92000">
              <a:schemeClr val="bg1">
                <a:lumMod val="95000"/>
              </a:schemeClr>
            </a:gs>
            <a:gs pos="100000">
              <a:schemeClr val="accent1">
                <a:lumMod val="30000"/>
                <a:lumOff val="70000"/>
              </a:schemeClr>
            </a:gs>
          </a:gsLst>
          <a:lin ang="10800000" scaled="0"/>
        </a:gradFill>
        <a:effectLst/>
      </p:bgPr>
    </p:bg>
    <p:spTree>
      <p:nvGrpSpPr>
        <p:cNvPr id="1" name=""/>
        <p:cNvGrpSpPr/>
        <p:nvPr/>
      </p:nvGrpSpPr>
      <p:grpSpPr>
        <a:xfrm>
          <a:off x="0" y="0"/>
          <a:ext cx="0" cy="0"/>
          <a:chOff x="0" y="0"/>
          <a:chExt cx="0" cy="0"/>
        </a:xfrm>
      </p:grpSpPr>
      <p:pic>
        <p:nvPicPr>
          <p:cNvPr id="23" name="صورة 22"/>
          <p:cNvPicPr>
            <a:picLocks noChangeAspect="1"/>
          </p:cNvPicPr>
          <p:nvPr/>
        </p:nvPicPr>
        <p:blipFill rotWithShape="1">
          <a:blip r:embed="rId3" cstate="print">
            <a:alphaModFix amt="5000"/>
            <a:extLst>
              <a:ext uri="{28A0092B-C50C-407E-A947-70E740481C1C}">
                <a14:useLocalDpi xmlns:a14="http://schemas.microsoft.com/office/drawing/2010/main" val="0"/>
              </a:ext>
            </a:extLst>
          </a:blip>
          <a:srcRect l="25586" t="32295" r="25033" b="38551"/>
          <a:stretch/>
        </p:blipFill>
        <p:spPr>
          <a:xfrm>
            <a:off x="154213" y="5010964"/>
            <a:ext cx="3128525" cy="1847036"/>
          </a:xfrm>
          <a:prstGeom prst="rect">
            <a:avLst/>
          </a:prstGeom>
        </p:spPr>
      </p:pic>
      <p:pic>
        <p:nvPicPr>
          <p:cNvPr id="4" name="صورة 3" hidden="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234439" y="642891"/>
            <a:ext cx="2629303" cy="5693317"/>
          </a:xfrm>
          <a:prstGeom prst="rect">
            <a:avLst/>
          </a:prstGeom>
        </p:spPr>
      </p:pic>
      <p:pic>
        <p:nvPicPr>
          <p:cNvPr id="21" name="صورة 20">
            <a:extLst>
              <a:ext uri="{FF2B5EF4-FFF2-40B4-BE49-F238E27FC236}">
                <a16:creationId xmlns:a16="http://schemas.microsoft.com/office/drawing/2014/main" id="{9F210FA8-C448-7495-FA92-BA10970366B7}"/>
              </a:ext>
            </a:extLst>
          </p:cNvPr>
          <p:cNvPicPr>
            <a:picLocks noChangeAspect="1"/>
          </p:cNvPicPr>
          <p:nvPr/>
        </p:nvPicPr>
        <p:blipFill rotWithShape="1">
          <a:blip r:embed="rId5" cstate="print">
            <a:alphaModFix amt="20000"/>
            <a:duotone>
              <a:schemeClr val="accent2">
                <a:shade val="45000"/>
                <a:satMod val="135000"/>
              </a:schemeClr>
              <a:prstClr val="white"/>
            </a:duotone>
            <a:extLst>
              <a:ext uri="{28A0092B-C50C-407E-A947-70E740481C1C}">
                <a14:useLocalDpi xmlns:a14="http://schemas.microsoft.com/office/drawing/2010/main" val="0"/>
              </a:ext>
            </a:extLst>
          </a:blip>
          <a:srcRect l="25586" t="32295" r="25033" b="38551"/>
          <a:stretch/>
        </p:blipFill>
        <p:spPr>
          <a:xfrm>
            <a:off x="499351" y="4900176"/>
            <a:ext cx="1986062" cy="1172542"/>
          </a:xfrm>
          <a:prstGeom prst="rect">
            <a:avLst/>
          </a:prstGeom>
        </p:spPr>
      </p:pic>
      <p:sp>
        <p:nvSpPr>
          <p:cNvPr id="14" name="TextBox 7">
            <a:extLst>
              <a:ext uri="{FF2B5EF4-FFF2-40B4-BE49-F238E27FC236}">
                <a16:creationId xmlns:a16="http://schemas.microsoft.com/office/drawing/2014/main" id="{3D6C4DD3-C232-6B10-058D-E9BCE155CEDB}"/>
              </a:ext>
            </a:extLst>
          </p:cNvPr>
          <p:cNvSpPr txBox="1"/>
          <p:nvPr/>
        </p:nvSpPr>
        <p:spPr>
          <a:xfrm>
            <a:off x="1496723" y="6309700"/>
            <a:ext cx="3300865" cy="338554"/>
          </a:xfrm>
          <a:prstGeom prst="rect">
            <a:avLst/>
          </a:prstGeom>
          <a:noFill/>
        </p:spPr>
        <p:txBody>
          <a:bodyPr wrap="square">
            <a:spAutoFit/>
          </a:bodyPr>
          <a:lstStyle/>
          <a:p>
            <a:r>
              <a:rPr lang="en-US" sz="1600" dirty="0">
                <a:solidFill>
                  <a:schemeClr val="bg1">
                    <a:lumMod val="65000"/>
                  </a:schemeClr>
                </a:solidFill>
              </a:rPr>
              <a:t>Be An Entrepreneur 2022-2023</a:t>
            </a:r>
          </a:p>
        </p:txBody>
      </p:sp>
      <p:sp>
        <p:nvSpPr>
          <p:cNvPr id="36" name="Rectangle 31">
            <a:extLst>
              <a:ext uri="{FF2B5EF4-FFF2-40B4-BE49-F238E27FC236}">
                <a16:creationId xmlns:a16="http://schemas.microsoft.com/office/drawing/2014/main" id="{33A86A29-A034-9D0E-A48C-4CD0E9FC1886}"/>
              </a:ext>
            </a:extLst>
          </p:cNvPr>
          <p:cNvSpPr/>
          <p:nvPr/>
        </p:nvSpPr>
        <p:spPr>
          <a:xfrm>
            <a:off x="1295318" y="234019"/>
            <a:ext cx="9548318" cy="646331"/>
          </a:xfrm>
          <a:prstGeom prst="rect">
            <a:avLst/>
          </a:prstGeom>
        </p:spPr>
        <p:txBody>
          <a:bodyPr wrap="square" anchor="t">
            <a:spAutoFit/>
          </a:bodyPr>
          <a:lstStyle/>
          <a:p>
            <a:pPr algn="ctr">
              <a:defRPr/>
            </a:pPr>
            <a:r>
              <a:rPr lang="en-US" sz="3600" b="1" dirty="0">
                <a:solidFill>
                  <a:srgbClr val="4D2643"/>
                </a:solidFill>
                <a:latin typeface="El Messiri" panose="00000800000000000000" pitchFamily="50" charset="-78"/>
                <a:cs typeface="El Messiri" panose="00000800000000000000" pitchFamily="50" charset="-78"/>
              </a:rPr>
              <a:t>Review Questions</a:t>
            </a:r>
          </a:p>
        </p:txBody>
      </p:sp>
      <p:sp>
        <p:nvSpPr>
          <p:cNvPr id="48" name="شكل حر 47">
            <a:extLst>
              <a:ext uri="{FF2B5EF4-FFF2-40B4-BE49-F238E27FC236}">
                <a16:creationId xmlns:a16="http://schemas.microsoft.com/office/drawing/2014/main" id="{B83DE556-7759-4E51-953E-6194E8578615}"/>
              </a:ext>
            </a:extLst>
          </p:cNvPr>
          <p:cNvSpPr/>
          <p:nvPr/>
        </p:nvSpPr>
        <p:spPr>
          <a:xfrm flipH="1" flipV="1">
            <a:off x="10629028" y="0"/>
            <a:ext cx="1562972" cy="6889284"/>
          </a:xfrm>
          <a:custGeom>
            <a:avLst/>
            <a:gdLst>
              <a:gd name="connsiteX0" fmla="*/ 38516 w 1562972"/>
              <a:gd name="connsiteY0" fmla="*/ 6889284 h 6889284"/>
              <a:gd name="connsiteX1" fmla="*/ 0 w 1562972"/>
              <a:gd name="connsiteY1" fmla="*/ 6889284 h 6889284"/>
              <a:gd name="connsiteX2" fmla="*/ 0 w 1562972"/>
              <a:gd name="connsiteY2" fmla="*/ 4984890 h 6889284"/>
              <a:gd name="connsiteX3" fmla="*/ 1103053 w 1562972"/>
              <a:gd name="connsiteY3" fmla="*/ 0 h 6889284"/>
              <a:gd name="connsiteX4" fmla="*/ 1562972 w 1562972"/>
              <a:gd name="connsiteY4" fmla="*/ 0 h 68892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62972" h="6889284">
                <a:moveTo>
                  <a:pt x="38516" y="6889284"/>
                </a:moveTo>
                <a:lnTo>
                  <a:pt x="0" y="6889284"/>
                </a:lnTo>
                <a:lnTo>
                  <a:pt x="0" y="4984890"/>
                </a:lnTo>
                <a:lnTo>
                  <a:pt x="1103053" y="0"/>
                </a:lnTo>
                <a:lnTo>
                  <a:pt x="1562972" y="0"/>
                </a:lnTo>
                <a:close/>
              </a:path>
            </a:pathLst>
          </a:custGeom>
          <a:solidFill>
            <a:srgbClr val="5AE2D2">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45720" tIns="22860" rIns="45720" bIns="22860" numCol="1" spcCol="0" rtlCol="0" fromWordArt="0" anchor="ctr" anchorCtr="0" forceAA="0" compatLnSpc="1">
            <a:prstTxWarp prst="textNoShape">
              <a:avLst/>
            </a:prstTxWarp>
            <a:noAutofit/>
          </a:bodyPr>
          <a:lstStyle/>
          <a:p>
            <a:pPr marL="0" marR="0" lvl="0" indent="0" algn="ctr" defTabSz="914400" rtl="1"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9" name="شكل حر 48">
            <a:extLst>
              <a:ext uri="{FF2B5EF4-FFF2-40B4-BE49-F238E27FC236}">
                <a16:creationId xmlns:a16="http://schemas.microsoft.com/office/drawing/2014/main" id="{9A5AC296-F6FE-43A1-9495-3FCD467F015B}"/>
              </a:ext>
            </a:extLst>
          </p:cNvPr>
          <p:cNvSpPr/>
          <p:nvPr/>
        </p:nvSpPr>
        <p:spPr>
          <a:xfrm flipH="1" flipV="1">
            <a:off x="11076210" y="1846834"/>
            <a:ext cx="1115790" cy="5042451"/>
          </a:xfrm>
          <a:custGeom>
            <a:avLst/>
            <a:gdLst>
              <a:gd name="connsiteX0" fmla="*/ 0 w 1115790"/>
              <a:gd name="connsiteY0" fmla="*/ 5042451 h 5042451"/>
              <a:gd name="connsiteX1" fmla="*/ 0 w 1115790"/>
              <a:gd name="connsiteY1" fmla="*/ 2963996 h 5042451"/>
              <a:gd name="connsiteX2" fmla="*/ 655871 w 1115790"/>
              <a:gd name="connsiteY2" fmla="*/ 0 h 5042451"/>
              <a:gd name="connsiteX3" fmla="*/ 1115790 w 1115790"/>
              <a:gd name="connsiteY3" fmla="*/ 0 h 5042451"/>
            </a:gdLst>
            <a:ahLst/>
            <a:cxnLst>
              <a:cxn ang="0">
                <a:pos x="connsiteX0" y="connsiteY0"/>
              </a:cxn>
              <a:cxn ang="0">
                <a:pos x="connsiteX1" y="connsiteY1"/>
              </a:cxn>
              <a:cxn ang="0">
                <a:pos x="connsiteX2" y="connsiteY2"/>
              </a:cxn>
              <a:cxn ang="0">
                <a:pos x="connsiteX3" y="connsiteY3"/>
              </a:cxn>
            </a:cxnLst>
            <a:rect l="l" t="t" r="r" b="b"/>
            <a:pathLst>
              <a:path w="1115790" h="5042451">
                <a:moveTo>
                  <a:pt x="0" y="5042451"/>
                </a:moveTo>
                <a:lnTo>
                  <a:pt x="0" y="2963996"/>
                </a:lnTo>
                <a:lnTo>
                  <a:pt x="655871" y="0"/>
                </a:lnTo>
                <a:lnTo>
                  <a:pt x="1115790" y="0"/>
                </a:lnTo>
                <a:close/>
              </a:path>
            </a:pathLst>
          </a:custGeom>
          <a:solidFill>
            <a:srgbClr val="5AE2D2">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45720" tIns="22860" rIns="45720" bIns="22860" numCol="1" spcCol="0" rtlCol="0" fromWordArt="0" anchor="ctr" anchorCtr="0" forceAA="0" compatLnSpc="1">
            <a:prstTxWarp prst="textNoShape">
              <a:avLst/>
            </a:prstTxWarp>
            <a:noAutofit/>
          </a:bodyPr>
          <a:lstStyle/>
          <a:p>
            <a:pPr marL="0" marR="0" lvl="0" indent="0" algn="ctr" defTabSz="914400" rtl="1"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0" name="شكل حر 49">
            <a:extLst>
              <a:ext uri="{FF2B5EF4-FFF2-40B4-BE49-F238E27FC236}">
                <a16:creationId xmlns:a16="http://schemas.microsoft.com/office/drawing/2014/main" id="{3FD56E2B-6CF9-462A-85E3-6FBE55378828}"/>
              </a:ext>
            </a:extLst>
          </p:cNvPr>
          <p:cNvSpPr/>
          <p:nvPr/>
        </p:nvSpPr>
        <p:spPr>
          <a:xfrm flipH="1" flipV="1">
            <a:off x="11528154" y="3889248"/>
            <a:ext cx="663846" cy="3000037"/>
          </a:xfrm>
          <a:custGeom>
            <a:avLst/>
            <a:gdLst>
              <a:gd name="connsiteX0" fmla="*/ 0 w 663846"/>
              <a:gd name="connsiteY0" fmla="*/ 3000037 h 3000037"/>
              <a:gd name="connsiteX1" fmla="*/ 0 w 663846"/>
              <a:gd name="connsiteY1" fmla="*/ 921582 h 3000037"/>
              <a:gd name="connsiteX2" fmla="*/ 203927 w 663846"/>
              <a:gd name="connsiteY2" fmla="*/ 0 h 3000037"/>
              <a:gd name="connsiteX3" fmla="*/ 663846 w 663846"/>
              <a:gd name="connsiteY3" fmla="*/ 0 h 3000037"/>
            </a:gdLst>
            <a:ahLst/>
            <a:cxnLst>
              <a:cxn ang="0">
                <a:pos x="connsiteX0" y="connsiteY0"/>
              </a:cxn>
              <a:cxn ang="0">
                <a:pos x="connsiteX1" y="connsiteY1"/>
              </a:cxn>
              <a:cxn ang="0">
                <a:pos x="connsiteX2" y="connsiteY2"/>
              </a:cxn>
              <a:cxn ang="0">
                <a:pos x="connsiteX3" y="connsiteY3"/>
              </a:cxn>
            </a:cxnLst>
            <a:rect l="l" t="t" r="r" b="b"/>
            <a:pathLst>
              <a:path w="663846" h="3000037">
                <a:moveTo>
                  <a:pt x="0" y="3000037"/>
                </a:moveTo>
                <a:lnTo>
                  <a:pt x="0" y="921582"/>
                </a:lnTo>
                <a:lnTo>
                  <a:pt x="203927" y="0"/>
                </a:lnTo>
                <a:lnTo>
                  <a:pt x="663846" y="0"/>
                </a:lnTo>
                <a:close/>
              </a:path>
            </a:pathLst>
          </a:custGeom>
          <a:solidFill>
            <a:srgbClr val="5AE2D2">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45720" tIns="22860" rIns="45720" bIns="22860" numCol="1" spcCol="0" rtlCol="0" fromWordArt="0" anchor="ctr" anchorCtr="0" forceAA="0" compatLnSpc="1">
            <a:prstTxWarp prst="textNoShape">
              <a:avLst/>
            </a:prstTxWarp>
            <a:noAutofit/>
          </a:bodyPr>
          <a:lstStyle/>
          <a:p>
            <a:pPr marL="0" marR="0" lvl="0" indent="0" algn="ctr" defTabSz="914400" rtl="1"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1" name="شكل حر 50">
            <a:extLst>
              <a:ext uri="{FF2B5EF4-FFF2-40B4-BE49-F238E27FC236}">
                <a16:creationId xmlns:a16="http://schemas.microsoft.com/office/drawing/2014/main" id="{3FD56E2B-6CF9-462A-85E3-6FBE55378828}"/>
              </a:ext>
            </a:extLst>
          </p:cNvPr>
          <p:cNvSpPr/>
          <p:nvPr/>
        </p:nvSpPr>
        <p:spPr>
          <a:xfrm flipH="1" flipV="1">
            <a:off x="11981248" y="5936858"/>
            <a:ext cx="210752" cy="952426"/>
          </a:xfrm>
          <a:custGeom>
            <a:avLst/>
            <a:gdLst>
              <a:gd name="connsiteX0" fmla="*/ 0 w 210752"/>
              <a:gd name="connsiteY0" fmla="*/ 952426 h 952426"/>
              <a:gd name="connsiteX1" fmla="*/ 0 w 210752"/>
              <a:gd name="connsiteY1" fmla="*/ 0 h 952426"/>
              <a:gd name="connsiteX2" fmla="*/ 210752 w 210752"/>
              <a:gd name="connsiteY2" fmla="*/ 0 h 952426"/>
            </a:gdLst>
            <a:ahLst/>
            <a:cxnLst>
              <a:cxn ang="0">
                <a:pos x="connsiteX0" y="connsiteY0"/>
              </a:cxn>
              <a:cxn ang="0">
                <a:pos x="connsiteX1" y="connsiteY1"/>
              </a:cxn>
              <a:cxn ang="0">
                <a:pos x="connsiteX2" y="connsiteY2"/>
              </a:cxn>
            </a:cxnLst>
            <a:rect l="l" t="t" r="r" b="b"/>
            <a:pathLst>
              <a:path w="210752" h="952426">
                <a:moveTo>
                  <a:pt x="0" y="952426"/>
                </a:moveTo>
                <a:lnTo>
                  <a:pt x="0" y="0"/>
                </a:lnTo>
                <a:lnTo>
                  <a:pt x="210752" y="0"/>
                </a:lnTo>
                <a:close/>
              </a:path>
            </a:pathLst>
          </a:custGeom>
          <a:solidFill>
            <a:srgbClr val="5AE2D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45720" tIns="22860" rIns="45720" bIns="22860" numCol="1" spcCol="0" rtlCol="0" fromWordArt="0" anchor="ctr" anchorCtr="0" forceAA="0" compatLnSpc="1">
            <a:prstTxWarp prst="textNoShape">
              <a:avLst/>
            </a:prstTxWarp>
            <a:noAutofit/>
          </a:bodyPr>
          <a:lstStyle/>
          <a:p>
            <a:pPr marL="0" marR="0" lvl="0" indent="0" algn="ctr" defTabSz="914400" rtl="1"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nvGrpSpPr>
          <p:cNvPr id="27" name="Group 11">
            <a:extLst>
              <a:ext uri="{FF2B5EF4-FFF2-40B4-BE49-F238E27FC236}">
                <a16:creationId xmlns:a16="http://schemas.microsoft.com/office/drawing/2014/main" id="{4060266E-4233-0ABE-0A3A-91E6784966EC}"/>
              </a:ext>
            </a:extLst>
          </p:cNvPr>
          <p:cNvGrpSpPr/>
          <p:nvPr/>
        </p:nvGrpSpPr>
        <p:grpSpPr>
          <a:xfrm>
            <a:off x="2079320" y="1949632"/>
            <a:ext cx="6587775" cy="3937048"/>
            <a:chOff x="2256659" y="1904127"/>
            <a:chExt cx="7733745" cy="4621913"/>
          </a:xfrm>
        </p:grpSpPr>
        <p:sp>
          <p:nvSpPr>
            <p:cNvPr id="28" name="Freeform: Shape 26">
              <a:extLst>
                <a:ext uri="{FF2B5EF4-FFF2-40B4-BE49-F238E27FC236}">
                  <a16:creationId xmlns:a16="http://schemas.microsoft.com/office/drawing/2014/main" id="{8B80BED2-9503-FD95-89AE-E87AB668DE59}"/>
                </a:ext>
              </a:extLst>
            </p:cNvPr>
            <p:cNvSpPr/>
            <p:nvPr/>
          </p:nvSpPr>
          <p:spPr>
            <a:xfrm rot="20244559">
              <a:off x="2256659" y="3407001"/>
              <a:ext cx="6960662" cy="1616164"/>
            </a:xfrm>
            <a:custGeom>
              <a:avLst/>
              <a:gdLst>
                <a:gd name="connsiteX0" fmla="*/ 3660514 w 3660514"/>
                <a:gd name="connsiteY0" fmla="*/ 0 h 1250986"/>
                <a:gd name="connsiteX1" fmla="*/ 3561416 w 3660514"/>
                <a:gd name="connsiteY1" fmla="*/ 163120 h 1250986"/>
                <a:gd name="connsiteX2" fmla="*/ 1515385 w 3660514"/>
                <a:gd name="connsiteY2" fmla="*/ 1250986 h 1250986"/>
                <a:gd name="connsiteX3" fmla="*/ 135822 w 3660514"/>
                <a:gd name="connsiteY3" fmla="*/ 829588 h 1250986"/>
                <a:gd name="connsiteX4" fmla="*/ 0 w 3660514"/>
                <a:gd name="connsiteY4" fmla="*/ 728022 h 1250986"/>
                <a:gd name="connsiteX5" fmla="*/ 238495 w 3660514"/>
                <a:gd name="connsiteY5" fmla="*/ 830297 h 1250986"/>
                <a:gd name="connsiteX6" fmla="*/ 2906391 w 3660514"/>
                <a:gd name="connsiteY6" fmla="*/ 608538 h 1250986"/>
                <a:gd name="connsiteX7" fmla="*/ 3643952 w 3660514"/>
                <a:gd name="connsiteY7" fmla="*/ 19810 h 12509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60514" h="1250986">
                  <a:moveTo>
                    <a:pt x="3660514" y="0"/>
                  </a:moveTo>
                  <a:lnTo>
                    <a:pt x="3561416" y="163120"/>
                  </a:lnTo>
                  <a:cubicBezTo>
                    <a:pt x="3118001" y="819460"/>
                    <a:pt x="2367087" y="1250986"/>
                    <a:pt x="1515385" y="1250986"/>
                  </a:cubicBezTo>
                  <a:cubicBezTo>
                    <a:pt x="1004364" y="1250986"/>
                    <a:pt x="529627" y="1095637"/>
                    <a:pt x="135822" y="829588"/>
                  </a:cubicBezTo>
                  <a:lnTo>
                    <a:pt x="0" y="728022"/>
                  </a:lnTo>
                  <a:lnTo>
                    <a:pt x="238495" y="830297"/>
                  </a:lnTo>
                  <a:cubicBezTo>
                    <a:pt x="1085616" y="1146484"/>
                    <a:pt x="2062176" y="1095946"/>
                    <a:pt x="2906391" y="608538"/>
                  </a:cubicBezTo>
                  <a:cubicBezTo>
                    <a:pt x="3187796" y="446069"/>
                    <a:pt x="3434516" y="246594"/>
                    <a:pt x="3643952" y="19810"/>
                  </a:cubicBezTo>
                  <a:close/>
                </a:path>
              </a:pathLst>
            </a:custGeom>
            <a:solidFill>
              <a:srgbClr val="80808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1" fromWordArt="0" anchor="ctr" anchorCtr="0" forceAA="0" compatLnSpc="1">
              <a:prstTxWarp prst="textNoShape">
                <a:avLst/>
              </a:prstTxWarp>
              <a:noAutofit/>
            </a:bodyPr>
            <a:lstStyle/>
            <a:p>
              <a:pPr algn="ctr"/>
              <a:endParaRPr lang="en-US"/>
            </a:p>
          </p:txBody>
        </p:sp>
        <p:sp>
          <p:nvSpPr>
            <p:cNvPr id="29" name="Freeform: Shape 53">
              <a:extLst>
                <a:ext uri="{FF2B5EF4-FFF2-40B4-BE49-F238E27FC236}">
                  <a16:creationId xmlns:a16="http://schemas.microsoft.com/office/drawing/2014/main" id="{F712DEAA-025A-DB3F-483A-DCBE14A13FB8}"/>
                </a:ext>
              </a:extLst>
            </p:cNvPr>
            <p:cNvSpPr/>
            <p:nvPr/>
          </p:nvSpPr>
          <p:spPr>
            <a:xfrm rot="20700000" flipV="1">
              <a:off x="2806246" y="3840509"/>
              <a:ext cx="668849" cy="1507059"/>
            </a:xfrm>
            <a:custGeom>
              <a:avLst/>
              <a:gdLst>
                <a:gd name="connsiteX0" fmla="*/ 1591634 w 3183269"/>
                <a:gd name="connsiteY0" fmla="*/ 4499368 h 4499368"/>
                <a:gd name="connsiteX1" fmla="*/ 3154088 w 3183269"/>
                <a:gd name="connsiteY1" fmla="*/ 2527671 h 4499368"/>
                <a:gd name="connsiteX2" fmla="*/ 3169011 w 3183269"/>
                <a:gd name="connsiteY2" fmla="*/ 2428691 h 4499368"/>
                <a:gd name="connsiteX3" fmla="*/ 3171615 w 3183269"/>
                <a:gd name="connsiteY3" fmla="*/ 2416487 h 4499368"/>
                <a:gd name="connsiteX4" fmla="*/ 3172581 w 3183269"/>
                <a:gd name="connsiteY4" fmla="*/ 2405017 h 4499368"/>
                <a:gd name="connsiteX5" fmla="*/ 3177896 w 3183269"/>
                <a:gd name="connsiteY5" fmla="*/ 2369761 h 4499368"/>
                <a:gd name="connsiteX6" fmla="*/ 3179665 w 3183269"/>
                <a:gd name="connsiteY6" fmla="*/ 2320864 h 4499368"/>
                <a:gd name="connsiteX7" fmla="*/ 3183269 w 3183269"/>
                <a:gd name="connsiteY7" fmla="*/ 2278063 h 4499368"/>
                <a:gd name="connsiteX8" fmla="*/ 3182242 w 3183269"/>
                <a:gd name="connsiteY8" fmla="*/ 2249670 h 4499368"/>
                <a:gd name="connsiteX9" fmla="*/ 3183268 w 3183269"/>
                <a:gd name="connsiteY9" fmla="*/ 2221305 h 4499368"/>
                <a:gd name="connsiteX10" fmla="*/ 3179668 w 3183269"/>
                <a:gd name="connsiteY10" fmla="*/ 2178545 h 4499368"/>
                <a:gd name="connsiteX11" fmla="*/ 3177897 w 3183269"/>
                <a:gd name="connsiteY11" fmla="*/ 2129607 h 4499368"/>
                <a:gd name="connsiteX12" fmla="*/ 3172577 w 3183269"/>
                <a:gd name="connsiteY12" fmla="*/ 2094322 h 4499368"/>
                <a:gd name="connsiteX13" fmla="*/ 3171614 w 3183269"/>
                <a:gd name="connsiteY13" fmla="*/ 2082881 h 4499368"/>
                <a:gd name="connsiteX14" fmla="*/ 3169017 w 3183269"/>
                <a:gd name="connsiteY14" fmla="*/ 2070709 h 4499368"/>
                <a:gd name="connsiteX15" fmla="*/ 3154089 w 3183269"/>
                <a:gd name="connsiteY15" fmla="*/ 1971697 h 4499368"/>
                <a:gd name="connsiteX16" fmla="*/ 1591635 w 3183269"/>
                <a:gd name="connsiteY16" fmla="*/ 0 h 4499368"/>
                <a:gd name="connsiteX17" fmla="*/ 29181 w 3183269"/>
                <a:gd name="connsiteY17" fmla="*/ 1971697 h 4499368"/>
                <a:gd name="connsiteX18" fmla="*/ 14258 w 3183269"/>
                <a:gd name="connsiteY18" fmla="*/ 2070676 h 4499368"/>
                <a:gd name="connsiteX19" fmla="*/ 11654 w 3183269"/>
                <a:gd name="connsiteY19" fmla="*/ 2082881 h 4499368"/>
                <a:gd name="connsiteX20" fmla="*/ 10688 w 3183269"/>
                <a:gd name="connsiteY20" fmla="*/ 2094352 h 4499368"/>
                <a:gd name="connsiteX21" fmla="*/ 5372 w 3183269"/>
                <a:gd name="connsiteY21" fmla="*/ 2129607 h 4499368"/>
                <a:gd name="connsiteX22" fmla="*/ 3603 w 3183269"/>
                <a:gd name="connsiteY22" fmla="*/ 2178503 h 4499368"/>
                <a:gd name="connsiteX23" fmla="*/ 0 w 3183269"/>
                <a:gd name="connsiteY23" fmla="*/ 2221305 h 4499368"/>
                <a:gd name="connsiteX24" fmla="*/ 1027 w 3183269"/>
                <a:gd name="connsiteY24" fmla="*/ 2249698 h 4499368"/>
                <a:gd name="connsiteX25" fmla="*/ 1 w 3183269"/>
                <a:gd name="connsiteY25" fmla="*/ 2278063 h 4499368"/>
                <a:gd name="connsiteX26" fmla="*/ 3601 w 3183269"/>
                <a:gd name="connsiteY26" fmla="*/ 2320823 h 4499368"/>
                <a:gd name="connsiteX27" fmla="*/ 5371 w 3183269"/>
                <a:gd name="connsiteY27" fmla="*/ 2369761 h 4499368"/>
                <a:gd name="connsiteX28" fmla="*/ 10691 w 3183269"/>
                <a:gd name="connsiteY28" fmla="*/ 2405046 h 4499368"/>
                <a:gd name="connsiteX29" fmla="*/ 11655 w 3183269"/>
                <a:gd name="connsiteY29" fmla="*/ 2416487 h 4499368"/>
                <a:gd name="connsiteX30" fmla="*/ 14252 w 3183269"/>
                <a:gd name="connsiteY30" fmla="*/ 2428660 h 4499368"/>
                <a:gd name="connsiteX31" fmla="*/ 29180 w 3183269"/>
                <a:gd name="connsiteY31" fmla="*/ 2527671 h 4499368"/>
                <a:gd name="connsiteX32" fmla="*/ 1591634 w 3183269"/>
                <a:gd name="connsiteY32" fmla="*/ 4499368 h 44993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3183269" h="4499368">
                  <a:moveTo>
                    <a:pt x="1591634" y="4499368"/>
                  </a:moveTo>
                  <a:cubicBezTo>
                    <a:pt x="2599991" y="3758535"/>
                    <a:pt x="3042432" y="3069148"/>
                    <a:pt x="3154088" y="2527671"/>
                  </a:cubicBezTo>
                  <a:lnTo>
                    <a:pt x="3169011" y="2428691"/>
                  </a:lnTo>
                  <a:lnTo>
                    <a:pt x="3171615" y="2416487"/>
                  </a:lnTo>
                  <a:lnTo>
                    <a:pt x="3172581" y="2405017"/>
                  </a:lnTo>
                  <a:lnTo>
                    <a:pt x="3177896" y="2369761"/>
                  </a:lnTo>
                  <a:lnTo>
                    <a:pt x="3179665" y="2320864"/>
                  </a:lnTo>
                  <a:lnTo>
                    <a:pt x="3183269" y="2278063"/>
                  </a:lnTo>
                  <a:lnTo>
                    <a:pt x="3182242" y="2249670"/>
                  </a:lnTo>
                  <a:lnTo>
                    <a:pt x="3183268" y="2221305"/>
                  </a:lnTo>
                  <a:lnTo>
                    <a:pt x="3179668" y="2178545"/>
                  </a:lnTo>
                  <a:lnTo>
                    <a:pt x="3177897" y="2129607"/>
                  </a:lnTo>
                  <a:lnTo>
                    <a:pt x="3172577" y="2094322"/>
                  </a:lnTo>
                  <a:lnTo>
                    <a:pt x="3171614" y="2082881"/>
                  </a:lnTo>
                  <a:lnTo>
                    <a:pt x="3169017" y="2070709"/>
                  </a:lnTo>
                  <a:lnTo>
                    <a:pt x="3154089" y="1971697"/>
                  </a:lnTo>
                  <a:cubicBezTo>
                    <a:pt x="3042433" y="1430220"/>
                    <a:pt x="2599992" y="740833"/>
                    <a:pt x="1591635" y="0"/>
                  </a:cubicBezTo>
                  <a:cubicBezTo>
                    <a:pt x="583279" y="740833"/>
                    <a:pt x="140836" y="1430220"/>
                    <a:pt x="29181" y="1971697"/>
                  </a:cubicBezTo>
                  <a:lnTo>
                    <a:pt x="14258" y="2070676"/>
                  </a:lnTo>
                  <a:lnTo>
                    <a:pt x="11654" y="2082881"/>
                  </a:lnTo>
                  <a:lnTo>
                    <a:pt x="10688" y="2094352"/>
                  </a:lnTo>
                  <a:lnTo>
                    <a:pt x="5372" y="2129607"/>
                  </a:lnTo>
                  <a:lnTo>
                    <a:pt x="3603" y="2178503"/>
                  </a:lnTo>
                  <a:lnTo>
                    <a:pt x="0" y="2221305"/>
                  </a:lnTo>
                  <a:lnTo>
                    <a:pt x="1027" y="2249698"/>
                  </a:lnTo>
                  <a:lnTo>
                    <a:pt x="1" y="2278063"/>
                  </a:lnTo>
                  <a:lnTo>
                    <a:pt x="3601" y="2320823"/>
                  </a:lnTo>
                  <a:lnTo>
                    <a:pt x="5371" y="2369761"/>
                  </a:lnTo>
                  <a:lnTo>
                    <a:pt x="10691" y="2405046"/>
                  </a:lnTo>
                  <a:lnTo>
                    <a:pt x="11655" y="2416487"/>
                  </a:lnTo>
                  <a:lnTo>
                    <a:pt x="14252" y="2428660"/>
                  </a:lnTo>
                  <a:lnTo>
                    <a:pt x="29180" y="2527671"/>
                  </a:lnTo>
                  <a:cubicBezTo>
                    <a:pt x="140835" y="3069148"/>
                    <a:pt x="583278" y="3758535"/>
                    <a:pt x="1591634" y="4499368"/>
                  </a:cubicBezTo>
                  <a:close/>
                </a:path>
              </a:pathLst>
            </a:cu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1" fromWordArt="0" anchor="ctr" anchorCtr="0" forceAA="0" compatLnSpc="1">
              <a:prstTxWarp prst="textNoShape">
                <a:avLst/>
              </a:prstTxWarp>
              <a:noAutofit/>
            </a:bodyPr>
            <a:lstStyle/>
            <a:p>
              <a:pPr algn="ctr"/>
              <a:endParaRPr lang="en-US"/>
            </a:p>
          </p:txBody>
        </p:sp>
        <p:sp>
          <p:nvSpPr>
            <p:cNvPr id="30" name="Freeform: Shape 54">
              <a:extLst>
                <a:ext uri="{FF2B5EF4-FFF2-40B4-BE49-F238E27FC236}">
                  <a16:creationId xmlns:a16="http://schemas.microsoft.com/office/drawing/2014/main" id="{B9DBCC5C-E7CA-101D-BBFB-DEAE215545AD}"/>
                </a:ext>
              </a:extLst>
            </p:cNvPr>
            <p:cNvSpPr/>
            <p:nvPr/>
          </p:nvSpPr>
          <p:spPr>
            <a:xfrm rot="18000000" flipV="1">
              <a:off x="4755745" y="5438086"/>
              <a:ext cx="668848" cy="1507059"/>
            </a:xfrm>
            <a:custGeom>
              <a:avLst/>
              <a:gdLst>
                <a:gd name="connsiteX0" fmla="*/ 1591634 w 3183269"/>
                <a:gd name="connsiteY0" fmla="*/ 4499368 h 4499368"/>
                <a:gd name="connsiteX1" fmla="*/ 3154088 w 3183269"/>
                <a:gd name="connsiteY1" fmla="*/ 2527671 h 4499368"/>
                <a:gd name="connsiteX2" fmla="*/ 3169011 w 3183269"/>
                <a:gd name="connsiteY2" fmla="*/ 2428691 h 4499368"/>
                <a:gd name="connsiteX3" fmla="*/ 3171615 w 3183269"/>
                <a:gd name="connsiteY3" fmla="*/ 2416487 h 4499368"/>
                <a:gd name="connsiteX4" fmla="*/ 3172581 w 3183269"/>
                <a:gd name="connsiteY4" fmla="*/ 2405017 h 4499368"/>
                <a:gd name="connsiteX5" fmla="*/ 3177896 w 3183269"/>
                <a:gd name="connsiteY5" fmla="*/ 2369761 h 4499368"/>
                <a:gd name="connsiteX6" fmla="*/ 3179665 w 3183269"/>
                <a:gd name="connsiteY6" fmla="*/ 2320864 h 4499368"/>
                <a:gd name="connsiteX7" fmla="*/ 3183269 w 3183269"/>
                <a:gd name="connsiteY7" fmla="*/ 2278063 h 4499368"/>
                <a:gd name="connsiteX8" fmla="*/ 3182242 w 3183269"/>
                <a:gd name="connsiteY8" fmla="*/ 2249670 h 4499368"/>
                <a:gd name="connsiteX9" fmla="*/ 3183268 w 3183269"/>
                <a:gd name="connsiteY9" fmla="*/ 2221305 h 4499368"/>
                <a:gd name="connsiteX10" fmla="*/ 3179668 w 3183269"/>
                <a:gd name="connsiteY10" fmla="*/ 2178545 h 4499368"/>
                <a:gd name="connsiteX11" fmla="*/ 3177897 w 3183269"/>
                <a:gd name="connsiteY11" fmla="*/ 2129607 h 4499368"/>
                <a:gd name="connsiteX12" fmla="*/ 3172577 w 3183269"/>
                <a:gd name="connsiteY12" fmla="*/ 2094322 h 4499368"/>
                <a:gd name="connsiteX13" fmla="*/ 3171614 w 3183269"/>
                <a:gd name="connsiteY13" fmla="*/ 2082881 h 4499368"/>
                <a:gd name="connsiteX14" fmla="*/ 3169017 w 3183269"/>
                <a:gd name="connsiteY14" fmla="*/ 2070709 h 4499368"/>
                <a:gd name="connsiteX15" fmla="*/ 3154089 w 3183269"/>
                <a:gd name="connsiteY15" fmla="*/ 1971697 h 4499368"/>
                <a:gd name="connsiteX16" fmla="*/ 1591635 w 3183269"/>
                <a:gd name="connsiteY16" fmla="*/ 0 h 4499368"/>
                <a:gd name="connsiteX17" fmla="*/ 29181 w 3183269"/>
                <a:gd name="connsiteY17" fmla="*/ 1971697 h 4499368"/>
                <a:gd name="connsiteX18" fmla="*/ 14258 w 3183269"/>
                <a:gd name="connsiteY18" fmla="*/ 2070676 h 4499368"/>
                <a:gd name="connsiteX19" fmla="*/ 11654 w 3183269"/>
                <a:gd name="connsiteY19" fmla="*/ 2082881 h 4499368"/>
                <a:gd name="connsiteX20" fmla="*/ 10688 w 3183269"/>
                <a:gd name="connsiteY20" fmla="*/ 2094352 h 4499368"/>
                <a:gd name="connsiteX21" fmla="*/ 5372 w 3183269"/>
                <a:gd name="connsiteY21" fmla="*/ 2129607 h 4499368"/>
                <a:gd name="connsiteX22" fmla="*/ 3603 w 3183269"/>
                <a:gd name="connsiteY22" fmla="*/ 2178503 h 4499368"/>
                <a:gd name="connsiteX23" fmla="*/ 0 w 3183269"/>
                <a:gd name="connsiteY23" fmla="*/ 2221305 h 4499368"/>
                <a:gd name="connsiteX24" fmla="*/ 1027 w 3183269"/>
                <a:gd name="connsiteY24" fmla="*/ 2249698 h 4499368"/>
                <a:gd name="connsiteX25" fmla="*/ 1 w 3183269"/>
                <a:gd name="connsiteY25" fmla="*/ 2278063 h 4499368"/>
                <a:gd name="connsiteX26" fmla="*/ 3601 w 3183269"/>
                <a:gd name="connsiteY26" fmla="*/ 2320823 h 4499368"/>
                <a:gd name="connsiteX27" fmla="*/ 5371 w 3183269"/>
                <a:gd name="connsiteY27" fmla="*/ 2369761 h 4499368"/>
                <a:gd name="connsiteX28" fmla="*/ 10691 w 3183269"/>
                <a:gd name="connsiteY28" fmla="*/ 2405046 h 4499368"/>
                <a:gd name="connsiteX29" fmla="*/ 11655 w 3183269"/>
                <a:gd name="connsiteY29" fmla="*/ 2416487 h 4499368"/>
                <a:gd name="connsiteX30" fmla="*/ 14252 w 3183269"/>
                <a:gd name="connsiteY30" fmla="*/ 2428660 h 4499368"/>
                <a:gd name="connsiteX31" fmla="*/ 29180 w 3183269"/>
                <a:gd name="connsiteY31" fmla="*/ 2527671 h 4499368"/>
                <a:gd name="connsiteX32" fmla="*/ 1591634 w 3183269"/>
                <a:gd name="connsiteY32" fmla="*/ 4499368 h 44993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3183269" h="4499368">
                  <a:moveTo>
                    <a:pt x="1591634" y="4499368"/>
                  </a:moveTo>
                  <a:cubicBezTo>
                    <a:pt x="2599991" y="3758535"/>
                    <a:pt x="3042432" y="3069148"/>
                    <a:pt x="3154088" y="2527671"/>
                  </a:cubicBezTo>
                  <a:lnTo>
                    <a:pt x="3169011" y="2428691"/>
                  </a:lnTo>
                  <a:lnTo>
                    <a:pt x="3171615" y="2416487"/>
                  </a:lnTo>
                  <a:lnTo>
                    <a:pt x="3172581" y="2405017"/>
                  </a:lnTo>
                  <a:lnTo>
                    <a:pt x="3177896" y="2369761"/>
                  </a:lnTo>
                  <a:lnTo>
                    <a:pt x="3179665" y="2320864"/>
                  </a:lnTo>
                  <a:lnTo>
                    <a:pt x="3183269" y="2278063"/>
                  </a:lnTo>
                  <a:lnTo>
                    <a:pt x="3182242" y="2249670"/>
                  </a:lnTo>
                  <a:lnTo>
                    <a:pt x="3183268" y="2221305"/>
                  </a:lnTo>
                  <a:lnTo>
                    <a:pt x="3179668" y="2178545"/>
                  </a:lnTo>
                  <a:lnTo>
                    <a:pt x="3177897" y="2129607"/>
                  </a:lnTo>
                  <a:lnTo>
                    <a:pt x="3172577" y="2094322"/>
                  </a:lnTo>
                  <a:lnTo>
                    <a:pt x="3171614" y="2082881"/>
                  </a:lnTo>
                  <a:lnTo>
                    <a:pt x="3169017" y="2070709"/>
                  </a:lnTo>
                  <a:lnTo>
                    <a:pt x="3154089" y="1971697"/>
                  </a:lnTo>
                  <a:cubicBezTo>
                    <a:pt x="3042433" y="1430220"/>
                    <a:pt x="2599992" y="740833"/>
                    <a:pt x="1591635" y="0"/>
                  </a:cubicBezTo>
                  <a:cubicBezTo>
                    <a:pt x="583279" y="740833"/>
                    <a:pt x="140836" y="1430220"/>
                    <a:pt x="29181" y="1971697"/>
                  </a:cubicBezTo>
                  <a:lnTo>
                    <a:pt x="14258" y="2070676"/>
                  </a:lnTo>
                  <a:lnTo>
                    <a:pt x="11654" y="2082881"/>
                  </a:lnTo>
                  <a:lnTo>
                    <a:pt x="10688" y="2094352"/>
                  </a:lnTo>
                  <a:lnTo>
                    <a:pt x="5372" y="2129607"/>
                  </a:lnTo>
                  <a:lnTo>
                    <a:pt x="3603" y="2178503"/>
                  </a:lnTo>
                  <a:lnTo>
                    <a:pt x="0" y="2221305"/>
                  </a:lnTo>
                  <a:lnTo>
                    <a:pt x="1027" y="2249698"/>
                  </a:lnTo>
                  <a:lnTo>
                    <a:pt x="1" y="2278063"/>
                  </a:lnTo>
                  <a:lnTo>
                    <a:pt x="3601" y="2320823"/>
                  </a:lnTo>
                  <a:lnTo>
                    <a:pt x="5371" y="2369761"/>
                  </a:lnTo>
                  <a:lnTo>
                    <a:pt x="10691" y="2405046"/>
                  </a:lnTo>
                  <a:lnTo>
                    <a:pt x="11655" y="2416487"/>
                  </a:lnTo>
                  <a:lnTo>
                    <a:pt x="14252" y="2428660"/>
                  </a:lnTo>
                  <a:lnTo>
                    <a:pt x="29180" y="2527671"/>
                  </a:lnTo>
                  <a:cubicBezTo>
                    <a:pt x="140835" y="3069148"/>
                    <a:pt x="583278" y="3758535"/>
                    <a:pt x="1591634" y="4499368"/>
                  </a:cubicBezTo>
                  <a:close/>
                </a:path>
              </a:pathLst>
            </a:custGeom>
            <a:solidFill>
              <a:srgbClr val="BDC7D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1" fromWordArt="0" anchor="ctr" anchorCtr="0" forceAA="0" compatLnSpc="1">
              <a:prstTxWarp prst="textNoShape">
                <a:avLst/>
              </a:prstTxWarp>
              <a:noAutofit/>
            </a:bodyPr>
            <a:lstStyle/>
            <a:p>
              <a:pPr algn="ctr"/>
              <a:endParaRPr lang="en-US"/>
            </a:p>
          </p:txBody>
        </p:sp>
        <p:sp>
          <p:nvSpPr>
            <p:cNvPr id="31" name="Freeform: Shape 55">
              <a:extLst>
                <a:ext uri="{FF2B5EF4-FFF2-40B4-BE49-F238E27FC236}">
                  <a16:creationId xmlns:a16="http://schemas.microsoft.com/office/drawing/2014/main" id="{43D7E3CC-523F-21EB-CE48-CA76F012DF53}"/>
                </a:ext>
              </a:extLst>
            </p:cNvPr>
            <p:cNvSpPr/>
            <p:nvPr/>
          </p:nvSpPr>
          <p:spPr>
            <a:xfrm rot="21322370" flipV="1">
              <a:off x="4994826" y="3233396"/>
              <a:ext cx="668849" cy="1507059"/>
            </a:xfrm>
            <a:custGeom>
              <a:avLst/>
              <a:gdLst>
                <a:gd name="connsiteX0" fmla="*/ 1591634 w 3183269"/>
                <a:gd name="connsiteY0" fmla="*/ 4499368 h 4499368"/>
                <a:gd name="connsiteX1" fmla="*/ 3154088 w 3183269"/>
                <a:gd name="connsiteY1" fmla="*/ 2527671 h 4499368"/>
                <a:gd name="connsiteX2" fmla="*/ 3169011 w 3183269"/>
                <a:gd name="connsiteY2" fmla="*/ 2428691 h 4499368"/>
                <a:gd name="connsiteX3" fmla="*/ 3171615 w 3183269"/>
                <a:gd name="connsiteY3" fmla="*/ 2416487 h 4499368"/>
                <a:gd name="connsiteX4" fmla="*/ 3172581 w 3183269"/>
                <a:gd name="connsiteY4" fmla="*/ 2405017 h 4499368"/>
                <a:gd name="connsiteX5" fmla="*/ 3177896 w 3183269"/>
                <a:gd name="connsiteY5" fmla="*/ 2369761 h 4499368"/>
                <a:gd name="connsiteX6" fmla="*/ 3179665 w 3183269"/>
                <a:gd name="connsiteY6" fmla="*/ 2320864 h 4499368"/>
                <a:gd name="connsiteX7" fmla="*/ 3183269 w 3183269"/>
                <a:gd name="connsiteY7" fmla="*/ 2278063 h 4499368"/>
                <a:gd name="connsiteX8" fmla="*/ 3182242 w 3183269"/>
                <a:gd name="connsiteY8" fmla="*/ 2249670 h 4499368"/>
                <a:gd name="connsiteX9" fmla="*/ 3183268 w 3183269"/>
                <a:gd name="connsiteY9" fmla="*/ 2221305 h 4499368"/>
                <a:gd name="connsiteX10" fmla="*/ 3179668 w 3183269"/>
                <a:gd name="connsiteY10" fmla="*/ 2178545 h 4499368"/>
                <a:gd name="connsiteX11" fmla="*/ 3177897 w 3183269"/>
                <a:gd name="connsiteY11" fmla="*/ 2129607 h 4499368"/>
                <a:gd name="connsiteX12" fmla="*/ 3172577 w 3183269"/>
                <a:gd name="connsiteY12" fmla="*/ 2094322 h 4499368"/>
                <a:gd name="connsiteX13" fmla="*/ 3171614 w 3183269"/>
                <a:gd name="connsiteY13" fmla="*/ 2082881 h 4499368"/>
                <a:gd name="connsiteX14" fmla="*/ 3169017 w 3183269"/>
                <a:gd name="connsiteY14" fmla="*/ 2070709 h 4499368"/>
                <a:gd name="connsiteX15" fmla="*/ 3154089 w 3183269"/>
                <a:gd name="connsiteY15" fmla="*/ 1971697 h 4499368"/>
                <a:gd name="connsiteX16" fmla="*/ 1591635 w 3183269"/>
                <a:gd name="connsiteY16" fmla="*/ 0 h 4499368"/>
                <a:gd name="connsiteX17" fmla="*/ 29181 w 3183269"/>
                <a:gd name="connsiteY17" fmla="*/ 1971697 h 4499368"/>
                <a:gd name="connsiteX18" fmla="*/ 14258 w 3183269"/>
                <a:gd name="connsiteY18" fmla="*/ 2070676 h 4499368"/>
                <a:gd name="connsiteX19" fmla="*/ 11654 w 3183269"/>
                <a:gd name="connsiteY19" fmla="*/ 2082881 h 4499368"/>
                <a:gd name="connsiteX20" fmla="*/ 10688 w 3183269"/>
                <a:gd name="connsiteY20" fmla="*/ 2094352 h 4499368"/>
                <a:gd name="connsiteX21" fmla="*/ 5372 w 3183269"/>
                <a:gd name="connsiteY21" fmla="*/ 2129607 h 4499368"/>
                <a:gd name="connsiteX22" fmla="*/ 3603 w 3183269"/>
                <a:gd name="connsiteY22" fmla="*/ 2178503 h 4499368"/>
                <a:gd name="connsiteX23" fmla="*/ 0 w 3183269"/>
                <a:gd name="connsiteY23" fmla="*/ 2221305 h 4499368"/>
                <a:gd name="connsiteX24" fmla="*/ 1027 w 3183269"/>
                <a:gd name="connsiteY24" fmla="*/ 2249698 h 4499368"/>
                <a:gd name="connsiteX25" fmla="*/ 1 w 3183269"/>
                <a:gd name="connsiteY25" fmla="*/ 2278063 h 4499368"/>
                <a:gd name="connsiteX26" fmla="*/ 3601 w 3183269"/>
                <a:gd name="connsiteY26" fmla="*/ 2320823 h 4499368"/>
                <a:gd name="connsiteX27" fmla="*/ 5371 w 3183269"/>
                <a:gd name="connsiteY27" fmla="*/ 2369761 h 4499368"/>
                <a:gd name="connsiteX28" fmla="*/ 10691 w 3183269"/>
                <a:gd name="connsiteY28" fmla="*/ 2405046 h 4499368"/>
                <a:gd name="connsiteX29" fmla="*/ 11655 w 3183269"/>
                <a:gd name="connsiteY29" fmla="*/ 2416487 h 4499368"/>
                <a:gd name="connsiteX30" fmla="*/ 14252 w 3183269"/>
                <a:gd name="connsiteY30" fmla="*/ 2428660 h 4499368"/>
                <a:gd name="connsiteX31" fmla="*/ 29180 w 3183269"/>
                <a:gd name="connsiteY31" fmla="*/ 2527671 h 4499368"/>
                <a:gd name="connsiteX32" fmla="*/ 1591634 w 3183269"/>
                <a:gd name="connsiteY32" fmla="*/ 4499368 h 44993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3183269" h="4499368">
                  <a:moveTo>
                    <a:pt x="1591634" y="4499368"/>
                  </a:moveTo>
                  <a:cubicBezTo>
                    <a:pt x="2599991" y="3758535"/>
                    <a:pt x="3042432" y="3069148"/>
                    <a:pt x="3154088" y="2527671"/>
                  </a:cubicBezTo>
                  <a:lnTo>
                    <a:pt x="3169011" y="2428691"/>
                  </a:lnTo>
                  <a:lnTo>
                    <a:pt x="3171615" y="2416487"/>
                  </a:lnTo>
                  <a:lnTo>
                    <a:pt x="3172581" y="2405017"/>
                  </a:lnTo>
                  <a:lnTo>
                    <a:pt x="3177896" y="2369761"/>
                  </a:lnTo>
                  <a:lnTo>
                    <a:pt x="3179665" y="2320864"/>
                  </a:lnTo>
                  <a:lnTo>
                    <a:pt x="3183269" y="2278063"/>
                  </a:lnTo>
                  <a:lnTo>
                    <a:pt x="3182242" y="2249670"/>
                  </a:lnTo>
                  <a:lnTo>
                    <a:pt x="3183268" y="2221305"/>
                  </a:lnTo>
                  <a:lnTo>
                    <a:pt x="3179668" y="2178545"/>
                  </a:lnTo>
                  <a:lnTo>
                    <a:pt x="3177897" y="2129607"/>
                  </a:lnTo>
                  <a:lnTo>
                    <a:pt x="3172577" y="2094322"/>
                  </a:lnTo>
                  <a:lnTo>
                    <a:pt x="3171614" y="2082881"/>
                  </a:lnTo>
                  <a:lnTo>
                    <a:pt x="3169017" y="2070709"/>
                  </a:lnTo>
                  <a:lnTo>
                    <a:pt x="3154089" y="1971697"/>
                  </a:lnTo>
                  <a:cubicBezTo>
                    <a:pt x="3042433" y="1430220"/>
                    <a:pt x="2599992" y="740833"/>
                    <a:pt x="1591635" y="0"/>
                  </a:cubicBezTo>
                  <a:cubicBezTo>
                    <a:pt x="583279" y="740833"/>
                    <a:pt x="140836" y="1430220"/>
                    <a:pt x="29181" y="1971697"/>
                  </a:cubicBezTo>
                  <a:lnTo>
                    <a:pt x="14258" y="2070676"/>
                  </a:lnTo>
                  <a:lnTo>
                    <a:pt x="11654" y="2082881"/>
                  </a:lnTo>
                  <a:lnTo>
                    <a:pt x="10688" y="2094352"/>
                  </a:lnTo>
                  <a:lnTo>
                    <a:pt x="5372" y="2129607"/>
                  </a:lnTo>
                  <a:lnTo>
                    <a:pt x="3603" y="2178503"/>
                  </a:lnTo>
                  <a:lnTo>
                    <a:pt x="0" y="2221305"/>
                  </a:lnTo>
                  <a:lnTo>
                    <a:pt x="1027" y="2249698"/>
                  </a:lnTo>
                  <a:lnTo>
                    <a:pt x="1" y="2278063"/>
                  </a:lnTo>
                  <a:lnTo>
                    <a:pt x="3601" y="2320823"/>
                  </a:lnTo>
                  <a:lnTo>
                    <a:pt x="5371" y="2369761"/>
                  </a:lnTo>
                  <a:lnTo>
                    <a:pt x="10691" y="2405046"/>
                  </a:lnTo>
                  <a:lnTo>
                    <a:pt x="11655" y="2416487"/>
                  </a:lnTo>
                  <a:lnTo>
                    <a:pt x="14252" y="2428660"/>
                  </a:lnTo>
                  <a:lnTo>
                    <a:pt x="29180" y="2527671"/>
                  </a:lnTo>
                  <a:cubicBezTo>
                    <a:pt x="140835" y="3069148"/>
                    <a:pt x="583278" y="3758535"/>
                    <a:pt x="1591634" y="4499368"/>
                  </a:cubicBezTo>
                  <a:close/>
                </a:path>
              </a:pathLst>
            </a:custGeom>
            <a:solidFill>
              <a:srgbClr val="D9D9D9"/>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1" fromWordArt="0" anchor="ctr" anchorCtr="0" forceAA="0" compatLnSpc="1">
              <a:prstTxWarp prst="textNoShape">
                <a:avLst/>
              </a:prstTxWarp>
              <a:noAutofit/>
            </a:bodyPr>
            <a:lstStyle/>
            <a:p>
              <a:pPr algn="ctr"/>
              <a:endParaRPr lang="en-US"/>
            </a:p>
          </p:txBody>
        </p:sp>
        <p:sp>
          <p:nvSpPr>
            <p:cNvPr id="32" name="Freeform: Shape 56">
              <a:extLst>
                <a:ext uri="{FF2B5EF4-FFF2-40B4-BE49-F238E27FC236}">
                  <a16:creationId xmlns:a16="http://schemas.microsoft.com/office/drawing/2014/main" id="{97D959FC-241C-7A81-F0C3-7640D739BBCC}"/>
                </a:ext>
              </a:extLst>
            </p:cNvPr>
            <p:cNvSpPr/>
            <p:nvPr/>
          </p:nvSpPr>
          <p:spPr>
            <a:xfrm rot="18000000" flipV="1">
              <a:off x="6863434" y="4506895"/>
              <a:ext cx="668848" cy="1507059"/>
            </a:xfrm>
            <a:custGeom>
              <a:avLst/>
              <a:gdLst>
                <a:gd name="connsiteX0" fmla="*/ 1591634 w 3183269"/>
                <a:gd name="connsiteY0" fmla="*/ 4499368 h 4499368"/>
                <a:gd name="connsiteX1" fmla="*/ 3154088 w 3183269"/>
                <a:gd name="connsiteY1" fmla="*/ 2527671 h 4499368"/>
                <a:gd name="connsiteX2" fmla="*/ 3169011 w 3183269"/>
                <a:gd name="connsiteY2" fmla="*/ 2428691 h 4499368"/>
                <a:gd name="connsiteX3" fmla="*/ 3171615 w 3183269"/>
                <a:gd name="connsiteY3" fmla="*/ 2416487 h 4499368"/>
                <a:gd name="connsiteX4" fmla="*/ 3172581 w 3183269"/>
                <a:gd name="connsiteY4" fmla="*/ 2405017 h 4499368"/>
                <a:gd name="connsiteX5" fmla="*/ 3177896 w 3183269"/>
                <a:gd name="connsiteY5" fmla="*/ 2369761 h 4499368"/>
                <a:gd name="connsiteX6" fmla="*/ 3179665 w 3183269"/>
                <a:gd name="connsiteY6" fmla="*/ 2320864 h 4499368"/>
                <a:gd name="connsiteX7" fmla="*/ 3183269 w 3183269"/>
                <a:gd name="connsiteY7" fmla="*/ 2278063 h 4499368"/>
                <a:gd name="connsiteX8" fmla="*/ 3182242 w 3183269"/>
                <a:gd name="connsiteY8" fmla="*/ 2249670 h 4499368"/>
                <a:gd name="connsiteX9" fmla="*/ 3183268 w 3183269"/>
                <a:gd name="connsiteY9" fmla="*/ 2221305 h 4499368"/>
                <a:gd name="connsiteX10" fmla="*/ 3179668 w 3183269"/>
                <a:gd name="connsiteY10" fmla="*/ 2178545 h 4499368"/>
                <a:gd name="connsiteX11" fmla="*/ 3177897 w 3183269"/>
                <a:gd name="connsiteY11" fmla="*/ 2129607 h 4499368"/>
                <a:gd name="connsiteX12" fmla="*/ 3172577 w 3183269"/>
                <a:gd name="connsiteY12" fmla="*/ 2094322 h 4499368"/>
                <a:gd name="connsiteX13" fmla="*/ 3171614 w 3183269"/>
                <a:gd name="connsiteY13" fmla="*/ 2082881 h 4499368"/>
                <a:gd name="connsiteX14" fmla="*/ 3169017 w 3183269"/>
                <a:gd name="connsiteY14" fmla="*/ 2070709 h 4499368"/>
                <a:gd name="connsiteX15" fmla="*/ 3154089 w 3183269"/>
                <a:gd name="connsiteY15" fmla="*/ 1971697 h 4499368"/>
                <a:gd name="connsiteX16" fmla="*/ 1591635 w 3183269"/>
                <a:gd name="connsiteY16" fmla="*/ 0 h 4499368"/>
                <a:gd name="connsiteX17" fmla="*/ 29181 w 3183269"/>
                <a:gd name="connsiteY17" fmla="*/ 1971697 h 4499368"/>
                <a:gd name="connsiteX18" fmla="*/ 14258 w 3183269"/>
                <a:gd name="connsiteY18" fmla="*/ 2070676 h 4499368"/>
                <a:gd name="connsiteX19" fmla="*/ 11654 w 3183269"/>
                <a:gd name="connsiteY19" fmla="*/ 2082881 h 4499368"/>
                <a:gd name="connsiteX20" fmla="*/ 10688 w 3183269"/>
                <a:gd name="connsiteY20" fmla="*/ 2094352 h 4499368"/>
                <a:gd name="connsiteX21" fmla="*/ 5372 w 3183269"/>
                <a:gd name="connsiteY21" fmla="*/ 2129607 h 4499368"/>
                <a:gd name="connsiteX22" fmla="*/ 3603 w 3183269"/>
                <a:gd name="connsiteY22" fmla="*/ 2178503 h 4499368"/>
                <a:gd name="connsiteX23" fmla="*/ 0 w 3183269"/>
                <a:gd name="connsiteY23" fmla="*/ 2221305 h 4499368"/>
                <a:gd name="connsiteX24" fmla="*/ 1027 w 3183269"/>
                <a:gd name="connsiteY24" fmla="*/ 2249698 h 4499368"/>
                <a:gd name="connsiteX25" fmla="*/ 1 w 3183269"/>
                <a:gd name="connsiteY25" fmla="*/ 2278063 h 4499368"/>
                <a:gd name="connsiteX26" fmla="*/ 3601 w 3183269"/>
                <a:gd name="connsiteY26" fmla="*/ 2320823 h 4499368"/>
                <a:gd name="connsiteX27" fmla="*/ 5371 w 3183269"/>
                <a:gd name="connsiteY27" fmla="*/ 2369761 h 4499368"/>
                <a:gd name="connsiteX28" fmla="*/ 10691 w 3183269"/>
                <a:gd name="connsiteY28" fmla="*/ 2405046 h 4499368"/>
                <a:gd name="connsiteX29" fmla="*/ 11655 w 3183269"/>
                <a:gd name="connsiteY29" fmla="*/ 2416487 h 4499368"/>
                <a:gd name="connsiteX30" fmla="*/ 14252 w 3183269"/>
                <a:gd name="connsiteY30" fmla="*/ 2428660 h 4499368"/>
                <a:gd name="connsiteX31" fmla="*/ 29180 w 3183269"/>
                <a:gd name="connsiteY31" fmla="*/ 2527671 h 4499368"/>
                <a:gd name="connsiteX32" fmla="*/ 1591634 w 3183269"/>
                <a:gd name="connsiteY32" fmla="*/ 4499368 h 44993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3183269" h="4499368">
                  <a:moveTo>
                    <a:pt x="1591634" y="4499368"/>
                  </a:moveTo>
                  <a:cubicBezTo>
                    <a:pt x="2599991" y="3758535"/>
                    <a:pt x="3042432" y="3069148"/>
                    <a:pt x="3154088" y="2527671"/>
                  </a:cubicBezTo>
                  <a:lnTo>
                    <a:pt x="3169011" y="2428691"/>
                  </a:lnTo>
                  <a:lnTo>
                    <a:pt x="3171615" y="2416487"/>
                  </a:lnTo>
                  <a:lnTo>
                    <a:pt x="3172581" y="2405017"/>
                  </a:lnTo>
                  <a:lnTo>
                    <a:pt x="3177896" y="2369761"/>
                  </a:lnTo>
                  <a:lnTo>
                    <a:pt x="3179665" y="2320864"/>
                  </a:lnTo>
                  <a:lnTo>
                    <a:pt x="3183269" y="2278063"/>
                  </a:lnTo>
                  <a:lnTo>
                    <a:pt x="3182242" y="2249670"/>
                  </a:lnTo>
                  <a:lnTo>
                    <a:pt x="3183268" y="2221305"/>
                  </a:lnTo>
                  <a:lnTo>
                    <a:pt x="3179668" y="2178545"/>
                  </a:lnTo>
                  <a:lnTo>
                    <a:pt x="3177897" y="2129607"/>
                  </a:lnTo>
                  <a:lnTo>
                    <a:pt x="3172577" y="2094322"/>
                  </a:lnTo>
                  <a:lnTo>
                    <a:pt x="3171614" y="2082881"/>
                  </a:lnTo>
                  <a:lnTo>
                    <a:pt x="3169017" y="2070709"/>
                  </a:lnTo>
                  <a:lnTo>
                    <a:pt x="3154089" y="1971697"/>
                  </a:lnTo>
                  <a:cubicBezTo>
                    <a:pt x="3042433" y="1430220"/>
                    <a:pt x="2599992" y="740833"/>
                    <a:pt x="1591635" y="0"/>
                  </a:cubicBezTo>
                  <a:cubicBezTo>
                    <a:pt x="583279" y="740833"/>
                    <a:pt x="140836" y="1430220"/>
                    <a:pt x="29181" y="1971697"/>
                  </a:cubicBezTo>
                  <a:lnTo>
                    <a:pt x="14258" y="2070676"/>
                  </a:lnTo>
                  <a:lnTo>
                    <a:pt x="11654" y="2082881"/>
                  </a:lnTo>
                  <a:lnTo>
                    <a:pt x="10688" y="2094352"/>
                  </a:lnTo>
                  <a:lnTo>
                    <a:pt x="5372" y="2129607"/>
                  </a:lnTo>
                  <a:lnTo>
                    <a:pt x="3603" y="2178503"/>
                  </a:lnTo>
                  <a:lnTo>
                    <a:pt x="0" y="2221305"/>
                  </a:lnTo>
                  <a:lnTo>
                    <a:pt x="1027" y="2249698"/>
                  </a:lnTo>
                  <a:lnTo>
                    <a:pt x="1" y="2278063"/>
                  </a:lnTo>
                  <a:lnTo>
                    <a:pt x="3601" y="2320823"/>
                  </a:lnTo>
                  <a:lnTo>
                    <a:pt x="5371" y="2369761"/>
                  </a:lnTo>
                  <a:lnTo>
                    <a:pt x="10691" y="2405046"/>
                  </a:lnTo>
                  <a:lnTo>
                    <a:pt x="11655" y="2416487"/>
                  </a:lnTo>
                  <a:lnTo>
                    <a:pt x="14252" y="2428660"/>
                  </a:lnTo>
                  <a:lnTo>
                    <a:pt x="29180" y="2527671"/>
                  </a:lnTo>
                  <a:cubicBezTo>
                    <a:pt x="140835" y="3069148"/>
                    <a:pt x="583278" y="3758535"/>
                    <a:pt x="1591634" y="4499368"/>
                  </a:cubicBezTo>
                  <a:close/>
                </a:path>
              </a:pathLst>
            </a:custGeom>
            <a:solidFill>
              <a:srgbClr val="D9D9D9"/>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1" fromWordArt="0" anchor="ctr" anchorCtr="0" forceAA="0" compatLnSpc="1">
              <a:prstTxWarp prst="textNoShape">
                <a:avLst/>
              </a:prstTxWarp>
              <a:noAutofit/>
            </a:bodyPr>
            <a:lstStyle/>
            <a:p>
              <a:pPr algn="ctr"/>
              <a:endParaRPr lang="en-US"/>
            </a:p>
          </p:txBody>
        </p:sp>
        <p:sp>
          <p:nvSpPr>
            <p:cNvPr id="33" name="Freeform: Shape 57">
              <a:extLst>
                <a:ext uri="{FF2B5EF4-FFF2-40B4-BE49-F238E27FC236}">
                  <a16:creationId xmlns:a16="http://schemas.microsoft.com/office/drawing/2014/main" id="{2A5644F1-243C-2E70-240E-F0D36E303DD6}"/>
                </a:ext>
              </a:extLst>
            </p:cNvPr>
            <p:cNvSpPr/>
            <p:nvPr/>
          </p:nvSpPr>
          <p:spPr>
            <a:xfrm flipV="1">
              <a:off x="6776316" y="1921941"/>
              <a:ext cx="668848" cy="1507059"/>
            </a:xfrm>
            <a:custGeom>
              <a:avLst/>
              <a:gdLst>
                <a:gd name="connsiteX0" fmla="*/ 1591634 w 3183269"/>
                <a:gd name="connsiteY0" fmla="*/ 4499368 h 4499368"/>
                <a:gd name="connsiteX1" fmla="*/ 3154088 w 3183269"/>
                <a:gd name="connsiteY1" fmla="*/ 2527671 h 4499368"/>
                <a:gd name="connsiteX2" fmla="*/ 3169011 w 3183269"/>
                <a:gd name="connsiteY2" fmla="*/ 2428691 h 4499368"/>
                <a:gd name="connsiteX3" fmla="*/ 3171615 w 3183269"/>
                <a:gd name="connsiteY3" fmla="*/ 2416487 h 4499368"/>
                <a:gd name="connsiteX4" fmla="*/ 3172581 w 3183269"/>
                <a:gd name="connsiteY4" fmla="*/ 2405017 h 4499368"/>
                <a:gd name="connsiteX5" fmla="*/ 3177896 w 3183269"/>
                <a:gd name="connsiteY5" fmla="*/ 2369761 h 4499368"/>
                <a:gd name="connsiteX6" fmla="*/ 3179665 w 3183269"/>
                <a:gd name="connsiteY6" fmla="*/ 2320864 h 4499368"/>
                <a:gd name="connsiteX7" fmla="*/ 3183269 w 3183269"/>
                <a:gd name="connsiteY7" fmla="*/ 2278063 h 4499368"/>
                <a:gd name="connsiteX8" fmla="*/ 3182242 w 3183269"/>
                <a:gd name="connsiteY8" fmla="*/ 2249670 h 4499368"/>
                <a:gd name="connsiteX9" fmla="*/ 3183268 w 3183269"/>
                <a:gd name="connsiteY9" fmla="*/ 2221305 h 4499368"/>
                <a:gd name="connsiteX10" fmla="*/ 3179668 w 3183269"/>
                <a:gd name="connsiteY10" fmla="*/ 2178545 h 4499368"/>
                <a:gd name="connsiteX11" fmla="*/ 3177897 w 3183269"/>
                <a:gd name="connsiteY11" fmla="*/ 2129607 h 4499368"/>
                <a:gd name="connsiteX12" fmla="*/ 3172577 w 3183269"/>
                <a:gd name="connsiteY12" fmla="*/ 2094322 h 4499368"/>
                <a:gd name="connsiteX13" fmla="*/ 3171614 w 3183269"/>
                <a:gd name="connsiteY13" fmla="*/ 2082881 h 4499368"/>
                <a:gd name="connsiteX14" fmla="*/ 3169017 w 3183269"/>
                <a:gd name="connsiteY14" fmla="*/ 2070709 h 4499368"/>
                <a:gd name="connsiteX15" fmla="*/ 3154089 w 3183269"/>
                <a:gd name="connsiteY15" fmla="*/ 1971697 h 4499368"/>
                <a:gd name="connsiteX16" fmla="*/ 1591635 w 3183269"/>
                <a:gd name="connsiteY16" fmla="*/ 0 h 4499368"/>
                <a:gd name="connsiteX17" fmla="*/ 29181 w 3183269"/>
                <a:gd name="connsiteY17" fmla="*/ 1971697 h 4499368"/>
                <a:gd name="connsiteX18" fmla="*/ 14258 w 3183269"/>
                <a:gd name="connsiteY18" fmla="*/ 2070676 h 4499368"/>
                <a:gd name="connsiteX19" fmla="*/ 11654 w 3183269"/>
                <a:gd name="connsiteY19" fmla="*/ 2082881 h 4499368"/>
                <a:gd name="connsiteX20" fmla="*/ 10688 w 3183269"/>
                <a:gd name="connsiteY20" fmla="*/ 2094352 h 4499368"/>
                <a:gd name="connsiteX21" fmla="*/ 5372 w 3183269"/>
                <a:gd name="connsiteY21" fmla="*/ 2129607 h 4499368"/>
                <a:gd name="connsiteX22" fmla="*/ 3603 w 3183269"/>
                <a:gd name="connsiteY22" fmla="*/ 2178503 h 4499368"/>
                <a:gd name="connsiteX23" fmla="*/ 0 w 3183269"/>
                <a:gd name="connsiteY23" fmla="*/ 2221305 h 4499368"/>
                <a:gd name="connsiteX24" fmla="*/ 1027 w 3183269"/>
                <a:gd name="connsiteY24" fmla="*/ 2249698 h 4499368"/>
                <a:gd name="connsiteX25" fmla="*/ 1 w 3183269"/>
                <a:gd name="connsiteY25" fmla="*/ 2278063 h 4499368"/>
                <a:gd name="connsiteX26" fmla="*/ 3601 w 3183269"/>
                <a:gd name="connsiteY26" fmla="*/ 2320823 h 4499368"/>
                <a:gd name="connsiteX27" fmla="*/ 5371 w 3183269"/>
                <a:gd name="connsiteY27" fmla="*/ 2369761 h 4499368"/>
                <a:gd name="connsiteX28" fmla="*/ 10691 w 3183269"/>
                <a:gd name="connsiteY28" fmla="*/ 2405046 h 4499368"/>
                <a:gd name="connsiteX29" fmla="*/ 11655 w 3183269"/>
                <a:gd name="connsiteY29" fmla="*/ 2416487 h 4499368"/>
                <a:gd name="connsiteX30" fmla="*/ 14252 w 3183269"/>
                <a:gd name="connsiteY30" fmla="*/ 2428660 h 4499368"/>
                <a:gd name="connsiteX31" fmla="*/ 29180 w 3183269"/>
                <a:gd name="connsiteY31" fmla="*/ 2527671 h 4499368"/>
                <a:gd name="connsiteX32" fmla="*/ 1591634 w 3183269"/>
                <a:gd name="connsiteY32" fmla="*/ 4499368 h 44993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3183269" h="4499368">
                  <a:moveTo>
                    <a:pt x="1591634" y="4499368"/>
                  </a:moveTo>
                  <a:cubicBezTo>
                    <a:pt x="2599991" y="3758535"/>
                    <a:pt x="3042432" y="3069148"/>
                    <a:pt x="3154088" y="2527671"/>
                  </a:cubicBezTo>
                  <a:lnTo>
                    <a:pt x="3169011" y="2428691"/>
                  </a:lnTo>
                  <a:lnTo>
                    <a:pt x="3171615" y="2416487"/>
                  </a:lnTo>
                  <a:lnTo>
                    <a:pt x="3172581" y="2405017"/>
                  </a:lnTo>
                  <a:lnTo>
                    <a:pt x="3177896" y="2369761"/>
                  </a:lnTo>
                  <a:lnTo>
                    <a:pt x="3179665" y="2320864"/>
                  </a:lnTo>
                  <a:lnTo>
                    <a:pt x="3183269" y="2278063"/>
                  </a:lnTo>
                  <a:lnTo>
                    <a:pt x="3182242" y="2249670"/>
                  </a:lnTo>
                  <a:lnTo>
                    <a:pt x="3183268" y="2221305"/>
                  </a:lnTo>
                  <a:lnTo>
                    <a:pt x="3179668" y="2178545"/>
                  </a:lnTo>
                  <a:lnTo>
                    <a:pt x="3177897" y="2129607"/>
                  </a:lnTo>
                  <a:lnTo>
                    <a:pt x="3172577" y="2094322"/>
                  </a:lnTo>
                  <a:lnTo>
                    <a:pt x="3171614" y="2082881"/>
                  </a:lnTo>
                  <a:lnTo>
                    <a:pt x="3169017" y="2070709"/>
                  </a:lnTo>
                  <a:lnTo>
                    <a:pt x="3154089" y="1971697"/>
                  </a:lnTo>
                  <a:cubicBezTo>
                    <a:pt x="3042433" y="1430220"/>
                    <a:pt x="2599992" y="740833"/>
                    <a:pt x="1591635" y="0"/>
                  </a:cubicBezTo>
                  <a:cubicBezTo>
                    <a:pt x="583279" y="740833"/>
                    <a:pt x="140836" y="1430220"/>
                    <a:pt x="29181" y="1971697"/>
                  </a:cubicBezTo>
                  <a:lnTo>
                    <a:pt x="14258" y="2070676"/>
                  </a:lnTo>
                  <a:lnTo>
                    <a:pt x="11654" y="2082881"/>
                  </a:lnTo>
                  <a:lnTo>
                    <a:pt x="10688" y="2094352"/>
                  </a:lnTo>
                  <a:lnTo>
                    <a:pt x="5372" y="2129607"/>
                  </a:lnTo>
                  <a:lnTo>
                    <a:pt x="3603" y="2178503"/>
                  </a:lnTo>
                  <a:lnTo>
                    <a:pt x="0" y="2221305"/>
                  </a:lnTo>
                  <a:lnTo>
                    <a:pt x="1027" y="2249698"/>
                  </a:lnTo>
                  <a:lnTo>
                    <a:pt x="1" y="2278063"/>
                  </a:lnTo>
                  <a:lnTo>
                    <a:pt x="3601" y="2320823"/>
                  </a:lnTo>
                  <a:lnTo>
                    <a:pt x="5371" y="2369761"/>
                  </a:lnTo>
                  <a:lnTo>
                    <a:pt x="10691" y="2405046"/>
                  </a:lnTo>
                  <a:lnTo>
                    <a:pt x="11655" y="2416487"/>
                  </a:lnTo>
                  <a:lnTo>
                    <a:pt x="14252" y="2428660"/>
                  </a:lnTo>
                  <a:lnTo>
                    <a:pt x="29180" y="2527671"/>
                  </a:lnTo>
                  <a:cubicBezTo>
                    <a:pt x="140835" y="3069148"/>
                    <a:pt x="583278" y="3758535"/>
                    <a:pt x="1591634" y="4499368"/>
                  </a:cubicBezTo>
                  <a:close/>
                </a:path>
              </a:pathLst>
            </a:custGeom>
            <a:solidFill>
              <a:srgbClr val="BDF3ED"/>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1" fromWordArt="0" anchor="ctr" anchorCtr="0" forceAA="0" compatLnSpc="1">
              <a:prstTxWarp prst="textNoShape">
                <a:avLst/>
              </a:prstTxWarp>
              <a:noAutofit/>
            </a:bodyPr>
            <a:lstStyle/>
            <a:p>
              <a:pPr algn="ctr"/>
              <a:endParaRPr lang="en-US" dirty="0"/>
            </a:p>
          </p:txBody>
        </p:sp>
        <p:sp>
          <p:nvSpPr>
            <p:cNvPr id="34" name="Freeform: Shape 58">
              <a:extLst>
                <a:ext uri="{FF2B5EF4-FFF2-40B4-BE49-F238E27FC236}">
                  <a16:creationId xmlns:a16="http://schemas.microsoft.com/office/drawing/2014/main" id="{5C382210-7A6B-A128-0BC3-7B2608D5052A}"/>
                </a:ext>
              </a:extLst>
            </p:cNvPr>
            <p:cNvSpPr/>
            <p:nvPr/>
          </p:nvSpPr>
          <p:spPr>
            <a:xfrm rot="16200000" flipV="1">
              <a:off x="8396343" y="3153678"/>
              <a:ext cx="668848" cy="1507059"/>
            </a:xfrm>
            <a:custGeom>
              <a:avLst/>
              <a:gdLst>
                <a:gd name="connsiteX0" fmla="*/ 1591634 w 3183269"/>
                <a:gd name="connsiteY0" fmla="*/ 4499368 h 4499368"/>
                <a:gd name="connsiteX1" fmla="*/ 3154088 w 3183269"/>
                <a:gd name="connsiteY1" fmla="*/ 2527671 h 4499368"/>
                <a:gd name="connsiteX2" fmla="*/ 3169011 w 3183269"/>
                <a:gd name="connsiteY2" fmla="*/ 2428691 h 4499368"/>
                <a:gd name="connsiteX3" fmla="*/ 3171615 w 3183269"/>
                <a:gd name="connsiteY3" fmla="*/ 2416487 h 4499368"/>
                <a:gd name="connsiteX4" fmla="*/ 3172581 w 3183269"/>
                <a:gd name="connsiteY4" fmla="*/ 2405017 h 4499368"/>
                <a:gd name="connsiteX5" fmla="*/ 3177896 w 3183269"/>
                <a:gd name="connsiteY5" fmla="*/ 2369761 h 4499368"/>
                <a:gd name="connsiteX6" fmla="*/ 3179665 w 3183269"/>
                <a:gd name="connsiteY6" fmla="*/ 2320864 h 4499368"/>
                <a:gd name="connsiteX7" fmla="*/ 3183269 w 3183269"/>
                <a:gd name="connsiteY7" fmla="*/ 2278063 h 4499368"/>
                <a:gd name="connsiteX8" fmla="*/ 3182242 w 3183269"/>
                <a:gd name="connsiteY8" fmla="*/ 2249670 h 4499368"/>
                <a:gd name="connsiteX9" fmla="*/ 3183268 w 3183269"/>
                <a:gd name="connsiteY9" fmla="*/ 2221305 h 4499368"/>
                <a:gd name="connsiteX10" fmla="*/ 3179668 w 3183269"/>
                <a:gd name="connsiteY10" fmla="*/ 2178545 h 4499368"/>
                <a:gd name="connsiteX11" fmla="*/ 3177897 w 3183269"/>
                <a:gd name="connsiteY11" fmla="*/ 2129607 h 4499368"/>
                <a:gd name="connsiteX12" fmla="*/ 3172577 w 3183269"/>
                <a:gd name="connsiteY12" fmla="*/ 2094322 h 4499368"/>
                <a:gd name="connsiteX13" fmla="*/ 3171614 w 3183269"/>
                <a:gd name="connsiteY13" fmla="*/ 2082881 h 4499368"/>
                <a:gd name="connsiteX14" fmla="*/ 3169017 w 3183269"/>
                <a:gd name="connsiteY14" fmla="*/ 2070709 h 4499368"/>
                <a:gd name="connsiteX15" fmla="*/ 3154089 w 3183269"/>
                <a:gd name="connsiteY15" fmla="*/ 1971697 h 4499368"/>
                <a:gd name="connsiteX16" fmla="*/ 1591635 w 3183269"/>
                <a:gd name="connsiteY16" fmla="*/ 0 h 4499368"/>
                <a:gd name="connsiteX17" fmla="*/ 29181 w 3183269"/>
                <a:gd name="connsiteY17" fmla="*/ 1971697 h 4499368"/>
                <a:gd name="connsiteX18" fmla="*/ 14258 w 3183269"/>
                <a:gd name="connsiteY18" fmla="*/ 2070676 h 4499368"/>
                <a:gd name="connsiteX19" fmla="*/ 11654 w 3183269"/>
                <a:gd name="connsiteY19" fmla="*/ 2082881 h 4499368"/>
                <a:gd name="connsiteX20" fmla="*/ 10688 w 3183269"/>
                <a:gd name="connsiteY20" fmla="*/ 2094352 h 4499368"/>
                <a:gd name="connsiteX21" fmla="*/ 5372 w 3183269"/>
                <a:gd name="connsiteY21" fmla="*/ 2129607 h 4499368"/>
                <a:gd name="connsiteX22" fmla="*/ 3603 w 3183269"/>
                <a:gd name="connsiteY22" fmla="*/ 2178503 h 4499368"/>
                <a:gd name="connsiteX23" fmla="*/ 0 w 3183269"/>
                <a:gd name="connsiteY23" fmla="*/ 2221305 h 4499368"/>
                <a:gd name="connsiteX24" fmla="*/ 1027 w 3183269"/>
                <a:gd name="connsiteY24" fmla="*/ 2249698 h 4499368"/>
                <a:gd name="connsiteX25" fmla="*/ 1 w 3183269"/>
                <a:gd name="connsiteY25" fmla="*/ 2278063 h 4499368"/>
                <a:gd name="connsiteX26" fmla="*/ 3601 w 3183269"/>
                <a:gd name="connsiteY26" fmla="*/ 2320823 h 4499368"/>
                <a:gd name="connsiteX27" fmla="*/ 5371 w 3183269"/>
                <a:gd name="connsiteY27" fmla="*/ 2369761 h 4499368"/>
                <a:gd name="connsiteX28" fmla="*/ 10691 w 3183269"/>
                <a:gd name="connsiteY28" fmla="*/ 2405046 h 4499368"/>
                <a:gd name="connsiteX29" fmla="*/ 11655 w 3183269"/>
                <a:gd name="connsiteY29" fmla="*/ 2416487 h 4499368"/>
                <a:gd name="connsiteX30" fmla="*/ 14252 w 3183269"/>
                <a:gd name="connsiteY30" fmla="*/ 2428660 h 4499368"/>
                <a:gd name="connsiteX31" fmla="*/ 29180 w 3183269"/>
                <a:gd name="connsiteY31" fmla="*/ 2527671 h 4499368"/>
                <a:gd name="connsiteX32" fmla="*/ 1591634 w 3183269"/>
                <a:gd name="connsiteY32" fmla="*/ 4499368 h 44993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3183269" h="4499368">
                  <a:moveTo>
                    <a:pt x="1591634" y="4499368"/>
                  </a:moveTo>
                  <a:cubicBezTo>
                    <a:pt x="2599991" y="3758535"/>
                    <a:pt x="3042432" y="3069148"/>
                    <a:pt x="3154088" y="2527671"/>
                  </a:cubicBezTo>
                  <a:lnTo>
                    <a:pt x="3169011" y="2428691"/>
                  </a:lnTo>
                  <a:lnTo>
                    <a:pt x="3171615" y="2416487"/>
                  </a:lnTo>
                  <a:lnTo>
                    <a:pt x="3172581" y="2405017"/>
                  </a:lnTo>
                  <a:lnTo>
                    <a:pt x="3177896" y="2369761"/>
                  </a:lnTo>
                  <a:lnTo>
                    <a:pt x="3179665" y="2320864"/>
                  </a:lnTo>
                  <a:lnTo>
                    <a:pt x="3183269" y="2278063"/>
                  </a:lnTo>
                  <a:lnTo>
                    <a:pt x="3182242" y="2249670"/>
                  </a:lnTo>
                  <a:lnTo>
                    <a:pt x="3183268" y="2221305"/>
                  </a:lnTo>
                  <a:lnTo>
                    <a:pt x="3179668" y="2178545"/>
                  </a:lnTo>
                  <a:lnTo>
                    <a:pt x="3177897" y="2129607"/>
                  </a:lnTo>
                  <a:lnTo>
                    <a:pt x="3172577" y="2094322"/>
                  </a:lnTo>
                  <a:lnTo>
                    <a:pt x="3171614" y="2082881"/>
                  </a:lnTo>
                  <a:lnTo>
                    <a:pt x="3169017" y="2070709"/>
                  </a:lnTo>
                  <a:lnTo>
                    <a:pt x="3154089" y="1971697"/>
                  </a:lnTo>
                  <a:cubicBezTo>
                    <a:pt x="3042433" y="1430220"/>
                    <a:pt x="2599992" y="740833"/>
                    <a:pt x="1591635" y="0"/>
                  </a:cubicBezTo>
                  <a:cubicBezTo>
                    <a:pt x="583279" y="740833"/>
                    <a:pt x="140836" y="1430220"/>
                    <a:pt x="29181" y="1971697"/>
                  </a:cubicBezTo>
                  <a:lnTo>
                    <a:pt x="14258" y="2070676"/>
                  </a:lnTo>
                  <a:lnTo>
                    <a:pt x="11654" y="2082881"/>
                  </a:lnTo>
                  <a:lnTo>
                    <a:pt x="10688" y="2094352"/>
                  </a:lnTo>
                  <a:lnTo>
                    <a:pt x="5372" y="2129607"/>
                  </a:lnTo>
                  <a:lnTo>
                    <a:pt x="3603" y="2178503"/>
                  </a:lnTo>
                  <a:lnTo>
                    <a:pt x="0" y="2221305"/>
                  </a:lnTo>
                  <a:lnTo>
                    <a:pt x="1027" y="2249698"/>
                  </a:lnTo>
                  <a:lnTo>
                    <a:pt x="1" y="2278063"/>
                  </a:lnTo>
                  <a:lnTo>
                    <a:pt x="3601" y="2320823"/>
                  </a:lnTo>
                  <a:lnTo>
                    <a:pt x="5371" y="2369761"/>
                  </a:lnTo>
                  <a:lnTo>
                    <a:pt x="10691" y="2405046"/>
                  </a:lnTo>
                  <a:lnTo>
                    <a:pt x="11655" y="2416487"/>
                  </a:lnTo>
                  <a:lnTo>
                    <a:pt x="14252" y="2428660"/>
                  </a:lnTo>
                  <a:lnTo>
                    <a:pt x="29180" y="2527671"/>
                  </a:lnTo>
                  <a:cubicBezTo>
                    <a:pt x="140835" y="3069148"/>
                    <a:pt x="583278" y="3758535"/>
                    <a:pt x="1591634" y="4499368"/>
                  </a:cubicBezTo>
                  <a:close/>
                </a:path>
              </a:pathLst>
            </a:custGeom>
            <a:solidFill>
              <a:srgbClr val="E9FBF9"/>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1" fromWordArt="0" anchor="ctr" anchorCtr="0" forceAA="0" compatLnSpc="1">
              <a:prstTxWarp prst="textNoShape">
                <a:avLst/>
              </a:prstTxWarp>
              <a:noAutofit/>
            </a:bodyPr>
            <a:lstStyle/>
            <a:p>
              <a:pPr algn="ctr"/>
              <a:endParaRPr lang="en-US"/>
            </a:p>
          </p:txBody>
        </p:sp>
        <p:sp>
          <p:nvSpPr>
            <p:cNvPr id="35" name="Freeform: Shape 59">
              <a:extLst>
                <a:ext uri="{FF2B5EF4-FFF2-40B4-BE49-F238E27FC236}">
                  <a16:creationId xmlns:a16="http://schemas.microsoft.com/office/drawing/2014/main" id="{2A6088C3-EAAF-6D9D-CCED-F6F33F6C1DE4}"/>
                </a:ext>
              </a:extLst>
            </p:cNvPr>
            <p:cNvSpPr/>
            <p:nvPr/>
          </p:nvSpPr>
          <p:spPr>
            <a:xfrm rot="14400000" flipV="1">
              <a:off x="8902451" y="1485021"/>
              <a:ext cx="668848" cy="1507059"/>
            </a:xfrm>
            <a:custGeom>
              <a:avLst/>
              <a:gdLst>
                <a:gd name="connsiteX0" fmla="*/ 1591634 w 3183269"/>
                <a:gd name="connsiteY0" fmla="*/ 4499368 h 4499368"/>
                <a:gd name="connsiteX1" fmla="*/ 3154088 w 3183269"/>
                <a:gd name="connsiteY1" fmla="*/ 2527671 h 4499368"/>
                <a:gd name="connsiteX2" fmla="*/ 3169011 w 3183269"/>
                <a:gd name="connsiteY2" fmla="*/ 2428691 h 4499368"/>
                <a:gd name="connsiteX3" fmla="*/ 3171615 w 3183269"/>
                <a:gd name="connsiteY3" fmla="*/ 2416487 h 4499368"/>
                <a:gd name="connsiteX4" fmla="*/ 3172581 w 3183269"/>
                <a:gd name="connsiteY4" fmla="*/ 2405017 h 4499368"/>
                <a:gd name="connsiteX5" fmla="*/ 3177896 w 3183269"/>
                <a:gd name="connsiteY5" fmla="*/ 2369761 h 4499368"/>
                <a:gd name="connsiteX6" fmla="*/ 3179665 w 3183269"/>
                <a:gd name="connsiteY6" fmla="*/ 2320864 h 4499368"/>
                <a:gd name="connsiteX7" fmla="*/ 3183269 w 3183269"/>
                <a:gd name="connsiteY7" fmla="*/ 2278063 h 4499368"/>
                <a:gd name="connsiteX8" fmla="*/ 3182242 w 3183269"/>
                <a:gd name="connsiteY8" fmla="*/ 2249670 h 4499368"/>
                <a:gd name="connsiteX9" fmla="*/ 3183268 w 3183269"/>
                <a:gd name="connsiteY9" fmla="*/ 2221305 h 4499368"/>
                <a:gd name="connsiteX10" fmla="*/ 3179668 w 3183269"/>
                <a:gd name="connsiteY10" fmla="*/ 2178545 h 4499368"/>
                <a:gd name="connsiteX11" fmla="*/ 3177897 w 3183269"/>
                <a:gd name="connsiteY11" fmla="*/ 2129607 h 4499368"/>
                <a:gd name="connsiteX12" fmla="*/ 3172577 w 3183269"/>
                <a:gd name="connsiteY12" fmla="*/ 2094322 h 4499368"/>
                <a:gd name="connsiteX13" fmla="*/ 3171614 w 3183269"/>
                <a:gd name="connsiteY13" fmla="*/ 2082881 h 4499368"/>
                <a:gd name="connsiteX14" fmla="*/ 3169017 w 3183269"/>
                <a:gd name="connsiteY14" fmla="*/ 2070709 h 4499368"/>
                <a:gd name="connsiteX15" fmla="*/ 3154089 w 3183269"/>
                <a:gd name="connsiteY15" fmla="*/ 1971697 h 4499368"/>
                <a:gd name="connsiteX16" fmla="*/ 1591635 w 3183269"/>
                <a:gd name="connsiteY16" fmla="*/ 0 h 4499368"/>
                <a:gd name="connsiteX17" fmla="*/ 29181 w 3183269"/>
                <a:gd name="connsiteY17" fmla="*/ 1971697 h 4499368"/>
                <a:gd name="connsiteX18" fmla="*/ 14258 w 3183269"/>
                <a:gd name="connsiteY18" fmla="*/ 2070676 h 4499368"/>
                <a:gd name="connsiteX19" fmla="*/ 11654 w 3183269"/>
                <a:gd name="connsiteY19" fmla="*/ 2082881 h 4499368"/>
                <a:gd name="connsiteX20" fmla="*/ 10688 w 3183269"/>
                <a:gd name="connsiteY20" fmla="*/ 2094352 h 4499368"/>
                <a:gd name="connsiteX21" fmla="*/ 5372 w 3183269"/>
                <a:gd name="connsiteY21" fmla="*/ 2129607 h 4499368"/>
                <a:gd name="connsiteX22" fmla="*/ 3603 w 3183269"/>
                <a:gd name="connsiteY22" fmla="*/ 2178503 h 4499368"/>
                <a:gd name="connsiteX23" fmla="*/ 0 w 3183269"/>
                <a:gd name="connsiteY23" fmla="*/ 2221305 h 4499368"/>
                <a:gd name="connsiteX24" fmla="*/ 1027 w 3183269"/>
                <a:gd name="connsiteY24" fmla="*/ 2249698 h 4499368"/>
                <a:gd name="connsiteX25" fmla="*/ 1 w 3183269"/>
                <a:gd name="connsiteY25" fmla="*/ 2278063 h 4499368"/>
                <a:gd name="connsiteX26" fmla="*/ 3601 w 3183269"/>
                <a:gd name="connsiteY26" fmla="*/ 2320823 h 4499368"/>
                <a:gd name="connsiteX27" fmla="*/ 5371 w 3183269"/>
                <a:gd name="connsiteY27" fmla="*/ 2369761 h 4499368"/>
                <a:gd name="connsiteX28" fmla="*/ 10691 w 3183269"/>
                <a:gd name="connsiteY28" fmla="*/ 2405046 h 4499368"/>
                <a:gd name="connsiteX29" fmla="*/ 11655 w 3183269"/>
                <a:gd name="connsiteY29" fmla="*/ 2416487 h 4499368"/>
                <a:gd name="connsiteX30" fmla="*/ 14252 w 3183269"/>
                <a:gd name="connsiteY30" fmla="*/ 2428660 h 4499368"/>
                <a:gd name="connsiteX31" fmla="*/ 29180 w 3183269"/>
                <a:gd name="connsiteY31" fmla="*/ 2527671 h 4499368"/>
                <a:gd name="connsiteX32" fmla="*/ 1591634 w 3183269"/>
                <a:gd name="connsiteY32" fmla="*/ 4499368 h 44993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3183269" h="4499368">
                  <a:moveTo>
                    <a:pt x="1591634" y="4499368"/>
                  </a:moveTo>
                  <a:cubicBezTo>
                    <a:pt x="2599991" y="3758535"/>
                    <a:pt x="3042432" y="3069148"/>
                    <a:pt x="3154088" y="2527671"/>
                  </a:cubicBezTo>
                  <a:lnTo>
                    <a:pt x="3169011" y="2428691"/>
                  </a:lnTo>
                  <a:lnTo>
                    <a:pt x="3171615" y="2416487"/>
                  </a:lnTo>
                  <a:lnTo>
                    <a:pt x="3172581" y="2405017"/>
                  </a:lnTo>
                  <a:lnTo>
                    <a:pt x="3177896" y="2369761"/>
                  </a:lnTo>
                  <a:lnTo>
                    <a:pt x="3179665" y="2320864"/>
                  </a:lnTo>
                  <a:lnTo>
                    <a:pt x="3183269" y="2278063"/>
                  </a:lnTo>
                  <a:lnTo>
                    <a:pt x="3182242" y="2249670"/>
                  </a:lnTo>
                  <a:lnTo>
                    <a:pt x="3183268" y="2221305"/>
                  </a:lnTo>
                  <a:lnTo>
                    <a:pt x="3179668" y="2178545"/>
                  </a:lnTo>
                  <a:lnTo>
                    <a:pt x="3177897" y="2129607"/>
                  </a:lnTo>
                  <a:lnTo>
                    <a:pt x="3172577" y="2094322"/>
                  </a:lnTo>
                  <a:lnTo>
                    <a:pt x="3171614" y="2082881"/>
                  </a:lnTo>
                  <a:lnTo>
                    <a:pt x="3169017" y="2070709"/>
                  </a:lnTo>
                  <a:lnTo>
                    <a:pt x="3154089" y="1971697"/>
                  </a:lnTo>
                  <a:cubicBezTo>
                    <a:pt x="3042433" y="1430220"/>
                    <a:pt x="2599992" y="740833"/>
                    <a:pt x="1591635" y="0"/>
                  </a:cubicBezTo>
                  <a:cubicBezTo>
                    <a:pt x="583279" y="740833"/>
                    <a:pt x="140836" y="1430220"/>
                    <a:pt x="29181" y="1971697"/>
                  </a:cubicBezTo>
                  <a:lnTo>
                    <a:pt x="14258" y="2070676"/>
                  </a:lnTo>
                  <a:lnTo>
                    <a:pt x="11654" y="2082881"/>
                  </a:lnTo>
                  <a:lnTo>
                    <a:pt x="10688" y="2094352"/>
                  </a:lnTo>
                  <a:lnTo>
                    <a:pt x="5372" y="2129607"/>
                  </a:lnTo>
                  <a:lnTo>
                    <a:pt x="3603" y="2178503"/>
                  </a:lnTo>
                  <a:lnTo>
                    <a:pt x="0" y="2221305"/>
                  </a:lnTo>
                  <a:lnTo>
                    <a:pt x="1027" y="2249698"/>
                  </a:lnTo>
                  <a:lnTo>
                    <a:pt x="1" y="2278063"/>
                  </a:lnTo>
                  <a:lnTo>
                    <a:pt x="3601" y="2320823"/>
                  </a:lnTo>
                  <a:lnTo>
                    <a:pt x="5371" y="2369761"/>
                  </a:lnTo>
                  <a:lnTo>
                    <a:pt x="10691" y="2405046"/>
                  </a:lnTo>
                  <a:lnTo>
                    <a:pt x="11655" y="2416487"/>
                  </a:lnTo>
                  <a:lnTo>
                    <a:pt x="14252" y="2428660"/>
                  </a:lnTo>
                  <a:lnTo>
                    <a:pt x="29180" y="2527671"/>
                  </a:lnTo>
                  <a:cubicBezTo>
                    <a:pt x="140835" y="3069148"/>
                    <a:pt x="583278" y="3758535"/>
                    <a:pt x="1591634" y="4499368"/>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1" fromWordArt="0" anchor="ctr" anchorCtr="0" forceAA="0" compatLnSpc="1">
              <a:prstTxWarp prst="textNoShape">
                <a:avLst/>
              </a:prstTxWarp>
              <a:noAutofit/>
            </a:bodyPr>
            <a:lstStyle/>
            <a:p>
              <a:pPr algn="ctr"/>
              <a:endParaRPr lang="en-US"/>
            </a:p>
          </p:txBody>
        </p:sp>
      </p:grpSp>
      <p:sp>
        <p:nvSpPr>
          <p:cNvPr id="37" name="Rectangle 33">
            <a:extLst>
              <a:ext uri="{FF2B5EF4-FFF2-40B4-BE49-F238E27FC236}">
                <a16:creationId xmlns:a16="http://schemas.microsoft.com/office/drawing/2014/main" id="{38DB338B-F49E-F72B-2B7A-9A81542A5941}"/>
              </a:ext>
            </a:extLst>
          </p:cNvPr>
          <p:cNvSpPr/>
          <p:nvPr/>
        </p:nvSpPr>
        <p:spPr>
          <a:xfrm>
            <a:off x="355861" y="2505405"/>
            <a:ext cx="3447352" cy="923330"/>
          </a:xfrm>
          <a:prstGeom prst="rect">
            <a:avLst/>
          </a:prstGeom>
        </p:spPr>
        <p:txBody>
          <a:bodyPr wrap="square" lIns="0" rIns="0" anchor="ctr">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lang="en-US" dirty="0">
                <a:solidFill>
                  <a:srgbClr val="000000"/>
                </a:solidFill>
                <a:latin typeface="Cocon® Next Arabic" panose="020A0503020102020204" pitchFamily="18" charset="-78"/>
                <a:ea typeface="Cocon® Next Arabic" panose="020A0503020102020204" pitchFamily="18" charset="-78"/>
                <a:cs typeface="Cocon® Next Arabic" panose="020A0503020102020204" pitchFamily="18" charset="-78"/>
              </a:rPr>
              <a:t>What are the four characteristics of this legal entity that is owned by shareholders? </a:t>
            </a:r>
          </a:p>
        </p:txBody>
      </p:sp>
      <p:sp>
        <p:nvSpPr>
          <p:cNvPr id="38" name="Rectangle 33">
            <a:extLst>
              <a:ext uri="{FF2B5EF4-FFF2-40B4-BE49-F238E27FC236}">
                <a16:creationId xmlns:a16="http://schemas.microsoft.com/office/drawing/2014/main" id="{D64BF728-E6BB-1F18-7AD8-A72699F2B602}"/>
              </a:ext>
            </a:extLst>
          </p:cNvPr>
          <p:cNvSpPr/>
          <p:nvPr/>
        </p:nvSpPr>
        <p:spPr>
          <a:xfrm>
            <a:off x="2595627" y="4046415"/>
            <a:ext cx="465608" cy="400110"/>
          </a:xfrm>
          <a:prstGeom prst="rect">
            <a:avLst/>
          </a:prstGeom>
        </p:spPr>
        <p:txBody>
          <a:bodyPr wrap="square" lIns="0" rIns="0" anchor="ctr">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lang="en-US" sz="2000" dirty="0">
                <a:solidFill>
                  <a:schemeClr val="bg1"/>
                </a:solidFill>
                <a:latin typeface="Cocon® Next Arabic" panose="020A0503020102020204" pitchFamily="18" charset="-78"/>
                <a:ea typeface="Cocon® Next Arabic" panose="020A0503020102020204" pitchFamily="18" charset="-78"/>
                <a:cs typeface="Cocon® Next Arabic" panose="020A0503020102020204" pitchFamily="18" charset="-78"/>
              </a:rPr>
              <a:t>1</a:t>
            </a:r>
            <a:endParaRPr kumimoji="0" lang="en-US" sz="2000" b="0" i="0" u="none" strike="noStrike" kern="1200" cap="none" spc="0" normalizeH="0" baseline="0" noProof="0" dirty="0">
              <a:ln>
                <a:noFill/>
              </a:ln>
              <a:solidFill>
                <a:schemeClr val="bg1"/>
              </a:solidFill>
              <a:effectLst/>
              <a:uLnTx/>
              <a:uFillTx/>
              <a:latin typeface="Cocon® Next Arabic" panose="020A0503020102020204" pitchFamily="18" charset="-78"/>
              <a:ea typeface="Cocon® Next Arabic" panose="020A0503020102020204" pitchFamily="18" charset="-78"/>
              <a:cs typeface="Cocon® Next Arabic" panose="020A0503020102020204" pitchFamily="18" charset="-78"/>
            </a:endParaRPr>
          </a:p>
        </p:txBody>
      </p:sp>
      <p:sp>
        <p:nvSpPr>
          <p:cNvPr id="39" name="Rectangle 33">
            <a:extLst>
              <a:ext uri="{FF2B5EF4-FFF2-40B4-BE49-F238E27FC236}">
                <a16:creationId xmlns:a16="http://schemas.microsoft.com/office/drawing/2014/main" id="{8E33DB5A-D8E5-E288-CC88-BA642EA391A9}"/>
              </a:ext>
            </a:extLst>
          </p:cNvPr>
          <p:cNvSpPr/>
          <p:nvPr/>
        </p:nvSpPr>
        <p:spPr>
          <a:xfrm>
            <a:off x="4260163" y="5416164"/>
            <a:ext cx="465608" cy="400110"/>
          </a:xfrm>
          <a:prstGeom prst="rect">
            <a:avLst/>
          </a:prstGeom>
        </p:spPr>
        <p:txBody>
          <a:bodyPr wrap="square" lIns="0" rIns="0" anchor="ctr">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lang="en-US" sz="2000" dirty="0">
                <a:solidFill>
                  <a:schemeClr val="bg1"/>
                </a:solidFill>
                <a:latin typeface="Cocon® Next Arabic" panose="020A0503020102020204" pitchFamily="18" charset="-78"/>
                <a:ea typeface="Cocon® Next Arabic" panose="020A0503020102020204" pitchFamily="18" charset="-78"/>
                <a:cs typeface="Cocon® Next Arabic" panose="020A0503020102020204" pitchFamily="18" charset="-78"/>
              </a:rPr>
              <a:t>2</a:t>
            </a:r>
            <a:endParaRPr kumimoji="0" lang="en-US" sz="2000" b="0" i="0" u="none" strike="noStrike" kern="1200" cap="none" spc="0" normalizeH="0" baseline="0" noProof="0" dirty="0">
              <a:ln>
                <a:noFill/>
              </a:ln>
              <a:solidFill>
                <a:schemeClr val="bg1"/>
              </a:solidFill>
              <a:effectLst/>
              <a:uLnTx/>
              <a:uFillTx/>
              <a:latin typeface="Cocon® Next Arabic" panose="020A0503020102020204" pitchFamily="18" charset="-78"/>
              <a:ea typeface="Cocon® Next Arabic" panose="020A0503020102020204" pitchFamily="18" charset="-78"/>
              <a:cs typeface="Cocon® Next Arabic" panose="020A0503020102020204" pitchFamily="18" charset="-78"/>
            </a:endParaRPr>
          </a:p>
        </p:txBody>
      </p:sp>
      <p:sp>
        <p:nvSpPr>
          <p:cNvPr id="42" name="Rectangle 33">
            <a:extLst>
              <a:ext uri="{FF2B5EF4-FFF2-40B4-BE49-F238E27FC236}">
                <a16:creationId xmlns:a16="http://schemas.microsoft.com/office/drawing/2014/main" id="{67203D9C-7ED5-478D-D46D-D33E9B74D03F}"/>
              </a:ext>
            </a:extLst>
          </p:cNvPr>
          <p:cNvSpPr/>
          <p:nvPr/>
        </p:nvSpPr>
        <p:spPr>
          <a:xfrm>
            <a:off x="5955912" y="2406624"/>
            <a:ext cx="465608" cy="400110"/>
          </a:xfrm>
          <a:prstGeom prst="rect">
            <a:avLst/>
          </a:prstGeom>
        </p:spPr>
        <p:txBody>
          <a:bodyPr wrap="square" lIns="0" rIns="0" anchor="ctr">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lang="en-US" sz="2000" dirty="0">
                <a:solidFill>
                  <a:schemeClr val="tx1">
                    <a:lumMod val="60000"/>
                    <a:lumOff val="40000"/>
                  </a:schemeClr>
                </a:solidFill>
                <a:latin typeface="Cocon® Next Arabic" panose="020A0503020102020204" pitchFamily="18" charset="-78"/>
                <a:ea typeface="Cocon® Next Arabic" panose="020A0503020102020204" pitchFamily="18" charset="-78"/>
                <a:cs typeface="Cocon® Next Arabic" panose="020A0503020102020204" pitchFamily="18" charset="-78"/>
              </a:rPr>
              <a:t>3</a:t>
            </a:r>
            <a:endParaRPr kumimoji="0" lang="en-US" sz="2000" b="0" i="0" u="none" strike="noStrike" kern="1200" cap="none" spc="0" normalizeH="0" baseline="0" noProof="0" dirty="0">
              <a:ln>
                <a:noFill/>
              </a:ln>
              <a:solidFill>
                <a:schemeClr val="tx1">
                  <a:lumMod val="60000"/>
                  <a:lumOff val="40000"/>
                </a:schemeClr>
              </a:solidFill>
              <a:effectLst/>
              <a:uLnTx/>
              <a:uFillTx/>
              <a:latin typeface="Cocon® Next Arabic" panose="020A0503020102020204" pitchFamily="18" charset="-78"/>
              <a:ea typeface="Cocon® Next Arabic" panose="020A0503020102020204" pitchFamily="18" charset="-78"/>
              <a:cs typeface="Cocon® Next Arabic" panose="020A0503020102020204" pitchFamily="18" charset="-78"/>
            </a:endParaRPr>
          </a:p>
        </p:txBody>
      </p:sp>
      <p:sp>
        <p:nvSpPr>
          <p:cNvPr id="44" name="Rectangle 33">
            <a:extLst>
              <a:ext uri="{FF2B5EF4-FFF2-40B4-BE49-F238E27FC236}">
                <a16:creationId xmlns:a16="http://schemas.microsoft.com/office/drawing/2014/main" id="{8BFB119E-8E28-34C1-53AB-95C2A554510A}"/>
              </a:ext>
            </a:extLst>
          </p:cNvPr>
          <p:cNvSpPr/>
          <p:nvPr/>
        </p:nvSpPr>
        <p:spPr>
          <a:xfrm>
            <a:off x="7445429" y="3468916"/>
            <a:ext cx="465608" cy="400110"/>
          </a:xfrm>
          <a:prstGeom prst="rect">
            <a:avLst/>
          </a:prstGeom>
        </p:spPr>
        <p:txBody>
          <a:bodyPr wrap="square" lIns="0" rIns="0" anchor="ctr">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lang="en-US" sz="2000" dirty="0">
                <a:solidFill>
                  <a:schemeClr val="tx1">
                    <a:lumMod val="60000"/>
                    <a:lumOff val="40000"/>
                  </a:schemeClr>
                </a:solidFill>
                <a:latin typeface="Cocon® Next Arabic" panose="020A0503020102020204" pitchFamily="18" charset="-78"/>
                <a:ea typeface="Cocon® Next Arabic" panose="020A0503020102020204" pitchFamily="18" charset="-78"/>
                <a:cs typeface="Cocon® Next Arabic" panose="020A0503020102020204" pitchFamily="18" charset="-78"/>
              </a:rPr>
              <a:t>4</a:t>
            </a:r>
            <a:endParaRPr kumimoji="0" lang="en-US" sz="2000" b="0" i="0" u="none" strike="noStrike" kern="1200" cap="none" spc="0" normalizeH="0" baseline="0" noProof="0" dirty="0">
              <a:ln>
                <a:noFill/>
              </a:ln>
              <a:solidFill>
                <a:schemeClr val="tx1">
                  <a:lumMod val="60000"/>
                  <a:lumOff val="40000"/>
                </a:schemeClr>
              </a:solidFill>
              <a:effectLst/>
              <a:uLnTx/>
              <a:uFillTx/>
              <a:latin typeface="Cocon® Next Arabic" panose="020A0503020102020204" pitchFamily="18" charset="-78"/>
              <a:ea typeface="Cocon® Next Arabic" panose="020A0503020102020204" pitchFamily="18" charset="-78"/>
              <a:cs typeface="Cocon® Next Arabic" panose="020A0503020102020204" pitchFamily="18" charset="-78"/>
            </a:endParaRPr>
          </a:p>
        </p:txBody>
      </p:sp>
      <p:sp>
        <p:nvSpPr>
          <p:cNvPr id="47" name="Rectangle 33">
            <a:extLst>
              <a:ext uri="{FF2B5EF4-FFF2-40B4-BE49-F238E27FC236}">
                <a16:creationId xmlns:a16="http://schemas.microsoft.com/office/drawing/2014/main" id="{D54559FD-32DD-EA04-00CD-5FF894C3CDF2}"/>
              </a:ext>
            </a:extLst>
          </p:cNvPr>
          <p:cNvSpPr/>
          <p:nvPr/>
        </p:nvSpPr>
        <p:spPr>
          <a:xfrm>
            <a:off x="5355483" y="5829361"/>
            <a:ext cx="4320800" cy="646331"/>
          </a:xfrm>
          <a:prstGeom prst="rect">
            <a:avLst/>
          </a:prstGeom>
        </p:spPr>
        <p:txBody>
          <a:bodyPr wrap="square" lIns="0" rIns="0" anchor="ctr">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lang="en-US" dirty="0">
                <a:solidFill>
                  <a:srgbClr val="000000"/>
                </a:solidFill>
                <a:latin typeface="Cocon® Next Arabic" panose="020A0503020102020204" pitchFamily="18" charset="-78"/>
                <a:ea typeface="Cocon® Next Arabic" panose="020A0503020102020204" pitchFamily="18" charset="-78"/>
                <a:cs typeface="Cocon® Next Arabic" panose="020A0503020102020204" pitchFamily="18" charset="-78"/>
              </a:rPr>
              <a:t>What is a corporation that is organized to provide a service to the community?</a:t>
            </a:r>
          </a:p>
        </p:txBody>
      </p:sp>
      <p:sp>
        <p:nvSpPr>
          <p:cNvPr id="56" name="Rectangle 33">
            <a:extLst>
              <a:ext uri="{FF2B5EF4-FFF2-40B4-BE49-F238E27FC236}">
                <a16:creationId xmlns:a16="http://schemas.microsoft.com/office/drawing/2014/main" id="{AAEE9C24-867E-61AB-268E-5E3C5173AF0A}"/>
              </a:ext>
            </a:extLst>
          </p:cNvPr>
          <p:cNvSpPr/>
          <p:nvPr/>
        </p:nvSpPr>
        <p:spPr>
          <a:xfrm>
            <a:off x="3794653" y="1183474"/>
            <a:ext cx="3612609" cy="584775"/>
          </a:xfrm>
          <a:prstGeom prst="rect">
            <a:avLst/>
          </a:prstGeom>
        </p:spPr>
        <p:txBody>
          <a:bodyPr wrap="square" lIns="0" rIns="0" anchor="ctr">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lang="en-US" sz="1600" dirty="0">
                <a:solidFill>
                  <a:srgbClr val="000000"/>
                </a:solidFill>
                <a:latin typeface="Cocon® Next Arabic" panose="020A0503020102020204" pitchFamily="18" charset="-78"/>
                <a:ea typeface="Cocon® Next Arabic" panose="020A0503020102020204" pitchFamily="18" charset="-78"/>
                <a:cs typeface="Cocon® Next Arabic" panose="020A0503020102020204" pitchFamily="18" charset="-78"/>
              </a:rPr>
              <a:t>Does an entrepreneur always need the protection of the law? </a:t>
            </a:r>
          </a:p>
        </p:txBody>
      </p:sp>
      <p:sp>
        <p:nvSpPr>
          <p:cNvPr id="57" name="Rectangle 33">
            <a:extLst>
              <a:ext uri="{FF2B5EF4-FFF2-40B4-BE49-F238E27FC236}">
                <a16:creationId xmlns:a16="http://schemas.microsoft.com/office/drawing/2014/main" id="{2CAD4701-5598-6A4E-B956-D2CC0ADBCC8F}"/>
              </a:ext>
            </a:extLst>
          </p:cNvPr>
          <p:cNvSpPr/>
          <p:nvPr/>
        </p:nvSpPr>
        <p:spPr>
          <a:xfrm>
            <a:off x="8358219" y="3504100"/>
            <a:ext cx="3431909" cy="646331"/>
          </a:xfrm>
          <a:prstGeom prst="rect">
            <a:avLst/>
          </a:prstGeom>
        </p:spPr>
        <p:txBody>
          <a:bodyPr wrap="square" lIns="0" rIns="0" anchor="ctr">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lang="en-US" dirty="0">
                <a:solidFill>
                  <a:srgbClr val="000000"/>
                </a:solidFill>
                <a:latin typeface="Cocon® Next Arabic" panose="020A0503020102020204" pitchFamily="18" charset="-78"/>
                <a:ea typeface="Cocon® Next Arabic" panose="020A0503020102020204" pitchFamily="18" charset="-78"/>
                <a:cs typeface="Cocon® Next Arabic" panose="020A0503020102020204" pitchFamily="18" charset="-78"/>
              </a:rPr>
              <a:t>What are some principles of successful bootstrap startups?</a:t>
            </a:r>
          </a:p>
        </p:txBody>
      </p:sp>
    </p:spTree>
    <p:extLst>
      <p:ext uri="{BB962C8B-B14F-4D97-AF65-F5344CB8AC3E}">
        <p14:creationId xmlns:p14="http://schemas.microsoft.com/office/powerpoint/2010/main" val="38628609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5" fill="hold" grpId="0" nodeType="after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randombar(vertical)">
                                      <p:cBhvr>
                                        <p:cTn id="7" dur="150"/>
                                        <p:tgtEl>
                                          <p:spTgt spid="48"/>
                                        </p:tgtEl>
                                      </p:cBhvr>
                                    </p:animEffect>
                                  </p:childTnLst>
                                </p:cTn>
                              </p:par>
                            </p:childTnLst>
                          </p:cTn>
                        </p:par>
                        <p:par>
                          <p:cTn id="8" fill="hold">
                            <p:stCondLst>
                              <p:cond delay="150"/>
                            </p:stCondLst>
                            <p:childTnLst>
                              <p:par>
                                <p:cTn id="9" presetID="14" presetClass="entr" presetSubtype="5" fill="hold" grpId="0" nodeType="afterEffect">
                                  <p:stCondLst>
                                    <p:cond delay="0"/>
                                  </p:stCondLst>
                                  <p:childTnLst>
                                    <p:set>
                                      <p:cBhvr>
                                        <p:cTn id="10" dur="1" fill="hold">
                                          <p:stCondLst>
                                            <p:cond delay="0"/>
                                          </p:stCondLst>
                                        </p:cTn>
                                        <p:tgtEl>
                                          <p:spTgt spid="49"/>
                                        </p:tgtEl>
                                        <p:attrNameLst>
                                          <p:attrName>style.visibility</p:attrName>
                                        </p:attrNameLst>
                                      </p:cBhvr>
                                      <p:to>
                                        <p:strVal val="visible"/>
                                      </p:to>
                                    </p:set>
                                    <p:animEffect transition="in" filter="randombar(vertical)">
                                      <p:cBhvr>
                                        <p:cTn id="11" dur="150"/>
                                        <p:tgtEl>
                                          <p:spTgt spid="49"/>
                                        </p:tgtEl>
                                      </p:cBhvr>
                                    </p:animEffect>
                                  </p:childTnLst>
                                </p:cTn>
                              </p:par>
                            </p:childTnLst>
                          </p:cTn>
                        </p:par>
                        <p:par>
                          <p:cTn id="12" fill="hold">
                            <p:stCondLst>
                              <p:cond delay="300"/>
                            </p:stCondLst>
                            <p:childTnLst>
                              <p:par>
                                <p:cTn id="13" presetID="14" presetClass="entr" presetSubtype="5" fill="hold" grpId="0" nodeType="afterEffect">
                                  <p:stCondLst>
                                    <p:cond delay="0"/>
                                  </p:stCondLst>
                                  <p:childTnLst>
                                    <p:set>
                                      <p:cBhvr>
                                        <p:cTn id="14" dur="1" fill="hold">
                                          <p:stCondLst>
                                            <p:cond delay="0"/>
                                          </p:stCondLst>
                                        </p:cTn>
                                        <p:tgtEl>
                                          <p:spTgt spid="50"/>
                                        </p:tgtEl>
                                        <p:attrNameLst>
                                          <p:attrName>style.visibility</p:attrName>
                                        </p:attrNameLst>
                                      </p:cBhvr>
                                      <p:to>
                                        <p:strVal val="visible"/>
                                      </p:to>
                                    </p:set>
                                    <p:animEffect transition="in" filter="randombar(vertical)">
                                      <p:cBhvr>
                                        <p:cTn id="15" dur="150"/>
                                        <p:tgtEl>
                                          <p:spTgt spid="50"/>
                                        </p:tgtEl>
                                      </p:cBhvr>
                                    </p:animEffect>
                                  </p:childTnLst>
                                </p:cTn>
                              </p:par>
                            </p:childTnLst>
                          </p:cTn>
                        </p:par>
                        <p:par>
                          <p:cTn id="16" fill="hold">
                            <p:stCondLst>
                              <p:cond delay="450"/>
                            </p:stCondLst>
                            <p:childTnLst>
                              <p:par>
                                <p:cTn id="17" presetID="14" presetClass="entr" presetSubtype="5" fill="hold" grpId="0" nodeType="afterEffect">
                                  <p:stCondLst>
                                    <p:cond delay="0"/>
                                  </p:stCondLst>
                                  <p:childTnLst>
                                    <p:set>
                                      <p:cBhvr>
                                        <p:cTn id="18" dur="1" fill="hold">
                                          <p:stCondLst>
                                            <p:cond delay="0"/>
                                          </p:stCondLst>
                                        </p:cTn>
                                        <p:tgtEl>
                                          <p:spTgt spid="51"/>
                                        </p:tgtEl>
                                        <p:attrNameLst>
                                          <p:attrName>style.visibility</p:attrName>
                                        </p:attrNameLst>
                                      </p:cBhvr>
                                      <p:to>
                                        <p:strVal val="visible"/>
                                      </p:to>
                                    </p:set>
                                    <p:animEffect transition="in" filter="randombar(vertical)">
                                      <p:cBhvr>
                                        <p:cTn id="19" dur="150"/>
                                        <p:tgtEl>
                                          <p:spTgt spid="51"/>
                                        </p:tgtEl>
                                      </p:cBhvr>
                                    </p:animEffect>
                                  </p:childTnLst>
                                </p:cTn>
                              </p:par>
                            </p:childTnLst>
                          </p:cTn>
                        </p:par>
                        <p:par>
                          <p:cTn id="20" fill="hold">
                            <p:stCondLst>
                              <p:cond delay="600"/>
                            </p:stCondLst>
                            <p:childTnLst>
                              <p:par>
                                <p:cTn id="21" presetID="41" presetClass="entr" presetSubtype="0" fill="hold" grpId="0" nodeType="afterEffect">
                                  <p:stCondLst>
                                    <p:cond delay="0"/>
                                  </p:stCondLst>
                                  <p:iterate type="lt">
                                    <p:tmPct val="10000"/>
                                  </p:iterate>
                                  <p:childTnLst>
                                    <p:set>
                                      <p:cBhvr>
                                        <p:cTn id="22" dur="1" fill="hold">
                                          <p:stCondLst>
                                            <p:cond delay="0"/>
                                          </p:stCondLst>
                                        </p:cTn>
                                        <p:tgtEl>
                                          <p:spTgt spid="36"/>
                                        </p:tgtEl>
                                        <p:attrNameLst>
                                          <p:attrName>style.visibility</p:attrName>
                                        </p:attrNameLst>
                                      </p:cBhvr>
                                      <p:to>
                                        <p:strVal val="visible"/>
                                      </p:to>
                                    </p:set>
                                    <p:anim calcmode="lin" valueType="num">
                                      <p:cBhvr>
                                        <p:cTn id="23" dur="250" fill="hold"/>
                                        <p:tgtEl>
                                          <p:spTgt spid="36"/>
                                        </p:tgtEl>
                                        <p:attrNameLst>
                                          <p:attrName>ppt_x</p:attrName>
                                        </p:attrNameLst>
                                      </p:cBhvr>
                                      <p:tavLst>
                                        <p:tav tm="0">
                                          <p:val>
                                            <p:strVal val="#ppt_x"/>
                                          </p:val>
                                        </p:tav>
                                        <p:tav tm="50000">
                                          <p:val>
                                            <p:strVal val="#ppt_x+.1"/>
                                          </p:val>
                                        </p:tav>
                                        <p:tav tm="100000">
                                          <p:val>
                                            <p:strVal val="#ppt_x"/>
                                          </p:val>
                                        </p:tav>
                                      </p:tavLst>
                                    </p:anim>
                                    <p:anim calcmode="lin" valueType="num">
                                      <p:cBhvr>
                                        <p:cTn id="24" dur="250" fill="hold"/>
                                        <p:tgtEl>
                                          <p:spTgt spid="36"/>
                                        </p:tgtEl>
                                        <p:attrNameLst>
                                          <p:attrName>ppt_y</p:attrName>
                                        </p:attrNameLst>
                                      </p:cBhvr>
                                      <p:tavLst>
                                        <p:tav tm="0">
                                          <p:val>
                                            <p:strVal val="#ppt_y"/>
                                          </p:val>
                                        </p:tav>
                                        <p:tav tm="100000">
                                          <p:val>
                                            <p:strVal val="#ppt_y"/>
                                          </p:val>
                                        </p:tav>
                                      </p:tavLst>
                                    </p:anim>
                                    <p:anim calcmode="lin" valueType="num">
                                      <p:cBhvr>
                                        <p:cTn id="25" dur="250" fill="hold"/>
                                        <p:tgtEl>
                                          <p:spTgt spid="36"/>
                                        </p:tgtEl>
                                        <p:attrNameLst>
                                          <p:attrName>ppt_h</p:attrName>
                                        </p:attrNameLst>
                                      </p:cBhvr>
                                      <p:tavLst>
                                        <p:tav tm="0">
                                          <p:val>
                                            <p:strVal val="#ppt_h/10"/>
                                          </p:val>
                                        </p:tav>
                                        <p:tav tm="50000">
                                          <p:val>
                                            <p:strVal val="#ppt_h+.01"/>
                                          </p:val>
                                        </p:tav>
                                        <p:tav tm="100000">
                                          <p:val>
                                            <p:strVal val="#ppt_h"/>
                                          </p:val>
                                        </p:tav>
                                      </p:tavLst>
                                    </p:anim>
                                    <p:anim calcmode="lin" valueType="num">
                                      <p:cBhvr>
                                        <p:cTn id="26" dur="250" fill="hold"/>
                                        <p:tgtEl>
                                          <p:spTgt spid="36"/>
                                        </p:tgtEl>
                                        <p:attrNameLst>
                                          <p:attrName>ppt_w</p:attrName>
                                        </p:attrNameLst>
                                      </p:cBhvr>
                                      <p:tavLst>
                                        <p:tav tm="0">
                                          <p:val>
                                            <p:strVal val="#ppt_w/10"/>
                                          </p:val>
                                        </p:tav>
                                        <p:tav tm="50000">
                                          <p:val>
                                            <p:strVal val="#ppt_w+.01"/>
                                          </p:val>
                                        </p:tav>
                                        <p:tav tm="100000">
                                          <p:val>
                                            <p:strVal val="#ppt_w"/>
                                          </p:val>
                                        </p:tav>
                                      </p:tavLst>
                                    </p:anim>
                                    <p:animEffect transition="in" filter="fade">
                                      <p:cBhvr>
                                        <p:cTn id="27" dur="250" tmFilter="0,0; .5, 1; 1, 1"/>
                                        <p:tgtEl>
                                          <p:spTgt spid="36"/>
                                        </p:tgtEl>
                                      </p:cBhvr>
                                    </p:animEffect>
                                  </p:childTnLst>
                                </p:cTn>
                              </p:par>
                              <p:par>
                                <p:cTn id="28" presetID="41" presetClass="entr" presetSubtype="0" fill="hold" grpId="0" nodeType="withEffect">
                                  <p:stCondLst>
                                    <p:cond delay="0"/>
                                  </p:stCondLst>
                                  <p:iterate type="lt">
                                    <p:tmPct val="10000"/>
                                  </p:iterate>
                                  <p:childTnLst>
                                    <p:set>
                                      <p:cBhvr>
                                        <p:cTn id="29" dur="1" fill="hold">
                                          <p:stCondLst>
                                            <p:cond delay="0"/>
                                          </p:stCondLst>
                                        </p:cTn>
                                        <p:tgtEl>
                                          <p:spTgt spid="38"/>
                                        </p:tgtEl>
                                        <p:attrNameLst>
                                          <p:attrName>style.visibility</p:attrName>
                                        </p:attrNameLst>
                                      </p:cBhvr>
                                      <p:to>
                                        <p:strVal val="visible"/>
                                      </p:to>
                                    </p:set>
                                    <p:anim calcmode="lin" valueType="num">
                                      <p:cBhvr>
                                        <p:cTn id="30" dur="150" fill="hold"/>
                                        <p:tgtEl>
                                          <p:spTgt spid="38"/>
                                        </p:tgtEl>
                                        <p:attrNameLst>
                                          <p:attrName>ppt_x</p:attrName>
                                        </p:attrNameLst>
                                      </p:cBhvr>
                                      <p:tavLst>
                                        <p:tav tm="0">
                                          <p:val>
                                            <p:strVal val="#ppt_x"/>
                                          </p:val>
                                        </p:tav>
                                        <p:tav tm="50000">
                                          <p:val>
                                            <p:strVal val="#ppt_x+.1"/>
                                          </p:val>
                                        </p:tav>
                                        <p:tav tm="100000">
                                          <p:val>
                                            <p:strVal val="#ppt_x"/>
                                          </p:val>
                                        </p:tav>
                                      </p:tavLst>
                                    </p:anim>
                                    <p:anim calcmode="lin" valueType="num">
                                      <p:cBhvr>
                                        <p:cTn id="31" dur="150" fill="hold"/>
                                        <p:tgtEl>
                                          <p:spTgt spid="38"/>
                                        </p:tgtEl>
                                        <p:attrNameLst>
                                          <p:attrName>ppt_y</p:attrName>
                                        </p:attrNameLst>
                                      </p:cBhvr>
                                      <p:tavLst>
                                        <p:tav tm="0">
                                          <p:val>
                                            <p:strVal val="#ppt_y"/>
                                          </p:val>
                                        </p:tav>
                                        <p:tav tm="100000">
                                          <p:val>
                                            <p:strVal val="#ppt_y"/>
                                          </p:val>
                                        </p:tav>
                                      </p:tavLst>
                                    </p:anim>
                                    <p:anim calcmode="lin" valueType="num">
                                      <p:cBhvr>
                                        <p:cTn id="32" dur="150" fill="hold"/>
                                        <p:tgtEl>
                                          <p:spTgt spid="38"/>
                                        </p:tgtEl>
                                        <p:attrNameLst>
                                          <p:attrName>ppt_h</p:attrName>
                                        </p:attrNameLst>
                                      </p:cBhvr>
                                      <p:tavLst>
                                        <p:tav tm="0">
                                          <p:val>
                                            <p:strVal val="#ppt_h/10"/>
                                          </p:val>
                                        </p:tav>
                                        <p:tav tm="50000">
                                          <p:val>
                                            <p:strVal val="#ppt_h+.01"/>
                                          </p:val>
                                        </p:tav>
                                        <p:tav tm="100000">
                                          <p:val>
                                            <p:strVal val="#ppt_h"/>
                                          </p:val>
                                        </p:tav>
                                      </p:tavLst>
                                    </p:anim>
                                    <p:anim calcmode="lin" valueType="num">
                                      <p:cBhvr>
                                        <p:cTn id="33" dur="150" fill="hold"/>
                                        <p:tgtEl>
                                          <p:spTgt spid="38"/>
                                        </p:tgtEl>
                                        <p:attrNameLst>
                                          <p:attrName>ppt_w</p:attrName>
                                        </p:attrNameLst>
                                      </p:cBhvr>
                                      <p:tavLst>
                                        <p:tav tm="0">
                                          <p:val>
                                            <p:strVal val="#ppt_w/10"/>
                                          </p:val>
                                        </p:tav>
                                        <p:tav tm="50000">
                                          <p:val>
                                            <p:strVal val="#ppt_w+.01"/>
                                          </p:val>
                                        </p:tav>
                                        <p:tav tm="100000">
                                          <p:val>
                                            <p:strVal val="#ppt_w"/>
                                          </p:val>
                                        </p:tav>
                                      </p:tavLst>
                                    </p:anim>
                                    <p:animEffect transition="in" filter="fade">
                                      <p:cBhvr>
                                        <p:cTn id="34" dur="150" tmFilter="0,0; .5, 1; 1, 1"/>
                                        <p:tgtEl>
                                          <p:spTgt spid="38"/>
                                        </p:tgtEl>
                                      </p:cBhvr>
                                    </p:animEffect>
                                  </p:childTnLst>
                                </p:cTn>
                              </p:par>
                              <p:par>
                                <p:cTn id="35" presetID="41" presetClass="entr" presetSubtype="0" fill="hold" grpId="0" nodeType="withEffect">
                                  <p:stCondLst>
                                    <p:cond delay="0"/>
                                  </p:stCondLst>
                                  <p:iterate type="lt">
                                    <p:tmPct val="10000"/>
                                  </p:iterate>
                                  <p:childTnLst>
                                    <p:set>
                                      <p:cBhvr>
                                        <p:cTn id="36" dur="1" fill="hold">
                                          <p:stCondLst>
                                            <p:cond delay="0"/>
                                          </p:stCondLst>
                                        </p:cTn>
                                        <p:tgtEl>
                                          <p:spTgt spid="39"/>
                                        </p:tgtEl>
                                        <p:attrNameLst>
                                          <p:attrName>style.visibility</p:attrName>
                                        </p:attrNameLst>
                                      </p:cBhvr>
                                      <p:to>
                                        <p:strVal val="visible"/>
                                      </p:to>
                                    </p:set>
                                    <p:anim calcmode="lin" valueType="num">
                                      <p:cBhvr>
                                        <p:cTn id="37" dur="150" fill="hold"/>
                                        <p:tgtEl>
                                          <p:spTgt spid="39"/>
                                        </p:tgtEl>
                                        <p:attrNameLst>
                                          <p:attrName>ppt_x</p:attrName>
                                        </p:attrNameLst>
                                      </p:cBhvr>
                                      <p:tavLst>
                                        <p:tav tm="0">
                                          <p:val>
                                            <p:strVal val="#ppt_x"/>
                                          </p:val>
                                        </p:tav>
                                        <p:tav tm="50000">
                                          <p:val>
                                            <p:strVal val="#ppt_x+.1"/>
                                          </p:val>
                                        </p:tav>
                                        <p:tav tm="100000">
                                          <p:val>
                                            <p:strVal val="#ppt_x"/>
                                          </p:val>
                                        </p:tav>
                                      </p:tavLst>
                                    </p:anim>
                                    <p:anim calcmode="lin" valueType="num">
                                      <p:cBhvr>
                                        <p:cTn id="38" dur="150" fill="hold"/>
                                        <p:tgtEl>
                                          <p:spTgt spid="39"/>
                                        </p:tgtEl>
                                        <p:attrNameLst>
                                          <p:attrName>ppt_y</p:attrName>
                                        </p:attrNameLst>
                                      </p:cBhvr>
                                      <p:tavLst>
                                        <p:tav tm="0">
                                          <p:val>
                                            <p:strVal val="#ppt_y"/>
                                          </p:val>
                                        </p:tav>
                                        <p:tav tm="100000">
                                          <p:val>
                                            <p:strVal val="#ppt_y"/>
                                          </p:val>
                                        </p:tav>
                                      </p:tavLst>
                                    </p:anim>
                                    <p:anim calcmode="lin" valueType="num">
                                      <p:cBhvr>
                                        <p:cTn id="39" dur="150" fill="hold"/>
                                        <p:tgtEl>
                                          <p:spTgt spid="39"/>
                                        </p:tgtEl>
                                        <p:attrNameLst>
                                          <p:attrName>ppt_h</p:attrName>
                                        </p:attrNameLst>
                                      </p:cBhvr>
                                      <p:tavLst>
                                        <p:tav tm="0">
                                          <p:val>
                                            <p:strVal val="#ppt_h/10"/>
                                          </p:val>
                                        </p:tav>
                                        <p:tav tm="50000">
                                          <p:val>
                                            <p:strVal val="#ppt_h+.01"/>
                                          </p:val>
                                        </p:tav>
                                        <p:tav tm="100000">
                                          <p:val>
                                            <p:strVal val="#ppt_h"/>
                                          </p:val>
                                        </p:tav>
                                      </p:tavLst>
                                    </p:anim>
                                    <p:anim calcmode="lin" valueType="num">
                                      <p:cBhvr>
                                        <p:cTn id="40" dur="150" fill="hold"/>
                                        <p:tgtEl>
                                          <p:spTgt spid="39"/>
                                        </p:tgtEl>
                                        <p:attrNameLst>
                                          <p:attrName>ppt_w</p:attrName>
                                        </p:attrNameLst>
                                      </p:cBhvr>
                                      <p:tavLst>
                                        <p:tav tm="0">
                                          <p:val>
                                            <p:strVal val="#ppt_w/10"/>
                                          </p:val>
                                        </p:tav>
                                        <p:tav tm="50000">
                                          <p:val>
                                            <p:strVal val="#ppt_w+.01"/>
                                          </p:val>
                                        </p:tav>
                                        <p:tav tm="100000">
                                          <p:val>
                                            <p:strVal val="#ppt_w"/>
                                          </p:val>
                                        </p:tav>
                                      </p:tavLst>
                                    </p:anim>
                                    <p:animEffect transition="in" filter="fade">
                                      <p:cBhvr>
                                        <p:cTn id="41" dur="150" tmFilter="0,0; .5, 1; 1, 1"/>
                                        <p:tgtEl>
                                          <p:spTgt spid="39"/>
                                        </p:tgtEl>
                                      </p:cBhvr>
                                    </p:animEffect>
                                  </p:childTnLst>
                                </p:cTn>
                              </p:par>
                              <p:par>
                                <p:cTn id="42" presetID="41" presetClass="entr" presetSubtype="0" fill="hold" grpId="0" nodeType="withEffect">
                                  <p:stCondLst>
                                    <p:cond delay="0"/>
                                  </p:stCondLst>
                                  <p:iterate type="lt">
                                    <p:tmPct val="10000"/>
                                  </p:iterate>
                                  <p:childTnLst>
                                    <p:set>
                                      <p:cBhvr>
                                        <p:cTn id="43" dur="1" fill="hold">
                                          <p:stCondLst>
                                            <p:cond delay="0"/>
                                          </p:stCondLst>
                                        </p:cTn>
                                        <p:tgtEl>
                                          <p:spTgt spid="42"/>
                                        </p:tgtEl>
                                        <p:attrNameLst>
                                          <p:attrName>style.visibility</p:attrName>
                                        </p:attrNameLst>
                                      </p:cBhvr>
                                      <p:to>
                                        <p:strVal val="visible"/>
                                      </p:to>
                                    </p:set>
                                    <p:anim calcmode="lin" valueType="num">
                                      <p:cBhvr>
                                        <p:cTn id="44" dur="150" fill="hold"/>
                                        <p:tgtEl>
                                          <p:spTgt spid="42"/>
                                        </p:tgtEl>
                                        <p:attrNameLst>
                                          <p:attrName>ppt_x</p:attrName>
                                        </p:attrNameLst>
                                      </p:cBhvr>
                                      <p:tavLst>
                                        <p:tav tm="0">
                                          <p:val>
                                            <p:strVal val="#ppt_x"/>
                                          </p:val>
                                        </p:tav>
                                        <p:tav tm="50000">
                                          <p:val>
                                            <p:strVal val="#ppt_x+.1"/>
                                          </p:val>
                                        </p:tav>
                                        <p:tav tm="100000">
                                          <p:val>
                                            <p:strVal val="#ppt_x"/>
                                          </p:val>
                                        </p:tav>
                                      </p:tavLst>
                                    </p:anim>
                                    <p:anim calcmode="lin" valueType="num">
                                      <p:cBhvr>
                                        <p:cTn id="45" dur="150" fill="hold"/>
                                        <p:tgtEl>
                                          <p:spTgt spid="42"/>
                                        </p:tgtEl>
                                        <p:attrNameLst>
                                          <p:attrName>ppt_y</p:attrName>
                                        </p:attrNameLst>
                                      </p:cBhvr>
                                      <p:tavLst>
                                        <p:tav tm="0">
                                          <p:val>
                                            <p:strVal val="#ppt_y"/>
                                          </p:val>
                                        </p:tav>
                                        <p:tav tm="100000">
                                          <p:val>
                                            <p:strVal val="#ppt_y"/>
                                          </p:val>
                                        </p:tav>
                                      </p:tavLst>
                                    </p:anim>
                                    <p:anim calcmode="lin" valueType="num">
                                      <p:cBhvr>
                                        <p:cTn id="46" dur="150" fill="hold"/>
                                        <p:tgtEl>
                                          <p:spTgt spid="42"/>
                                        </p:tgtEl>
                                        <p:attrNameLst>
                                          <p:attrName>ppt_h</p:attrName>
                                        </p:attrNameLst>
                                      </p:cBhvr>
                                      <p:tavLst>
                                        <p:tav tm="0">
                                          <p:val>
                                            <p:strVal val="#ppt_h/10"/>
                                          </p:val>
                                        </p:tav>
                                        <p:tav tm="50000">
                                          <p:val>
                                            <p:strVal val="#ppt_h+.01"/>
                                          </p:val>
                                        </p:tav>
                                        <p:tav tm="100000">
                                          <p:val>
                                            <p:strVal val="#ppt_h"/>
                                          </p:val>
                                        </p:tav>
                                      </p:tavLst>
                                    </p:anim>
                                    <p:anim calcmode="lin" valueType="num">
                                      <p:cBhvr>
                                        <p:cTn id="47" dur="150" fill="hold"/>
                                        <p:tgtEl>
                                          <p:spTgt spid="42"/>
                                        </p:tgtEl>
                                        <p:attrNameLst>
                                          <p:attrName>ppt_w</p:attrName>
                                        </p:attrNameLst>
                                      </p:cBhvr>
                                      <p:tavLst>
                                        <p:tav tm="0">
                                          <p:val>
                                            <p:strVal val="#ppt_w/10"/>
                                          </p:val>
                                        </p:tav>
                                        <p:tav tm="50000">
                                          <p:val>
                                            <p:strVal val="#ppt_w+.01"/>
                                          </p:val>
                                        </p:tav>
                                        <p:tav tm="100000">
                                          <p:val>
                                            <p:strVal val="#ppt_w"/>
                                          </p:val>
                                        </p:tav>
                                      </p:tavLst>
                                    </p:anim>
                                    <p:animEffect transition="in" filter="fade">
                                      <p:cBhvr>
                                        <p:cTn id="48" dur="150" tmFilter="0,0; .5, 1; 1, 1"/>
                                        <p:tgtEl>
                                          <p:spTgt spid="42"/>
                                        </p:tgtEl>
                                      </p:cBhvr>
                                    </p:animEffect>
                                  </p:childTnLst>
                                </p:cTn>
                              </p:par>
                              <p:par>
                                <p:cTn id="49" presetID="41" presetClass="entr" presetSubtype="0" fill="hold" grpId="0" nodeType="withEffect">
                                  <p:stCondLst>
                                    <p:cond delay="0"/>
                                  </p:stCondLst>
                                  <p:iterate type="lt">
                                    <p:tmPct val="10000"/>
                                  </p:iterate>
                                  <p:childTnLst>
                                    <p:set>
                                      <p:cBhvr>
                                        <p:cTn id="50" dur="1" fill="hold">
                                          <p:stCondLst>
                                            <p:cond delay="0"/>
                                          </p:stCondLst>
                                        </p:cTn>
                                        <p:tgtEl>
                                          <p:spTgt spid="44"/>
                                        </p:tgtEl>
                                        <p:attrNameLst>
                                          <p:attrName>style.visibility</p:attrName>
                                        </p:attrNameLst>
                                      </p:cBhvr>
                                      <p:to>
                                        <p:strVal val="visible"/>
                                      </p:to>
                                    </p:set>
                                    <p:anim calcmode="lin" valueType="num">
                                      <p:cBhvr>
                                        <p:cTn id="51" dur="150" fill="hold"/>
                                        <p:tgtEl>
                                          <p:spTgt spid="44"/>
                                        </p:tgtEl>
                                        <p:attrNameLst>
                                          <p:attrName>ppt_x</p:attrName>
                                        </p:attrNameLst>
                                      </p:cBhvr>
                                      <p:tavLst>
                                        <p:tav tm="0">
                                          <p:val>
                                            <p:strVal val="#ppt_x"/>
                                          </p:val>
                                        </p:tav>
                                        <p:tav tm="50000">
                                          <p:val>
                                            <p:strVal val="#ppt_x+.1"/>
                                          </p:val>
                                        </p:tav>
                                        <p:tav tm="100000">
                                          <p:val>
                                            <p:strVal val="#ppt_x"/>
                                          </p:val>
                                        </p:tav>
                                      </p:tavLst>
                                    </p:anim>
                                    <p:anim calcmode="lin" valueType="num">
                                      <p:cBhvr>
                                        <p:cTn id="52" dur="150" fill="hold"/>
                                        <p:tgtEl>
                                          <p:spTgt spid="44"/>
                                        </p:tgtEl>
                                        <p:attrNameLst>
                                          <p:attrName>ppt_y</p:attrName>
                                        </p:attrNameLst>
                                      </p:cBhvr>
                                      <p:tavLst>
                                        <p:tav tm="0">
                                          <p:val>
                                            <p:strVal val="#ppt_y"/>
                                          </p:val>
                                        </p:tav>
                                        <p:tav tm="100000">
                                          <p:val>
                                            <p:strVal val="#ppt_y"/>
                                          </p:val>
                                        </p:tav>
                                      </p:tavLst>
                                    </p:anim>
                                    <p:anim calcmode="lin" valueType="num">
                                      <p:cBhvr>
                                        <p:cTn id="53" dur="150" fill="hold"/>
                                        <p:tgtEl>
                                          <p:spTgt spid="44"/>
                                        </p:tgtEl>
                                        <p:attrNameLst>
                                          <p:attrName>ppt_h</p:attrName>
                                        </p:attrNameLst>
                                      </p:cBhvr>
                                      <p:tavLst>
                                        <p:tav tm="0">
                                          <p:val>
                                            <p:strVal val="#ppt_h/10"/>
                                          </p:val>
                                        </p:tav>
                                        <p:tav tm="50000">
                                          <p:val>
                                            <p:strVal val="#ppt_h+.01"/>
                                          </p:val>
                                        </p:tav>
                                        <p:tav tm="100000">
                                          <p:val>
                                            <p:strVal val="#ppt_h"/>
                                          </p:val>
                                        </p:tav>
                                      </p:tavLst>
                                    </p:anim>
                                    <p:anim calcmode="lin" valueType="num">
                                      <p:cBhvr>
                                        <p:cTn id="54" dur="150" fill="hold"/>
                                        <p:tgtEl>
                                          <p:spTgt spid="44"/>
                                        </p:tgtEl>
                                        <p:attrNameLst>
                                          <p:attrName>ppt_w</p:attrName>
                                        </p:attrNameLst>
                                      </p:cBhvr>
                                      <p:tavLst>
                                        <p:tav tm="0">
                                          <p:val>
                                            <p:strVal val="#ppt_w/10"/>
                                          </p:val>
                                        </p:tav>
                                        <p:tav tm="50000">
                                          <p:val>
                                            <p:strVal val="#ppt_w+.01"/>
                                          </p:val>
                                        </p:tav>
                                        <p:tav tm="100000">
                                          <p:val>
                                            <p:strVal val="#ppt_w"/>
                                          </p:val>
                                        </p:tav>
                                      </p:tavLst>
                                    </p:anim>
                                    <p:animEffect transition="in" filter="fade">
                                      <p:cBhvr>
                                        <p:cTn id="55" dur="150" tmFilter="0,0; .5, 1; 1, 1"/>
                                        <p:tgtEl>
                                          <p:spTgt spid="44"/>
                                        </p:tgtEl>
                                      </p:cBhvr>
                                    </p:animEffect>
                                  </p:childTnLst>
                                </p:cTn>
                              </p:par>
                            </p:childTnLst>
                          </p:cTn>
                        </p:par>
                        <p:par>
                          <p:cTn id="56" fill="hold">
                            <p:stCondLst>
                              <p:cond delay="1200"/>
                            </p:stCondLst>
                            <p:childTnLst>
                              <p:par>
                                <p:cTn id="57" presetID="41" presetClass="entr" presetSubtype="0" fill="hold" grpId="0" nodeType="afterEffect">
                                  <p:stCondLst>
                                    <p:cond delay="0"/>
                                  </p:stCondLst>
                                  <p:iterate type="lt">
                                    <p:tmPct val="10000"/>
                                  </p:iterate>
                                  <p:childTnLst>
                                    <p:set>
                                      <p:cBhvr>
                                        <p:cTn id="58" dur="1" fill="hold">
                                          <p:stCondLst>
                                            <p:cond delay="0"/>
                                          </p:stCondLst>
                                        </p:cTn>
                                        <p:tgtEl>
                                          <p:spTgt spid="37"/>
                                        </p:tgtEl>
                                        <p:attrNameLst>
                                          <p:attrName>style.visibility</p:attrName>
                                        </p:attrNameLst>
                                      </p:cBhvr>
                                      <p:to>
                                        <p:strVal val="visible"/>
                                      </p:to>
                                    </p:set>
                                    <p:anim calcmode="lin" valueType="num">
                                      <p:cBhvr>
                                        <p:cTn id="59" dur="150" fill="hold"/>
                                        <p:tgtEl>
                                          <p:spTgt spid="37"/>
                                        </p:tgtEl>
                                        <p:attrNameLst>
                                          <p:attrName>ppt_x</p:attrName>
                                        </p:attrNameLst>
                                      </p:cBhvr>
                                      <p:tavLst>
                                        <p:tav tm="0">
                                          <p:val>
                                            <p:strVal val="#ppt_x"/>
                                          </p:val>
                                        </p:tav>
                                        <p:tav tm="50000">
                                          <p:val>
                                            <p:strVal val="#ppt_x+.1"/>
                                          </p:val>
                                        </p:tav>
                                        <p:tav tm="100000">
                                          <p:val>
                                            <p:strVal val="#ppt_x"/>
                                          </p:val>
                                        </p:tav>
                                      </p:tavLst>
                                    </p:anim>
                                    <p:anim calcmode="lin" valueType="num">
                                      <p:cBhvr>
                                        <p:cTn id="60" dur="150" fill="hold"/>
                                        <p:tgtEl>
                                          <p:spTgt spid="37"/>
                                        </p:tgtEl>
                                        <p:attrNameLst>
                                          <p:attrName>ppt_y</p:attrName>
                                        </p:attrNameLst>
                                      </p:cBhvr>
                                      <p:tavLst>
                                        <p:tav tm="0">
                                          <p:val>
                                            <p:strVal val="#ppt_y"/>
                                          </p:val>
                                        </p:tav>
                                        <p:tav tm="100000">
                                          <p:val>
                                            <p:strVal val="#ppt_y"/>
                                          </p:val>
                                        </p:tav>
                                      </p:tavLst>
                                    </p:anim>
                                    <p:anim calcmode="lin" valueType="num">
                                      <p:cBhvr>
                                        <p:cTn id="61" dur="150" fill="hold"/>
                                        <p:tgtEl>
                                          <p:spTgt spid="37"/>
                                        </p:tgtEl>
                                        <p:attrNameLst>
                                          <p:attrName>ppt_h</p:attrName>
                                        </p:attrNameLst>
                                      </p:cBhvr>
                                      <p:tavLst>
                                        <p:tav tm="0">
                                          <p:val>
                                            <p:strVal val="#ppt_h/10"/>
                                          </p:val>
                                        </p:tav>
                                        <p:tav tm="50000">
                                          <p:val>
                                            <p:strVal val="#ppt_h+.01"/>
                                          </p:val>
                                        </p:tav>
                                        <p:tav tm="100000">
                                          <p:val>
                                            <p:strVal val="#ppt_h"/>
                                          </p:val>
                                        </p:tav>
                                      </p:tavLst>
                                    </p:anim>
                                    <p:anim calcmode="lin" valueType="num">
                                      <p:cBhvr>
                                        <p:cTn id="62" dur="150" fill="hold"/>
                                        <p:tgtEl>
                                          <p:spTgt spid="37"/>
                                        </p:tgtEl>
                                        <p:attrNameLst>
                                          <p:attrName>ppt_w</p:attrName>
                                        </p:attrNameLst>
                                      </p:cBhvr>
                                      <p:tavLst>
                                        <p:tav tm="0">
                                          <p:val>
                                            <p:strVal val="#ppt_w/10"/>
                                          </p:val>
                                        </p:tav>
                                        <p:tav tm="50000">
                                          <p:val>
                                            <p:strVal val="#ppt_w+.01"/>
                                          </p:val>
                                        </p:tav>
                                        <p:tav tm="100000">
                                          <p:val>
                                            <p:strVal val="#ppt_w"/>
                                          </p:val>
                                        </p:tav>
                                      </p:tavLst>
                                    </p:anim>
                                    <p:animEffect transition="in" filter="fade">
                                      <p:cBhvr>
                                        <p:cTn id="63" dur="150" tmFilter="0,0; .5, 1; 1, 1"/>
                                        <p:tgtEl>
                                          <p:spTgt spid="37"/>
                                        </p:tgtEl>
                                      </p:cBhvr>
                                    </p:animEffect>
                                  </p:childTnLst>
                                </p:cTn>
                              </p:par>
                            </p:childTnLst>
                          </p:cTn>
                        </p:par>
                        <p:par>
                          <p:cTn id="64" fill="hold">
                            <p:stCondLst>
                              <p:cond delay="2415"/>
                            </p:stCondLst>
                            <p:childTnLst>
                              <p:par>
                                <p:cTn id="65" presetID="41" presetClass="entr" presetSubtype="0" fill="hold" grpId="0" nodeType="afterEffect">
                                  <p:stCondLst>
                                    <p:cond delay="0"/>
                                  </p:stCondLst>
                                  <p:iterate type="lt">
                                    <p:tmPct val="10000"/>
                                  </p:iterate>
                                  <p:childTnLst>
                                    <p:set>
                                      <p:cBhvr>
                                        <p:cTn id="66" dur="1" fill="hold">
                                          <p:stCondLst>
                                            <p:cond delay="0"/>
                                          </p:stCondLst>
                                        </p:cTn>
                                        <p:tgtEl>
                                          <p:spTgt spid="47"/>
                                        </p:tgtEl>
                                        <p:attrNameLst>
                                          <p:attrName>style.visibility</p:attrName>
                                        </p:attrNameLst>
                                      </p:cBhvr>
                                      <p:to>
                                        <p:strVal val="visible"/>
                                      </p:to>
                                    </p:set>
                                    <p:anim calcmode="lin" valueType="num">
                                      <p:cBhvr>
                                        <p:cTn id="67" dur="150" fill="hold"/>
                                        <p:tgtEl>
                                          <p:spTgt spid="47"/>
                                        </p:tgtEl>
                                        <p:attrNameLst>
                                          <p:attrName>ppt_x</p:attrName>
                                        </p:attrNameLst>
                                      </p:cBhvr>
                                      <p:tavLst>
                                        <p:tav tm="0">
                                          <p:val>
                                            <p:strVal val="#ppt_x"/>
                                          </p:val>
                                        </p:tav>
                                        <p:tav tm="50000">
                                          <p:val>
                                            <p:strVal val="#ppt_x+.1"/>
                                          </p:val>
                                        </p:tav>
                                        <p:tav tm="100000">
                                          <p:val>
                                            <p:strVal val="#ppt_x"/>
                                          </p:val>
                                        </p:tav>
                                      </p:tavLst>
                                    </p:anim>
                                    <p:anim calcmode="lin" valueType="num">
                                      <p:cBhvr>
                                        <p:cTn id="68" dur="150" fill="hold"/>
                                        <p:tgtEl>
                                          <p:spTgt spid="47"/>
                                        </p:tgtEl>
                                        <p:attrNameLst>
                                          <p:attrName>ppt_y</p:attrName>
                                        </p:attrNameLst>
                                      </p:cBhvr>
                                      <p:tavLst>
                                        <p:tav tm="0">
                                          <p:val>
                                            <p:strVal val="#ppt_y"/>
                                          </p:val>
                                        </p:tav>
                                        <p:tav tm="100000">
                                          <p:val>
                                            <p:strVal val="#ppt_y"/>
                                          </p:val>
                                        </p:tav>
                                      </p:tavLst>
                                    </p:anim>
                                    <p:anim calcmode="lin" valueType="num">
                                      <p:cBhvr>
                                        <p:cTn id="69" dur="150" fill="hold"/>
                                        <p:tgtEl>
                                          <p:spTgt spid="47"/>
                                        </p:tgtEl>
                                        <p:attrNameLst>
                                          <p:attrName>ppt_h</p:attrName>
                                        </p:attrNameLst>
                                      </p:cBhvr>
                                      <p:tavLst>
                                        <p:tav tm="0">
                                          <p:val>
                                            <p:strVal val="#ppt_h/10"/>
                                          </p:val>
                                        </p:tav>
                                        <p:tav tm="50000">
                                          <p:val>
                                            <p:strVal val="#ppt_h+.01"/>
                                          </p:val>
                                        </p:tav>
                                        <p:tav tm="100000">
                                          <p:val>
                                            <p:strVal val="#ppt_h"/>
                                          </p:val>
                                        </p:tav>
                                      </p:tavLst>
                                    </p:anim>
                                    <p:anim calcmode="lin" valueType="num">
                                      <p:cBhvr>
                                        <p:cTn id="70" dur="150" fill="hold"/>
                                        <p:tgtEl>
                                          <p:spTgt spid="47"/>
                                        </p:tgtEl>
                                        <p:attrNameLst>
                                          <p:attrName>ppt_w</p:attrName>
                                        </p:attrNameLst>
                                      </p:cBhvr>
                                      <p:tavLst>
                                        <p:tav tm="0">
                                          <p:val>
                                            <p:strVal val="#ppt_w/10"/>
                                          </p:val>
                                        </p:tav>
                                        <p:tav tm="50000">
                                          <p:val>
                                            <p:strVal val="#ppt_w+.01"/>
                                          </p:val>
                                        </p:tav>
                                        <p:tav tm="100000">
                                          <p:val>
                                            <p:strVal val="#ppt_w"/>
                                          </p:val>
                                        </p:tav>
                                      </p:tavLst>
                                    </p:anim>
                                    <p:animEffect transition="in" filter="fade">
                                      <p:cBhvr>
                                        <p:cTn id="71" dur="150" tmFilter="0,0; .5, 1; 1, 1"/>
                                        <p:tgtEl>
                                          <p:spTgt spid="47"/>
                                        </p:tgtEl>
                                      </p:cBhvr>
                                    </p:animEffect>
                                  </p:childTnLst>
                                </p:cTn>
                              </p:par>
                            </p:childTnLst>
                          </p:cTn>
                        </p:par>
                        <p:par>
                          <p:cTn id="72" fill="hold">
                            <p:stCondLst>
                              <p:cond delay="3525"/>
                            </p:stCondLst>
                            <p:childTnLst>
                              <p:par>
                                <p:cTn id="73" presetID="41" presetClass="entr" presetSubtype="0" fill="hold" grpId="0" nodeType="afterEffect">
                                  <p:stCondLst>
                                    <p:cond delay="0"/>
                                  </p:stCondLst>
                                  <p:iterate type="lt">
                                    <p:tmPct val="10000"/>
                                  </p:iterate>
                                  <p:childTnLst>
                                    <p:set>
                                      <p:cBhvr>
                                        <p:cTn id="74" dur="1" fill="hold">
                                          <p:stCondLst>
                                            <p:cond delay="0"/>
                                          </p:stCondLst>
                                        </p:cTn>
                                        <p:tgtEl>
                                          <p:spTgt spid="56"/>
                                        </p:tgtEl>
                                        <p:attrNameLst>
                                          <p:attrName>style.visibility</p:attrName>
                                        </p:attrNameLst>
                                      </p:cBhvr>
                                      <p:to>
                                        <p:strVal val="visible"/>
                                      </p:to>
                                    </p:set>
                                    <p:anim calcmode="lin" valueType="num">
                                      <p:cBhvr>
                                        <p:cTn id="75" dur="150" fill="hold"/>
                                        <p:tgtEl>
                                          <p:spTgt spid="56"/>
                                        </p:tgtEl>
                                        <p:attrNameLst>
                                          <p:attrName>ppt_x</p:attrName>
                                        </p:attrNameLst>
                                      </p:cBhvr>
                                      <p:tavLst>
                                        <p:tav tm="0">
                                          <p:val>
                                            <p:strVal val="#ppt_x"/>
                                          </p:val>
                                        </p:tav>
                                        <p:tav tm="50000">
                                          <p:val>
                                            <p:strVal val="#ppt_x+.1"/>
                                          </p:val>
                                        </p:tav>
                                        <p:tav tm="100000">
                                          <p:val>
                                            <p:strVal val="#ppt_x"/>
                                          </p:val>
                                        </p:tav>
                                      </p:tavLst>
                                    </p:anim>
                                    <p:anim calcmode="lin" valueType="num">
                                      <p:cBhvr>
                                        <p:cTn id="76" dur="150" fill="hold"/>
                                        <p:tgtEl>
                                          <p:spTgt spid="56"/>
                                        </p:tgtEl>
                                        <p:attrNameLst>
                                          <p:attrName>ppt_y</p:attrName>
                                        </p:attrNameLst>
                                      </p:cBhvr>
                                      <p:tavLst>
                                        <p:tav tm="0">
                                          <p:val>
                                            <p:strVal val="#ppt_y"/>
                                          </p:val>
                                        </p:tav>
                                        <p:tav tm="100000">
                                          <p:val>
                                            <p:strVal val="#ppt_y"/>
                                          </p:val>
                                        </p:tav>
                                      </p:tavLst>
                                    </p:anim>
                                    <p:anim calcmode="lin" valueType="num">
                                      <p:cBhvr>
                                        <p:cTn id="77" dur="150" fill="hold"/>
                                        <p:tgtEl>
                                          <p:spTgt spid="56"/>
                                        </p:tgtEl>
                                        <p:attrNameLst>
                                          <p:attrName>ppt_h</p:attrName>
                                        </p:attrNameLst>
                                      </p:cBhvr>
                                      <p:tavLst>
                                        <p:tav tm="0">
                                          <p:val>
                                            <p:strVal val="#ppt_h/10"/>
                                          </p:val>
                                        </p:tav>
                                        <p:tav tm="50000">
                                          <p:val>
                                            <p:strVal val="#ppt_h+.01"/>
                                          </p:val>
                                        </p:tav>
                                        <p:tav tm="100000">
                                          <p:val>
                                            <p:strVal val="#ppt_h"/>
                                          </p:val>
                                        </p:tav>
                                      </p:tavLst>
                                    </p:anim>
                                    <p:anim calcmode="lin" valueType="num">
                                      <p:cBhvr>
                                        <p:cTn id="78" dur="150" fill="hold"/>
                                        <p:tgtEl>
                                          <p:spTgt spid="56"/>
                                        </p:tgtEl>
                                        <p:attrNameLst>
                                          <p:attrName>ppt_w</p:attrName>
                                        </p:attrNameLst>
                                      </p:cBhvr>
                                      <p:tavLst>
                                        <p:tav tm="0">
                                          <p:val>
                                            <p:strVal val="#ppt_w/10"/>
                                          </p:val>
                                        </p:tav>
                                        <p:tav tm="50000">
                                          <p:val>
                                            <p:strVal val="#ppt_w+.01"/>
                                          </p:val>
                                        </p:tav>
                                        <p:tav tm="100000">
                                          <p:val>
                                            <p:strVal val="#ppt_w"/>
                                          </p:val>
                                        </p:tav>
                                      </p:tavLst>
                                    </p:anim>
                                    <p:animEffect transition="in" filter="fade">
                                      <p:cBhvr>
                                        <p:cTn id="79" dur="150" tmFilter="0,0; .5, 1; 1, 1"/>
                                        <p:tgtEl>
                                          <p:spTgt spid="56"/>
                                        </p:tgtEl>
                                      </p:cBhvr>
                                    </p:animEffect>
                                  </p:childTnLst>
                                </p:cTn>
                              </p:par>
                            </p:childTnLst>
                          </p:cTn>
                        </p:par>
                        <p:par>
                          <p:cTn id="80" fill="hold">
                            <p:stCondLst>
                              <p:cond delay="4410"/>
                            </p:stCondLst>
                            <p:childTnLst>
                              <p:par>
                                <p:cTn id="81" presetID="41" presetClass="entr" presetSubtype="0" fill="hold" grpId="0" nodeType="afterEffect">
                                  <p:stCondLst>
                                    <p:cond delay="0"/>
                                  </p:stCondLst>
                                  <p:iterate type="lt">
                                    <p:tmPct val="10000"/>
                                  </p:iterate>
                                  <p:childTnLst>
                                    <p:set>
                                      <p:cBhvr>
                                        <p:cTn id="82" dur="1" fill="hold">
                                          <p:stCondLst>
                                            <p:cond delay="0"/>
                                          </p:stCondLst>
                                        </p:cTn>
                                        <p:tgtEl>
                                          <p:spTgt spid="57"/>
                                        </p:tgtEl>
                                        <p:attrNameLst>
                                          <p:attrName>style.visibility</p:attrName>
                                        </p:attrNameLst>
                                      </p:cBhvr>
                                      <p:to>
                                        <p:strVal val="visible"/>
                                      </p:to>
                                    </p:set>
                                    <p:anim calcmode="lin" valueType="num">
                                      <p:cBhvr>
                                        <p:cTn id="83" dur="150" fill="hold"/>
                                        <p:tgtEl>
                                          <p:spTgt spid="57"/>
                                        </p:tgtEl>
                                        <p:attrNameLst>
                                          <p:attrName>ppt_x</p:attrName>
                                        </p:attrNameLst>
                                      </p:cBhvr>
                                      <p:tavLst>
                                        <p:tav tm="0">
                                          <p:val>
                                            <p:strVal val="#ppt_x"/>
                                          </p:val>
                                        </p:tav>
                                        <p:tav tm="50000">
                                          <p:val>
                                            <p:strVal val="#ppt_x+.1"/>
                                          </p:val>
                                        </p:tav>
                                        <p:tav tm="100000">
                                          <p:val>
                                            <p:strVal val="#ppt_x"/>
                                          </p:val>
                                        </p:tav>
                                      </p:tavLst>
                                    </p:anim>
                                    <p:anim calcmode="lin" valueType="num">
                                      <p:cBhvr>
                                        <p:cTn id="84" dur="150" fill="hold"/>
                                        <p:tgtEl>
                                          <p:spTgt spid="57"/>
                                        </p:tgtEl>
                                        <p:attrNameLst>
                                          <p:attrName>ppt_y</p:attrName>
                                        </p:attrNameLst>
                                      </p:cBhvr>
                                      <p:tavLst>
                                        <p:tav tm="0">
                                          <p:val>
                                            <p:strVal val="#ppt_y"/>
                                          </p:val>
                                        </p:tav>
                                        <p:tav tm="100000">
                                          <p:val>
                                            <p:strVal val="#ppt_y"/>
                                          </p:val>
                                        </p:tav>
                                      </p:tavLst>
                                    </p:anim>
                                    <p:anim calcmode="lin" valueType="num">
                                      <p:cBhvr>
                                        <p:cTn id="85" dur="150" fill="hold"/>
                                        <p:tgtEl>
                                          <p:spTgt spid="57"/>
                                        </p:tgtEl>
                                        <p:attrNameLst>
                                          <p:attrName>ppt_h</p:attrName>
                                        </p:attrNameLst>
                                      </p:cBhvr>
                                      <p:tavLst>
                                        <p:tav tm="0">
                                          <p:val>
                                            <p:strVal val="#ppt_h/10"/>
                                          </p:val>
                                        </p:tav>
                                        <p:tav tm="50000">
                                          <p:val>
                                            <p:strVal val="#ppt_h+.01"/>
                                          </p:val>
                                        </p:tav>
                                        <p:tav tm="100000">
                                          <p:val>
                                            <p:strVal val="#ppt_h"/>
                                          </p:val>
                                        </p:tav>
                                      </p:tavLst>
                                    </p:anim>
                                    <p:anim calcmode="lin" valueType="num">
                                      <p:cBhvr>
                                        <p:cTn id="86" dur="150" fill="hold"/>
                                        <p:tgtEl>
                                          <p:spTgt spid="57"/>
                                        </p:tgtEl>
                                        <p:attrNameLst>
                                          <p:attrName>ppt_w</p:attrName>
                                        </p:attrNameLst>
                                      </p:cBhvr>
                                      <p:tavLst>
                                        <p:tav tm="0">
                                          <p:val>
                                            <p:strVal val="#ppt_w/10"/>
                                          </p:val>
                                        </p:tav>
                                        <p:tav tm="50000">
                                          <p:val>
                                            <p:strVal val="#ppt_w+.01"/>
                                          </p:val>
                                        </p:tav>
                                        <p:tav tm="100000">
                                          <p:val>
                                            <p:strVal val="#ppt_w"/>
                                          </p:val>
                                        </p:tav>
                                      </p:tavLst>
                                    </p:anim>
                                    <p:animEffect transition="in" filter="fade">
                                      <p:cBhvr>
                                        <p:cTn id="87" dur="150" tmFilter="0,0; .5, 1; 1, 1"/>
                                        <p:tgtEl>
                                          <p:spTgt spid="5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p:bldP spid="48" grpId="0" animBg="1"/>
      <p:bldP spid="49" grpId="0" animBg="1"/>
      <p:bldP spid="50" grpId="0" animBg="1"/>
      <p:bldP spid="51" grpId="0" animBg="1"/>
      <p:bldP spid="37" grpId="0"/>
      <p:bldP spid="38" grpId="0"/>
      <p:bldP spid="39" grpId="0"/>
      <p:bldP spid="42" grpId="0"/>
      <p:bldP spid="44" grpId="0"/>
      <p:bldP spid="47" grpId="0"/>
      <p:bldP spid="56" grpId="0"/>
      <p:bldP spid="57" grpId="0"/>
    </p:bldLst>
  </p:timing>
</p:sld>
</file>

<file path=ppt/slides/slide47.xml><?xml version="1.0" encoding="utf-8"?>
<p:sld xmlns:a="http://schemas.openxmlformats.org/drawingml/2006/main" xmlns:r="http://schemas.openxmlformats.org/officeDocument/2006/relationships" xmlns:p="http://schemas.openxmlformats.org/presentationml/2006/main">
  <p:cSld>
    <p:bg>
      <p:bgPr>
        <a:gradFill>
          <a:gsLst>
            <a:gs pos="0">
              <a:schemeClr val="bg1"/>
            </a:gs>
            <a:gs pos="81000">
              <a:schemeClr val="bg1"/>
            </a:gs>
            <a:gs pos="92000">
              <a:schemeClr val="bg1">
                <a:lumMod val="95000"/>
              </a:schemeClr>
            </a:gs>
            <a:gs pos="100000">
              <a:schemeClr val="accent1">
                <a:lumMod val="30000"/>
                <a:lumOff val="70000"/>
              </a:schemeClr>
            </a:gs>
          </a:gsLst>
          <a:lin ang="10800000" scaled="0"/>
        </a:gradFill>
        <a:effectLst/>
      </p:bgPr>
    </p:bg>
    <p:spTree>
      <p:nvGrpSpPr>
        <p:cNvPr id="1" name=""/>
        <p:cNvGrpSpPr/>
        <p:nvPr/>
      </p:nvGrpSpPr>
      <p:grpSpPr>
        <a:xfrm>
          <a:off x="0" y="0"/>
          <a:ext cx="0" cy="0"/>
          <a:chOff x="0" y="0"/>
          <a:chExt cx="0" cy="0"/>
        </a:xfrm>
      </p:grpSpPr>
      <p:pic>
        <p:nvPicPr>
          <p:cNvPr id="23" name="صورة 22"/>
          <p:cNvPicPr>
            <a:picLocks noChangeAspect="1"/>
          </p:cNvPicPr>
          <p:nvPr/>
        </p:nvPicPr>
        <p:blipFill rotWithShape="1">
          <a:blip r:embed="rId3" cstate="print">
            <a:alphaModFix amt="5000"/>
            <a:extLst>
              <a:ext uri="{28A0092B-C50C-407E-A947-70E740481C1C}">
                <a14:useLocalDpi xmlns:a14="http://schemas.microsoft.com/office/drawing/2010/main" val="0"/>
              </a:ext>
            </a:extLst>
          </a:blip>
          <a:srcRect l="25586" t="32295" r="25033" b="38551"/>
          <a:stretch/>
        </p:blipFill>
        <p:spPr>
          <a:xfrm>
            <a:off x="154213" y="5010964"/>
            <a:ext cx="3128525" cy="1847036"/>
          </a:xfrm>
          <a:prstGeom prst="rect">
            <a:avLst/>
          </a:prstGeom>
        </p:spPr>
      </p:pic>
      <p:pic>
        <p:nvPicPr>
          <p:cNvPr id="4" name="صورة 3" hidden="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234439" y="642891"/>
            <a:ext cx="2629303" cy="5693317"/>
          </a:xfrm>
          <a:prstGeom prst="rect">
            <a:avLst/>
          </a:prstGeom>
        </p:spPr>
      </p:pic>
      <p:pic>
        <p:nvPicPr>
          <p:cNvPr id="21" name="صورة 20">
            <a:extLst>
              <a:ext uri="{FF2B5EF4-FFF2-40B4-BE49-F238E27FC236}">
                <a16:creationId xmlns:a16="http://schemas.microsoft.com/office/drawing/2014/main" id="{9F210FA8-C448-7495-FA92-BA10970366B7}"/>
              </a:ext>
            </a:extLst>
          </p:cNvPr>
          <p:cNvPicPr>
            <a:picLocks noChangeAspect="1"/>
          </p:cNvPicPr>
          <p:nvPr/>
        </p:nvPicPr>
        <p:blipFill rotWithShape="1">
          <a:blip r:embed="rId5" cstate="print">
            <a:alphaModFix amt="20000"/>
            <a:duotone>
              <a:schemeClr val="accent2">
                <a:shade val="45000"/>
                <a:satMod val="135000"/>
              </a:schemeClr>
              <a:prstClr val="white"/>
            </a:duotone>
            <a:extLst>
              <a:ext uri="{28A0092B-C50C-407E-A947-70E740481C1C}">
                <a14:useLocalDpi xmlns:a14="http://schemas.microsoft.com/office/drawing/2010/main" val="0"/>
              </a:ext>
            </a:extLst>
          </a:blip>
          <a:srcRect l="25586" t="32295" r="25033" b="38551"/>
          <a:stretch/>
        </p:blipFill>
        <p:spPr>
          <a:xfrm>
            <a:off x="499351" y="4900176"/>
            <a:ext cx="1986062" cy="1172542"/>
          </a:xfrm>
          <a:prstGeom prst="rect">
            <a:avLst/>
          </a:prstGeom>
        </p:spPr>
      </p:pic>
      <p:sp>
        <p:nvSpPr>
          <p:cNvPr id="14" name="TextBox 7">
            <a:extLst>
              <a:ext uri="{FF2B5EF4-FFF2-40B4-BE49-F238E27FC236}">
                <a16:creationId xmlns:a16="http://schemas.microsoft.com/office/drawing/2014/main" id="{3D6C4DD3-C232-6B10-058D-E9BCE155CEDB}"/>
              </a:ext>
            </a:extLst>
          </p:cNvPr>
          <p:cNvSpPr txBox="1"/>
          <p:nvPr/>
        </p:nvSpPr>
        <p:spPr>
          <a:xfrm>
            <a:off x="1496723" y="6309700"/>
            <a:ext cx="3300865" cy="338554"/>
          </a:xfrm>
          <a:prstGeom prst="rect">
            <a:avLst/>
          </a:prstGeom>
          <a:noFill/>
        </p:spPr>
        <p:txBody>
          <a:bodyPr wrap="square">
            <a:spAutoFit/>
          </a:bodyPr>
          <a:lstStyle/>
          <a:p>
            <a:r>
              <a:rPr lang="en-US" sz="1600" dirty="0">
                <a:solidFill>
                  <a:schemeClr val="bg1">
                    <a:lumMod val="65000"/>
                  </a:schemeClr>
                </a:solidFill>
              </a:rPr>
              <a:t>Be An Entrepreneur 2022-2023</a:t>
            </a:r>
          </a:p>
        </p:txBody>
      </p:sp>
      <p:sp>
        <p:nvSpPr>
          <p:cNvPr id="36" name="Rectangle 31">
            <a:extLst>
              <a:ext uri="{FF2B5EF4-FFF2-40B4-BE49-F238E27FC236}">
                <a16:creationId xmlns:a16="http://schemas.microsoft.com/office/drawing/2014/main" id="{33A86A29-A034-9D0E-A48C-4CD0E9FC1886}"/>
              </a:ext>
            </a:extLst>
          </p:cNvPr>
          <p:cNvSpPr/>
          <p:nvPr/>
        </p:nvSpPr>
        <p:spPr>
          <a:xfrm>
            <a:off x="1295318" y="234019"/>
            <a:ext cx="9548318" cy="646331"/>
          </a:xfrm>
          <a:prstGeom prst="rect">
            <a:avLst/>
          </a:prstGeom>
        </p:spPr>
        <p:txBody>
          <a:bodyPr wrap="square" anchor="t">
            <a:spAutoFit/>
          </a:bodyPr>
          <a:lstStyle/>
          <a:p>
            <a:pPr algn="ctr">
              <a:defRPr/>
            </a:pPr>
            <a:r>
              <a:rPr lang="en-US" sz="3600" b="1" dirty="0">
                <a:solidFill>
                  <a:srgbClr val="4D2643"/>
                </a:solidFill>
                <a:latin typeface="El Messiri" panose="00000800000000000000" pitchFamily="50" charset="-78"/>
                <a:cs typeface="El Messiri" panose="00000800000000000000" pitchFamily="50" charset="-78"/>
              </a:rPr>
              <a:t>Review Questions</a:t>
            </a:r>
          </a:p>
        </p:txBody>
      </p:sp>
      <p:sp>
        <p:nvSpPr>
          <p:cNvPr id="48" name="شكل حر 47">
            <a:extLst>
              <a:ext uri="{FF2B5EF4-FFF2-40B4-BE49-F238E27FC236}">
                <a16:creationId xmlns:a16="http://schemas.microsoft.com/office/drawing/2014/main" id="{B83DE556-7759-4E51-953E-6194E8578615}"/>
              </a:ext>
            </a:extLst>
          </p:cNvPr>
          <p:cNvSpPr/>
          <p:nvPr/>
        </p:nvSpPr>
        <p:spPr>
          <a:xfrm flipH="1" flipV="1">
            <a:off x="10629028" y="0"/>
            <a:ext cx="1562972" cy="6889284"/>
          </a:xfrm>
          <a:custGeom>
            <a:avLst/>
            <a:gdLst>
              <a:gd name="connsiteX0" fmla="*/ 38516 w 1562972"/>
              <a:gd name="connsiteY0" fmla="*/ 6889284 h 6889284"/>
              <a:gd name="connsiteX1" fmla="*/ 0 w 1562972"/>
              <a:gd name="connsiteY1" fmla="*/ 6889284 h 6889284"/>
              <a:gd name="connsiteX2" fmla="*/ 0 w 1562972"/>
              <a:gd name="connsiteY2" fmla="*/ 4984890 h 6889284"/>
              <a:gd name="connsiteX3" fmla="*/ 1103053 w 1562972"/>
              <a:gd name="connsiteY3" fmla="*/ 0 h 6889284"/>
              <a:gd name="connsiteX4" fmla="*/ 1562972 w 1562972"/>
              <a:gd name="connsiteY4" fmla="*/ 0 h 68892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62972" h="6889284">
                <a:moveTo>
                  <a:pt x="38516" y="6889284"/>
                </a:moveTo>
                <a:lnTo>
                  <a:pt x="0" y="6889284"/>
                </a:lnTo>
                <a:lnTo>
                  <a:pt x="0" y="4984890"/>
                </a:lnTo>
                <a:lnTo>
                  <a:pt x="1103053" y="0"/>
                </a:lnTo>
                <a:lnTo>
                  <a:pt x="1562972" y="0"/>
                </a:lnTo>
                <a:close/>
              </a:path>
            </a:pathLst>
          </a:custGeom>
          <a:solidFill>
            <a:srgbClr val="5AE2D2">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45720" tIns="22860" rIns="45720" bIns="22860" numCol="1" spcCol="0" rtlCol="0" fromWordArt="0" anchor="ctr" anchorCtr="0" forceAA="0" compatLnSpc="1">
            <a:prstTxWarp prst="textNoShape">
              <a:avLst/>
            </a:prstTxWarp>
            <a:noAutofit/>
          </a:bodyPr>
          <a:lstStyle/>
          <a:p>
            <a:pPr marL="0" marR="0" lvl="0" indent="0" algn="ctr" defTabSz="914400" rtl="1"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9" name="شكل حر 48">
            <a:extLst>
              <a:ext uri="{FF2B5EF4-FFF2-40B4-BE49-F238E27FC236}">
                <a16:creationId xmlns:a16="http://schemas.microsoft.com/office/drawing/2014/main" id="{9A5AC296-F6FE-43A1-9495-3FCD467F015B}"/>
              </a:ext>
            </a:extLst>
          </p:cNvPr>
          <p:cNvSpPr/>
          <p:nvPr/>
        </p:nvSpPr>
        <p:spPr>
          <a:xfrm flipH="1" flipV="1">
            <a:off x="11076210" y="1846834"/>
            <a:ext cx="1115790" cy="5042451"/>
          </a:xfrm>
          <a:custGeom>
            <a:avLst/>
            <a:gdLst>
              <a:gd name="connsiteX0" fmla="*/ 0 w 1115790"/>
              <a:gd name="connsiteY0" fmla="*/ 5042451 h 5042451"/>
              <a:gd name="connsiteX1" fmla="*/ 0 w 1115790"/>
              <a:gd name="connsiteY1" fmla="*/ 2963996 h 5042451"/>
              <a:gd name="connsiteX2" fmla="*/ 655871 w 1115790"/>
              <a:gd name="connsiteY2" fmla="*/ 0 h 5042451"/>
              <a:gd name="connsiteX3" fmla="*/ 1115790 w 1115790"/>
              <a:gd name="connsiteY3" fmla="*/ 0 h 5042451"/>
            </a:gdLst>
            <a:ahLst/>
            <a:cxnLst>
              <a:cxn ang="0">
                <a:pos x="connsiteX0" y="connsiteY0"/>
              </a:cxn>
              <a:cxn ang="0">
                <a:pos x="connsiteX1" y="connsiteY1"/>
              </a:cxn>
              <a:cxn ang="0">
                <a:pos x="connsiteX2" y="connsiteY2"/>
              </a:cxn>
              <a:cxn ang="0">
                <a:pos x="connsiteX3" y="connsiteY3"/>
              </a:cxn>
            </a:cxnLst>
            <a:rect l="l" t="t" r="r" b="b"/>
            <a:pathLst>
              <a:path w="1115790" h="5042451">
                <a:moveTo>
                  <a:pt x="0" y="5042451"/>
                </a:moveTo>
                <a:lnTo>
                  <a:pt x="0" y="2963996"/>
                </a:lnTo>
                <a:lnTo>
                  <a:pt x="655871" y="0"/>
                </a:lnTo>
                <a:lnTo>
                  <a:pt x="1115790" y="0"/>
                </a:lnTo>
                <a:close/>
              </a:path>
            </a:pathLst>
          </a:custGeom>
          <a:solidFill>
            <a:srgbClr val="5AE2D2">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45720" tIns="22860" rIns="45720" bIns="22860" numCol="1" spcCol="0" rtlCol="0" fromWordArt="0" anchor="ctr" anchorCtr="0" forceAA="0" compatLnSpc="1">
            <a:prstTxWarp prst="textNoShape">
              <a:avLst/>
            </a:prstTxWarp>
            <a:noAutofit/>
          </a:bodyPr>
          <a:lstStyle/>
          <a:p>
            <a:pPr marL="0" marR="0" lvl="0" indent="0" algn="ctr" defTabSz="914400" rtl="1"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0" name="شكل حر 49">
            <a:extLst>
              <a:ext uri="{FF2B5EF4-FFF2-40B4-BE49-F238E27FC236}">
                <a16:creationId xmlns:a16="http://schemas.microsoft.com/office/drawing/2014/main" id="{3FD56E2B-6CF9-462A-85E3-6FBE55378828}"/>
              </a:ext>
            </a:extLst>
          </p:cNvPr>
          <p:cNvSpPr/>
          <p:nvPr/>
        </p:nvSpPr>
        <p:spPr>
          <a:xfrm flipH="1" flipV="1">
            <a:off x="11528154" y="3889248"/>
            <a:ext cx="663846" cy="3000037"/>
          </a:xfrm>
          <a:custGeom>
            <a:avLst/>
            <a:gdLst>
              <a:gd name="connsiteX0" fmla="*/ 0 w 663846"/>
              <a:gd name="connsiteY0" fmla="*/ 3000037 h 3000037"/>
              <a:gd name="connsiteX1" fmla="*/ 0 w 663846"/>
              <a:gd name="connsiteY1" fmla="*/ 921582 h 3000037"/>
              <a:gd name="connsiteX2" fmla="*/ 203927 w 663846"/>
              <a:gd name="connsiteY2" fmla="*/ 0 h 3000037"/>
              <a:gd name="connsiteX3" fmla="*/ 663846 w 663846"/>
              <a:gd name="connsiteY3" fmla="*/ 0 h 3000037"/>
            </a:gdLst>
            <a:ahLst/>
            <a:cxnLst>
              <a:cxn ang="0">
                <a:pos x="connsiteX0" y="connsiteY0"/>
              </a:cxn>
              <a:cxn ang="0">
                <a:pos x="connsiteX1" y="connsiteY1"/>
              </a:cxn>
              <a:cxn ang="0">
                <a:pos x="connsiteX2" y="connsiteY2"/>
              </a:cxn>
              <a:cxn ang="0">
                <a:pos x="connsiteX3" y="connsiteY3"/>
              </a:cxn>
            </a:cxnLst>
            <a:rect l="l" t="t" r="r" b="b"/>
            <a:pathLst>
              <a:path w="663846" h="3000037">
                <a:moveTo>
                  <a:pt x="0" y="3000037"/>
                </a:moveTo>
                <a:lnTo>
                  <a:pt x="0" y="921582"/>
                </a:lnTo>
                <a:lnTo>
                  <a:pt x="203927" y="0"/>
                </a:lnTo>
                <a:lnTo>
                  <a:pt x="663846" y="0"/>
                </a:lnTo>
                <a:close/>
              </a:path>
            </a:pathLst>
          </a:custGeom>
          <a:solidFill>
            <a:srgbClr val="5AE2D2">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45720" tIns="22860" rIns="45720" bIns="22860" numCol="1" spcCol="0" rtlCol="0" fromWordArt="0" anchor="ctr" anchorCtr="0" forceAA="0" compatLnSpc="1">
            <a:prstTxWarp prst="textNoShape">
              <a:avLst/>
            </a:prstTxWarp>
            <a:noAutofit/>
          </a:bodyPr>
          <a:lstStyle/>
          <a:p>
            <a:pPr marL="0" marR="0" lvl="0" indent="0" algn="ctr" defTabSz="914400" rtl="1"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1" name="شكل حر 50">
            <a:extLst>
              <a:ext uri="{FF2B5EF4-FFF2-40B4-BE49-F238E27FC236}">
                <a16:creationId xmlns:a16="http://schemas.microsoft.com/office/drawing/2014/main" id="{3FD56E2B-6CF9-462A-85E3-6FBE55378828}"/>
              </a:ext>
            </a:extLst>
          </p:cNvPr>
          <p:cNvSpPr/>
          <p:nvPr/>
        </p:nvSpPr>
        <p:spPr>
          <a:xfrm flipH="1" flipV="1">
            <a:off x="11981248" y="5936858"/>
            <a:ext cx="210752" cy="952426"/>
          </a:xfrm>
          <a:custGeom>
            <a:avLst/>
            <a:gdLst>
              <a:gd name="connsiteX0" fmla="*/ 0 w 210752"/>
              <a:gd name="connsiteY0" fmla="*/ 952426 h 952426"/>
              <a:gd name="connsiteX1" fmla="*/ 0 w 210752"/>
              <a:gd name="connsiteY1" fmla="*/ 0 h 952426"/>
              <a:gd name="connsiteX2" fmla="*/ 210752 w 210752"/>
              <a:gd name="connsiteY2" fmla="*/ 0 h 952426"/>
            </a:gdLst>
            <a:ahLst/>
            <a:cxnLst>
              <a:cxn ang="0">
                <a:pos x="connsiteX0" y="connsiteY0"/>
              </a:cxn>
              <a:cxn ang="0">
                <a:pos x="connsiteX1" y="connsiteY1"/>
              </a:cxn>
              <a:cxn ang="0">
                <a:pos x="connsiteX2" y="connsiteY2"/>
              </a:cxn>
            </a:cxnLst>
            <a:rect l="l" t="t" r="r" b="b"/>
            <a:pathLst>
              <a:path w="210752" h="952426">
                <a:moveTo>
                  <a:pt x="0" y="952426"/>
                </a:moveTo>
                <a:lnTo>
                  <a:pt x="0" y="0"/>
                </a:lnTo>
                <a:lnTo>
                  <a:pt x="210752" y="0"/>
                </a:lnTo>
                <a:close/>
              </a:path>
            </a:pathLst>
          </a:custGeom>
          <a:solidFill>
            <a:srgbClr val="5AE2D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45720" tIns="22860" rIns="45720" bIns="22860" numCol="1" spcCol="0" rtlCol="0" fromWordArt="0" anchor="ctr" anchorCtr="0" forceAA="0" compatLnSpc="1">
            <a:prstTxWarp prst="textNoShape">
              <a:avLst/>
            </a:prstTxWarp>
            <a:noAutofit/>
          </a:bodyPr>
          <a:lstStyle/>
          <a:p>
            <a:pPr marL="0" marR="0" lvl="0" indent="0" algn="ctr" defTabSz="914400" rtl="1"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nvGrpSpPr>
          <p:cNvPr id="27" name="Group 11">
            <a:extLst>
              <a:ext uri="{FF2B5EF4-FFF2-40B4-BE49-F238E27FC236}">
                <a16:creationId xmlns:a16="http://schemas.microsoft.com/office/drawing/2014/main" id="{4060266E-4233-0ABE-0A3A-91E6784966EC}"/>
              </a:ext>
            </a:extLst>
          </p:cNvPr>
          <p:cNvGrpSpPr/>
          <p:nvPr/>
        </p:nvGrpSpPr>
        <p:grpSpPr>
          <a:xfrm>
            <a:off x="2079320" y="1949632"/>
            <a:ext cx="6587775" cy="3937048"/>
            <a:chOff x="2256659" y="1904127"/>
            <a:chExt cx="7733745" cy="4621913"/>
          </a:xfrm>
        </p:grpSpPr>
        <p:sp>
          <p:nvSpPr>
            <p:cNvPr id="28" name="Freeform: Shape 26">
              <a:extLst>
                <a:ext uri="{FF2B5EF4-FFF2-40B4-BE49-F238E27FC236}">
                  <a16:creationId xmlns:a16="http://schemas.microsoft.com/office/drawing/2014/main" id="{8B80BED2-9503-FD95-89AE-E87AB668DE59}"/>
                </a:ext>
              </a:extLst>
            </p:cNvPr>
            <p:cNvSpPr/>
            <p:nvPr/>
          </p:nvSpPr>
          <p:spPr>
            <a:xfrm rot="20244559">
              <a:off x="2256659" y="3407001"/>
              <a:ext cx="6960662" cy="1616164"/>
            </a:xfrm>
            <a:custGeom>
              <a:avLst/>
              <a:gdLst>
                <a:gd name="connsiteX0" fmla="*/ 3660514 w 3660514"/>
                <a:gd name="connsiteY0" fmla="*/ 0 h 1250986"/>
                <a:gd name="connsiteX1" fmla="*/ 3561416 w 3660514"/>
                <a:gd name="connsiteY1" fmla="*/ 163120 h 1250986"/>
                <a:gd name="connsiteX2" fmla="*/ 1515385 w 3660514"/>
                <a:gd name="connsiteY2" fmla="*/ 1250986 h 1250986"/>
                <a:gd name="connsiteX3" fmla="*/ 135822 w 3660514"/>
                <a:gd name="connsiteY3" fmla="*/ 829588 h 1250986"/>
                <a:gd name="connsiteX4" fmla="*/ 0 w 3660514"/>
                <a:gd name="connsiteY4" fmla="*/ 728022 h 1250986"/>
                <a:gd name="connsiteX5" fmla="*/ 238495 w 3660514"/>
                <a:gd name="connsiteY5" fmla="*/ 830297 h 1250986"/>
                <a:gd name="connsiteX6" fmla="*/ 2906391 w 3660514"/>
                <a:gd name="connsiteY6" fmla="*/ 608538 h 1250986"/>
                <a:gd name="connsiteX7" fmla="*/ 3643952 w 3660514"/>
                <a:gd name="connsiteY7" fmla="*/ 19810 h 12509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60514" h="1250986">
                  <a:moveTo>
                    <a:pt x="3660514" y="0"/>
                  </a:moveTo>
                  <a:lnTo>
                    <a:pt x="3561416" y="163120"/>
                  </a:lnTo>
                  <a:cubicBezTo>
                    <a:pt x="3118001" y="819460"/>
                    <a:pt x="2367087" y="1250986"/>
                    <a:pt x="1515385" y="1250986"/>
                  </a:cubicBezTo>
                  <a:cubicBezTo>
                    <a:pt x="1004364" y="1250986"/>
                    <a:pt x="529627" y="1095637"/>
                    <a:pt x="135822" y="829588"/>
                  </a:cubicBezTo>
                  <a:lnTo>
                    <a:pt x="0" y="728022"/>
                  </a:lnTo>
                  <a:lnTo>
                    <a:pt x="238495" y="830297"/>
                  </a:lnTo>
                  <a:cubicBezTo>
                    <a:pt x="1085616" y="1146484"/>
                    <a:pt x="2062176" y="1095946"/>
                    <a:pt x="2906391" y="608538"/>
                  </a:cubicBezTo>
                  <a:cubicBezTo>
                    <a:pt x="3187796" y="446069"/>
                    <a:pt x="3434516" y="246594"/>
                    <a:pt x="3643952" y="19810"/>
                  </a:cubicBezTo>
                  <a:close/>
                </a:path>
              </a:pathLst>
            </a:custGeom>
            <a:solidFill>
              <a:srgbClr val="80808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1" fromWordArt="0" anchor="ctr" anchorCtr="0" forceAA="0" compatLnSpc="1">
              <a:prstTxWarp prst="textNoShape">
                <a:avLst/>
              </a:prstTxWarp>
              <a:noAutofit/>
            </a:bodyPr>
            <a:lstStyle/>
            <a:p>
              <a:pPr algn="ctr"/>
              <a:endParaRPr lang="en-US"/>
            </a:p>
          </p:txBody>
        </p:sp>
        <p:sp>
          <p:nvSpPr>
            <p:cNvPr id="29" name="Freeform: Shape 53">
              <a:extLst>
                <a:ext uri="{FF2B5EF4-FFF2-40B4-BE49-F238E27FC236}">
                  <a16:creationId xmlns:a16="http://schemas.microsoft.com/office/drawing/2014/main" id="{F712DEAA-025A-DB3F-483A-DCBE14A13FB8}"/>
                </a:ext>
              </a:extLst>
            </p:cNvPr>
            <p:cNvSpPr/>
            <p:nvPr/>
          </p:nvSpPr>
          <p:spPr>
            <a:xfrm rot="20700000" flipV="1">
              <a:off x="2806246" y="3840509"/>
              <a:ext cx="668849" cy="1507059"/>
            </a:xfrm>
            <a:custGeom>
              <a:avLst/>
              <a:gdLst>
                <a:gd name="connsiteX0" fmla="*/ 1591634 w 3183269"/>
                <a:gd name="connsiteY0" fmla="*/ 4499368 h 4499368"/>
                <a:gd name="connsiteX1" fmla="*/ 3154088 w 3183269"/>
                <a:gd name="connsiteY1" fmla="*/ 2527671 h 4499368"/>
                <a:gd name="connsiteX2" fmla="*/ 3169011 w 3183269"/>
                <a:gd name="connsiteY2" fmla="*/ 2428691 h 4499368"/>
                <a:gd name="connsiteX3" fmla="*/ 3171615 w 3183269"/>
                <a:gd name="connsiteY3" fmla="*/ 2416487 h 4499368"/>
                <a:gd name="connsiteX4" fmla="*/ 3172581 w 3183269"/>
                <a:gd name="connsiteY4" fmla="*/ 2405017 h 4499368"/>
                <a:gd name="connsiteX5" fmla="*/ 3177896 w 3183269"/>
                <a:gd name="connsiteY5" fmla="*/ 2369761 h 4499368"/>
                <a:gd name="connsiteX6" fmla="*/ 3179665 w 3183269"/>
                <a:gd name="connsiteY6" fmla="*/ 2320864 h 4499368"/>
                <a:gd name="connsiteX7" fmla="*/ 3183269 w 3183269"/>
                <a:gd name="connsiteY7" fmla="*/ 2278063 h 4499368"/>
                <a:gd name="connsiteX8" fmla="*/ 3182242 w 3183269"/>
                <a:gd name="connsiteY8" fmla="*/ 2249670 h 4499368"/>
                <a:gd name="connsiteX9" fmla="*/ 3183268 w 3183269"/>
                <a:gd name="connsiteY9" fmla="*/ 2221305 h 4499368"/>
                <a:gd name="connsiteX10" fmla="*/ 3179668 w 3183269"/>
                <a:gd name="connsiteY10" fmla="*/ 2178545 h 4499368"/>
                <a:gd name="connsiteX11" fmla="*/ 3177897 w 3183269"/>
                <a:gd name="connsiteY11" fmla="*/ 2129607 h 4499368"/>
                <a:gd name="connsiteX12" fmla="*/ 3172577 w 3183269"/>
                <a:gd name="connsiteY12" fmla="*/ 2094322 h 4499368"/>
                <a:gd name="connsiteX13" fmla="*/ 3171614 w 3183269"/>
                <a:gd name="connsiteY13" fmla="*/ 2082881 h 4499368"/>
                <a:gd name="connsiteX14" fmla="*/ 3169017 w 3183269"/>
                <a:gd name="connsiteY14" fmla="*/ 2070709 h 4499368"/>
                <a:gd name="connsiteX15" fmla="*/ 3154089 w 3183269"/>
                <a:gd name="connsiteY15" fmla="*/ 1971697 h 4499368"/>
                <a:gd name="connsiteX16" fmla="*/ 1591635 w 3183269"/>
                <a:gd name="connsiteY16" fmla="*/ 0 h 4499368"/>
                <a:gd name="connsiteX17" fmla="*/ 29181 w 3183269"/>
                <a:gd name="connsiteY17" fmla="*/ 1971697 h 4499368"/>
                <a:gd name="connsiteX18" fmla="*/ 14258 w 3183269"/>
                <a:gd name="connsiteY18" fmla="*/ 2070676 h 4499368"/>
                <a:gd name="connsiteX19" fmla="*/ 11654 w 3183269"/>
                <a:gd name="connsiteY19" fmla="*/ 2082881 h 4499368"/>
                <a:gd name="connsiteX20" fmla="*/ 10688 w 3183269"/>
                <a:gd name="connsiteY20" fmla="*/ 2094352 h 4499368"/>
                <a:gd name="connsiteX21" fmla="*/ 5372 w 3183269"/>
                <a:gd name="connsiteY21" fmla="*/ 2129607 h 4499368"/>
                <a:gd name="connsiteX22" fmla="*/ 3603 w 3183269"/>
                <a:gd name="connsiteY22" fmla="*/ 2178503 h 4499368"/>
                <a:gd name="connsiteX23" fmla="*/ 0 w 3183269"/>
                <a:gd name="connsiteY23" fmla="*/ 2221305 h 4499368"/>
                <a:gd name="connsiteX24" fmla="*/ 1027 w 3183269"/>
                <a:gd name="connsiteY24" fmla="*/ 2249698 h 4499368"/>
                <a:gd name="connsiteX25" fmla="*/ 1 w 3183269"/>
                <a:gd name="connsiteY25" fmla="*/ 2278063 h 4499368"/>
                <a:gd name="connsiteX26" fmla="*/ 3601 w 3183269"/>
                <a:gd name="connsiteY26" fmla="*/ 2320823 h 4499368"/>
                <a:gd name="connsiteX27" fmla="*/ 5371 w 3183269"/>
                <a:gd name="connsiteY27" fmla="*/ 2369761 h 4499368"/>
                <a:gd name="connsiteX28" fmla="*/ 10691 w 3183269"/>
                <a:gd name="connsiteY28" fmla="*/ 2405046 h 4499368"/>
                <a:gd name="connsiteX29" fmla="*/ 11655 w 3183269"/>
                <a:gd name="connsiteY29" fmla="*/ 2416487 h 4499368"/>
                <a:gd name="connsiteX30" fmla="*/ 14252 w 3183269"/>
                <a:gd name="connsiteY30" fmla="*/ 2428660 h 4499368"/>
                <a:gd name="connsiteX31" fmla="*/ 29180 w 3183269"/>
                <a:gd name="connsiteY31" fmla="*/ 2527671 h 4499368"/>
                <a:gd name="connsiteX32" fmla="*/ 1591634 w 3183269"/>
                <a:gd name="connsiteY32" fmla="*/ 4499368 h 44993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3183269" h="4499368">
                  <a:moveTo>
                    <a:pt x="1591634" y="4499368"/>
                  </a:moveTo>
                  <a:cubicBezTo>
                    <a:pt x="2599991" y="3758535"/>
                    <a:pt x="3042432" y="3069148"/>
                    <a:pt x="3154088" y="2527671"/>
                  </a:cubicBezTo>
                  <a:lnTo>
                    <a:pt x="3169011" y="2428691"/>
                  </a:lnTo>
                  <a:lnTo>
                    <a:pt x="3171615" y="2416487"/>
                  </a:lnTo>
                  <a:lnTo>
                    <a:pt x="3172581" y="2405017"/>
                  </a:lnTo>
                  <a:lnTo>
                    <a:pt x="3177896" y="2369761"/>
                  </a:lnTo>
                  <a:lnTo>
                    <a:pt x="3179665" y="2320864"/>
                  </a:lnTo>
                  <a:lnTo>
                    <a:pt x="3183269" y="2278063"/>
                  </a:lnTo>
                  <a:lnTo>
                    <a:pt x="3182242" y="2249670"/>
                  </a:lnTo>
                  <a:lnTo>
                    <a:pt x="3183268" y="2221305"/>
                  </a:lnTo>
                  <a:lnTo>
                    <a:pt x="3179668" y="2178545"/>
                  </a:lnTo>
                  <a:lnTo>
                    <a:pt x="3177897" y="2129607"/>
                  </a:lnTo>
                  <a:lnTo>
                    <a:pt x="3172577" y="2094322"/>
                  </a:lnTo>
                  <a:lnTo>
                    <a:pt x="3171614" y="2082881"/>
                  </a:lnTo>
                  <a:lnTo>
                    <a:pt x="3169017" y="2070709"/>
                  </a:lnTo>
                  <a:lnTo>
                    <a:pt x="3154089" y="1971697"/>
                  </a:lnTo>
                  <a:cubicBezTo>
                    <a:pt x="3042433" y="1430220"/>
                    <a:pt x="2599992" y="740833"/>
                    <a:pt x="1591635" y="0"/>
                  </a:cubicBezTo>
                  <a:cubicBezTo>
                    <a:pt x="583279" y="740833"/>
                    <a:pt x="140836" y="1430220"/>
                    <a:pt x="29181" y="1971697"/>
                  </a:cubicBezTo>
                  <a:lnTo>
                    <a:pt x="14258" y="2070676"/>
                  </a:lnTo>
                  <a:lnTo>
                    <a:pt x="11654" y="2082881"/>
                  </a:lnTo>
                  <a:lnTo>
                    <a:pt x="10688" y="2094352"/>
                  </a:lnTo>
                  <a:lnTo>
                    <a:pt x="5372" y="2129607"/>
                  </a:lnTo>
                  <a:lnTo>
                    <a:pt x="3603" y="2178503"/>
                  </a:lnTo>
                  <a:lnTo>
                    <a:pt x="0" y="2221305"/>
                  </a:lnTo>
                  <a:lnTo>
                    <a:pt x="1027" y="2249698"/>
                  </a:lnTo>
                  <a:lnTo>
                    <a:pt x="1" y="2278063"/>
                  </a:lnTo>
                  <a:lnTo>
                    <a:pt x="3601" y="2320823"/>
                  </a:lnTo>
                  <a:lnTo>
                    <a:pt x="5371" y="2369761"/>
                  </a:lnTo>
                  <a:lnTo>
                    <a:pt x="10691" y="2405046"/>
                  </a:lnTo>
                  <a:lnTo>
                    <a:pt x="11655" y="2416487"/>
                  </a:lnTo>
                  <a:lnTo>
                    <a:pt x="14252" y="2428660"/>
                  </a:lnTo>
                  <a:lnTo>
                    <a:pt x="29180" y="2527671"/>
                  </a:lnTo>
                  <a:cubicBezTo>
                    <a:pt x="140835" y="3069148"/>
                    <a:pt x="583278" y="3758535"/>
                    <a:pt x="1591634" y="4499368"/>
                  </a:cubicBezTo>
                  <a:close/>
                </a:path>
              </a:pathLst>
            </a:cu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1" fromWordArt="0" anchor="ctr" anchorCtr="0" forceAA="0" compatLnSpc="1">
              <a:prstTxWarp prst="textNoShape">
                <a:avLst/>
              </a:prstTxWarp>
              <a:noAutofit/>
            </a:bodyPr>
            <a:lstStyle/>
            <a:p>
              <a:pPr algn="ctr"/>
              <a:endParaRPr lang="en-US"/>
            </a:p>
          </p:txBody>
        </p:sp>
        <p:sp>
          <p:nvSpPr>
            <p:cNvPr id="30" name="Freeform: Shape 54">
              <a:extLst>
                <a:ext uri="{FF2B5EF4-FFF2-40B4-BE49-F238E27FC236}">
                  <a16:creationId xmlns:a16="http://schemas.microsoft.com/office/drawing/2014/main" id="{B9DBCC5C-E7CA-101D-BBFB-DEAE215545AD}"/>
                </a:ext>
              </a:extLst>
            </p:cNvPr>
            <p:cNvSpPr/>
            <p:nvPr/>
          </p:nvSpPr>
          <p:spPr>
            <a:xfrm rot="18000000" flipV="1">
              <a:off x="4755745" y="5438086"/>
              <a:ext cx="668848" cy="1507059"/>
            </a:xfrm>
            <a:custGeom>
              <a:avLst/>
              <a:gdLst>
                <a:gd name="connsiteX0" fmla="*/ 1591634 w 3183269"/>
                <a:gd name="connsiteY0" fmla="*/ 4499368 h 4499368"/>
                <a:gd name="connsiteX1" fmla="*/ 3154088 w 3183269"/>
                <a:gd name="connsiteY1" fmla="*/ 2527671 h 4499368"/>
                <a:gd name="connsiteX2" fmla="*/ 3169011 w 3183269"/>
                <a:gd name="connsiteY2" fmla="*/ 2428691 h 4499368"/>
                <a:gd name="connsiteX3" fmla="*/ 3171615 w 3183269"/>
                <a:gd name="connsiteY3" fmla="*/ 2416487 h 4499368"/>
                <a:gd name="connsiteX4" fmla="*/ 3172581 w 3183269"/>
                <a:gd name="connsiteY4" fmla="*/ 2405017 h 4499368"/>
                <a:gd name="connsiteX5" fmla="*/ 3177896 w 3183269"/>
                <a:gd name="connsiteY5" fmla="*/ 2369761 h 4499368"/>
                <a:gd name="connsiteX6" fmla="*/ 3179665 w 3183269"/>
                <a:gd name="connsiteY6" fmla="*/ 2320864 h 4499368"/>
                <a:gd name="connsiteX7" fmla="*/ 3183269 w 3183269"/>
                <a:gd name="connsiteY7" fmla="*/ 2278063 h 4499368"/>
                <a:gd name="connsiteX8" fmla="*/ 3182242 w 3183269"/>
                <a:gd name="connsiteY8" fmla="*/ 2249670 h 4499368"/>
                <a:gd name="connsiteX9" fmla="*/ 3183268 w 3183269"/>
                <a:gd name="connsiteY9" fmla="*/ 2221305 h 4499368"/>
                <a:gd name="connsiteX10" fmla="*/ 3179668 w 3183269"/>
                <a:gd name="connsiteY10" fmla="*/ 2178545 h 4499368"/>
                <a:gd name="connsiteX11" fmla="*/ 3177897 w 3183269"/>
                <a:gd name="connsiteY11" fmla="*/ 2129607 h 4499368"/>
                <a:gd name="connsiteX12" fmla="*/ 3172577 w 3183269"/>
                <a:gd name="connsiteY12" fmla="*/ 2094322 h 4499368"/>
                <a:gd name="connsiteX13" fmla="*/ 3171614 w 3183269"/>
                <a:gd name="connsiteY13" fmla="*/ 2082881 h 4499368"/>
                <a:gd name="connsiteX14" fmla="*/ 3169017 w 3183269"/>
                <a:gd name="connsiteY14" fmla="*/ 2070709 h 4499368"/>
                <a:gd name="connsiteX15" fmla="*/ 3154089 w 3183269"/>
                <a:gd name="connsiteY15" fmla="*/ 1971697 h 4499368"/>
                <a:gd name="connsiteX16" fmla="*/ 1591635 w 3183269"/>
                <a:gd name="connsiteY16" fmla="*/ 0 h 4499368"/>
                <a:gd name="connsiteX17" fmla="*/ 29181 w 3183269"/>
                <a:gd name="connsiteY17" fmla="*/ 1971697 h 4499368"/>
                <a:gd name="connsiteX18" fmla="*/ 14258 w 3183269"/>
                <a:gd name="connsiteY18" fmla="*/ 2070676 h 4499368"/>
                <a:gd name="connsiteX19" fmla="*/ 11654 w 3183269"/>
                <a:gd name="connsiteY19" fmla="*/ 2082881 h 4499368"/>
                <a:gd name="connsiteX20" fmla="*/ 10688 w 3183269"/>
                <a:gd name="connsiteY20" fmla="*/ 2094352 h 4499368"/>
                <a:gd name="connsiteX21" fmla="*/ 5372 w 3183269"/>
                <a:gd name="connsiteY21" fmla="*/ 2129607 h 4499368"/>
                <a:gd name="connsiteX22" fmla="*/ 3603 w 3183269"/>
                <a:gd name="connsiteY22" fmla="*/ 2178503 h 4499368"/>
                <a:gd name="connsiteX23" fmla="*/ 0 w 3183269"/>
                <a:gd name="connsiteY23" fmla="*/ 2221305 h 4499368"/>
                <a:gd name="connsiteX24" fmla="*/ 1027 w 3183269"/>
                <a:gd name="connsiteY24" fmla="*/ 2249698 h 4499368"/>
                <a:gd name="connsiteX25" fmla="*/ 1 w 3183269"/>
                <a:gd name="connsiteY25" fmla="*/ 2278063 h 4499368"/>
                <a:gd name="connsiteX26" fmla="*/ 3601 w 3183269"/>
                <a:gd name="connsiteY26" fmla="*/ 2320823 h 4499368"/>
                <a:gd name="connsiteX27" fmla="*/ 5371 w 3183269"/>
                <a:gd name="connsiteY27" fmla="*/ 2369761 h 4499368"/>
                <a:gd name="connsiteX28" fmla="*/ 10691 w 3183269"/>
                <a:gd name="connsiteY28" fmla="*/ 2405046 h 4499368"/>
                <a:gd name="connsiteX29" fmla="*/ 11655 w 3183269"/>
                <a:gd name="connsiteY29" fmla="*/ 2416487 h 4499368"/>
                <a:gd name="connsiteX30" fmla="*/ 14252 w 3183269"/>
                <a:gd name="connsiteY30" fmla="*/ 2428660 h 4499368"/>
                <a:gd name="connsiteX31" fmla="*/ 29180 w 3183269"/>
                <a:gd name="connsiteY31" fmla="*/ 2527671 h 4499368"/>
                <a:gd name="connsiteX32" fmla="*/ 1591634 w 3183269"/>
                <a:gd name="connsiteY32" fmla="*/ 4499368 h 44993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3183269" h="4499368">
                  <a:moveTo>
                    <a:pt x="1591634" y="4499368"/>
                  </a:moveTo>
                  <a:cubicBezTo>
                    <a:pt x="2599991" y="3758535"/>
                    <a:pt x="3042432" y="3069148"/>
                    <a:pt x="3154088" y="2527671"/>
                  </a:cubicBezTo>
                  <a:lnTo>
                    <a:pt x="3169011" y="2428691"/>
                  </a:lnTo>
                  <a:lnTo>
                    <a:pt x="3171615" y="2416487"/>
                  </a:lnTo>
                  <a:lnTo>
                    <a:pt x="3172581" y="2405017"/>
                  </a:lnTo>
                  <a:lnTo>
                    <a:pt x="3177896" y="2369761"/>
                  </a:lnTo>
                  <a:lnTo>
                    <a:pt x="3179665" y="2320864"/>
                  </a:lnTo>
                  <a:lnTo>
                    <a:pt x="3183269" y="2278063"/>
                  </a:lnTo>
                  <a:lnTo>
                    <a:pt x="3182242" y="2249670"/>
                  </a:lnTo>
                  <a:lnTo>
                    <a:pt x="3183268" y="2221305"/>
                  </a:lnTo>
                  <a:lnTo>
                    <a:pt x="3179668" y="2178545"/>
                  </a:lnTo>
                  <a:lnTo>
                    <a:pt x="3177897" y="2129607"/>
                  </a:lnTo>
                  <a:lnTo>
                    <a:pt x="3172577" y="2094322"/>
                  </a:lnTo>
                  <a:lnTo>
                    <a:pt x="3171614" y="2082881"/>
                  </a:lnTo>
                  <a:lnTo>
                    <a:pt x="3169017" y="2070709"/>
                  </a:lnTo>
                  <a:lnTo>
                    <a:pt x="3154089" y="1971697"/>
                  </a:lnTo>
                  <a:cubicBezTo>
                    <a:pt x="3042433" y="1430220"/>
                    <a:pt x="2599992" y="740833"/>
                    <a:pt x="1591635" y="0"/>
                  </a:cubicBezTo>
                  <a:cubicBezTo>
                    <a:pt x="583279" y="740833"/>
                    <a:pt x="140836" y="1430220"/>
                    <a:pt x="29181" y="1971697"/>
                  </a:cubicBezTo>
                  <a:lnTo>
                    <a:pt x="14258" y="2070676"/>
                  </a:lnTo>
                  <a:lnTo>
                    <a:pt x="11654" y="2082881"/>
                  </a:lnTo>
                  <a:lnTo>
                    <a:pt x="10688" y="2094352"/>
                  </a:lnTo>
                  <a:lnTo>
                    <a:pt x="5372" y="2129607"/>
                  </a:lnTo>
                  <a:lnTo>
                    <a:pt x="3603" y="2178503"/>
                  </a:lnTo>
                  <a:lnTo>
                    <a:pt x="0" y="2221305"/>
                  </a:lnTo>
                  <a:lnTo>
                    <a:pt x="1027" y="2249698"/>
                  </a:lnTo>
                  <a:lnTo>
                    <a:pt x="1" y="2278063"/>
                  </a:lnTo>
                  <a:lnTo>
                    <a:pt x="3601" y="2320823"/>
                  </a:lnTo>
                  <a:lnTo>
                    <a:pt x="5371" y="2369761"/>
                  </a:lnTo>
                  <a:lnTo>
                    <a:pt x="10691" y="2405046"/>
                  </a:lnTo>
                  <a:lnTo>
                    <a:pt x="11655" y="2416487"/>
                  </a:lnTo>
                  <a:lnTo>
                    <a:pt x="14252" y="2428660"/>
                  </a:lnTo>
                  <a:lnTo>
                    <a:pt x="29180" y="2527671"/>
                  </a:lnTo>
                  <a:cubicBezTo>
                    <a:pt x="140835" y="3069148"/>
                    <a:pt x="583278" y="3758535"/>
                    <a:pt x="1591634" y="4499368"/>
                  </a:cubicBezTo>
                  <a:close/>
                </a:path>
              </a:pathLst>
            </a:custGeom>
            <a:solidFill>
              <a:srgbClr val="BDC7D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1" fromWordArt="0" anchor="ctr" anchorCtr="0" forceAA="0" compatLnSpc="1">
              <a:prstTxWarp prst="textNoShape">
                <a:avLst/>
              </a:prstTxWarp>
              <a:noAutofit/>
            </a:bodyPr>
            <a:lstStyle/>
            <a:p>
              <a:pPr algn="ctr"/>
              <a:endParaRPr lang="en-US"/>
            </a:p>
          </p:txBody>
        </p:sp>
        <p:sp>
          <p:nvSpPr>
            <p:cNvPr id="31" name="Freeform: Shape 55">
              <a:extLst>
                <a:ext uri="{FF2B5EF4-FFF2-40B4-BE49-F238E27FC236}">
                  <a16:creationId xmlns:a16="http://schemas.microsoft.com/office/drawing/2014/main" id="{43D7E3CC-523F-21EB-CE48-CA76F012DF53}"/>
                </a:ext>
              </a:extLst>
            </p:cNvPr>
            <p:cNvSpPr/>
            <p:nvPr/>
          </p:nvSpPr>
          <p:spPr>
            <a:xfrm rot="21322370" flipV="1">
              <a:off x="4994826" y="3233396"/>
              <a:ext cx="668849" cy="1507059"/>
            </a:xfrm>
            <a:custGeom>
              <a:avLst/>
              <a:gdLst>
                <a:gd name="connsiteX0" fmla="*/ 1591634 w 3183269"/>
                <a:gd name="connsiteY0" fmla="*/ 4499368 h 4499368"/>
                <a:gd name="connsiteX1" fmla="*/ 3154088 w 3183269"/>
                <a:gd name="connsiteY1" fmla="*/ 2527671 h 4499368"/>
                <a:gd name="connsiteX2" fmla="*/ 3169011 w 3183269"/>
                <a:gd name="connsiteY2" fmla="*/ 2428691 h 4499368"/>
                <a:gd name="connsiteX3" fmla="*/ 3171615 w 3183269"/>
                <a:gd name="connsiteY3" fmla="*/ 2416487 h 4499368"/>
                <a:gd name="connsiteX4" fmla="*/ 3172581 w 3183269"/>
                <a:gd name="connsiteY4" fmla="*/ 2405017 h 4499368"/>
                <a:gd name="connsiteX5" fmla="*/ 3177896 w 3183269"/>
                <a:gd name="connsiteY5" fmla="*/ 2369761 h 4499368"/>
                <a:gd name="connsiteX6" fmla="*/ 3179665 w 3183269"/>
                <a:gd name="connsiteY6" fmla="*/ 2320864 h 4499368"/>
                <a:gd name="connsiteX7" fmla="*/ 3183269 w 3183269"/>
                <a:gd name="connsiteY7" fmla="*/ 2278063 h 4499368"/>
                <a:gd name="connsiteX8" fmla="*/ 3182242 w 3183269"/>
                <a:gd name="connsiteY8" fmla="*/ 2249670 h 4499368"/>
                <a:gd name="connsiteX9" fmla="*/ 3183268 w 3183269"/>
                <a:gd name="connsiteY9" fmla="*/ 2221305 h 4499368"/>
                <a:gd name="connsiteX10" fmla="*/ 3179668 w 3183269"/>
                <a:gd name="connsiteY10" fmla="*/ 2178545 h 4499368"/>
                <a:gd name="connsiteX11" fmla="*/ 3177897 w 3183269"/>
                <a:gd name="connsiteY11" fmla="*/ 2129607 h 4499368"/>
                <a:gd name="connsiteX12" fmla="*/ 3172577 w 3183269"/>
                <a:gd name="connsiteY12" fmla="*/ 2094322 h 4499368"/>
                <a:gd name="connsiteX13" fmla="*/ 3171614 w 3183269"/>
                <a:gd name="connsiteY13" fmla="*/ 2082881 h 4499368"/>
                <a:gd name="connsiteX14" fmla="*/ 3169017 w 3183269"/>
                <a:gd name="connsiteY14" fmla="*/ 2070709 h 4499368"/>
                <a:gd name="connsiteX15" fmla="*/ 3154089 w 3183269"/>
                <a:gd name="connsiteY15" fmla="*/ 1971697 h 4499368"/>
                <a:gd name="connsiteX16" fmla="*/ 1591635 w 3183269"/>
                <a:gd name="connsiteY16" fmla="*/ 0 h 4499368"/>
                <a:gd name="connsiteX17" fmla="*/ 29181 w 3183269"/>
                <a:gd name="connsiteY17" fmla="*/ 1971697 h 4499368"/>
                <a:gd name="connsiteX18" fmla="*/ 14258 w 3183269"/>
                <a:gd name="connsiteY18" fmla="*/ 2070676 h 4499368"/>
                <a:gd name="connsiteX19" fmla="*/ 11654 w 3183269"/>
                <a:gd name="connsiteY19" fmla="*/ 2082881 h 4499368"/>
                <a:gd name="connsiteX20" fmla="*/ 10688 w 3183269"/>
                <a:gd name="connsiteY20" fmla="*/ 2094352 h 4499368"/>
                <a:gd name="connsiteX21" fmla="*/ 5372 w 3183269"/>
                <a:gd name="connsiteY21" fmla="*/ 2129607 h 4499368"/>
                <a:gd name="connsiteX22" fmla="*/ 3603 w 3183269"/>
                <a:gd name="connsiteY22" fmla="*/ 2178503 h 4499368"/>
                <a:gd name="connsiteX23" fmla="*/ 0 w 3183269"/>
                <a:gd name="connsiteY23" fmla="*/ 2221305 h 4499368"/>
                <a:gd name="connsiteX24" fmla="*/ 1027 w 3183269"/>
                <a:gd name="connsiteY24" fmla="*/ 2249698 h 4499368"/>
                <a:gd name="connsiteX25" fmla="*/ 1 w 3183269"/>
                <a:gd name="connsiteY25" fmla="*/ 2278063 h 4499368"/>
                <a:gd name="connsiteX26" fmla="*/ 3601 w 3183269"/>
                <a:gd name="connsiteY26" fmla="*/ 2320823 h 4499368"/>
                <a:gd name="connsiteX27" fmla="*/ 5371 w 3183269"/>
                <a:gd name="connsiteY27" fmla="*/ 2369761 h 4499368"/>
                <a:gd name="connsiteX28" fmla="*/ 10691 w 3183269"/>
                <a:gd name="connsiteY28" fmla="*/ 2405046 h 4499368"/>
                <a:gd name="connsiteX29" fmla="*/ 11655 w 3183269"/>
                <a:gd name="connsiteY29" fmla="*/ 2416487 h 4499368"/>
                <a:gd name="connsiteX30" fmla="*/ 14252 w 3183269"/>
                <a:gd name="connsiteY30" fmla="*/ 2428660 h 4499368"/>
                <a:gd name="connsiteX31" fmla="*/ 29180 w 3183269"/>
                <a:gd name="connsiteY31" fmla="*/ 2527671 h 4499368"/>
                <a:gd name="connsiteX32" fmla="*/ 1591634 w 3183269"/>
                <a:gd name="connsiteY32" fmla="*/ 4499368 h 44993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3183269" h="4499368">
                  <a:moveTo>
                    <a:pt x="1591634" y="4499368"/>
                  </a:moveTo>
                  <a:cubicBezTo>
                    <a:pt x="2599991" y="3758535"/>
                    <a:pt x="3042432" y="3069148"/>
                    <a:pt x="3154088" y="2527671"/>
                  </a:cubicBezTo>
                  <a:lnTo>
                    <a:pt x="3169011" y="2428691"/>
                  </a:lnTo>
                  <a:lnTo>
                    <a:pt x="3171615" y="2416487"/>
                  </a:lnTo>
                  <a:lnTo>
                    <a:pt x="3172581" y="2405017"/>
                  </a:lnTo>
                  <a:lnTo>
                    <a:pt x="3177896" y="2369761"/>
                  </a:lnTo>
                  <a:lnTo>
                    <a:pt x="3179665" y="2320864"/>
                  </a:lnTo>
                  <a:lnTo>
                    <a:pt x="3183269" y="2278063"/>
                  </a:lnTo>
                  <a:lnTo>
                    <a:pt x="3182242" y="2249670"/>
                  </a:lnTo>
                  <a:lnTo>
                    <a:pt x="3183268" y="2221305"/>
                  </a:lnTo>
                  <a:lnTo>
                    <a:pt x="3179668" y="2178545"/>
                  </a:lnTo>
                  <a:lnTo>
                    <a:pt x="3177897" y="2129607"/>
                  </a:lnTo>
                  <a:lnTo>
                    <a:pt x="3172577" y="2094322"/>
                  </a:lnTo>
                  <a:lnTo>
                    <a:pt x="3171614" y="2082881"/>
                  </a:lnTo>
                  <a:lnTo>
                    <a:pt x="3169017" y="2070709"/>
                  </a:lnTo>
                  <a:lnTo>
                    <a:pt x="3154089" y="1971697"/>
                  </a:lnTo>
                  <a:cubicBezTo>
                    <a:pt x="3042433" y="1430220"/>
                    <a:pt x="2599992" y="740833"/>
                    <a:pt x="1591635" y="0"/>
                  </a:cubicBezTo>
                  <a:cubicBezTo>
                    <a:pt x="583279" y="740833"/>
                    <a:pt x="140836" y="1430220"/>
                    <a:pt x="29181" y="1971697"/>
                  </a:cubicBezTo>
                  <a:lnTo>
                    <a:pt x="14258" y="2070676"/>
                  </a:lnTo>
                  <a:lnTo>
                    <a:pt x="11654" y="2082881"/>
                  </a:lnTo>
                  <a:lnTo>
                    <a:pt x="10688" y="2094352"/>
                  </a:lnTo>
                  <a:lnTo>
                    <a:pt x="5372" y="2129607"/>
                  </a:lnTo>
                  <a:lnTo>
                    <a:pt x="3603" y="2178503"/>
                  </a:lnTo>
                  <a:lnTo>
                    <a:pt x="0" y="2221305"/>
                  </a:lnTo>
                  <a:lnTo>
                    <a:pt x="1027" y="2249698"/>
                  </a:lnTo>
                  <a:lnTo>
                    <a:pt x="1" y="2278063"/>
                  </a:lnTo>
                  <a:lnTo>
                    <a:pt x="3601" y="2320823"/>
                  </a:lnTo>
                  <a:lnTo>
                    <a:pt x="5371" y="2369761"/>
                  </a:lnTo>
                  <a:lnTo>
                    <a:pt x="10691" y="2405046"/>
                  </a:lnTo>
                  <a:lnTo>
                    <a:pt x="11655" y="2416487"/>
                  </a:lnTo>
                  <a:lnTo>
                    <a:pt x="14252" y="2428660"/>
                  </a:lnTo>
                  <a:lnTo>
                    <a:pt x="29180" y="2527671"/>
                  </a:lnTo>
                  <a:cubicBezTo>
                    <a:pt x="140835" y="3069148"/>
                    <a:pt x="583278" y="3758535"/>
                    <a:pt x="1591634" y="4499368"/>
                  </a:cubicBezTo>
                  <a:close/>
                </a:path>
              </a:pathLst>
            </a:custGeom>
            <a:solidFill>
              <a:srgbClr val="D9D9D9"/>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1" fromWordArt="0" anchor="ctr" anchorCtr="0" forceAA="0" compatLnSpc="1">
              <a:prstTxWarp prst="textNoShape">
                <a:avLst/>
              </a:prstTxWarp>
              <a:noAutofit/>
            </a:bodyPr>
            <a:lstStyle/>
            <a:p>
              <a:pPr algn="ctr"/>
              <a:endParaRPr lang="en-US"/>
            </a:p>
          </p:txBody>
        </p:sp>
        <p:sp>
          <p:nvSpPr>
            <p:cNvPr id="32" name="Freeform: Shape 56">
              <a:extLst>
                <a:ext uri="{FF2B5EF4-FFF2-40B4-BE49-F238E27FC236}">
                  <a16:creationId xmlns:a16="http://schemas.microsoft.com/office/drawing/2014/main" id="{97D959FC-241C-7A81-F0C3-7640D739BBCC}"/>
                </a:ext>
              </a:extLst>
            </p:cNvPr>
            <p:cNvSpPr/>
            <p:nvPr/>
          </p:nvSpPr>
          <p:spPr>
            <a:xfrm rot="18000000" flipV="1">
              <a:off x="6863434" y="4506895"/>
              <a:ext cx="668848" cy="1507059"/>
            </a:xfrm>
            <a:custGeom>
              <a:avLst/>
              <a:gdLst>
                <a:gd name="connsiteX0" fmla="*/ 1591634 w 3183269"/>
                <a:gd name="connsiteY0" fmla="*/ 4499368 h 4499368"/>
                <a:gd name="connsiteX1" fmla="*/ 3154088 w 3183269"/>
                <a:gd name="connsiteY1" fmla="*/ 2527671 h 4499368"/>
                <a:gd name="connsiteX2" fmla="*/ 3169011 w 3183269"/>
                <a:gd name="connsiteY2" fmla="*/ 2428691 h 4499368"/>
                <a:gd name="connsiteX3" fmla="*/ 3171615 w 3183269"/>
                <a:gd name="connsiteY3" fmla="*/ 2416487 h 4499368"/>
                <a:gd name="connsiteX4" fmla="*/ 3172581 w 3183269"/>
                <a:gd name="connsiteY4" fmla="*/ 2405017 h 4499368"/>
                <a:gd name="connsiteX5" fmla="*/ 3177896 w 3183269"/>
                <a:gd name="connsiteY5" fmla="*/ 2369761 h 4499368"/>
                <a:gd name="connsiteX6" fmla="*/ 3179665 w 3183269"/>
                <a:gd name="connsiteY6" fmla="*/ 2320864 h 4499368"/>
                <a:gd name="connsiteX7" fmla="*/ 3183269 w 3183269"/>
                <a:gd name="connsiteY7" fmla="*/ 2278063 h 4499368"/>
                <a:gd name="connsiteX8" fmla="*/ 3182242 w 3183269"/>
                <a:gd name="connsiteY8" fmla="*/ 2249670 h 4499368"/>
                <a:gd name="connsiteX9" fmla="*/ 3183268 w 3183269"/>
                <a:gd name="connsiteY9" fmla="*/ 2221305 h 4499368"/>
                <a:gd name="connsiteX10" fmla="*/ 3179668 w 3183269"/>
                <a:gd name="connsiteY10" fmla="*/ 2178545 h 4499368"/>
                <a:gd name="connsiteX11" fmla="*/ 3177897 w 3183269"/>
                <a:gd name="connsiteY11" fmla="*/ 2129607 h 4499368"/>
                <a:gd name="connsiteX12" fmla="*/ 3172577 w 3183269"/>
                <a:gd name="connsiteY12" fmla="*/ 2094322 h 4499368"/>
                <a:gd name="connsiteX13" fmla="*/ 3171614 w 3183269"/>
                <a:gd name="connsiteY13" fmla="*/ 2082881 h 4499368"/>
                <a:gd name="connsiteX14" fmla="*/ 3169017 w 3183269"/>
                <a:gd name="connsiteY14" fmla="*/ 2070709 h 4499368"/>
                <a:gd name="connsiteX15" fmla="*/ 3154089 w 3183269"/>
                <a:gd name="connsiteY15" fmla="*/ 1971697 h 4499368"/>
                <a:gd name="connsiteX16" fmla="*/ 1591635 w 3183269"/>
                <a:gd name="connsiteY16" fmla="*/ 0 h 4499368"/>
                <a:gd name="connsiteX17" fmla="*/ 29181 w 3183269"/>
                <a:gd name="connsiteY17" fmla="*/ 1971697 h 4499368"/>
                <a:gd name="connsiteX18" fmla="*/ 14258 w 3183269"/>
                <a:gd name="connsiteY18" fmla="*/ 2070676 h 4499368"/>
                <a:gd name="connsiteX19" fmla="*/ 11654 w 3183269"/>
                <a:gd name="connsiteY19" fmla="*/ 2082881 h 4499368"/>
                <a:gd name="connsiteX20" fmla="*/ 10688 w 3183269"/>
                <a:gd name="connsiteY20" fmla="*/ 2094352 h 4499368"/>
                <a:gd name="connsiteX21" fmla="*/ 5372 w 3183269"/>
                <a:gd name="connsiteY21" fmla="*/ 2129607 h 4499368"/>
                <a:gd name="connsiteX22" fmla="*/ 3603 w 3183269"/>
                <a:gd name="connsiteY22" fmla="*/ 2178503 h 4499368"/>
                <a:gd name="connsiteX23" fmla="*/ 0 w 3183269"/>
                <a:gd name="connsiteY23" fmla="*/ 2221305 h 4499368"/>
                <a:gd name="connsiteX24" fmla="*/ 1027 w 3183269"/>
                <a:gd name="connsiteY24" fmla="*/ 2249698 h 4499368"/>
                <a:gd name="connsiteX25" fmla="*/ 1 w 3183269"/>
                <a:gd name="connsiteY25" fmla="*/ 2278063 h 4499368"/>
                <a:gd name="connsiteX26" fmla="*/ 3601 w 3183269"/>
                <a:gd name="connsiteY26" fmla="*/ 2320823 h 4499368"/>
                <a:gd name="connsiteX27" fmla="*/ 5371 w 3183269"/>
                <a:gd name="connsiteY27" fmla="*/ 2369761 h 4499368"/>
                <a:gd name="connsiteX28" fmla="*/ 10691 w 3183269"/>
                <a:gd name="connsiteY28" fmla="*/ 2405046 h 4499368"/>
                <a:gd name="connsiteX29" fmla="*/ 11655 w 3183269"/>
                <a:gd name="connsiteY29" fmla="*/ 2416487 h 4499368"/>
                <a:gd name="connsiteX30" fmla="*/ 14252 w 3183269"/>
                <a:gd name="connsiteY30" fmla="*/ 2428660 h 4499368"/>
                <a:gd name="connsiteX31" fmla="*/ 29180 w 3183269"/>
                <a:gd name="connsiteY31" fmla="*/ 2527671 h 4499368"/>
                <a:gd name="connsiteX32" fmla="*/ 1591634 w 3183269"/>
                <a:gd name="connsiteY32" fmla="*/ 4499368 h 44993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3183269" h="4499368">
                  <a:moveTo>
                    <a:pt x="1591634" y="4499368"/>
                  </a:moveTo>
                  <a:cubicBezTo>
                    <a:pt x="2599991" y="3758535"/>
                    <a:pt x="3042432" y="3069148"/>
                    <a:pt x="3154088" y="2527671"/>
                  </a:cubicBezTo>
                  <a:lnTo>
                    <a:pt x="3169011" y="2428691"/>
                  </a:lnTo>
                  <a:lnTo>
                    <a:pt x="3171615" y="2416487"/>
                  </a:lnTo>
                  <a:lnTo>
                    <a:pt x="3172581" y="2405017"/>
                  </a:lnTo>
                  <a:lnTo>
                    <a:pt x="3177896" y="2369761"/>
                  </a:lnTo>
                  <a:lnTo>
                    <a:pt x="3179665" y="2320864"/>
                  </a:lnTo>
                  <a:lnTo>
                    <a:pt x="3183269" y="2278063"/>
                  </a:lnTo>
                  <a:lnTo>
                    <a:pt x="3182242" y="2249670"/>
                  </a:lnTo>
                  <a:lnTo>
                    <a:pt x="3183268" y="2221305"/>
                  </a:lnTo>
                  <a:lnTo>
                    <a:pt x="3179668" y="2178545"/>
                  </a:lnTo>
                  <a:lnTo>
                    <a:pt x="3177897" y="2129607"/>
                  </a:lnTo>
                  <a:lnTo>
                    <a:pt x="3172577" y="2094322"/>
                  </a:lnTo>
                  <a:lnTo>
                    <a:pt x="3171614" y="2082881"/>
                  </a:lnTo>
                  <a:lnTo>
                    <a:pt x="3169017" y="2070709"/>
                  </a:lnTo>
                  <a:lnTo>
                    <a:pt x="3154089" y="1971697"/>
                  </a:lnTo>
                  <a:cubicBezTo>
                    <a:pt x="3042433" y="1430220"/>
                    <a:pt x="2599992" y="740833"/>
                    <a:pt x="1591635" y="0"/>
                  </a:cubicBezTo>
                  <a:cubicBezTo>
                    <a:pt x="583279" y="740833"/>
                    <a:pt x="140836" y="1430220"/>
                    <a:pt x="29181" y="1971697"/>
                  </a:cubicBezTo>
                  <a:lnTo>
                    <a:pt x="14258" y="2070676"/>
                  </a:lnTo>
                  <a:lnTo>
                    <a:pt x="11654" y="2082881"/>
                  </a:lnTo>
                  <a:lnTo>
                    <a:pt x="10688" y="2094352"/>
                  </a:lnTo>
                  <a:lnTo>
                    <a:pt x="5372" y="2129607"/>
                  </a:lnTo>
                  <a:lnTo>
                    <a:pt x="3603" y="2178503"/>
                  </a:lnTo>
                  <a:lnTo>
                    <a:pt x="0" y="2221305"/>
                  </a:lnTo>
                  <a:lnTo>
                    <a:pt x="1027" y="2249698"/>
                  </a:lnTo>
                  <a:lnTo>
                    <a:pt x="1" y="2278063"/>
                  </a:lnTo>
                  <a:lnTo>
                    <a:pt x="3601" y="2320823"/>
                  </a:lnTo>
                  <a:lnTo>
                    <a:pt x="5371" y="2369761"/>
                  </a:lnTo>
                  <a:lnTo>
                    <a:pt x="10691" y="2405046"/>
                  </a:lnTo>
                  <a:lnTo>
                    <a:pt x="11655" y="2416487"/>
                  </a:lnTo>
                  <a:lnTo>
                    <a:pt x="14252" y="2428660"/>
                  </a:lnTo>
                  <a:lnTo>
                    <a:pt x="29180" y="2527671"/>
                  </a:lnTo>
                  <a:cubicBezTo>
                    <a:pt x="140835" y="3069148"/>
                    <a:pt x="583278" y="3758535"/>
                    <a:pt x="1591634" y="4499368"/>
                  </a:cubicBezTo>
                  <a:close/>
                </a:path>
              </a:pathLst>
            </a:custGeom>
            <a:solidFill>
              <a:srgbClr val="D9D9D9"/>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1" fromWordArt="0" anchor="ctr" anchorCtr="0" forceAA="0" compatLnSpc="1">
              <a:prstTxWarp prst="textNoShape">
                <a:avLst/>
              </a:prstTxWarp>
              <a:noAutofit/>
            </a:bodyPr>
            <a:lstStyle/>
            <a:p>
              <a:pPr algn="ctr"/>
              <a:endParaRPr lang="en-US"/>
            </a:p>
          </p:txBody>
        </p:sp>
        <p:sp>
          <p:nvSpPr>
            <p:cNvPr id="33" name="Freeform: Shape 57">
              <a:extLst>
                <a:ext uri="{FF2B5EF4-FFF2-40B4-BE49-F238E27FC236}">
                  <a16:creationId xmlns:a16="http://schemas.microsoft.com/office/drawing/2014/main" id="{2A5644F1-243C-2E70-240E-F0D36E303DD6}"/>
                </a:ext>
              </a:extLst>
            </p:cNvPr>
            <p:cNvSpPr/>
            <p:nvPr/>
          </p:nvSpPr>
          <p:spPr>
            <a:xfrm flipV="1">
              <a:off x="6776316" y="1921941"/>
              <a:ext cx="668848" cy="1507059"/>
            </a:xfrm>
            <a:custGeom>
              <a:avLst/>
              <a:gdLst>
                <a:gd name="connsiteX0" fmla="*/ 1591634 w 3183269"/>
                <a:gd name="connsiteY0" fmla="*/ 4499368 h 4499368"/>
                <a:gd name="connsiteX1" fmla="*/ 3154088 w 3183269"/>
                <a:gd name="connsiteY1" fmla="*/ 2527671 h 4499368"/>
                <a:gd name="connsiteX2" fmla="*/ 3169011 w 3183269"/>
                <a:gd name="connsiteY2" fmla="*/ 2428691 h 4499368"/>
                <a:gd name="connsiteX3" fmla="*/ 3171615 w 3183269"/>
                <a:gd name="connsiteY3" fmla="*/ 2416487 h 4499368"/>
                <a:gd name="connsiteX4" fmla="*/ 3172581 w 3183269"/>
                <a:gd name="connsiteY4" fmla="*/ 2405017 h 4499368"/>
                <a:gd name="connsiteX5" fmla="*/ 3177896 w 3183269"/>
                <a:gd name="connsiteY5" fmla="*/ 2369761 h 4499368"/>
                <a:gd name="connsiteX6" fmla="*/ 3179665 w 3183269"/>
                <a:gd name="connsiteY6" fmla="*/ 2320864 h 4499368"/>
                <a:gd name="connsiteX7" fmla="*/ 3183269 w 3183269"/>
                <a:gd name="connsiteY7" fmla="*/ 2278063 h 4499368"/>
                <a:gd name="connsiteX8" fmla="*/ 3182242 w 3183269"/>
                <a:gd name="connsiteY8" fmla="*/ 2249670 h 4499368"/>
                <a:gd name="connsiteX9" fmla="*/ 3183268 w 3183269"/>
                <a:gd name="connsiteY9" fmla="*/ 2221305 h 4499368"/>
                <a:gd name="connsiteX10" fmla="*/ 3179668 w 3183269"/>
                <a:gd name="connsiteY10" fmla="*/ 2178545 h 4499368"/>
                <a:gd name="connsiteX11" fmla="*/ 3177897 w 3183269"/>
                <a:gd name="connsiteY11" fmla="*/ 2129607 h 4499368"/>
                <a:gd name="connsiteX12" fmla="*/ 3172577 w 3183269"/>
                <a:gd name="connsiteY12" fmla="*/ 2094322 h 4499368"/>
                <a:gd name="connsiteX13" fmla="*/ 3171614 w 3183269"/>
                <a:gd name="connsiteY13" fmla="*/ 2082881 h 4499368"/>
                <a:gd name="connsiteX14" fmla="*/ 3169017 w 3183269"/>
                <a:gd name="connsiteY14" fmla="*/ 2070709 h 4499368"/>
                <a:gd name="connsiteX15" fmla="*/ 3154089 w 3183269"/>
                <a:gd name="connsiteY15" fmla="*/ 1971697 h 4499368"/>
                <a:gd name="connsiteX16" fmla="*/ 1591635 w 3183269"/>
                <a:gd name="connsiteY16" fmla="*/ 0 h 4499368"/>
                <a:gd name="connsiteX17" fmla="*/ 29181 w 3183269"/>
                <a:gd name="connsiteY17" fmla="*/ 1971697 h 4499368"/>
                <a:gd name="connsiteX18" fmla="*/ 14258 w 3183269"/>
                <a:gd name="connsiteY18" fmla="*/ 2070676 h 4499368"/>
                <a:gd name="connsiteX19" fmla="*/ 11654 w 3183269"/>
                <a:gd name="connsiteY19" fmla="*/ 2082881 h 4499368"/>
                <a:gd name="connsiteX20" fmla="*/ 10688 w 3183269"/>
                <a:gd name="connsiteY20" fmla="*/ 2094352 h 4499368"/>
                <a:gd name="connsiteX21" fmla="*/ 5372 w 3183269"/>
                <a:gd name="connsiteY21" fmla="*/ 2129607 h 4499368"/>
                <a:gd name="connsiteX22" fmla="*/ 3603 w 3183269"/>
                <a:gd name="connsiteY22" fmla="*/ 2178503 h 4499368"/>
                <a:gd name="connsiteX23" fmla="*/ 0 w 3183269"/>
                <a:gd name="connsiteY23" fmla="*/ 2221305 h 4499368"/>
                <a:gd name="connsiteX24" fmla="*/ 1027 w 3183269"/>
                <a:gd name="connsiteY24" fmla="*/ 2249698 h 4499368"/>
                <a:gd name="connsiteX25" fmla="*/ 1 w 3183269"/>
                <a:gd name="connsiteY25" fmla="*/ 2278063 h 4499368"/>
                <a:gd name="connsiteX26" fmla="*/ 3601 w 3183269"/>
                <a:gd name="connsiteY26" fmla="*/ 2320823 h 4499368"/>
                <a:gd name="connsiteX27" fmla="*/ 5371 w 3183269"/>
                <a:gd name="connsiteY27" fmla="*/ 2369761 h 4499368"/>
                <a:gd name="connsiteX28" fmla="*/ 10691 w 3183269"/>
                <a:gd name="connsiteY28" fmla="*/ 2405046 h 4499368"/>
                <a:gd name="connsiteX29" fmla="*/ 11655 w 3183269"/>
                <a:gd name="connsiteY29" fmla="*/ 2416487 h 4499368"/>
                <a:gd name="connsiteX30" fmla="*/ 14252 w 3183269"/>
                <a:gd name="connsiteY30" fmla="*/ 2428660 h 4499368"/>
                <a:gd name="connsiteX31" fmla="*/ 29180 w 3183269"/>
                <a:gd name="connsiteY31" fmla="*/ 2527671 h 4499368"/>
                <a:gd name="connsiteX32" fmla="*/ 1591634 w 3183269"/>
                <a:gd name="connsiteY32" fmla="*/ 4499368 h 44993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3183269" h="4499368">
                  <a:moveTo>
                    <a:pt x="1591634" y="4499368"/>
                  </a:moveTo>
                  <a:cubicBezTo>
                    <a:pt x="2599991" y="3758535"/>
                    <a:pt x="3042432" y="3069148"/>
                    <a:pt x="3154088" y="2527671"/>
                  </a:cubicBezTo>
                  <a:lnTo>
                    <a:pt x="3169011" y="2428691"/>
                  </a:lnTo>
                  <a:lnTo>
                    <a:pt x="3171615" y="2416487"/>
                  </a:lnTo>
                  <a:lnTo>
                    <a:pt x="3172581" y="2405017"/>
                  </a:lnTo>
                  <a:lnTo>
                    <a:pt x="3177896" y="2369761"/>
                  </a:lnTo>
                  <a:lnTo>
                    <a:pt x="3179665" y="2320864"/>
                  </a:lnTo>
                  <a:lnTo>
                    <a:pt x="3183269" y="2278063"/>
                  </a:lnTo>
                  <a:lnTo>
                    <a:pt x="3182242" y="2249670"/>
                  </a:lnTo>
                  <a:lnTo>
                    <a:pt x="3183268" y="2221305"/>
                  </a:lnTo>
                  <a:lnTo>
                    <a:pt x="3179668" y="2178545"/>
                  </a:lnTo>
                  <a:lnTo>
                    <a:pt x="3177897" y="2129607"/>
                  </a:lnTo>
                  <a:lnTo>
                    <a:pt x="3172577" y="2094322"/>
                  </a:lnTo>
                  <a:lnTo>
                    <a:pt x="3171614" y="2082881"/>
                  </a:lnTo>
                  <a:lnTo>
                    <a:pt x="3169017" y="2070709"/>
                  </a:lnTo>
                  <a:lnTo>
                    <a:pt x="3154089" y="1971697"/>
                  </a:lnTo>
                  <a:cubicBezTo>
                    <a:pt x="3042433" y="1430220"/>
                    <a:pt x="2599992" y="740833"/>
                    <a:pt x="1591635" y="0"/>
                  </a:cubicBezTo>
                  <a:cubicBezTo>
                    <a:pt x="583279" y="740833"/>
                    <a:pt x="140836" y="1430220"/>
                    <a:pt x="29181" y="1971697"/>
                  </a:cubicBezTo>
                  <a:lnTo>
                    <a:pt x="14258" y="2070676"/>
                  </a:lnTo>
                  <a:lnTo>
                    <a:pt x="11654" y="2082881"/>
                  </a:lnTo>
                  <a:lnTo>
                    <a:pt x="10688" y="2094352"/>
                  </a:lnTo>
                  <a:lnTo>
                    <a:pt x="5372" y="2129607"/>
                  </a:lnTo>
                  <a:lnTo>
                    <a:pt x="3603" y="2178503"/>
                  </a:lnTo>
                  <a:lnTo>
                    <a:pt x="0" y="2221305"/>
                  </a:lnTo>
                  <a:lnTo>
                    <a:pt x="1027" y="2249698"/>
                  </a:lnTo>
                  <a:lnTo>
                    <a:pt x="1" y="2278063"/>
                  </a:lnTo>
                  <a:lnTo>
                    <a:pt x="3601" y="2320823"/>
                  </a:lnTo>
                  <a:lnTo>
                    <a:pt x="5371" y="2369761"/>
                  </a:lnTo>
                  <a:lnTo>
                    <a:pt x="10691" y="2405046"/>
                  </a:lnTo>
                  <a:lnTo>
                    <a:pt x="11655" y="2416487"/>
                  </a:lnTo>
                  <a:lnTo>
                    <a:pt x="14252" y="2428660"/>
                  </a:lnTo>
                  <a:lnTo>
                    <a:pt x="29180" y="2527671"/>
                  </a:lnTo>
                  <a:cubicBezTo>
                    <a:pt x="140835" y="3069148"/>
                    <a:pt x="583278" y="3758535"/>
                    <a:pt x="1591634" y="4499368"/>
                  </a:cubicBezTo>
                  <a:close/>
                </a:path>
              </a:pathLst>
            </a:custGeom>
            <a:solidFill>
              <a:srgbClr val="BDF3ED"/>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1" fromWordArt="0" anchor="ctr" anchorCtr="0" forceAA="0" compatLnSpc="1">
              <a:prstTxWarp prst="textNoShape">
                <a:avLst/>
              </a:prstTxWarp>
              <a:noAutofit/>
            </a:bodyPr>
            <a:lstStyle/>
            <a:p>
              <a:pPr algn="ctr"/>
              <a:endParaRPr lang="en-US" dirty="0"/>
            </a:p>
          </p:txBody>
        </p:sp>
        <p:sp>
          <p:nvSpPr>
            <p:cNvPr id="34" name="Freeform: Shape 58">
              <a:extLst>
                <a:ext uri="{FF2B5EF4-FFF2-40B4-BE49-F238E27FC236}">
                  <a16:creationId xmlns:a16="http://schemas.microsoft.com/office/drawing/2014/main" id="{5C382210-7A6B-A128-0BC3-7B2608D5052A}"/>
                </a:ext>
              </a:extLst>
            </p:cNvPr>
            <p:cNvSpPr/>
            <p:nvPr/>
          </p:nvSpPr>
          <p:spPr>
            <a:xfrm rot="16200000" flipV="1">
              <a:off x="8396343" y="3153678"/>
              <a:ext cx="668848" cy="1507059"/>
            </a:xfrm>
            <a:custGeom>
              <a:avLst/>
              <a:gdLst>
                <a:gd name="connsiteX0" fmla="*/ 1591634 w 3183269"/>
                <a:gd name="connsiteY0" fmla="*/ 4499368 h 4499368"/>
                <a:gd name="connsiteX1" fmla="*/ 3154088 w 3183269"/>
                <a:gd name="connsiteY1" fmla="*/ 2527671 h 4499368"/>
                <a:gd name="connsiteX2" fmla="*/ 3169011 w 3183269"/>
                <a:gd name="connsiteY2" fmla="*/ 2428691 h 4499368"/>
                <a:gd name="connsiteX3" fmla="*/ 3171615 w 3183269"/>
                <a:gd name="connsiteY3" fmla="*/ 2416487 h 4499368"/>
                <a:gd name="connsiteX4" fmla="*/ 3172581 w 3183269"/>
                <a:gd name="connsiteY4" fmla="*/ 2405017 h 4499368"/>
                <a:gd name="connsiteX5" fmla="*/ 3177896 w 3183269"/>
                <a:gd name="connsiteY5" fmla="*/ 2369761 h 4499368"/>
                <a:gd name="connsiteX6" fmla="*/ 3179665 w 3183269"/>
                <a:gd name="connsiteY6" fmla="*/ 2320864 h 4499368"/>
                <a:gd name="connsiteX7" fmla="*/ 3183269 w 3183269"/>
                <a:gd name="connsiteY7" fmla="*/ 2278063 h 4499368"/>
                <a:gd name="connsiteX8" fmla="*/ 3182242 w 3183269"/>
                <a:gd name="connsiteY8" fmla="*/ 2249670 h 4499368"/>
                <a:gd name="connsiteX9" fmla="*/ 3183268 w 3183269"/>
                <a:gd name="connsiteY9" fmla="*/ 2221305 h 4499368"/>
                <a:gd name="connsiteX10" fmla="*/ 3179668 w 3183269"/>
                <a:gd name="connsiteY10" fmla="*/ 2178545 h 4499368"/>
                <a:gd name="connsiteX11" fmla="*/ 3177897 w 3183269"/>
                <a:gd name="connsiteY11" fmla="*/ 2129607 h 4499368"/>
                <a:gd name="connsiteX12" fmla="*/ 3172577 w 3183269"/>
                <a:gd name="connsiteY12" fmla="*/ 2094322 h 4499368"/>
                <a:gd name="connsiteX13" fmla="*/ 3171614 w 3183269"/>
                <a:gd name="connsiteY13" fmla="*/ 2082881 h 4499368"/>
                <a:gd name="connsiteX14" fmla="*/ 3169017 w 3183269"/>
                <a:gd name="connsiteY14" fmla="*/ 2070709 h 4499368"/>
                <a:gd name="connsiteX15" fmla="*/ 3154089 w 3183269"/>
                <a:gd name="connsiteY15" fmla="*/ 1971697 h 4499368"/>
                <a:gd name="connsiteX16" fmla="*/ 1591635 w 3183269"/>
                <a:gd name="connsiteY16" fmla="*/ 0 h 4499368"/>
                <a:gd name="connsiteX17" fmla="*/ 29181 w 3183269"/>
                <a:gd name="connsiteY17" fmla="*/ 1971697 h 4499368"/>
                <a:gd name="connsiteX18" fmla="*/ 14258 w 3183269"/>
                <a:gd name="connsiteY18" fmla="*/ 2070676 h 4499368"/>
                <a:gd name="connsiteX19" fmla="*/ 11654 w 3183269"/>
                <a:gd name="connsiteY19" fmla="*/ 2082881 h 4499368"/>
                <a:gd name="connsiteX20" fmla="*/ 10688 w 3183269"/>
                <a:gd name="connsiteY20" fmla="*/ 2094352 h 4499368"/>
                <a:gd name="connsiteX21" fmla="*/ 5372 w 3183269"/>
                <a:gd name="connsiteY21" fmla="*/ 2129607 h 4499368"/>
                <a:gd name="connsiteX22" fmla="*/ 3603 w 3183269"/>
                <a:gd name="connsiteY22" fmla="*/ 2178503 h 4499368"/>
                <a:gd name="connsiteX23" fmla="*/ 0 w 3183269"/>
                <a:gd name="connsiteY23" fmla="*/ 2221305 h 4499368"/>
                <a:gd name="connsiteX24" fmla="*/ 1027 w 3183269"/>
                <a:gd name="connsiteY24" fmla="*/ 2249698 h 4499368"/>
                <a:gd name="connsiteX25" fmla="*/ 1 w 3183269"/>
                <a:gd name="connsiteY25" fmla="*/ 2278063 h 4499368"/>
                <a:gd name="connsiteX26" fmla="*/ 3601 w 3183269"/>
                <a:gd name="connsiteY26" fmla="*/ 2320823 h 4499368"/>
                <a:gd name="connsiteX27" fmla="*/ 5371 w 3183269"/>
                <a:gd name="connsiteY27" fmla="*/ 2369761 h 4499368"/>
                <a:gd name="connsiteX28" fmla="*/ 10691 w 3183269"/>
                <a:gd name="connsiteY28" fmla="*/ 2405046 h 4499368"/>
                <a:gd name="connsiteX29" fmla="*/ 11655 w 3183269"/>
                <a:gd name="connsiteY29" fmla="*/ 2416487 h 4499368"/>
                <a:gd name="connsiteX30" fmla="*/ 14252 w 3183269"/>
                <a:gd name="connsiteY30" fmla="*/ 2428660 h 4499368"/>
                <a:gd name="connsiteX31" fmla="*/ 29180 w 3183269"/>
                <a:gd name="connsiteY31" fmla="*/ 2527671 h 4499368"/>
                <a:gd name="connsiteX32" fmla="*/ 1591634 w 3183269"/>
                <a:gd name="connsiteY32" fmla="*/ 4499368 h 44993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3183269" h="4499368">
                  <a:moveTo>
                    <a:pt x="1591634" y="4499368"/>
                  </a:moveTo>
                  <a:cubicBezTo>
                    <a:pt x="2599991" y="3758535"/>
                    <a:pt x="3042432" y="3069148"/>
                    <a:pt x="3154088" y="2527671"/>
                  </a:cubicBezTo>
                  <a:lnTo>
                    <a:pt x="3169011" y="2428691"/>
                  </a:lnTo>
                  <a:lnTo>
                    <a:pt x="3171615" y="2416487"/>
                  </a:lnTo>
                  <a:lnTo>
                    <a:pt x="3172581" y="2405017"/>
                  </a:lnTo>
                  <a:lnTo>
                    <a:pt x="3177896" y="2369761"/>
                  </a:lnTo>
                  <a:lnTo>
                    <a:pt x="3179665" y="2320864"/>
                  </a:lnTo>
                  <a:lnTo>
                    <a:pt x="3183269" y="2278063"/>
                  </a:lnTo>
                  <a:lnTo>
                    <a:pt x="3182242" y="2249670"/>
                  </a:lnTo>
                  <a:lnTo>
                    <a:pt x="3183268" y="2221305"/>
                  </a:lnTo>
                  <a:lnTo>
                    <a:pt x="3179668" y="2178545"/>
                  </a:lnTo>
                  <a:lnTo>
                    <a:pt x="3177897" y="2129607"/>
                  </a:lnTo>
                  <a:lnTo>
                    <a:pt x="3172577" y="2094322"/>
                  </a:lnTo>
                  <a:lnTo>
                    <a:pt x="3171614" y="2082881"/>
                  </a:lnTo>
                  <a:lnTo>
                    <a:pt x="3169017" y="2070709"/>
                  </a:lnTo>
                  <a:lnTo>
                    <a:pt x="3154089" y="1971697"/>
                  </a:lnTo>
                  <a:cubicBezTo>
                    <a:pt x="3042433" y="1430220"/>
                    <a:pt x="2599992" y="740833"/>
                    <a:pt x="1591635" y="0"/>
                  </a:cubicBezTo>
                  <a:cubicBezTo>
                    <a:pt x="583279" y="740833"/>
                    <a:pt x="140836" y="1430220"/>
                    <a:pt x="29181" y="1971697"/>
                  </a:cubicBezTo>
                  <a:lnTo>
                    <a:pt x="14258" y="2070676"/>
                  </a:lnTo>
                  <a:lnTo>
                    <a:pt x="11654" y="2082881"/>
                  </a:lnTo>
                  <a:lnTo>
                    <a:pt x="10688" y="2094352"/>
                  </a:lnTo>
                  <a:lnTo>
                    <a:pt x="5372" y="2129607"/>
                  </a:lnTo>
                  <a:lnTo>
                    <a:pt x="3603" y="2178503"/>
                  </a:lnTo>
                  <a:lnTo>
                    <a:pt x="0" y="2221305"/>
                  </a:lnTo>
                  <a:lnTo>
                    <a:pt x="1027" y="2249698"/>
                  </a:lnTo>
                  <a:lnTo>
                    <a:pt x="1" y="2278063"/>
                  </a:lnTo>
                  <a:lnTo>
                    <a:pt x="3601" y="2320823"/>
                  </a:lnTo>
                  <a:lnTo>
                    <a:pt x="5371" y="2369761"/>
                  </a:lnTo>
                  <a:lnTo>
                    <a:pt x="10691" y="2405046"/>
                  </a:lnTo>
                  <a:lnTo>
                    <a:pt x="11655" y="2416487"/>
                  </a:lnTo>
                  <a:lnTo>
                    <a:pt x="14252" y="2428660"/>
                  </a:lnTo>
                  <a:lnTo>
                    <a:pt x="29180" y="2527671"/>
                  </a:lnTo>
                  <a:cubicBezTo>
                    <a:pt x="140835" y="3069148"/>
                    <a:pt x="583278" y="3758535"/>
                    <a:pt x="1591634" y="4499368"/>
                  </a:cubicBezTo>
                  <a:close/>
                </a:path>
              </a:pathLst>
            </a:custGeom>
            <a:solidFill>
              <a:srgbClr val="E9FBF9"/>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1" fromWordArt="0" anchor="ctr" anchorCtr="0" forceAA="0" compatLnSpc="1">
              <a:prstTxWarp prst="textNoShape">
                <a:avLst/>
              </a:prstTxWarp>
              <a:noAutofit/>
            </a:bodyPr>
            <a:lstStyle/>
            <a:p>
              <a:pPr algn="ctr"/>
              <a:endParaRPr lang="en-US"/>
            </a:p>
          </p:txBody>
        </p:sp>
        <p:sp>
          <p:nvSpPr>
            <p:cNvPr id="35" name="Freeform: Shape 59">
              <a:extLst>
                <a:ext uri="{FF2B5EF4-FFF2-40B4-BE49-F238E27FC236}">
                  <a16:creationId xmlns:a16="http://schemas.microsoft.com/office/drawing/2014/main" id="{2A6088C3-EAAF-6D9D-CCED-F6F33F6C1DE4}"/>
                </a:ext>
              </a:extLst>
            </p:cNvPr>
            <p:cNvSpPr/>
            <p:nvPr/>
          </p:nvSpPr>
          <p:spPr>
            <a:xfrm rot="14400000" flipV="1">
              <a:off x="8902451" y="1485021"/>
              <a:ext cx="668848" cy="1507059"/>
            </a:xfrm>
            <a:custGeom>
              <a:avLst/>
              <a:gdLst>
                <a:gd name="connsiteX0" fmla="*/ 1591634 w 3183269"/>
                <a:gd name="connsiteY0" fmla="*/ 4499368 h 4499368"/>
                <a:gd name="connsiteX1" fmla="*/ 3154088 w 3183269"/>
                <a:gd name="connsiteY1" fmla="*/ 2527671 h 4499368"/>
                <a:gd name="connsiteX2" fmla="*/ 3169011 w 3183269"/>
                <a:gd name="connsiteY2" fmla="*/ 2428691 h 4499368"/>
                <a:gd name="connsiteX3" fmla="*/ 3171615 w 3183269"/>
                <a:gd name="connsiteY3" fmla="*/ 2416487 h 4499368"/>
                <a:gd name="connsiteX4" fmla="*/ 3172581 w 3183269"/>
                <a:gd name="connsiteY4" fmla="*/ 2405017 h 4499368"/>
                <a:gd name="connsiteX5" fmla="*/ 3177896 w 3183269"/>
                <a:gd name="connsiteY5" fmla="*/ 2369761 h 4499368"/>
                <a:gd name="connsiteX6" fmla="*/ 3179665 w 3183269"/>
                <a:gd name="connsiteY6" fmla="*/ 2320864 h 4499368"/>
                <a:gd name="connsiteX7" fmla="*/ 3183269 w 3183269"/>
                <a:gd name="connsiteY7" fmla="*/ 2278063 h 4499368"/>
                <a:gd name="connsiteX8" fmla="*/ 3182242 w 3183269"/>
                <a:gd name="connsiteY8" fmla="*/ 2249670 h 4499368"/>
                <a:gd name="connsiteX9" fmla="*/ 3183268 w 3183269"/>
                <a:gd name="connsiteY9" fmla="*/ 2221305 h 4499368"/>
                <a:gd name="connsiteX10" fmla="*/ 3179668 w 3183269"/>
                <a:gd name="connsiteY10" fmla="*/ 2178545 h 4499368"/>
                <a:gd name="connsiteX11" fmla="*/ 3177897 w 3183269"/>
                <a:gd name="connsiteY11" fmla="*/ 2129607 h 4499368"/>
                <a:gd name="connsiteX12" fmla="*/ 3172577 w 3183269"/>
                <a:gd name="connsiteY12" fmla="*/ 2094322 h 4499368"/>
                <a:gd name="connsiteX13" fmla="*/ 3171614 w 3183269"/>
                <a:gd name="connsiteY13" fmla="*/ 2082881 h 4499368"/>
                <a:gd name="connsiteX14" fmla="*/ 3169017 w 3183269"/>
                <a:gd name="connsiteY14" fmla="*/ 2070709 h 4499368"/>
                <a:gd name="connsiteX15" fmla="*/ 3154089 w 3183269"/>
                <a:gd name="connsiteY15" fmla="*/ 1971697 h 4499368"/>
                <a:gd name="connsiteX16" fmla="*/ 1591635 w 3183269"/>
                <a:gd name="connsiteY16" fmla="*/ 0 h 4499368"/>
                <a:gd name="connsiteX17" fmla="*/ 29181 w 3183269"/>
                <a:gd name="connsiteY17" fmla="*/ 1971697 h 4499368"/>
                <a:gd name="connsiteX18" fmla="*/ 14258 w 3183269"/>
                <a:gd name="connsiteY18" fmla="*/ 2070676 h 4499368"/>
                <a:gd name="connsiteX19" fmla="*/ 11654 w 3183269"/>
                <a:gd name="connsiteY19" fmla="*/ 2082881 h 4499368"/>
                <a:gd name="connsiteX20" fmla="*/ 10688 w 3183269"/>
                <a:gd name="connsiteY20" fmla="*/ 2094352 h 4499368"/>
                <a:gd name="connsiteX21" fmla="*/ 5372 w 3183269"/>
                <a:gd name="connsiteY21" fmla="*/ 2129607 h 4499368"/>
                <a:gd name="connsiteX22" fmla="*/ 3603 w 3183269"/>
                <a:gd name="connsiteY22" fmla="*/ 2178503 h 4499368"/>
                <a:gd name="connsiteX23" fmla="*/ 0 w 3183269"/>
                <a:gd name="connsiteY23" fmla="*/ 2221305 h 4499368"/>
                <a:gd name="connsiteX24" fmla="*/ 1027 w 3183269"/>
                <a:gd name="connsiteY24" fmla="*/ 2249698 h 4499368"/>
                <a:gd name="connsiteX25" fmla="*/ 1 w 3183269"/>
                <a:gd name="connsiteY25" fmla="*/ 2278063 h 4499368"/>
                <a:gd name="connsiteX26" fmla="*/ 3601 w 3183269"/>
                <a:gd name="connsiteY26" fmla="*/ 2320823 h 4499368"/>
                <a:gd name="connsiteX27" fmla="*/ 5371 w 3183269"/>
                <a:gd name="connsiteY27" fmla="*/ 2369761 h 4499368"/>
                <a:gd name="connsiteX28" fmla="*/ 10691 w 3183269"/>
                <a:gd name="connsiteY28" fmla="*/ 2405046 h 4499368"/>
                <a:gd name="connsiteX29" fmla="*/ 11655 w 3183269"/>
                <a:gd name="connsiteY29" fmla="*/ 2416487 h 4499368"/>
                <a:gd name="connsiteX30" fmla="*/ 14252 w 3183269"/>
                <a:gd name="connsiteY30" fmla="*/ 2428660 h 4499368"/>
                <a:gd name="connsiteX31" fmla="*/ 29180 w 3183269"/>
                <a:gd name="connsiteY31" fmla="*/ 2527671 h 4499368"/>
                <a:gd name="connsiteX32" fmla="*/ 1591634 w 3183269"/>
                <a:gd name="connsiteY32" fmla="*/ 4499368 h 44993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3183269" h="4499368">
                  <a:moveTo>
                    <a:pt x="1591634" y="4499368"/>
                  </a:moveTo>
                  <a:cubicBezTo>
                    <a:pt x="2599991" y="3758535"/>
                    <a:pt x="3042432" y="3069148"/>
                    <a:pt x="3154088" y="2527671"/>
                  </a:cubicBezTo>
                  <a:lnTo>
                    <a:pt x="3169011" y="2428691"/>
                  </a:lnTo>
                  <a:lnTo>
                    <a:pt x="3171615" y="2416487"/>
                  </a:lnTo>
                  <a:lnTo>
                    <a:pt x="3172581" y="2405017"/>
                  </a:lnTo>
                  <a:lnTo>
                    <a:pt x="3177896" y="2369761"/>
                  </a:lnTo>
                  <a:lnTo>
                    <a:pt x="3179665" y="2320864"/>
                  </a:lnTo>
                  <a:lnTo>
                    <a:pt x="3183269" y="2278063"/>
                  </a:lnTo>
                  <a:lnTo>
                    <a:pt x="3182242" y="2249670"/>
                  </a:lnTo>
                  <a:lnTo>
                    <a:pt x="3183268" y="2221305"/>
                  </a:lnTo>
                  <a:lnTo>
                    <a:pt x="3179668" y="2178545"/>
                  </a:lnTo>
                  <a:lnTo>
                    <a:pt x="3177897" y="2129607"/>
                  </a:lnTo>
                  <a:lnTo>
                    <a:pt x="3172577" y="2094322"/>
                  </a:lnTo>
                  <a:lnTo>
                    <a:pt x="3171614" y="2082881"/>
                  </a:lnTo>
                  <a:lnTo>
                    <a:pt x="3169017" y="2070709"/>
                  </a:lnTo>
                  <a:lnTo>
                    <a:pt x="3154089" y="1971697"/>
                  </a:lnTo>
                  <a:cubicBezTo>
                    <a:pt x="3042433" y="1430220"/>
                    <a:pt x="2599992" y="740833"/>
                    <a:pt x="1591635" y="0"/>
                  </a:cubicBezTo>
                  <a:cubicBezTo>
                    <a:pt x="583279" y="740833"/>
                    <a:pt x="140836" y="1430220"/>
                    <a:pt x="29181" y="1971697"/>
                  </a:cubicBezTo>
                  <a:lnTo>
                    <a:pt x="14258" y="2070676"/>
                  </a:lnTo>
                  <a:lnTo>
                    <a:pt x="11654" y="2082881"/>
                  </a:lnTo>
                  <a:lnTo>
                    <a:pt x="10688" y="2094352"/>
                  </a:lnTo>
                  <a:lnTo>
                    <a:pt x="5372" y="2129607"/>
                  </a:lnTo>
                  <a:lnTo>
                    <a:pt x="3603" y="2178503"/>
                  </a:lnTo>
                  <a:lnTo>
                    <a:pt x="0" y="2221305"/>
                  </a:lnTo>
                  <a:lnTo>
                    <a:pt x="1027" y="2249698"/>
                  </a:lnTo>
                  <a:lnTo>
                    <a:pt x="1" y="2278063"/>
                  </a:lnTo>
                  <a:lnTo>
                    <a:pt x="3601" y="2320823"/>
                  </a:lnTo>
                  <a:lnTo>
                    <a:pt x="5371" y="2369761"/>
                  </a:lnTo>
                  <a:lnTo>
                    <a:pt x="10691" y="2405046"/>
                  </a:lnTo>
                  <a:lnTo>
                    <a:pt x="11655" y="2416487"/>
                  </a:lnTo>
                  <a:lnTo>
                    <a:pt x="14252" y="2428660"/>
                  </a:lnTo>
                  <a:lnTo>
                    <a:pt x="29180" y="2527671"/>
                  </a:lnTo>
                  <a:cubicBezTo>
                    <a:pt x="140835" y="3069148"/>
                    <a:pt x="583278" y="3758535"/>
                    <a:pt x="1591634" y="4499368"/>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1" fromWordArt="0" anchor="ctr" anchorCtr="0" forceAA="0" compatLnSpc="1">
              <a:prstTxWarp prst="textNoShape">
                <a:avLst/>
              </a:prstTxWarp>
              <a:noAutofit/>
            </a:bodyPr>
            <a:lstStyle/>
            <a:p>
              <a:pPr algn="ctr"/>
              <a:endParaRPr lang="en-US"/>
            </a:p>
          </p:txBody>
        </p:sp>
      </p:grpSp>
      <p:sp>
        <p:nvSpPr>
          <p:cNvPr id="37" name="Rectangle 33">
            <a:extLst>
              <a:ext uri="{FF2B5EF4-FFF2-40B4-BE49-F238E27FC236}">
                <a16:creationId xmlns:a16="http://schemas.microsoft.com/office/drawing/2014/main" id="{38DB338B-F49E-F72B-2B7A-9A81542A5941}"/>
              </a:ext>
            </a:extLst>
          </p:cNvPr>
          <p:cNvSpPr/>
          <p:nvPr/>
        </p:nvSpPr>
        <p:spPr>
          <a:xfrm>
            <a:off x="305075" y="2505670"/>
            <a:ext cx="3870552" cy="923330"/>
          </a:xfrm>
          <a:prstGeom prst="rect">
            <a:avLst/>
          </a:prstGeom>
        </p:spPr>
        <p:txBody>
          <a:bodyPr wrap="square" lIns="0" rIns="0" anchor="ctr">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lang="en-US" dirty="0">
                <a:solidFill>
                  <a:srgbClr val="000000"/>
                </a:solidFill>
                <a:latin typeface="Cocon® Next Arabic" panose="020A0503020102020204" pitchFamily="18" charset="-78"/>
                <a:ea typeface="Cocon® Next Arabic" panose="020A0503020102020204" pitchFamily="18" charset="-78"/>
                <a:cs typeface="Cocon® Next Arabic" panose="020A0503020102020204" pitchFamily="18" charset="-78"/>
              </a:rPr>
              <a:t>What are some of the tough questions that the entrepreneur should ask, after launching the company? </a:t>
            </a:r>
          </a:p>
        </p:txBody>
      </p:sp>
      <p:sp>
        <p:nvSpPr>
          <p:cNvPr id="38" name="Rectangle 33">
            <a:extLst>
              <a:ext uri="{FF2B5EF4-FFF2-40B4-BE49-F238E27FC236}">
                <a16:creationId xmlns:a16="http://schemas.microsoft.com/office/drawing/2014/main" id="{D64BF728-E6BB-1F18-7AD8-A72699F2B602}"/>
              </a:ext>
            </a:extLst>
          </p:cNvPr>
          <p:cNvSpPr/>
          <p:nvPr/>
        </p:nvSpPr>
        <p:spPr>
          <a:xfrm>
            <a:off x="2595627" y="4046415"/>
            <a:ext cx="465608" cy="400110"/>
          </a:xfrm>
          <a:prstGeom prst="rect">
            <a:avLst/>
          </a:prstGeom>
        </p:spPr>
        <p:txBody>
          <a:bodyPr wrap="square" lIns="0" rIns="0" anchor="ctr">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lang="en-US" sz="2000" dirty="0">
                <a:solidFill>
                  <a:schemeClr val="bg1"/>
                </a:solidFill>
                <a:latin typeface="Cocon® Next Arabic" panose="020A0503020102020204" pitchFamily="18" charset="-78"/>
                <a:ea typeface="Cocon® Next Arabic" panose="020A0503020102020204" pitchFamily="18" charset="-78"/>
                <a:cs typeface="Cocon® Next Arabic" panose="020A0503020102020204" pitchFamily="18" charset="-78"/>
              </a:rPr>
              <a:t>1</a:t>
            </a:r>
            <a:endParaRPr kumimoji="0" lang="en-US" sz="2000" b="0" i="0" u="none" strike="noStrike" kern="1200" cap="none" spc="0" normalizeH="0" baseline="0" noProof="0" dirty="0">
              <a:ln>
                <a:noFill/>
              </a:ln>
              <a:solidFill>
                <a:schemeClr val="bg1"/>
              </a:solidFill>
              <a:effectLst/>
              <a:uLnTx/>
              <a:uFillTx/>
              <a:latin typeface="Cocon® Next Arabic" panose="020A0503020102020204" pitchFamily="18" charset="-78"/>
              <a:ea typeface="Cocon® Next Arabic" panose="020A0503020102020204" pitchFamily="18" charset="-78"/>
              <a:cs typeface="Cocon® Next Arabic" panose="020A0503020102020204" pitchFamily="18" charset="-78"/>
            </a:endParaRPr>
          </a:p>
        </p:txBody>
      </p:sp>
      <p:sp>
        <p:nvSpPr>
          <p:cNvPr id="39" name="Rectangle 33">
            <a:extLst>
              <a:ext uri="{FF2B5EF4-FFF2-40B4-BE49-F238E27FC236}">
                <a16:creationId xmlns:a16="http://schemas.microsoft.com/office/drawing/2014/main" id="{8E33DB5A-D8E5-E288-CC88-BA642EA391A9}"/>
              </a:ext>
            </a:extLst>
          </p:cNvPr>
          <p:cNvSpPr/>
          <p:nvPr/>
        </p:nvSpPr>
        <p:spPr>
          <a:xfrm>
            <a:off x="4260163" y="5416164"/>
            <a:ext cx="465608" cy="400110"/>
          </a:xfrm>
          <a:prstGeom prst="rect">
            <a:avLst/>
          </a:prstGeom>
        </p:spPr>
        <p:txBody>
          <a:bodyPr wrap="square" lIns="0" rIns="0" anchor="ctr">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lang="en-US" sz="2000" dirty="0">
                <a:solidFill>
                  <a:schemeClr val="bg1"/>
                </a:solidFill>
                <a:latin typeface="Cocon® Next Arabic" panose="020A0503020102020204" pitchFamily="18" charset="-78"/>
                <a:ea typeface="Cocon® Next Arabic" panose="020A0503020102020204" pitchFamily="18" charset="-78"/>
                <a:cs typeface="Cocon® Next Arabic" panose="020A0503020102020204" pitchFamily="18" charset="-78"/>
              </a:rPr>
              <a:t>2</a:t>
            </a:r>
            <a:endParaRPr kumimoji="0" lang="en-US" sz="2000" b="0" i="0" u="none" strike="noStrike" kern="1200" cap="none" spc="0" normalizeH="0" baseline="0" noProof="0" dirty="0">
              <a:ln>
                <a:noFill/>
              </a:ln>
              <a:solidFill>
                <a:schemeClr val="bg1"/>
              </a:solidFill>
              <a:effectLst/>
              <a:uLnTx/>
              <a:uFillTx/>
              <a:latin typeface="Cocon® Next Arabic" panose="020A0503020102020204" pitchFamily="18" charset="-78"/>
              <a:ea typeface="Cocon® Next Arabic" panose="020A0503020102020204" pitchFamily="18" charset="-78"/>
              <a:cs typeface="Cocon® Next Arabic" panose="020A0503020102020204" pitchFamily="18" charset="-78"/>
            </a:endParaRPr>
          </a:p>
        </p:txBody>
      </p:sp>
      <p:sp>
        <p:nvSpPr>
          <p:cNvPr id="42" name="Rectangle 33">
            <a:extLst>
              <a:ext uri="{FF2B5EF4-FFF2-40B4-BE49-F238E27FC236}">
                <a16:creationId xmlns:a16="http://schemas.microsoft.com/office/drawing/2014/main" id="{67203D9C-7ED5-478D-D46D-D33E9B74D03F}"/>
              </a:ext>
            </a:extLst>
          </p:cNvPr>
          <p:cNvSpPr/>
          <p:nvPr/>
        </p:nvSpPr>
        <p:spPr>
          <a:xfrm>
            <a:off x="5955912" y="2406624"/>
            <a:ext cx="465608" cy="400110"/>
          </a:xfrm>
          <a:prstGeom prst="rect">
            <a:avLst/>
          </a:prstGeom>
        </p:spPr>
        <p:txBody>
          <a:bodyPr wrap="square" lIns="0" rIns="0" anchor="ctr">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lang="en-US" sz="2000" dirty="0">
                <a:solidFill>
                  <a:schemeClr val="tx1">
                    <a:lumMod val="60000"/>
                    <a:lumOff val="40000"/>
                  </a:schemeClr>
                </a:solidFill>
                <a:latin typeface="Cocon® Next Arabic" panose="020A0503020102020204" pitchFamily="18" charset="-78"/>
                <a:ea typeface="Cocon® Next Arabic" panose="020A0503020102020204" pitchFamily="18" charset="-78"/>
                <a:cs typeface="Cocon® Next Arabic" panose="020A0503020102020204" pitchFamily="18" charset="-78"/>
              </a:rPr>
              <a:t>3</a:t>
            </a:r>
            <a:endParaRPr kumimoji="0" lang="en-US" sz="2000" b="0" i="0" u="none" strike="noStrike" kern="1200" cap="none" spc="0" normalizeH="0" baseline="0" noProof="0" dirty="0">
              <a:ln>
                <a:noFill/>
              </a:ln>
              <a:solidFill>
                <a:schemeClr val="tx1">
                  <a:lumMod val="60000"/>
                  <a:lumOff val="40000"/>
                </a:schemeClr>
              </a:solidFill>
              <a:effectLst/>
              <a:uLnTx/>
              <a:uFillTx/>
              <a:latin typeface="Cocon® Next Arabic" panose="020A0503020102020204" pitchFamily="18" charset="-78"/>
              <a:ea typeface="Cocon® Next Arabic" panose="020A0503020102020204" pitchFamily="18" charset="-78"/>
              <a:cs typeface="Cocon® Next Arabic" panose="020A0503020102020204" pitchFamily="18" charset="-78"/>
            </a:endParaRPr>
          </a:p>
        </p:txBody>
      </p:sp>
      <p:sp>
        <p:nvSpPr>
          <p:cNvPr id="44" name="Rectangle 33">
            <a:extLst>
              <a:ext uri="{FF2B5EF4-FFF2-40B4-BE49-F238E27FC236}">
                <a16:creationId xmlns:a16="http://schemas.microsoft.com/office/drawing/2014/main" id="{8BFB119E-8E28-34C1-53AB-95C2A554510A}"/>
              </a:ext>
            </a:extLst>
          </p:cNvPr>
          <p:cNvSpPr/>
          <p:nvPr/>
        </p:nvSpPr>
        <p:spPr>
          <a:xfrm>
            <a:off x="7445429" y="3468916"/>
            <a:ext cx="465608" cy="400110"/>
          </a:xfrm>
          <a:prstGeom prst="rect">
            <a:avLst/>
          </a:prstGeom>
        </p:spPr>
        <p:txBody>
          <a:bodyPr wrap="square" lIns="0" rIns="0" anchor="ctr">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lang="en-US" sz="2000" dirty="0">
                <a:solidFill>
                  <a:schemeClr val="tx1">
                    <a:lumMod val="60000"/>
                    <a:lumOff val="40000"/>
                  </a:schemeClr>
                </a:solidFill>
                <a:latin typeface="Cocon® Next Arabic" panose="020A0503020102020204" pitchFamily="18" charset="-78"/>
                <a:ea typeface="Cocon® Next Arabic" panose="020A0503020102020204" pitchFamily="18" charset="-78"/>
                <a:cs typeface="Cocon® Next Arabic" panose="020A0503020102020204" pitchFamily="18" charset="-78"/>
              </a:rPr>
              <a:t>4</a:t>
            </a:r>
            <a:endParaRPr kumimoji="0" lang="en-US" sz="2000" b="0" i="0" u="none" strike="noStrike" kern="1200" cap="none" spc="0" normalizeH="0" baseline="0" noProof="0" dirty="0">
              <a:ln>
                <a:noFill/>
              </a:ln>
              <a:solidFill>
                <a:schemeClr val="tx1">
                  <a:lumMod val="60000"/>
                  <a:lumOff val="40000"/>
                </a:schemeClr>
              </a:solidFill>
              <a:effectLst/>
              <a:uLnTx/>
              <a:uFillTx/>
              <a:latin typeface="Cocon® Next Arabic" panose="020A0503020102020204" pitchFamily="18" charset="-78"/>
              <a:ea typeface="Cocon® Next Arabic" panose="020A0503020102020204" pitchFamily="18" charset="-78"/>
              <a:cs typeface="Cocon® Next Arabic" panose="020A0503020102020204" pitchFamily="18" charset="-78"/>
            </a:endParaRPr>
          </a:p>
        </p:txBody>
      </p:sp>
      <p:sp>
        <p:nvSpPr>
          <p:cNvPr id="47" name="Rectangle 33">
            <a:extLst>
              <a:ext uri="{FF2B5EF4-FFF2-40B4-BE49-F238E27FC236}">
                <a16:creationId xmlns:a16="http://schemas.microsoft.com/office/drawing/2014/main" id="{D54559FD-32DD-EA04-00CD-5FF894C3CDF2}"/>
              </a:ext>
            </a:extLst>
          </p:cNvPr>
          <p:cNvSpPr/>
          <p:nvPr/>
        </p:nvSpPr>
        <p:spPr>
          <a:xfrm>
            <a:off x="5355483" y="5829361"/>
            <a:ext cx="4595530" cy="646331"/>
          </a:xfrm>
          <a:prstGeom prst="rect">
            <a:avLst/>
          </a:prstGeom>
        </p:spPr>
        <p:txBody>
          <a:bodyPr wrap="square" lIns="0" rIns="0" anchor="ctr">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lang="en-US" dirty="0">
                <a:solidFill>
                  <a:srgbClr val="000000"/>
                </a:solidFill>
                <a:latin typeface="Cocon® Next Arabic" panose="020A0503020102020204" pitchFamily="18" charset="-78"/>
                <a:ea typeface="Cocon® Next Arabic" panose="020A0503020102020204" pitchFamily="18" charset="-78"/>
                <a:cs typeface="Cocon® Next Arabic" panose="020A0503020102020204" pitchFamily="18" charset="-78"/>
              </a:rPr>
              <a:t>What is the advantage of buying an existing business versus starting up a new company? </a:t>
            </a:r>
          </a:p>
        </p:txBody>
      </p:sp>
      <p:sp>
        <p:nvSpPr>
          <p:cNvPr id="56" name="Rectangle 33">
            <a:extLst>
              <a:ext uri="{FF2B5EF4-FFF2-40B4-BE49-F238E27FC236}">
                <a16:creationId xmlns:a16="http://schemas.microsoft.com/office/drawing/2014/main" id="{AAEE9C24-867E-61AB-268E-5E3C5173AF0A}"/>
              </a:ext>
            </a:extLst>
          </p:cNvPr>
          <p:cNvSpPr/>
          <p:nvPr/>
        </p:nvSpPr>
        <p:spPr>
          <a:xfrm>
            <a:off x="3794653" y="1183474"/>
            <a:ext cx="3886307" cy="584775"/>
          </a:xfrm>
          <a:prstGeom prst="rect">
            <a:avLst/>
          </a:prstGeom>
        </p:spPr>
        <p:txBody>
          <a:bodyPr wrap="square" lIns="0" rIns="0" anchor="ctr">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lang="en-US" sz="1600" dirty="0">
                <a:solidFill>
                  <a:srgbClr val="000000"/>
                </a:solidFill>
                <a:latin typeface="Cocon® Next Arabic" panose="020A0503020102020204" pitchFamily="18" charset="-78"/>
                <a:ea typeface="Cocon® Next Arabic" panose="020A0503020102020204" pitchFamily="18" charset="-78"/>
                <a:cs typeface="Cocon® Next Arabic" panose="020A0503020102020204" pitchFamily="18" charset="-78"/>
              </a:rPr>
              <a:t>How can you make it easier to evaluate an existing business? Who should you call? </a:t>
            </a:r>
          </a:p>
        </p:txBody>
      </p:sp>
      <p:sp>
        <p:nvSpPr>
          <p:cNvPr id="57" name="Rectangle 33">
            <a:extLst>
              <a:ext uri="{FF2B5EF4-FFF2-40B4-BE49-F238E27FC236}">
                <a16:creationId xmlns:a16="http://schemas.microsoft.com/office/drawing/2014/main" id="{2CAD4701-5598-6A4E-B956-D2CC0ADBCC8F}"/>
              </a:ext>
            </a:extLst>
          </p:cNvPr>
          <p:cNvSpPr/>
          <p:nvPr/>
        </p:nvSpPr>
        <p:spPr>
          <a:xfrm>
            <a:off x="8358219" y="3365601"/>
            <a:ext cx="3431909" cy="923330"/>
          </a:xfrm>
          <a:prstGeom prst="rect">
            <a:avLst/>
          </a:prstGeom>
        </p:spPr>
        <p:txBody>
          <a:bodyPr wrap="square" lIns="0" rIns="0" anchor="ctr">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lang="en-US" dirty="0">
                <a:solidFill>
                  <a:srgbClr val="000000"/>
                </a:solidFill>
                <a:latin typeface="Cocon® Next Arabic" panose="020A0503020102020204" pitchFamily="18" charset="-78"/>
                <a:ea typeface="Cocon® Next Arabic" panose="020A0503020102020204" pitchFamily="18" charset="-78"/>
                <a:cs typeface="Cocon® Next Arabic" panose="020A0503020102020204" pitchFamily="18" charset="-78"/>
              </a:rPr>
              <a:t>What is the success rate in franchising, compared to independently owned business?</a:t>
            </a:r>
          </a:p>
        </p:txBody>
      </p:sp>
    </p:spTree>
    <p:extLst>
      <p:ext uri="{BB962C8B-B14F-4D97-AF65-F5344CB8AC3E}">
        <p14:creationId xmlns:p14="http://schemas.microsoft.com/office/powerpoint/2010/main" val="9016068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5" fill="hold" grpId="0" nodeType="after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randombar(vertical)">
                                      <p:cBhvr>
                                        <p:cTn id="7" dur="150"/>
                                        <p:tgtEl>
                                          <p:spTgt spid="48"/>
                                        </p:tgtEl>
                                      </p:cBhvr>
                                    </p:animEffect>
                                  </p:childTnLst>
                                </p:cTn>
                              </p:par>
                            </p:childTnLst>
                          </p:cTn>
                        </p:par>
                        <p:par>
                          <p:cTn id="8" fill="hold">
                            <p:stCondLst>
                              <p:cond delay="150"/>
                            </p:stCondLst>
                            <p:childTnLst>
                              <p:par>
                                <p:cTn id="9" presetID="14" presetClass="entr" presetSubtype="5" fill="hold" grpId="0" nodeType="afterEffect">
                                  <p:stCondLst>
                                    <p:cond delay="0"/>
                                  </p:stCondLst>
                                  <p:childTnLst>
                                    <p:set>
                                      <p:cBhvr>
                                        <p:cTn id="10" dur="1" fill="hold">
                                          <p:stCondLst>
                                            <p:cond delay="0"/>
                                          </p:stCondLst>
                                        </p:cTn>
                                        <p:tgtEl>
                                          <p:spTgt spid="49"/>
                                        </p:tgtEl>
                                        <p:attrNameLst>
                                          <p:attrName>style.visibility</p:attrName>
                                        </p:attrNameLst>
                                      </p:cBhvr>
                                      <p:to>
                                        <p:strVal val="visible"/>
                                      </p:to>
                                    </p:set>
                                    <p:animEffect transition="in" filter="randombar(vertical)">
                                      <p:cBhvr>
                                        <p:cTn id="11" dur="150"/>
                                        <p:tgtEl>
                                          <p:spTgt spid="49"/>
                                        </p:tgtEl>
                                      </p:cBhvr>
                                    </p:animEffect>
                                  </p:childTnLst>
                                </p:cTn>
                              </p:par>
                            </p:childTnLst>
                          </p:cTn>
                        </p:par>
                        <p:par>
                          <p:cTn id="12" fill="hold">
                            <p:stCondLst>
                              <p:cond delay="300"/>
                            </p:stCondLst>
                            <p:childTnLst>
                              <p:par>
                                <p:cTn id="13" presetID="14" presetClass="entr" presetSubtype="5" fill="hold" grpId="0" nodeType="afterEffect">
                                  <p:stCondLst>
                                    <p:cond delay="0"/>
                                  </p:stCondLst>
                                  <p:childTnLst>
                                    <p:set>
                                      <p:cBhvr>
                                        <p:cTn id="14" dur="1" fill="hold">
                                          <p:stCondLst>
                                            <p:cond delay="0"/>
                                          </p:stCondLst>
                                        </p:cTn>
                                        <p:tgtEl>
                                          <p:spTgt spid="50"/>
                                        </p:tgtEl>
                                        <p:attrNameLst>
                                          <p:attrName>style.visibility</p:attrName>
                                        </p:attrNameLst>
                                      </p:cBhvr>
                                      <p:to>
                                        <p:strVal val="visible"/>
                                      </p:to>
                                    </p:set>
                                    <p:animEffect transition="in" filter="randombar(vertical)">
                                      <p:cBhvr>
                                        <p:cTn id="15" dur="150"/>
                                        <p:tgtEl>
                                          <p:spTgt spid="50"/>
                                        </p:tgtEl>
                                      </p:cBhvr>
                                    </p:animEffect>
                                  </p:childTnLst>
                                </p:cTn>
                              </p:par>
                            </p:childTnLst>
                          </p:cTn>
                        </p:par>
                        <p:par>
                          <p:cTn id="16" fill="hold">
                            <p:stCondLst>
                              <p:cond delay="450"/>
                            </p:stCondLst>
                            <p:childTnLst>
                              <p:par>
                                <p:cTn id="17" presetID="14" presetClass="entr" presetSubtype="5" fill="hold" grpId="0" nodeType="afterEffect">
                                  <p:stCondLst>
                                    <p:cond delay="0"/>
                                  </p:stCondLst>
                                  <p:childTnLst>
                                    <p:set>
                                      <p:cBhvr>
                                        <p:cTn id="18" dur="1" fill="hold">
                                          <p:stCondLst>
                                            <p:cond delay="0"/>
                                          </p:stCondLst>
                                        </p:cTn>
                                        <p:tgtEl>
                                          <p:spTgt spid="51"/>
                                        </p:tgtEl>
                                        <p:attrNameLst>
                                          <p:attrName>style.visibility</p:attrName>
                                        </p:attrNameLst>
                                      </p:cBhvr>
                                      <p:to>
                                        <p:strVal val="visible"/>
                                      </p:to>
                                    </p:set>
                                    <p:animEffect transition="in" filter="randombar(vertical)">
                                      <p:cBhvr>
                                        <p:cTn id="19" dur="150"/>
                                        <p:tgtEl>
                                          <p:spTgt spid="51"/>
                                        </p:tgtEl>
                                      </p:cBhvr>
                                    </p:animEffect>
                                  </p:childTnLst>
                                </p:cTn>
                              </p:par>
                            </p:childTnLst>
                          </p:cTn>
                        </p:par>
                        <p:par>
                          <p:cTn id="20" fill="hold">
                            <p:stCondLst>
                              <p:cond delay="600"/>
                            </p:stCondLst>
                            <p:childTnLst>
                              <p:par>
                                <p:cTn id="21" presetID="41" presetClass="entr" presetSubtype="0" fill="hold" grpId="0" nodeType="afterEffect">
                                  <p:stCondLst>
                                    <p:cond delay="0"/>
                                  </p:stCondLst>
                                  <p:iterate type="lt">
                                    <p:tmPct val="10000"/>
                                  </p:iterate>
                                  <p:childTnLst>
                                    <p:set>
                                      <p:cBhvr>
                                        <p:cTn id="22" dur="1" fill="hold">
                                          <p:stCondLst>
                                            <p:cond delay="0"/>
                                          </p:stCondLst>
                                        </p:cTn>
                                        <p:tgtEl>
                                          <p:spTgt spid="36"/>
                                        </p:tgtEl>
                                        <p:attrNameLst>
                                          <p:attrName>style.visibility</p:attrName>
                                        </p:attrNameLst>
                                      </p:cBhvr>
                                      <p:to>
                                        <p:strVal val="visible"/>
                                      </p:to>
                                    </p:set>
                                    <p:anim calcmode="lin" valueType="num">
                                      <p:cBhvr>
                                        <p:cTn id="23" dur="250" fill="hold"/>
                                        <p:tgtEl>
                                          <p:spTgt spid="36"/>
                                        </p:tgtEl>
                                        <p:attrNameLst>
                                          <p:attrName>ppt_x</p:attrName>
                                        </p:attrNameLst>
                                      </p:cBhvr>
                                      <p:tavLst>
                                        <p:tav tm="0">
                                          <p:val>
                                            <p:strVal val="#ppt_x"/>
                                          </p:val>
                                        </p:tav>
                                        <p:tav tm="50000">
                                          <p:val>
                                            <p:strVal val="#ppt_x+.1"/>
                                          </p:val>
                                        </p:tav>
                                        <p:tav tm="100000">
                                          <p:val>
                                            <p:strVal val="#ppt_x"/>
                                          </p:val>
                                        </p:tav>
                                      </p:tavLst>
                                    </p:anim>
                                    <p:anim calcmode="lin" valueType="num">
                                      <p:cBhvr>
                                        <p:cTn id="24" dur="250" fill="hold"/>
                                        <p:tgtEl>
                                          <p:spTgt spid="36"/>
                                        </p:tgtEl>
                                        <p:attrNameLst>
                                          <p:attrName>ppt_y</p:attrName>
                                        </p:attrNameLst>
                                      </p:cBhvr>
                                      <p:tavLst>
                                        <p:tav tm="0">
                                          <p:val>
                                            <p:strVal val="#ppt_y"/>
                                          </p:val>
                                        </p:tav>
                                        <p:tav tm="100000">
                                          <p:val>
                                            <p:strVal val="#ppt_y"/>
                                          </p:val>
                                        </p:tav>
                                      </p:tavLst>
                                    </p:anim>
                                    <p:anim calcmode="lin" valueType="num">
                                      <p:cBhvr>
                                        <p:cTn id="25" dur="250" fill="hold"/>
                                        <p:tgtEl>
                                          <p:spTgt spid="36"/>
                                        </p:tgtEl>
                                        <p:attrNameLst>
                                          <p:attrName>ppt_h</p:attrName>
                                        </p:attrNameLst>
                                      </p:cBhvr>
                                      <p:tavLst>
                                        <p:tav tm="0">
                                          <p:val>
                                            <p:strVal val="#ppt_h/10"/>
                                          </p:val>
                                        </p:tav>
                                        <p:tav tm="50000">
                                          <p:val>
                                            <p:strVal val="#ppt_h+.01"/>
                                          </p:val>
                                        </p:tav>
                                        <p:tav tm="100000">
                                          <p:val>
                                            <p:strVal val="#ppt_h"/>
                                          </p:val>
                                        </p:tav>
                                      </p:tavLst>
                                    </p:anim>
                                    <p:anim calcmode="lin" valueType="num">
                                      <p:cBhvr>
                                        <p:cTn id="26" dur="250" fill="hold"/>
                                        <p:tgtEl>
                                          <p:spTgt spid="36"/>
                                        </p:tgtEl>
                                        <p:attrNameLst>
                                          <p:attrName>ppt_w</p:attrName>
                                        </p:attrNameLst>
                                      </p:cBhvr>
                                      <p:tavLst>
                                        <p:tav tm="0">
                                          <p:val>
                                            <p:strVal val="#ppt_w/10"/>
                                          </p:val>
                                        </p:tav>
                                        <p:tav tm="50000">
                                          <p:val>
                                            <p:strVal val="#ppt_w+.01"/>
                                          </p:val>
                                        </p:tav>
                                        <p:tav tm="100000">
                                          <p:val>
                                            <p:strVal val="#ppt_w"/>
                                          </p:val>
                                        </p:tav>
                                      </p:tavLst>
                                    </p:anim>
                                    <p:animEffect transition="in" filter="fade">
                                      <p:cBhvr>
                                        <p:cTn id="27" dur="250" tmFilter="0,0; .5, 1; 1, 1"/>
                                        <p:tgtEl>
                                          <p:spTgt spid="36"/>
                                        </p:tgtEl>
                                      </p:cBhvr>
                                    </p:animEffect>
                                  </p:childTnLst>
                                </p:cTn>
                              </p:par>
                              <p:par>
                                <p:cTn id="28" presetID="41" presetClass="entr" presetSubtype="0" fill="hold" grpId="0" nodeType="withEffect">
                                  <p:stCondLst>
                                    <p:cond delay="0"/>
                                  </p:stCondLst>
                                  <p:iterate type="lt">
                                    <p:tmPct val="10000"/>
                                  </p:iterate>
                                  <p:childTnLst>
                                    <p:set>
                                      <p:cBhvr>
                                        <p:cTn id="29" dur="1" fill="hold">
                                          <p:stCondLst>
                                            <p:cond delay="0"/>
                                          </p:stCondLst>
                                        </p:cTn>
                                        <p:tgtEl>
                                          <p:spTgt spid="38"/>
                                        </p:tgtEl>
                                        <p:attrNameLst>
                                          <p:attrName>style.visibility</p:attrName>
                                        </p:attrNameLst>
                                      </p:cBhvr>
                                      <p:to>
                                        <p:strVal val="visible"/>
                                      </p:to>
                                    </p:set>
                                    <p:anim calcmode="lin" valueType="num">
                                      <p:cBhvr>
                                        <p:cTn id="30" dur="150" fill="hold"/>
                                        <p:tgtEl>
                                          <p:spTgt spid="38"/>
                                        </p:tgtEl>
                                        <p:attrNameLst>
                                          <p:attrName>ppt_x</p:attrName>
                                        </p:attrNameLst>
                                      </p:cBhvr>
                                      <p:tavLst>
                                        <p:tav tm="0">
                                          <p:val>
                                            <p:strVal val="#ppt_x"/>
                                          </p:val>
                                        </p:tav>
                                        <p:tav tm="50000">
                                          <p:val>
                                            <p:strVal val="#ppt_x+.1"/>
                                          </p:val>
                                        </p:tav>
                                        <p:tav tm="100000">
                                          <p:val>
                                            <p:strVal val="#ppt_x"/>
                                          </p:val>
                                        </p:tav>
                                      </p:tavLst>
                                    </p:anim>
                                    <p:anim calcmode="lin" valueType="num">
                                      <p:cBhvr>
                                        <p:cTn id="31" dur="150" fill="hold"/>
                                        <p:tgtEl>
                                          <p:spTgt spid="38"/>
                                        </p:tgtEl>
                                        <p:attrNameLst>
                                          <p:attrName>ppt_y</p:attrName>
                                        </p:attrNameLst>
                                      </p:cBhvr>
                                      <p:tavLst>
                                        <p:tav tm="0">
                                          <p:val>
                                            <p:strVal val="#ppt_y"/>
                                          </p:val>
                                        </p:tav>
                                        <p:tav tm="100000">
                                          <p:val>
                                            <p:strVal val="#ppt_y"/>
                                          </p:val>
                                        </p:tav>
                                      </p:tavLst>
                                    </p:anim>
                                    <p:anim calcmode="lin" valueType="num">
                                      <p:cBhvr>
                                        <p:cTn id="32" dur="150" fill="hold"/>
                                        <p:tgtEl>
                                          <p:spTgt spid="38"/>
                                        </p:tgtEl>
                                        <p:attrNameLst>
                                          <p:attrName>ppt_h</p:attrName>
                                        </p:attrNameLst>
                                      </p:cBhvr>
                                      <p:tavLst>
                                        <p:tav tm="0">
                                          <p:val>
                                            <p:strVal val="#ppt_h/10"/>
                                          </p:val>
                                        </p:tav>
                                        <p:tav tm="50000">
                                          <p:val>
                                            <p:strVal val="#ppt_h+.01"/>
                                          </p:val>
                                        </p:tav>
                                        <p:tav tm="100000">
                                          <p:val>
                                            <p:strVal val="#ppt_h"/>
                                          </p:val>
                                        </p:tav>
                                      </p:tavLst>
                                    </p:anim>
                                    <p:anim calcmode="lin" valueType="num">
                                      <p:cBhvr>
                                        <p:cTn id="33" dur="150" fill="hold"/>
                                        <p:tgtEl>
                                          <p:spTgt spid="38"/>
                                        </p:tgtEl>
                                        <p:attrNameLst>
                                          <p:attrName>ppt_w</p:attrName>
                                        </p:attrNameLst>
                                      </p:cBhvr>
                                      <p:tavLst>
                                        <p:tav tm="0">
                                          <p:val>
                                            <p:strVal val="#ppt_w/10"/>
                                          </p:val>
                                        </p:tav>
                                        <p:tav tm="50000">
                                          <p:val>
                                            <p:strVal val="#ppt_w+.01"/>
                                          </p:val>
                                        </p:tav>
                                        <p:tav tm="100000">
                                          <p:val>
                                            <p:strVal val="#ppt_w"/>
                                          </p:val>
                                        </p:tav>
                                      </p:tavLst>
                                    </p:anim>
                                    <p:animEffect transition="in" filter="fade">
                                      <p:cBhvr>
                                        <p:cTn id="34" dur="150" tmFilter="0,0; .5, 1; 1, 1"/>
                                        <p:tgtEl>
                                          <p:spTgt spid="38"/>
                                        </p:tgtEl>
                                      </p:cBhvr>
                                    </p:animEffect>
                                  </p:childTnLst>
                                </p:cTn>
                              </p:par>
                              <p:par>
                                <p:cTn id="35" presetID="41" presetClass="entr" presetSubtype="0" fill="hold" grpId="0" nodeType="withEffect">
                                  <p:stCondLst>
                                    <p:cond delay="0"/>
                                  </p:stCondLst>
                                  <p:iterate type="lt">
                                    <p:tmPct val="10000"/>
                                  </p:iterate>
                                  <p:childTnLst>
                                    <p:set>
                                      <p:cBhvr>
                                        <p:cTn id="36" dur="1" fill="hold">
                                          <p:stCondLst>
                                            <p:cond delay="0"/>
                                          </p:stCondLst>
                                        </p:cTn>
                                        <p:tgtEl>
                                          <p:spTgt spid="39"/>
                                        </p:tgtEl>
                                        <p:attrNameLst>
                                          <p:attrName>style.visibility</p:attrName>
                                        </p:attrNameLst>
                                      </p:cBhvr>
                                      <p:to>
                                        <p:strVal val="visible"/>
                                      </p:to>
                                    </p:set>
                                    <p:anim calcmode="lin" valueType="num">
                                      <p:cBhvr>
                                        <p:cTn id="37" dur="150" fill="hold"/>
                                        <p:tgtEl>
                                          <p:spTgt spid="39"/>
                                        </p:tgtEl>
                                        <p:attrNameLst>
                                          <p:attrName>ppt_x</p:attrName>
                                        </p:attrNameLst>
                                      </p:cBhvr>
                                      <p:tavLst>
                                        <p:tav tm="0">
                                          <p:val>
                                            <p:strVal val="#ppt_x"/>
                                          </p:val>
                                        </p:tav>
                                        <p:tav tm="50000">
                                          <p:val>
                                            <p:strVal val="#ppt_x+.1"/>
                                          </p:val>
                                        </p:tav>
                                        <p:tav tm="100000">
                                          <p:val>
                                            <p:strVal val="#ppt_x"/>
                                          </p:val>
                                        </p:tav>
                                      </p:tavLst>
                                    </p:anim>
                                    <p:anim calcmode="lin" valueType="num">
                                      <p:cBhvr>
                                        <p:cTn id="38" dur="150" fill="hold"/>
                                        <p:tgtEl>
                                          <p:spTgt spid="39"/>
                                        </p:tgtEl>
                                        <p:attrNameLst>
                                          <p:attrName>ppt_y</p:attrName>
                                        </p:attrNameLst>
                                      </p:cBhvr>
                                      <p:tavLst>
                                        <p:tav tm="0">
                                          <p:val>
                                            <p:strVal val="#ppt_y"/>
                                          </p:val>
                                        </p:tav>
                                        <p:tav tm="100000">
                                          <p:val>
                                            <p:strVal val="#ppt_y"/>
                                          </p:val>
                                        </p:tav>
                                      </p:tavLst>
                                    </p:anim>
                                    <p:anim calcmode="lin" valueType="num">
                                      <p:cBhvr>
                                        <p:cTn id="39" dur="150" fill="hold"/>
                                        <p:tgtEl>
                                          <p:spTgt spid="39"/>
                                        </p:tgtEl>
                                        <p:attrNameLst>
                                          <p:attrName>ppt_h</p:attrName>
                                        </p:attrNameLst>
                                      </p:cBhvr>
                                      <p:tavLst>
                                        <p:tav tm="0">
                                          <p:val>
                                            <p:strVal val="#ppt_h/10"/>
                                          </p:val>
                                        </p:tav>
                                        <p:tav tm="50000">
                                          <p:val>
                                            <p:strVal val="#ppt_h+.01"/>
                                          </p:val>
                                        </p:tav>
                                        <p:tav tm="100000">
                                          <p:val>
                                            <p:strVal val="#ppt_h"/>
                                          </p:val>
                                        </p:tav>
                                      </p:tavLst>
                                    </p:anim>
                                    <p:anim calcmode="lin" valueType="num">
                                      <p:cBhvr>
                                        <p:cTn id="40" dur="150" fill="hold"/>
                                        <p:tgtEl>
                                          <p:spTgt spid="39"/>
                                        </p:tgtEl>
                                        <p:attrNameLst>
                                          <p:attrName>ppt_w</p:attrName>
                                        </p:attrNameLst>
                                      </p:cBhvr>
                                      <p:tavLst>
                                        <p:tav tm="0">
                                          <p:val>
                                            <p:strVal val="#ppt_w/10"/>
                                          </p:val>
                                        </p:tav>
                                        <p:tav tm="50000">
                                          <p:val>
                                            <p:strVal val="#ppt_w+.01"/>
                                          </p:val>
                                        </p:tav>
                                        <p:tav tm="100000">
                                          <p:val>
                                            <p:strVal val="#ppt_w"/>
                                          </p:val>
                                        </p:tav>
                                      </p:tavLst>
                                    </p:anim>
                                    <p:animEffect transition="in" filter="fade">
                                      <p:cBhvr>
                                        <p:cTn id="41" dur="150" tmFilter="0,0; .5, 1; 1, 1"/>
                                        <p:tgtEl>
                                          <p:spTgt spid="39"/>
                                        </p:tgtEl>
                                      </p:cBhvr>
                                    </p:animEffect>
                                  </p:childTnLst>
                                </p:cTn>
                              </p:par>
                              <p:par>
                                <p:cTn id="42" presetID="41" presetClass="entr" presetSubtype="0" fill="hold" grpId="0" nodeType="withEffect">
                                  <p:stCondLst>
                                    <p:cond delay="0"/>
                                  </p:stCondLst>
                                  <p:iterate type="lt">
                                    <p:tmPct val="10000"/>
                                  </p:iterate>
                                  <p:childTnLst>
                                    <p:set>
                                      <p:cBhvr>
                                        <p:cTn id="43" dur="1" fill="hold">
                                          <p:stCondLst>
                                            <p:cond delay="0"/>
                                          </p:stCondLst>
                                        </p:cTn>
                                        <p:tgtEl>
                                          <p:spTgt spid="42"/>
                                        </p:tgtEl>
                                        <p:attrNameLst>
                                          <p:attrName>style.visibility</p:attrName>
                                        </p:attrNameLst>
                                      </p:cBhvr>
                                      <p:to>
                                        <p:strVal val="visible"/>
                                      </p:to>
                                    </p:set>
                                    <p:anim calcmode="lin" valueType="num">
                                      <p:cBhvr>
                                        <p:cTn id="44" dur="150" fill="hold"/>
                                        <p:tgtEl>
                                          <p:spTgt spid="42"/>
                                        </p:tgtEl>
                                        <p:attrNameLst>
                                          <p:attrName>ppt_x</p:attrName>
                                        </p:attrNameLst>
                                      </p:cBhvr>
                                      <p:tavLst>
                                        <p:tav tm="0">
                                          <p:val>
                                            <p:strVal val="#ppt_x"/>
                                          </p:val>
                                        </p:tav>
                                        <p:tav tm="50000">
                                          <p:val>
                                            <p:strVal val="#ppt_x+.1"/>
                                          </p:val>
                                        </p:tav>
                                        <p:tav tm="100000">
                                          <p:val>
                                            <p:strVal val="#ppt_x"/>
                                          </p:val>
                                        </p:tav>
                                      </p:tavLst>
                                    </p:anim>
                                    <p:anim calcmode="lin" valueType="num">
                                      <p:cBhvr>
                                        <p:cTn id="45" dur="150" fill="hold"/>
                                        <p:tgtEl>
                                          <p:spTgt spid="42"/>
                                        </p:tgtEl>
                                        <p:attrNameLst>
                                          <p:attrName>ppt_y</p:attrName>
                                        </p:attrNameLst>
                                      </p:cBhvr>
                                      <p:tavLst>
                                        <p:tav tm="0">
                                          <p:val>
                                            <p:strVal val="#ppt_y"/>
                                          </p:val>
                                        </p:tav>
                                        <p:tav tm="100000">
                                          <p:val>
                                            <p:strVal val="#ppt_y"/>
                                          </p:val>
                                        </p:tav>
                                      </p:tavLst>
                                    </p:anim>
                                    <p:anim calcmode="lin" valueType="num">
                                      <p:cBhvr>
                                        <p:cTn id="46" dur="150" fill="hold"/>
                                        <p:tgtEl>
                                          <p:spTgt spid="42"/>
                                        </p:tgtEl>
                                        <p:attrNameLst>
                                          <p:attrName>ppt_h</p:attrName>
                                        </p:attrNameLst>
                                      </p:cBhvr>
                                      <p:tavLst>
                                        <p:tav tm="0">
                                          <p:val>
                                            <p:strVal val="#ppt_h/10"/>
                                          </p:val>
                                        </p:tav>
                                        <p:tav tm="50000">
                                          <p:val>
                                            <p:strVal val="#ppt_h+.01"/>
                                          </p:val>
                                        </p:tav>
                                        <p:tav tm="100000">
                                          <p:val>
                                            <p:strVal val="#ppt_h"/>
                                          </p:val>
                                        </p:tav>
                                      </p:tavLst>
                                    </p:anim>
                                    <p:anim calcmode="lin" valueType="num">
                                      <p:cBhvr>
                                        <p:cTn id="47" dur="150" fill="hold"/>
                                        <p:tgtEl>
                                          <p:spTgt spid="42"/>
                                        </p:tgtEl>
                                        <p:attrNameLst>
                                          <p:attrName>ppt_w</p:attrName>
                                        </p:attrNameLst>
                                      </p:cBhvr>
                                      <p:tavLst>
                                        <p:tav tm="0">
                                          <p:val>
                                            <p:strVal val="#ppt_w/10"/>
                                          </p:val>
                                        </p:tav>
                                        <p:tav tm="50000">
                                          <p:val>
                                            <p:strVal val="#ppt_w+.01"/>
                                          </p:val>
                                        </p:tav>
                                        <p:tav tm="100000">
                                          <p:val>
                                            <p:strVal val="#ppt_w"/>
                                          </p:val>
                                        </p:tav>
                                      </p:tavLst>
                                    </p:anim>
                                    <p:animEffect transition="in" filter="fade">
                                      <p:cBhvr>
                                        <p:cTn id="48" dur="150" tmFilter="0,0; .5, 1; 1, 1"/>
                                        <p:tgtEl>
                                          <p:spTgt spid="42"/>
                                        </p:tgtEl>
                                      </p:cBhvr>
                                    </p:animEffect>
                                  </p:childTnLst>
                                </p:cTn>
                              </p:par>
                              <p:par>
                                <p:cTn id="49" presetID="41" presetClass="entr" presetSubtype="0" fill="hold" grpId="0" nodeType="withEffect">
                                  <p:stCondLst>
                                    <p:cond delay="0"/>
                                  </p:stCondLst>
                                  <p:iterate type="lt">
                                    <p:tmPct val="10000"/>
                                  </p:iterate>
                                  <p:childTnLst>
                                    <p:set>
                                      <p:cBhvr>
                                        <p:cTn id="50" dur="1" fill="hold">
                                          <p:stCondLst>
                                            <p:cond delay="0"/>
                                          </p:stCondLst>
                                        </p:cTn>
                                        <p:tgtEl>
                                          <p:spTgt spid="44"/>
                                        </p:tgtEl>
                                        <p:attrNameLst>
                                          <p:attrName>style.visibility</p:attrName>
                                        </p:attrNameLst>
                                      </p:cBhvr>
                                      <p:to>
                                        <p:strVal val="visible"/>
                                      </p:to>
                                    </p:set>
                                    <p:anim calcmode="lin" valueType="num">
                                      <p:cBhvr>
                                        <p:cTn id="51" dur="150" fill="hold"/>
                                        <p:tgtEl>
                                          <p:spTgt spid="44"/>
                                        </p:tgtEl>
                                        <p:attrNameLst>
                                          <p:attrName>ppt_x</p:attrName>
                                        </p:attrNameLst>
                                      </p:cBhvr>
                                      <p:tavLst>
                                        <p:tav tm="0">
                                          <p:val>
                                            <p:strVal val="#ppt_x"/>
                                          </p:val>
                                        </p:tav>
                                        <p:tav tm="50000">
                                          <p:val>
                                            <p:strVal val="#ppt_x+.1"/>
                                          </p:val>
                                        </p:tav>
                                        <p:tav tm="100000">
                                          <p:val>
                                            <p:strVal val="#ppt_x"/>
                                          </p:val>
                                        </p:tav>
                                      </p:tavLst>
                                    </p:anim>
                                    <p:anim calcmode="lin" valueType="num">
                                      <p:cBhvr>
                                        <p:cTn id="52" dur="150" fill="hold"/>
                                        <p:tgtEl>
                                          <p:spTgt spid="44"/>
                                        </p:tgtEl>
                                        <p:attrNameLst>
                                          <p:attrName>ppt_y</p:attrName>
                                        </p:attrNameLst>
                                      </p:cBhvr>
                                      <p:tavLst>
                                        <p:tav tm="0">
                                          <p:val>
                                            <p:strVal val="#ppt_y"/>
                                          </p:val>
                                        </p:tav>
                                        <p:tav tm="100000">
                                          <p:val>
                                            <p:strVal val="#ppt_y"/>
                                          </p:val>
                                        </p:tav>
                                      </p:tavLst>
                                    </p:anim>
                                    <p:anim calcmode="lin" valueType="num">
                                      <p:cBhvr>
                                        <p:cTn id="53" dur="150" fill="hold"/>
                                        <p:tgtEl>
                                          <p:spTgt spid="44"/>
                                        </p:tgtEl>
                                        <p:attrNameLst>
                                          <p:attrName>ppt_h</p:attrName>
                                        </p:attrNameLst>
                                      </p:cBhvr>
                                      <p:tavLst>
                                        <p:tav tm="0">
                                          <p:val>
                                            <p:strVal val="#ppt_h/10"/>
                                          </p:val>
                                        </p:tav>
                                        <p:tav tm="50000">
                                          <p:val>
                                            <p:strVal val="#ppt_h+.01"/>
                                          </p:val>
                                        </p:tav>
                                        <p:tav tm="100000">
                                          <p:val>
                                            <p:strVal val="#ppt_h"/>
                                          </p:val>
                                        </p:tav>
                                      </p:tavLst>
                                    </p:anim>
                                    <p:anim calcmode="lin" valueType="num">
                                      <p:cBhvr>
                                        <p:cTn id="54" dur="150" fill="hold"/>
                                        <p:tgtEl>
                                          <p:spTgt spid="44"/>
                                        </p:tgtEl>
                                        <p:attrNameLst>
                                          <p:attrName>ppt_w</p:attrName>
                                        </p:attrNameLst>
                                      </p:cBhvr>
                                      <p:tavLst>
                                        <p:tav tm="0">
                                          <p:val>
                                            <p:strVal val="#ppt_w/10"/>
                                          </p:val>
                                        </p:tav>
                                        <p:tav tm="50000">
                                          <p:val>
                                            <p:strVal val="#ppt_w+.01"/>
                                          </p:val>
                                        </p:tav>
                                        <p:tav tm="100000">
                                          <p:val>
                                            <p:strVal val="#ppt_w"/>
                                          </p:val>
                                        </p:tav>
                                      </p:tavLst>
                                    </p:anim>
                                    <p:animEffect transition="in" filter="fade">
                                      <p:cBhvr>
                                        <p:cTn id="55" dur="150" tmFilter="0,0; .5, 1; 1, 1"/>
                                        <p:tgtEl>
                                          <p:spTgt spid="44"/>
                                        </p:tgtEl>
                                      </p:cBhvr>
                                    </p:animEffect>
                                  </p:childTnLst>
                                </p:cTn>
                              </p:par>
                            </p:childTnLst>
                          </p:cTn>
                        </p:par>
                        <p:par>
                          <p:cTn id="56" fill="hold">
                            <p:stCondLst>
                              <p:cond delay="1200"/>
                            </p:stCondLst>
                            <p:childTnLst>
                              <p:par>
                                <p:cTn id="57" presetID="41" presetClass="entr" presetSubtype="0" fill="hold" grpId="0" nodeType="afterEffect">
                                  <p:stCondLst>
                                    <p:cond delay="0"/>
                                  </p:stCondLst>
                                  <p:iterate type="lt">
                                    <p:tmPct val="10000"/>
                                  </p:iterate>
                                  <p:childTnLst>
                                    <p:set>
                                      <p:cBhvr>
                                        <p:cTn id="58" dur="1" fill="hold">
                                          <p:stCondLst>
                                            <p:cond delay="0"/>
                                          </p:stCondLst>
                                        </p:cTn>
                                        <p:tgtEl>
                                          <p:spTgt spid="37"/>
                                        </p:tgtEl>
                                        <p:attrNameLst>
                                          <p:attrName>style.visibility</p:attrName>
                                        </p:attrNameLst>
                                      </p:cBhvr>
                                      <p:to>
                                        <p:strVal val="visible"/>
                                      </p:to>
                                    </p:set>
                                    <p:anim calcmode="lin" valueType="num">
                                      <p:cBhvr>
                                        <p:cTn id="59" dur="150" fill="hold"/>
                                        <p:tgtEl>
                                          <p:spTgt spid="37"/>
                                        </p:tgtEl>
                                        <p:attrNameLst>
                                          <p:attrName>ppt_x</p:attrName>
                                        </p:attrNameLst>
                                      </p:cBhvr>
                                      <p:tavLst>
                                        <p:tav tm="0">
                                          <p:val>
                                            <p:strVal val="#ppt_x"/>
                                          </p:val>
                                        </p:tav>
                                        <p:tav tm="50000">
                                          <p:val>
                                            <p:strVal val="#ppt_x+.1"/>
                                          </p:val>
                                        </p:tav>
                                        <p:tav tm="100000">
                                          <p:val>
                                            <p:strVal val="#ppt_x"/>
                                          </p:val>
                                        </p:tav>
                                      </p:tavLst>
                                    </p:anim>
                                    <p:anim calcmode="lin" valueType="num">
                                      <p:cBhvr>
                                        <p:cTn id="60" dur="150" fill="hold"/>
                                        <p:tgtEl>
                                          <p:spTgt spid="37"/>
                                        </p:tgtEl>
                                        <p:attrNameLst>
                                          <p:attrName>ppt_y</p:attrName>
                                        </p:attrNameLst>
                                      </p:cBhvr>
                                      <p:tavLst>
                                        <p:tav tm="0">
                                          <p:val>
                                            <p:strVal val="#ppt_y"/>
                                          </p:val>
                                        </p:tav>
                                        <p:tav tm="100000">
                                          <p:val>
                                            <p:strVal val="#ppt_y"/>
                                          </p:val>
                                        </p:tav>
                                      </p:tavLst>
                                    </p:anim>
                                    <p:anim calcmode="lin" valueType="num">
                                      <p:cBhvr>
                                        <p:cTn id="61" dur="150" fill="hold"/>
                                        <p:tgtEl>
                                          <p:spTgt spid="37"/>
                                        </p:tgtEl>
                                        <p:attrNameLst>
                                          <p:attrName>ppt_h</p:attrName>
                                        </p:attrNameLst>
                                      </p:cBhvr>
                                      <p:tavLst>
                                        <p:tav tm="0">
                                          <p:val>
                                            <p:strVal val="#ppt_h/10"/>
                                          </p:val>
                                        </p:tav>
                                        <p:tav tm="50000">
                                          <p:val>
                                            <p:strVal val="#ppt_h+.01"/>
                                          </p:val>
                                        </p:tav>
                                        <p:tav tm="100000">
                                          <p:val>
                                            <p:strVal val="#ppt_h"/>
                                          </p:val>
                                        </p:tav>
                                      </p:tavLst>
                                    </p:anim>
                                    <p:anim calcmode="lin" valueType="num">
                                      <p:cBhvr>
                                        <p:cTn id="62" dur="150" fill="hold"/>
                                        <p:tgtEl>
                                          <p:spTgt spid="37"/>
                                        </p:tgtEl>
                                        <p:attrNameLst>
                                          <p:attrName>ppt_w</p:attrName>
                                        </p:attrNameLst>
                                      </p:cBhvr>
                                      <p:tavLst>
                                        <p:tav tm="0">
                                          <p:val>
                                            <p:strVal val="#ppt_w/10"/>
                                          </p:val>
                                        </p:tav>
                                        <p:tav tm="50000">
                                          <p:val>
                                            <p:strVal val="#ppt_w+.01"/>
                                          </p:val>
                                        </p:tav>
                                        <p:tav tm="100000">
                                          <p:val>
                                            <p:strVal val="#ppt_w"/>
                                          </p:val>
                                        </p:tav>
                                      </p:tavLst>
                                    </p:anim>
                                    <p:animEffect transition="in" filter="fade">
                                      <p:cBhvr>
                                        <p:cTn id="63" dur="150" tmFilter="0,0; .5, 1; 1, 1"/>
                                        <p:tgtEl>
                                          <p:spTgt spid="37"/>
                                        </p:tgtEl>
                                      </p:cBhvr>
                                    </p:animEffect>
                                  </p:childTnLst>
                                </p:cTn>
                              </p:par>
                            </p:childTnLst>
                          </p:cTn>
                        </p:par>
                        <p:par>
                          <p:cTn id="64" fill="hold">
                            <p:stCondLst>
                              <p:cond delay="2595"/>
                            </p:stCondLst>
                            <p:childTnLst>
                              <p:par>
                                <p:cTn id="65" presetID="41" presetClass="entr" presetSubtype="0" fill="hold" grpId="0" nodeType="afterEffect">
                                  <p:stCondLst>
                                    <p:cond delay="0"/>
                                  </p:stCondLst>
                                  <p:iterate type="lt">
                                    <p:tmPct val="10000"/>
                                  </p:iterate>
                                  <p:childTnLst>
                                    <p:set>
                                      <p:cBhvr>
                                        <p:cTn id="66" dur="1" fill="hold">
                                          <p:stCondLst>
                                            <p:cond delay="0"/>
                                          </p:stCondLst>
                                        </p:cTn>
                                        <p:tgtEl>
                                          <p:spTgt spid="47"/>
                                        </p:tgtEl>
                                        <p:attrNameLst>
                                          <p:attrName>style.visibility</p:attrName>
                                        </p:attrNameLst>
                                      </p:cBhvr>
                                      <p:to>
                                        <p:strVal val="visible"/>
                                      </p:to>
                                    </p:set>
                                    <p:anim calcmode="lin" valueType="num">
                                      <p:cBhvr>
                                        <p:cTn id="67" dur="150" fill="hold"/>
                                        <p:tgtEl>
                                          <p:spTgt spid="47"/>
                                        </p:tgtEl>
                                        <p:attrNameLst>
                                          <p:attrName>ppt_x</p:attrName>
                                        </p:attrNameLst>
                                      </p:cBhvr>
                                      <p:tavLst>
                                        <p:tav tm="0">
                                          <p:val>
                                            <p:strVal val="#ppt_x"/>
                                          </p:val>
                                        </p:tav>
                                        <p:tav tm="50000">
                                          <p:val>
                                            <p:strVal val="#ppt_x+.1"/>
                                          </p:val>
                                        </p:tav>
                                        <p:tav tm="100000">
                                          <p:val>
                                            <p:strVal val="#ppt_x"/>
                                          </p:val>
                                        </p:tav>
                                      </p:tavLst>
                                    </p:anim>
                                    <p:anim calcmode="lin" valueType="num">
                                      <p:cBhvr>
                                        <p:cTn id="68" dur="150" fill="hold"/>
                                        <p:tgtEl>
                                          <p:spTgt spid="47"/>
                                        </p:tgtEl>
                                        <p:attrNameLst>
                                          <p:attrName>ppt_y</p:attrName>
                                        </p:attrNameLst>
                                      </p:cBhvr>
                                      <p:tavLst>
                                        <p:tav tm="0">
                                          <p:val>
                                            <p:strVal val="#ppt_y"/>
                                          </p:val>
                                        </p:tav>
                                        <p:tav tm="100000">
                                          <p:val>
                                            <p:strVal val="#ppt_y"/>
                                          </p:val>
                                        </p:tav>
                                      </p:tavLst>
                                    </p:anim>
                                    <p:anim calcmode="lin" valueType="num">
                                      <p:cBhvr>
                                        <p:cTn id="69" dur="150" fill="hold"/>
                                        <p:tgtEl>
                                          <p:spTgt spid="47"/>
                                        </p:tgtEl>
                                        <p:attrNameLst>
                                          <p:attrName>ppt_h</p:attrName>
                                        </p:attrNameLst>
                                      </p:cBhvr>
                                      <p:tavLst>
                                        <p:tav tm="0">
                                          <p:val>
                                            <p:strVal val="#ppt_h/10"/>
                                          </p:val>
                                        </p:tav>
                                        <p:tav tm="50000">
                                          <p:val>
                                            <p:strVal val="#ppt_h+.01"/>
                                          </p:val>
                                        </p:tav>
                                        <p:tav tm="100000">
                                          <p:val>
                                            <p:strVal val="#ppt_h"/>
                                          </p:val>
                                        </p:tav>
                                      </p:tavLst>
                                    </p:anim>
                                    <p:anim calcmode="lin" valueType="num">
                                      <p:cBhvr>
                                        <p:cTn id="70" dur="150" fill="hold"/>
                                        <p:tgtEl>
                                          <p:spTgt spid="47"/>
                                        </p:tgtEl>
                                        <p:attrNameLst>
                                          <p:attrName>ppt_w</p:attrName>
                                        </p:attrNameLst>
                                      </p:cBhvr>
                                      <p:tavLst>
                                        <p:tav tm="0">
                                          <p:val>
                                            <p:strVal val="#ppt_w/10"/>
                                          </p:val>
                                        </p:tav>
                                        <p:tav tm="50000">
                                          <p:val>
                                            <p:strVal val="#ppt_w+.01"/>
                                          </p:val>
                                        </p:tav>
                                        <p:tav tm="100000">
                                          <p:val>
                                            <p:strVal val="#ppt_w"/>
                                          </p:val>
                                        </p:tav>
                                      </p:tavLst>
                                    </p:anim>
                                    <p:animEffect transition="in" filter="fade">
                                      <p:cBhvr>
                                        <p:cTn id="71" dur="150" tmFilter="0,0; .5, 1; 1, 1"/>
                                        <p:tgtEl>
                                          <p:spTgt spid="47"/>
                                        </p:tgtEl>
                                      </p:cBhvr>
                                    </p:animEffect>
                                  </p:childTnLst>
                                </p:cTn>
                              </p:par>
                            </p:childTnLst>
                          </p:cTn>
                        </p:par>
                        <p:par>
                          <p:cTn id="72" fill="hold">
                            <p:stCondLst>
                              <p:cond delay="3810"/>
                            </p:stCondLst>
                            <p:childTnLst>
                              <p:par>
                                <p:cTn id="73" presetID="41" presetClass="entr" presetSubtype="0" fill="hold" grpId="0" nodeType="afterEffect">
                                  <p:stCondLst>
                                    <p:cond delay="0"/>
                                  </p:stCondLst>
                                  <p:iterate type="lt">
                                    <p:tmPct val="10000"/>
                                  </p:iterate>
                                  <p:childTnLst>
                                    <p:set>
                                      <p:cBhvr>
                                        <p:cTn id="74" dur="1" fill="hold">
                                          <p:stCondLst>
                                            <p:cond delay="0"/>
                                          </p:stCondLst>
                                        </p:cTn>
                                        <p:tgtEl>
                                          <p:spTgt spid="56"/>
                                        </p:tgtEl>
                                        <p:attrNameLst>
                                          <p:attrName>style.visibility</p:attrName>
                                        </p:attrNameLst>
                                      </p:cBhvr>
                                      <p:to>
                                        <p:strVal val="visible"/>
                                      </p:to>
                                    </p:set>
                                    <p:anim calcmode="lin" valueType="num">
                                      <p:cBhvr>
                                        <p:cTn id="75" dur="150" fill="hold"/>
                                        <p:tgtEl>
                                          <p:spTgt spid="56"/>
                                        </p:tgtEl>
                                        <p:attrNameLst>
                                          <p:attrName>ppt_x</p:attrName>
                                        </p:attrNameLst>
                                      </p:cBhvr>
                                      <p:tavLst>
                                        <p:tav tm="0">
                                          <p:val>
                                            <p:strVal val="#ppt_x"/>
                                          </p:val>
                                        </p:tav>
                                        <p:tav tm="50000">
                                          <p:val>
                                            <p:strVal val="#ppt_x+.1"/>
                                          </p:val>
                                        </p:tav>
                                        <p:tav tm="100000">
                                          <p:val>
                                            <p:strVal val="#ppt_x"/>
                                          </p:val>
                                        </p:tav>
                                      </p:tavLst>
                                    </p:anim>
                                    <p:anim calcmode="lin" valueType="num">
                                      <p:cBhvr>
                                        <p:cTn id="76" dur="150" fill="hold"/>
                                        <p:tgtEl>
                                          <p:spTgt spid="56"/>
                                        </p:tgtEl>
                                        <p:attrNameLst>
                                          <p:attrName>ppt_y</p:attrName>
                                        </p:attrNameLst>
                                      </p:cBhvr>
                                      <p:tavLst>
                                        <p:tav tm="0">
                                          <p:val>
                                            <p:strVal val="#ppt_y"/>
                                          </p:val>
                                        </p:tav>
                                        <p:tav tm="100000">
                                          <p:val>
                                            <p:strVal val="#ppt_y"/>
                                          </p:val>
                                        </p:tav>
                                      </p:tavLst>
                                    </p:anim>
                                    <p:anim calcmode="lin" valueType="num">
                                      <p:cBhvr>
                                        <p:cTn id="77" dur="150" fill="hold"/>
                                        <p:tgtEl>
                                          <p:spTgt spid="56"/>
                                        </p:tgtEl>
                                        <p:attrNameLst>
                                          <p:attrName>ppt_h</p:attrName>
                                        </p:attrNameLst>
                                      </p:cBhvr>
                                      <p:tavLst>
                                        <p:tav tm="0">
                                          <p:val>
                                            <p:strVal val="#ppt_h/10"/>
                                          </p:val>
                                        </p:tav>
                                        <p:tav tm="50000">
                                          <p:val>
                                            <p:strVal val="#ppt_h+.01"/>
                                          </p:val>
                                        </p:tav>
                                        <p:tav tm="100000">
                                          <p:val>
                                            <p:strVal val="#ppt_h"/>
                                          </p:val>
                                        </p:tav>
                                      </p:tavLst>
                                    </p:anim>
                                    <p:anim calcmode="lin" valueType="num">
                                      <p:cBhvr>
                                        <p:cTn id="78" dur="150" fill="hold"/>
                                        <p:tgtEl>
                                          <p:spTgt spid="56"/>
                                        </p:tgtEl>
                                        <p:attrNameLst>
                                          <p:attrName>ppt_w</p:attrName>
                                        </p:attrNameLst>
                                      </p:cBhvr>
                                      <p:tavLst>
                                        <p:tav tm="0">
                                          <p:val>
                                            <p:strVal val="#ppt_w/10"/>
                                          </p:val>
                                        </p:tav>
                                        <p:tav tm="50000">
                                          <p:val>
                                            <p:strVal val="#ppt_w+.01"/>
                                          </p:val>
                                        </p:tav>
                                        <p:tav tm="100000">
                                          <p:val>
                                            <p:strVal val="#ppt_w"/>
                                          </p:val>
                                        </p:tav>
                                      </p:tavLst>
                                    </p:anim>
                                    <p:animEffect transition="in" filter="fade">
                                      <p:cBhvr>
                                        <p:cTn id="79" dur="150" tmFilter="0,0; .5, 1; 1, 1"/>
                                        <p:tgtEl>
                                          <p:spTgt spid="56"/>
                                        </p:tgtEl>
                                      </p:cBhvr>
                                    </p:animEffect>
                                  </p:childTnLst>
                                </p:cTn>
                              </p:par>
                            </p:childTnLst>
                          </p:cTn>
                        </p:par>
                        <p:par>
                          <p:cTn id="80" fill="hold">
                            <p:stCondLst>
                              <p:cond delay="4950"/>
                            </p:stCondLst>
                            <p:childTnLst>
                              <p:par>
                                <p:cTn id="81" presetID="41" presetClass="entr" presetSubtype="0" fill="hold" grpId="0" nodeType="afterEffect">
                                  <p:stCondLst>
                                    <p:cond delay="0"/>
                                  </p:stCondLst>
                                  <p:iterate type="lt">
                                    <p:tmPct val="10000"/>
                                  </p:iterate>
                                  <p:childTnLst>
                                    <p:set>
                                      <p:cBhvr>
                                        <p:cTn id="82" dur="1" fill="hold">
                                          <p:stCondLst>
                                            <p:cond delay="0"/>
                                          </p:stCondLst>
                                        </p:cTn>
                                        <p:tgtEl>
                                          <p:spTgt spid="57"/>
                                        </p:tgtEl>
                                        <p:attrNameLst>
                                          <p:attrName>style.visibility</p:attrName>
                                        </p:attrNameLst>
                                      </p:cBhvr>
                                      <p:to>
                                        <p:strVal val="visible"/>
                                      </p:to>
                                    </p:set>
                                    <p:anim calcmode="lin" valueType="num">
                                      <p:cBhvr>
                                        <p:cTn id="83" dur="150" fill="hold"/>
                                        <p:tgtEl>
                                          <p:spTgt spid="57"/>
                                        </p:tgtEl>
                                        <p:attrNameLst>
                                          <p:attrName>ppt_x</p:attrName>
                                        </p:attrNameLst>
                                      </p:cBhvr>
                                      <p:tavLst>
                                        <p:tav tm="0">
                                          <p:val>
                                            <p:strVal val="#ppt_x"/>
                                          </p:val>
                                        </p:tav>
                                        <p:tav tm="50000">
                                          <p:val>
                                            <p:strVal val="#ppt_x+.1"/>
                                          </p:val>
                                        </p:tav>
                                        <p:tav tm="100000">
                                          <p:val>
                                            <p:strVal val="#ppt_x"/>
                                          </p:val>
                                        </p:tav>
                                      </p:tavLst>
                                    </p:anim>
                                    <p:anim calcmode="lin" valueType="num">
                                      <p:cBhvr>
                                        <p:cTn id="84" dur="150" fill="hold"/>
                                        <p:tgtEl>
                                          <p:spTgt spid="57"/>
                                        </p:tgtEl>
                                        <p:attrNameLst>
                                          <p:attrName>ppt_y</p:attrName>
                                        </p:attrNameLst>
                                      </p:cBhvr>
                                      <p:tavLst>
                                        <p:tav tm="0">
                                          <p:val>
                                            <p:strVal val="#ppt_y"/>
                                          </p:val>
                                        </p:tav>
                                        <p:tav tm="100000">
                                          <p:val>
                                            <p:strVal val="#ppt_y"/>
                                          </p:val>
                                        </p:tav>
                                      </p:tavLst>
                                    </p:anim>
                                    <p:anim calcmode="lin" valueType="num">
                                      <p:cBhvr>
                                        <p:cTn id="85" dur="150" fill="hold"/>
                                        <p:tgtEl>
                                          <p:spTgt spid="57"/>
                                        </p:tgtEl>
                                        <p:attrNameLst>
                                          <p:attrName>ppt_h</p:attrName>
                                        </p:attrNameLst>
                                      </p:cBhvr>
                                      <p:tavLst>
                                        <p:tav tm="0">
                                          <p:val>
                                            <p:strVal val="#ppt_h/10"/>
                                          </p:val>
                                        </p:tav>
                                        <p:tav tm="50000">
                                          <p:val>
                                            <p:strVal val="#ppt_h+.01"/>
                                          </p:val>
                                        </p:tav>
                                        <p:tav tm="100000">
                                          <p:val>
                                            <p:strVal val="#ppt_h"/>
                                          </p:val>
                                        </p:tav>
                                      </p:tavLst>
                                    </p:anim>
                                    <p:anim calcmode="lin" valueType="num">
                                      <p:cBhvr>
                                        <p:cTn id="86" dur="150" fill="hold"/>
                                        <p:tgtEl>
                                          <p:spTgt spid="57"/>
                                        </p:tgtEl>
                                        <p:attrNameLst>
                                          <p:attrName>ppt_w</p:attrName>
                                        </p:attrNameLst>
                                      </p:cBhvr>
                                      <p:tavLst>
                                        <p:tav tm="0">
                                          <p:val>
                                            <p:strVal val="#ppt_w/10"/>
                                          </p:val>
                                        </p:tav>
                                        <p:tav tm="50000">
                                          <p:val>
                                            <p:strVal val="#ppt_w+.01"/>
                                          </p:val>
                                        </p:tav>
                                        <p:tav tm="100000">
                                          <p:val>
                                            <p:strVal val="#ppt_w"/>
                                          </p:val>
                                        </p:tav>
                                      </p:tavLst>
                                    </p:anim>
                                    <p:animEffect transition="in" filter="fade">
                                      <p:cBhvr>
                                        <p:cTn id="87" dur="150" tmFilter="0,0; .5, 1; 1, 1"/>
                                        <p:tgtEl>
                                          <p:spTgt spid="5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p:bldP spid="48" grpId="0" animBg="1"/>
      <p:bldP spid="49" grpId="0" animBg="1"/>
      <p:bldP spid="50" grpId="0" animBg="1"/>
      <p:bldP spid="51" grpId="0" animBg="1"/>
      <p:bldP spid="37" grpId="0"/>
      <p:bldP spid="38" grpId="0"/>
      <p:bldP spid="39" grpId="0"/>
      <p:bldP spid="42" grpId="0"/>
      <p:bldP spid="44" grpId="0"/>
      <p:bldP spid="47" grpId="0"/>
      <p:bldP spid="56" grpId="0"/>
      <p:bldP spid="57" grpId="0"/>
    </p:bldLst>
  </p:timing>
</p:sld>
</file>

<file path=ppt/slides/slide48.xml><?xml version="1.0" encoding="utf-8"?>
<p:sld xmlns:a="http://schemas.openxmlformats.org/drawingml/2006/main" xmlns:r="http://schemas.openxmlformats.org/officeDocument/2006/relationships" xmlns:p="http://schemas.openxmlformats.org/presentationml/2006/main">
  <p:cSld>
    <p:bg>
      <p:bgPr>
        <a:gradFill>
          <a:gsLst>
            <a:gs pos="0">
              <a:schemeClr val="bg1"/>
            </a:gs>
            <a:gs pos="81000">
              <a:schemeClr val="bg1"/>
            </a:gs>
            <a:gs pos="92000">
              <a:schemeClr val="bg1">
                <a:lumMod val="95000"/>
              </a:schemeClr>
            </a:gs>
            <a:gs pos="100000">
              <a:schemeClr val="accent1">
                <a:lumMod val="30000"/>
                <a:lumOff val="70000"/>
              </a:schemeClr>
            </a:gs>
          </a:gsLst>
          <a:lin ang="10800000" scaled="0"/>
        </a:gradFill>
        <a:effectLst/>
      </p:bgPr>
    </p:bg>
    <p:spTree>
      <p:nvGrpSpPr>
        <p:cNvPr id="1" name=""/>
        <p:cNvGrpSpPr/>
        <p:nvPr/>
      </p:nvGrpSpPr>
      <p:grpSpPr>
        <a:xfrm>
          <a:off x="0" y="0"/>
          <a:ext cx="0" cy="0"/>
          <a:chOff x="0" y="0"/>
          <a:chExt cx="0" cy="0"/>
        </a:xfrm>
      </p:grpSpPr>
      <p:pic>
        <p:nvPicPr>
          <p:cNvPr id="23" name="صورة 22"/>
          <p:cNvPicPr>
            <a:picLocks noChangeAspect="1"/>
          </p:cNvPicPr>
          <p:nvPr/>
        </p:nvPicPr>
        <p:blipFill rotWithShape="1">
          <a:blip r:embed="rId3" cstate="print">
            <a:alphaModFix amt="5000"/>
            <a:extLst>
              <a:ext uri="{28A0092B-C50C-407E-A947-70E740481C1C}">
                <a14:useLocalDpi xmlns:a14="http://schemas.microsoft.com/office/drawing/2010/main" val="0"/>
              </a:ext>
            </a:extLst>
          </a:blip>
          <a:srcRect l="25586" t="32295" r="25033" b="38551"/>
          <a:stretch/>
        </p:blipFill>
        <p:spPr>
          <a:xfrm>
            <a:off x="154213" y="5010964"/>
            <a:ext cx="3128525" cy="1847036"/>
          </a:xfrm>
          <a:prstGeom prst="rect">
            <a:avLst/>
          </a:prstGeom>
        </p:spPr>
      </p:pic>
      <p:pic>
        <p:nvPicPr>
          <p:cNvPr id="4" name="صورة 3" hidden="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234439" y="642891"/>
            <a:ext cx="2629303" cy="5693317"/>
          </a:xfrm>
          <a:prstGeom prst="rect">
            <a:avLst/>
          </a:prstGeom>
        </p:spPr>
      </p:pic>
      <p:pic>
        <p:nvPicPr>
          <p:cNvPr id="21" name="صورة 20">
            <a:extLst>
              <a:ext uri="{FF2B5EF4-FFF2-40B4-BE49-F238E27FC236}">
                <a16:creationId xmlns:a16="http://schemas.microsoft.com/office/drawing/2014/main" id="{9F210FA8-C448-7495-FA92-BA10970366B7}"/>
              </a:ext>
            </a:extLst>
          </p:cNvPr>
          <p:cNvPicPr>
            <a:picLocks noChangeAspect="1"/>
          </p:cNvPicPr>
          <p:nvPr/>
        </p:nvPicPr>
        <p:blipFill rotWithShape="1">
          <a:blip r:embed="rId5" cstate="print">
            <a:alphaModFix amt="20000"/>
            <a:duotone>
              <a:schemeClr val="accent2">
                <a:shade val="45000"/>
                <a:satMod val="135000"/>
              </a:schemeClr>
              <a:prstClr val="white"/>
            </a:duotone>
            <a:extLst>
              <a:ext uri="{28A0092B-C50C-407E-A947-70E740481C1C}">
                <a14:useLocalDpi xmlns:a14="http://schemas.microsoft.com/office/drawing/2010/main" val="0"/>
              </a:ext>
            </a:extLst>
          </a:blip>
          <a:srcRect l="25586" t="32295" r="25033" b="38551"/>
          <a:stretch/>
        </p:blipFill>
        <p:spPr>
          <a:xfrm>
            <a:off x="499351" y="4900176"/>
            <a:ext cx="1986062" cy="1172542"/>
          </a:xfrm>
          <a:prstGeom prst="rect">
            <a:avLst/>
          </a:prstGeom>
        </p:spPr>
      </p:pic>
      <p:sp>
        <p:nvSpPr>
          <p:cNvPr id="14" name="TextBox 7">
            <a:extLst>
              <a:ext uri="{FF2B5EF4-FFF2-40B4-BE49-F238E27FC236}">
                <a16:creationId xmlns:a16="http://schemas.microsoft.com/office/drawing/2014/main" id="{3D6C4DD3-C232-6B10-058D-E9BCE155CEDB}"/>
              </a:ext>
            </a:extLst>
          </p:cNvPr>
          <p:cNvSpPr txBox="1"/>
          <p:nvPr/>
        </p:nvSpPr>
        <p:spPr>
          <a:xfrm>
            <a:off x="1496723" y="6309700"/>
            <a:ext cx="3300865" cy="338554"/>
          </a:xfrm>
          <a:prstGeom prst="rect">
            <a:avLst/>
          </a:prstGeom>
          <a:noFill/>
        </p:spPr>
        <p:txBody>
          <a:bodyPr wrap="square">
            <a:spAutoFit/>
          </a:bodyPr>
          <a:lstStyle/>
          <a:p>
            <a:r>
              <a:rPr lang="en-US" sz="1600" dirty="0">
                <a:solidFill>
                  <a:schemeClr val="bg1">
                    <a:lumMod val="65000"/>
                  </a:schemeClr>
                </a:solidFill>
              </a:rPr>
              <a:t>Be An Entrepreneur 2022-2023</a:t>
            </a:r>
          </a:p>
        </p:txBody>
      </p:sp>
      <p:sp>
        <p:nvSpPr>
          <p:cNvPr id="36" name="Rectangle 31">
            <a:extLst>
              <a:ext uri="{FF2B5EF4-FFF2-40B4-BE49-F238E27FC236}">
                <a16:creationId xmlns:a16="http://schemas.microsoft.com/office/drawing/2014/main" id="{33A86A29-A034-9D0E-A48C-4CD0E9FC1886}"/>
              </a:ext>
            </a:extLst>
          </p:cNvPr>
          <p:cNvSpPr/>
          <p:nvPr/>
        </p:nvSpPr>
        <p:spPr>
          <a:xfrm>
            <a:off x="1295318" y="234019"/>
            <a:ext cx="9548318" cy="646331"/>
          </a:xfrm>
          <a:prstGeom prst="rect">
            <a:avLst/>
          </a:prstGeom>
        </p:spPr>
        <p:txBody>
          <a:bodyPr wrap="square" anchor="t">
            <a:spAutoFit/>
          </a:bodyPr>
          <a:lstStyle/>
          <a:p>
            <a:pPr algn="ctr">
              <a:defRPr/>
            </a:pPr>
            <a:r>
              <a:rPr lang="en-US" sz="3600" b="1" dirty="0">
                <a:solidFill>
                  <a:srgbClr val="4D2643"/>
                </a:solidFill>
                <a:latin typeface="El Messiri" panose="00000800000000000000" pitchFamily="50" charset="-78"/>
                <a:cs typeface="El Messiri" panose="00000800000000000000" pitchFamily="50" charset="-78"/>
              </a:rPr>
              <a:t>Review Questions</a:t>
            </a:r>
          </a:p>
        </p:txBody>
      </p:sp>
      <p:sp>
        <p:nvSpPr>
          <p:cNvPr id="48" name="شكل حر 47">
            <a:extLst>
              <a:ext uri="{FF2B5EF4-FFF2-40B4-BE49-F238E27FC236}">
                <a16:creationId xmlns:a16="http://schemas.microsoft.com/office/drawing/2014/main" id="{B83DE556-7759-4E51-953E-6194E8578615}"/>
              </a:ext>
            </a:extLst>
          </p:cNvPr>
          <p:cNvSpPr/>
          <p:nvPr/>
        </p:nvSpPr>
        <p:spPr>
          <a:xfrm flipH="1" flipV="1">
            <a:off x="10629028" y="0"/>
            <a:ext cx="1562972" cy="6889284"/>
          </a:xfrm>
          <a:custGeom>
            <a:avLst/>
            <a:gdLst>
              <a:gd name="connsiteX0" fmla="*/ 38516 w 1562972"/>
              <a:gd name="connsiteY0" fmla="*/ 6889284 h 6889284"/>
              <a:gd name="connsiteX1" fmla="*/ 0 w 1562972"/>
              <a:gd name="connsiteY1" fmla="*/ 6889284 h 6889284"/>
              <a:gd name="connsiteX2" fmla="*/ 0 w 1562972"/>
              <a:gd name="connsiteY2" fmla="*/ 4984890 h 6889284"/>
              <a:gd name="connsiteX3" fmla="*/ 1103053 w 1562972"/>
              <a:gd name="connsiteY3" fmla="*/ 0 h 6889284"/>
              <a:gd name="connsiteX4" fmla="*/ 1562972 w 1562972"/>
              <a:gd name="connsiteY4" fmla="*/ 0 h 68892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62972" h="6889284">
                <a:moveTo>
                  <a:pt x="38516" y="6889284"/>
                </a:moveTo>
                <a:lnTo>
                  <a:pt x="0" y="6889284"/>
                </a:lnTo>
                <a:lnTo>
                  <a:pt x="0" y="4984890"/>
                </a:lnTo>
                <a:lnTo>
                  <a:pt x="1103053" y="0"/>
                </a:lnTo>
                <a:lnTo>
                  <a:pt x="1562972" y="0"/>
                </a:lnTo>
                <a:close/>
              </a:path>
            </a:pathLst>
          </a:custGeom>
          <a:solidFill>
            <a:srgbClr val="5AE2D2">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45720" tIns="22860" rIns="45720" bIns="22860" numCol="1" spcCol="0" rtlCol="0" fromWordArt="0" anchor="ctr" anchorCtr="0" forceAA="0" compatLnSpc="1">
            <a:prstTxWarp prst="textNoShape">
              <a:avLst/>
            </a:prstTxWarp>
            <a:noAutofit/>
          </a:bodyPr>
          <a:lstStyle/>
          <a:p>
            <a:pPr marL="0" marR="0" lvl="0" indent="0" algn="ctr" defTabSz="914400" rtl="1"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9" name="شكل حر 48">
            <a:extLst>
              <a:ext uri="{FF2B5EF4-FFF2-40B4-BE49-F238E27FC236}">
                <a16:creationId xmlns:a16="http://schemas.microsoft.com/office/drawing/2014/main" id="{9A5AC296-F6FE-43A1-9495-3FCD467F015B}"/>
              </a:ext>
            </a:extLst>
          </p:cNvPr>
          <p:cNvSpPr/>
          <p:nvPr/>
        </p:nvSpPr>
        <p:spPr>
          <a:xfrm flipH="1" flipV="1">
            <a:off x="11076210" y="1846834"/>
            <a:ext cx="1115790" cy="5042451"/>
          </a:xfrm>
          <a:custGeom>
            <a:avLst/>
            <a:gdLst>
              <a:gd name="connsiteX0" fmla="*/ 0 w 1115790"/>
              <a:gd name="connsiteY0" fmla="*/ 5042451 h 5042451"/>
              <a:gd name="connsiteX1" fmla="*/ 0 w 1115790"/>
              <a:gd name="connsiteY1" fmla="*/ 2963996 h 5042451"/>
              <a:gd name="connsiteX2" fmla="*/ 655871 w 1115790"/>
              <a:gd name="connsiteY2" fmla="*/ 0 h 5042451"/>
              <a:gd name="connsiteX3" fmla="*/ 1115790 w 1115790"/>
              <a:gd name="connsiteY3" fmla="*/ 0 h 5042451"/>
            </a:gdLst>
            <a:ahLst/>
            <a:cxnLst>
              <a:cxn ang="0">
                <a:pos x="connsiteX0" y="connsiteY0"/>
              </a:cxn>
              <a:cxn ang="0">
                <a:pos x="connsiteX1" y="connsiteY1"/>
              </a:cxn>
              <a:cxn ang="0">
                <a:pos x="connsiteX2" y="connsiteY2"/>
              </a:cxn>
              <a:cxn ang="0">
                <a:pos x="connsiteX3" y="connsiteY3"/>
              </a:cxn>
            </a:cxnLst>
            <a:rect l="l" t="t" r="r" b="b"/>
            <a:pathLst>
              <a:path w="1115790" h="5042451">
                <a:moveTo>
                  <a:pt x="0" y="5042451"/>
                </a:moveTo>
                <a:lnTo>
                  <a:pt x="0" y="2963996"/>
                </a:lnTo>
                <a:lnTo>
                  <a:pt x="655871" y="0"/>
                </a:lnTo>
                <a:lnTo>
                  <a:pt x="1115790" y="0"/>
                </a:lnTo>
                <a:close/>
              </a:path>
            </a:pathLst>
          </a:custGeom>
          <a:solidFill>
            <a:srgbClr val="5AE2D2">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45720" tIns="22860" rIns="45720" bIns="22860" numCol="1" spcCol="0" rtlCol="0" fromWordArt="0" anchor="ctr" anchorCtr="0" forceAA="0" compatLnSpc="1">
            <a:prstTxWarp prst="textNoShape">
              <a:avLst/>
            </a:prstTxWarp>
            <a:noAutofit/>
          </a:bodyPr>
          <a:lstStyle/>
          <a:p>
            <a:pPr marL="0" marR="0" lvl="0" indent="0" algn="ctr" defTabSz="914400" rtl="1"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0" name="شكل حر 49">
            <a:extLst>
              <a:ext uri="{FF2B5EF4-FFF2-40B4-BE49-F238E27FC236}">
                <a16:creationId xmlns:a16="http://schemas.microsoft.com/office/drawing/2014/main" id="{3FD56E2B-6CF9-462A-85E3-6FBE55378828}"/>
              </a:ext>
            </a:extLst>
          </p:cNvPr>
          <p:cNvSpPr/>
          <p:nvPr/>
        </p:nvSpPr>
        <p:spPr>
          <a:xfrm flipH="1" flipV="1">
            <a:off x="11528154" y="3889248"/>
            <a:ext cx="663846" cy="3000037"/>
          </a:xfrm>
          <a:custGeom>
            <a:avLst/>
            <a:gdLst>
              <a:gd name="connsiteX0" fmla="*/ 0 w 663846"/>
              <a:gd name="connsiteY0" fmla="*/ 3000037 h 3000037"/>
              <a:gd name="connsiteX1" fmla="*/ 0 w 663846"/>
              <a:gd name="connsiteY1" fmla="*/ 921582 h 3000037"/>
              <a:gd name="connsiteX2" fmla="*/ 203927 w 663846"/>
              <a:gd name="connsiteY2" fmla="*/ 0 h 3000037"/>
              <a:gd name="connsiteX3" fmla="*/ 663846 w 663846"/>
              <a:gd name="connsiteY3" fmla="*/ 0 h 3000037"/>
            </a:gdLst>
            <a:ahLst/>
            <a:cxnLst>
              <a:cxn ang="0">
                <a:pos x="connsiteX0" y="connsiteY0"/>
              </a:cxn>
              <a:cxn ang="0">
                <a:pos x="connsiteX1" y="connsiteY1"/>
              </a:cxn>
              <a:cxn ang="0">
                <a:pos x="connsiteX2" y="connsiteY2"/>
              </a:cxn>
              <a:cxn ang="0">
                <a:pos x="connsiteX3" y="connsiteY3"/>
              </a:cxn>
            </a:cxnLst>
            <a:rect l="l" t="t" r="r" b="b"/>
            <a:pathLst>
              <a:path w="663846" h="3000037">
                <a:moveTo>
                  <a:pt x="0" y="3000037"/>
                </a:moveTo>
                <a:lnTo>
                  <a:pt x="0" y="921582"/>
                </a:lnTo>
                <a:lnTo>
                  <a:pt x="203927" y="0"/>
                </a:lnTo>
                <a:lnTo>
                  <a:pt x="663846" y="0"/>
                </a:lnTo>
                <a:close/>
              </a:path>
            </a:pathLst>
          </a:custGeom>
          <a:solidFill>
            <a:srgbClr val="5AE2D2">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45720" tIns="22860" rIns="45720" bIns="22860" numCol="1" spcCol="0" rtlCol="0" fromWordArt="0" anchor="ctr" anchorCtr="0" forceAA="0" compatLnSpc="1">
            <a:prstTxWarp prst="textNoShape">
              <a:avLst/>
            </a:prstTxWarp>
            <a:noAutofit/>
          </a:bodyPr>
          <a:lstStyle/>
          <a:p>
            <a:pPr marL="0" marR="0" lvl="0" indent="0" algn="ctr" defTabSz="914400" rtl="1"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1" name="شكل حر 50">
            <a:extLst>
              <a:ext uri="{FF2B5EF4-FFF2-40B4-BE49-F238E27FC236}">
                <a16:creationId xmlns:a16="http://schemas.microsoft.com/office/drawing/2014/main" id="{3FD56E2B-6CF9-462A-85E3-6FBE55378828}"/>
              </a:ext>
            </a:extLst>
          </p:cNvPr>
          <p:cNvSpPr/>
          <p:nvPr/>
        </p:nvSpPr>
        <p:spPr>
          <a:xfrm flipH="1" flipV="1">
            <a:off x="11981248" y="5936858"/>
            <a:ext cx="210752" cy="952426"/>
          </a:xfrm>
          <a:custGeom>
            <a:avLst/>
            <a:gdLst>
              <a:gd name="connsiteX0" fmla="*/ 0 w 210752"/>
              <a:gd name="connsiteY0" fmla="*/ 952426 h 952426"/>
              <a:gd name="connsiteX1" fmla="*/ 0 w 210752"/>
              <a:gd name="connsiteY1" fmla="*/ 0 h 952426"/>
              <a:gd name="connsiteX2" fmla="*/ 210752 w 210752"/>
              <a:gd name="connsiteY2" fmla="*/ 0 h 952426"/>
            </a:gdLst>
            <a:ahLst/>
            <a:cxnLst>
              <a:cxn ang="0">
                <a:pos x="connsiteX0" y="connsiteY0"/>
              </a:cxn>
              <a:cxn ang="0">
                <a:pos x="connsiteX1" y="connsiteY1"/>
              </a:cxn>
              <a:cxn ang="0">
                <a:pos x="connsiteX2" y="connsiteY2"/>
              </a:cxn>
            </a:cxnLst>
            <a:rect l="l" t="t" r="r" b="b"/>
            <a:pathLst>
              <a:path w="210752" h="952426">
                <a:moveTo>
                  <a:pt x="0" y="952426"/>
                </a:moveTo>
                <a:lnTo>
                  <a:pt x="0" y="0"/>
                </a:lnTo>
                <a:lnTo>
                  <a:pt x="210752" y="0"/>
                </a:lnTo>
                <a:close/>
              </a:path>
            </a:pathLst>
          </a:custGeom>
          <a:solidFill>
            <a:srgbClr val="5AE2D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45720" tIns="22860" rIns="45720" bIns="22860" numCol="1" spcCol="0" rtlCol="0" fromWordArt="0" anchor="ctr" anchorCtr="0" forceAA="0" compatLnSpc="1">
            <a:prstTxWarp prst="textNoShape">
              <a:avLst/>
            </a:prstTxWarp>
            <a:noAutofit/>
          </a:bodyPr>
          <a:lstStyle/>
          <a:p>
            <a:pPr marL="0" marR="0" lvl="0" indent="0" algn="ctr" defTabSz="914400" rtl="1"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nvGrpSpPr>
          <p:cNvPr id="27" name="Group 11">
            <a:extLst>
              <a:ext uri="{FF2B5EF4-FFF2-40B4-BE49-F238E27FC236}">
                <a16:creationId xmlns:a16="http://schemas.microsoft.com/office/drawing/2014/main" id="{4060266E-4233-0ABE-0A3A-91E6784966EC}"/>
              </a:ext>
            </a:extLst>
          </p:cNvPr>
          <p:cNvGrpSpPr/>
          <p:nvPr/>
        </p:nvGrpSpPr>
        <p:grpSpPr>
          <a:xfrm>
            <a:off x="2079320" y="1949632"/>
            <a:ext cx="6587775" cy="3937048"/>
            <a:chOff x="2256659" y="1904127"/>
            <a:chExt cx="7733745" cy="4621913"/>
          </a:xfrm>
        </p:grpSpPr>
        <p:sp>
          <p:nvSpPr>
            <p:cNvPr id="28" name="Freeform: Shape 26">
              <a:extLst>
                <a:ext uri="{FF2B5EF4-FFF2-40B4-BE49-F238E27FC236}">
                  <a16:creationId xmlns:a16="http://schemas.microsoft.com/office/drawing/2014/main" id="{8B80BED2-9503-FD95-89AE-E87AB668DE59}"/>
                </a:ext>
              </a:extLst>
            </p:cNvPr>
            <p:cNvSpPr/>
            <p:nvPr/>
          </p:nvSpPr>
          <p:spPr>
            <a:xfrm rot="20244559">
              <a:off x="2256659" y="3407001"/>
              <a:ext cx="6960662" cy="1616164"/>
            </a:xfrm>
            <a:custGeom>
              <a:avLst/>
              <a:gdLst>
                <a:gd name="connsiteX0" fmla="*/ 3660514 w 3660514"/>
                <a:gd name="connsiteY0" fmla="*/ 0 h 1250986"/>
                <a:gd name="connsiteX1" fmla="*/ 3561416 w 3660514"/>
                <a:gd name="connsiteY1" fmla="*/ 163120 h 1250986"/>
                <a:gd name="connsiteX2" fmla="*/ 1515385 w 3660514"/>
                <a:gd name="connsiteY2" fmla="*/ 1250986 h 1250986"/>
                <a:gd name="connsiteX3" fmla="*/ 135822 w 3660514"/>
                <a:gd name="connsiteY3" fmla="*/ 829588 h 1250986"/>
                <a:gd name="connsiteX4" fmla="*/ 0 w 3660514"/>
                <a:gd name="connsiteY4" fmla="*/ 728022 h 1250986"/>
                <a:gd name="connsiteX5" fmla="*/ 238495 w 3660514"/>
                <a:gd name="connsiteY5" fmla="*/ 830297 h 1250986"/>
                <a:gd name="connsiteX6" fmla="*/ 2906391 w 3660514"/>
                <a:gd name="connsiteY6" fmla="*/ 608538 h 1250986"/>
                <a:gd name="connsiteX7" fmla="*/ 3643952 w 3660514"/>
                <a:gd name="connsiteY7" fmla="*/ 19810 h 12509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60514" h="1250986">
                  <a:moveTo>
                    <a:pt x="3660514" y="0"/>
                  </a:moveTo>
                  <a:lnTo>
                    <a:pt x="3561416" y="163120"/>
                  </a:lnTo>
                  <a:cubicBezTo>
                    <a:pt x="3118001" y="819460"/>
                    <a:pt x="2367087" y="1250986"/>
                    <a:pt x="1515385" y="1250986"/>
                  </a:cubicBezTo>
                  <a:cubicBezTo>
                    <a:pt x="1004364" y="1250986"/>
                    <a:pt x="529627" y="1095637"/>
                    <a:pt x="135822" y="829588"/>
                  </a:cubicBezTo>
                  <a:lnTo>
                    <a:pt x="0" y="728022"/>
                  </a:lnTo>
                  <a:lnTo>
                    <a:pt x="238495" y="830297"/>
                  </a:lnTo>
                  <a:cubicBezTo>
                    <a:pt x="1085616" y="1146484"/>
                    <a:pt x="2062176" y="1095946"/>
                    <a:pt x="2906391" y="608538"/>
                  </a:cubicBezTo>
                  <a:cubicBezTo>
                    <a:pt x="3187796" y="446069"/>
                    <a:pt x="3434516" y="246594"/>
                    <a:pt x="3643952" y="19810"/>
                  </a:cubicBezTo>
                  <a:close/>
                </a:path>
              </a:pathLst>
            </a:custGeom>
            <a:solidFill>
              <a:srgbClr val="80808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1" fromWordArt="0" anchor="ctr" anchorCtr="0" forceAA="0" compatLnSpc="1">
              <a:prstTxWarp prst="textNoShape">
                <a:avLst/>
              </a:prstTxWarp>
              <a:noAutofit/>
            </a:bodyPr>
            <a:lstStyle/>
            <a:p>
              <a:pPr algn="ctr"/>
              <a:endParaRPr lang="en-US"/>
            </a:p>
          </p:txBody>
        </p:sp>
        <p:sp>
          <p:nvSpPr>
            <p:cNvPr id="29" name="Freeform: Shape 53">
              <a:extLst>
                <a:ext uri="{FF2B5EF4-FFF2-40B4-BE49-F238E27FC236}">
                  <a16:creationId xmlns:a16="http://schemas.microsoft.com/office/drawing/2014/main" id="{F712DEAA-025A-DB3F-483A-DCBE14A13FB8}"/>
                </a:ext>
              </a:extLst>
            </p:cNvPr>
            <p:cNvSpPr/>
            <p:nvPr/>
          </p:nvSpPr>
          <p:spPr>
            <a:xfrm rot="20700000" flipV="1">
              <a:off x="2806246" y="3840509"/>
              <a:ext cx="668849" cy="1507059"/>
            </a:xfrm>
            <a:custGeom>
              <a:avLst/>
              <a:gdLst>
                <a:gd name="connsiteX0" fmla="*/ 1591634 w 3183269"/>
                <a:gd name="connsiteY0" fmla="*/ 4499368 h 4499368"/>
                <a:gd name="connsiteX1" fmla="*/ 3154088 w 3183269"/>
                <a:gd name="connsiteY1" fmla="*/ 2527671 h 4499368"/>
                <a:gd name="connsiteX2" fmla="*/ 3169011 w 3183269"/>
                <a:gd name="connsiteY2" fmla="*/ 2428691 h 4499368"/>
                <a:gd name="connsiteX3" fmla="*/ 3171615 w 3183269"/>
                <a:gd name="connsiteY3" fmla="*/ 2416487 h 4499368"/>
                <a:gd name="connsiteX4" fmla="*/ 3172581 w 3183269"/>
                <a:gd name="connsiteY4" fmla="*/ 2405017 h 4499368"/>
                <a:gd name="connsiteX5" fmla="*/ 3177896 w 3183269"/>
                <a:gd name="connsiteY5" fmla="*/ 2369761 h 4499368"/>
                <a:gd name="connsiteX6" fmla="*/ 3179665 w 3183269"/>
                <a:gd name="connsiteY6" fmla="*/ 2320864 h 4499368"/>
                <a:gd name="connsiteX7" fmla="*/ 3183269 w 3183269"/>
                <a:gd name="connsiteY7" fmla="*/ 2278063 h 4499368"/>
                <a:gd name="connsiteX8" fmla="*/ 3182242 w 3183269"/>
                <a:gd name="connsiteY8" fmla="*/ 2249670 h 4499368"/>
                <a:gd name="connsiteX9" fmla="*/ 3183268 w 3183269"/>
                <a:gd name="connsiteY9" fmla="*/ 2221305 h 4499368"/>
                <a:gd name="connsiteX10" fmla="*/ 3179668 w 3183269"/>
                <a:gd name="connsiteY10" fmla="*/ 2178545 h 4499368"/>
                <a:gd name="connsiteX11" fmla="*/ 3177897 w 3183269"/>
                <a:gd name="connsiteY11" fmla="*/ 2129607 h 4499368"/>
                <a:gd name="connsiteX12" fmla="*/ 3172577 w 3183269"/>
                <a:gd name="connsiteY12" fmla="*/ 2094322 h 4499368"/>
                <a:gd name="connsiteX13" fmla="*/ 3171614 w 3183269"/>
                <a:gd name="connsiteY13" fmla="*/ 2082881 h 4499368"/>
                <a:gd name="connsiteX14" fmla="*/ 3169017 w 3183269"/>
                <a:gd name="connsiteY14" fmla="*/ 2070709 h 4499368"/>
                <a:gd name="connsiteX15" fmla="*/ 3154089 w 3183269"/>
                <a:gd name="connsiteY15" fmla="*/ 1971697 h 4499368"/>
                <a:gd name="connsiteX16" fmla="*/ 1591635 w 3183269"/>
                <a:gd name="connsiteY16" fmla="*/ 0 h 4499368"/>
                <a:gd name="connsiteX17" fmla="*/ 29181 w 3183269"/>
                <a:gd name="connsiteY17" fmla="*/ 1971697 h 4499368"/>
                <a:gd name="connsiteX18" fmla="*/ 14258 w 3183269"/>
                <a:gd name="connsiteY18" fmla="*/ 2070676 h 4499368"/>
                <a:gd name="connsiteX19" fmla="*/ 11654 w 3183269"/>
                <a:gd name="connsiteY19" fmla="*/ 2082881 h 4499368"/>
                <a:gd name="connsiteX20" fmla="*/ 10688 w 3183269"/>
                <a:gd name="connsiteY20" fmla="*/ 2094352 h 4499368"/>
                <a:gd name="connsiteX21" fmla="*/ 5372 w 3183269"/>
                <a:gd name="connsiteY21" fmla="*/ 2129607 h 4499368"/>
                <a:gd name="connsiteX22" fmla="*/ 3603 w 3183269"/>
                <a:gd name="connsiteY22" fmla="*/ 2178503 h 4499368"/>
                <a:gd name="connsiteX23" fmla="*/ 0 w 3183269"/>
                <a:gd name="connsiteY23" fmla="*/ 2221305 h 4499368"/>
                <a:gd name="connsiteX24" fmla="*/ 1027 w 3183269"/>
                <a:gd name="connsiteY24" fmla="*/ 2249698 h 4499368"/>
                <a:gd name="connsiteX25" fmla="*/ 1 w 3183269"/>
                <a:gd name="connsiteY25" fmla="*/ 2278063 h 4499368"/>
                <a:gd name="connsiteX26" fmla="*/ 3601 w 3183269"/>
                <a:gd name="connsiteY26" fmla="*/ 2320823 h 4499368"/>
                <a:gd name="connsiteX27" fmla="*/ 5371 w 3183269"/>
                <a:gd name="connsiteY27" fmla="*/ 2369761 h 4499368"/>
                <a:gd name="connsiteX28" fmla="*/ 10691 w 3183269"/>
                <a:gd name="connsiteY28" fmla="*/ 2405046 h 4499368"/>
                <a:gd name="connsiteX29" fmla="*/ 11655 w 3183269"/>
                <a:gd name="connsiteY29" fmla="*/ 2416487 h 4499368"/>
                <a:gd name="connsiteX30" fmla="*/ 14252 w 3183269"/>
                <a:gd name="connsiteY30" fmla="*/ 2428660 h 4499368"/>
                <a:gd name="connsiteX31" fmla="*/ 29180 w 3183269"/>
                <a:gd name="connsiteY31" fmla="*/ 2527671 h 4499368"/>
                <a:gd name="connsiteX32" fmla="*/ 1591634 w 3183269"/>
                <a:gd name="connsiteY32" fmla="*/ 4499368 h 44993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3183269" h="4499368">
                  <a:moveTo>
                    <a:pt x="1591634" y="4499368"/>
                  </a:moveTo>
                  <a:cubicBezTo>
                    <a:pt x="2599991" y="3758535"/>
                    <a:pt x="3042432" y="3069148"/>
                    <a:pt x="3154088" y="2527671"/>
                  </a:cubicBezTo>
                  <a:lnTo>
                    <a:pt x="3169011" y="2428691"/>
                  </a:lnTo>
                  <a:lnTo>
                    <a:pt x="3171615" y="2416487"/>
                  </a:lnTo>
                  <a:lnTo>
                    <a:pt x="3172581" y="2405017"/>
                  </a:lnTo>
                  <a:lnTo>
                    <a:pt x="3177896" y="2369761"/>
                  </a:lnTo>
                  <a:lnTo>
                    <a:pt x="3179665" y="2320864"/>
                  </a:lnTo>
                  <a:lnTo>
                    <a:pt x="3183269" y="2278063"/>
                  </a:lnTo>
                  <a:lnTo>
                    <a:pt x="3182242" y="2249670"/>
                  </a:lnTo>
                  <a:lnTo>
                    <a:pt x="3183268" y="2221305"/>
                  </a:lnTo>
                  <a:lnTo>
                    <a:pt x="3179668" y="2178545"/>
                  </a:lnTo>
                  <a:lnTo>
                    <a:pt x="3177897" y="2129607"/>
                  </a:lnTo>
                  <a:lnTo>
                    <a:pt x="3172577" y="2094322"/>
                  </a:lnTo>
                  <a:lnTo>
                    <a:pt x="3171614" y="2082881"/>
                  </a:lnTo>
                  <a:lnTo>
                    <a:pt x="3169017" y="2070709"/>
                  </a:lnTo>
                  <a:lnTo>
                    <a:pt x="3154089" y="1971697"/>
                  </a:lnTo>
                  <a:cubicBezTo>
                    <a:pt x="3042433" y="1430220"/>
                    <a:pt x="2599992" y="740833"/>
                    <a:pt x="1591635" y="0"/>
                  </a:cubicBezTo>
                  <a:cubicBezTo>
                    <a:pt x="583279" y="740833"/>
                    <a:pt x="140836" y="1430220"/>
                    <a:pt x="29181" y="1971697"/>
                  </a:cubicBezTo>
                  <a:lnTo>
                    <a:pt x="14258" y="2070676"/>
                  </a:lnTo>
                  <a:lnTo>
                    <a:pt x="11654" y="2082881"/>
                  </a:lnTo>
                  <a:lnTo>
                    <a:pt x="10688" y="2094352"/>
                  </a:lnTo>
                  <a:lnTo>
                    <a:pt x="5372" y="2129607"/>
                  </a:lnTo>
                  <a:lnTo>
                    <a:pt x="3603" y="2178503"/>
                  </a:lnTo>
                  <a:lnTo>
                    <a:pt x="0" y="2221305"/>
                  </a:lnTo>
                  <a:lnTo>
                    <a:pt x="1027" y="2249698"/>
                  </a:lnTo>
                  <a:lnTo>
                    <a:pt x="1" y="2278063"/>
                  </a:lnTo>
                  <a:lnTo>
                    <a:pt x="3601" y="2320823"/>
                  </a:lnTo>
                  <a:lnTo>
                    <a:pt x="5371" y="2369761"/>
                  </a:lnTo>
                  <a:lnTo>
                    <a:pt x="10691" y="2405046"/>
                  </a:lnTo>
                  <a:lnTo>
                    <a:pt x="11655" y="2416487"/>
                  </a:lnTo>
                  <a:lnTo>
                    <a:pt x="14252" y="2428660"/>
                  </a:lnTo>
                  <a:lnTo>
                    <a:pt x="29180" y="2527671"/>
                  </a:lnTo>
                  <a:cubicBezTo>
                    <a:pt x="140835" y="3069148"/>
                    <a:pt x="583278" y="3758535"/>
                    <a:pt x="1591634" y="4499368"/>
                  </a:cubicBezTo>
                  <a:close/>
                </a:path>
              </a:pathLst>
            </a:cu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1" fromWordArt="0" anchor="ctr" anchorCtr="0" forceAA="0" compatLnSpc="1">
              <a:prstTxWarp prst="textNoShape">
                <a:avLst/>
              </a:prstTxWarp>
              <a:noAutofit/>
            </a:bodyPr>
            <a:lstStyle/>
            <a:p>
              <a:pPr algn="ctr"/>
              <a:endParaRPr lang="en-US"/>
            </a:p>
          </p:txBody>
        </p:sp>
        <p:sp>
          <p:nvSpPr>
            <p:cNvPr id="30" name="Freeform: Shape 54">
              <a:extLst>
                <a:ext uri="{FF2B5EF4-FFF2-40B4-BE49-F238E27FC236}">
                  <a16:creationId xmlns:a16="http://schemas.microsoft.com/office/drawing/2014/main" id="{B9DBCC5C-E7CA-101D-BBFB-DEAE215545AD}"/>
                </a:ext>
              </a:extLst>
            </p:cNvPr>
            <p:cNvSpPr/>
            <p:nvPr/>
          </p:nvSpPr>
          <p:spPr>
            <a:xfrm rot="18000000" flipV="1">
              <a:off x="4755745" y="5438086"/>
              <a:ext cx="668848" cy="1507059"/>
            </a:xfrm>
            <a:custGeom>
              <a:avLst/>
              <a:gdLst>
                <a:gd name="connsiteX0" fmla="*/ 1591634 w 3183269"/>
                <a:gd name="connsiteY0" fmla="*/ 4499368 h 4499368"/>
                <a:gd name="connsiteX1" fmla="*/ 3154088 w 3183269"/>
                <a:gd name="connsiteY1" fmla="*/ 2527671 h 4499368"/>
                <a:gd name="connsiteX2" fmla="*/ 3169011 w 3183269"/>
                <a:gd name="connsiteY2" fmla="*/ 2428691 h 4499368"/>
                <a:gd name="connsiteX3" fmla="*/ 3171615 w 3183269"/>
                <a:gd name="connsiteY3" fmla="*/ 2416487 h 4499368"/>
                <a:gd name="connsiteX4" fmla="*/ 3172581 w 3183269"/>
                <a:gd name="connsiteY4" fmla="*/ 2405017 h 4499368"/>
                <a:gd name="connsiteX5" fmla="*/ 3177896 w 3183269"/>
                <a:gd name="connsiteY5" fmla="*/ 2369761 h 4499368"/>
                <a:gd name="connsiteX6" fmla="*/ 3179665 w 3183269"/>
                <a:gd name="connsiteY6" fmla="*/ 2320864 h 4499368"/>
                <a:gd name="connsiteX7" fmla="*/ 3183269 w 3183269"/>
                <a:gd name="connsiteY7" fmla="*/ 2278063 h 4499368"/>
                <a:gd name="connsiteX8" fmla="*/ 3182242 w 3183269"/>
                <a:gd name="connsiteY8" fmla="*/ 2249670 h 4499368"/>
                <a:gd name="connsiteX9" fmla="*/ 3183268 w 3183269"/>
                <a:gd name="connsiteY9" fmla="*/ 2221305 h 4499368"/>
                <a:gd name="connsiteX10" fmla="*/ 3179668 w 3183269"/>
                <a:gd name="connsiteY10" fmla="*/ 2178545 h 4499368"/>
                <a:gd name="connsiteX11" fmla="*/ 3177897 w 3183269"/>
                <a:gd name="connsiteY11" fmla="*/ 2129607 h 4499368"/>
                <a:gd name="connsiteX12" fmla="*/ 3172577 w 3183269"/>
                <a:gd name="connsiteY12" fmla="*/ 2094322 h 4499368"/>
                <a:gd name="connsiteX13" fmla="*/ 3171614 w 3183269"/>
                <a:gd name="connsiteY13" fmla="*/ 2082881 h 4499368"/>
                <a:gd name="connsiteX14" fmla="*/ 3169017 w 3183269"/>
                <a:gd name="connsiteY14" fmla="*/ 2070709 h 4499368"/>
                <a:gd name="connsiteX15" fmla="*/ 3154089 w 3183269"/>
                <a:gd name="connsiteY15" fmla="*/ 1971697 h 4499368"/>
                <a:gd name="connsiteX16" fmla="*/ 1591635 w 3183269"/>
                <a:gd name="connsiteY16" fmla="*/ 0 h 4499368"/>
                <a:gd name="connsiteX17" fmla="*/ 29181 w 3183269"/>
                <a:gd name="connsiteY17" fmla="*/ 1971697 h 4499368"/>
                <a:gd name="connsiteX18" fmla="*/ 14258 w 3183269"/>
                <a:gd name="connsiteY18" fmla="*/ 2070676 h 4499368"/>
                <a:gd name="connsiteX19" fmla="*/ 11654 w 3183269"/>
                <a:gd name="connsiteY19" fmla="*/ 2082881 h 4499368"/>
                <a:gd name="connsiteX20" fmla="*/ 10688 w 3183269"/>
                <a:gd name="connsiteY20" fmla="*/ 2094352 h 4499368"/>
                <a:gd name="connsiteX21" fmla="*/ 5372 w 3183269"/>
                <a:gd name="connsiteY21" fmla="*/ 2129607 h 4499368"/>
                <a:gd name="connsiteX22" fmla="*/ 3603 w 3183269"/>
                <a:gd name="connsiteY22" fmla="*/ 2178503 h 4499368"/>
                <a:gd name="connsiteX23" fmla="*/ 0 w 3183269"/>
                <a:gd name="connsiteY23" fmla="*/ 2221305 h 4499368"/>
                <a:gd name="connsiteX24" fmla="*/ 1027 w 3183269"/>
                <a:gd name="connsiteY24" fmla="*/ 2249698 h 4499368"/>
                <a:gd name="connsiteX25" fmla="*/ 1 w 3183269"/>
                <a:gd name="connsiteY25" fmla="*/ 2278063 h 4499368"/>
                <a:gd name="connsiteX26" fmla="*/ 3601 w 3183269"/>
                <a:gd name="connsiteY26" fmla="*/ 2320823 h 4499368"/>
                <a:gd name="connsiteX27" fmla="*/ 5371 w 3183269"/>
                <a:gd name="connsiteY27" fmla="*/ 2369761 h 4499368"/>
                <a:gd name="connsiteX28" fmla="*/ 10691 w 3183269"/>
                <a:gd name="connsiteY28" fmla="*/ 2405046 h 4499368"/>
                <a:gd name="connsiteX29" fmla="*/ 11655 w 3183269"/>
                <a:gd name="connsiteY29" fmla="*/ 2416487 h 4499368"/>
                <a:gd name="connsiteX30" fmla="*/ 14252 w 3183269"/>
                <a:gd name="connsiteY30" fmla="*/ 2428660 h 4499368"/>
                <a:gd name="connsiteX31" fmla="*/ 29180 w 3183269"/>
                <a:gd name="connsiteY31" fmla="*/ 2527671 h 4499368"/>
                <a:gd name="connsiteX32" fmla="*/ 1591634 w 3183269"/>
                <a:gd name="connsiteY32" fmla="*/ 4499368 h 44993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3183269" h="4499368">
                  <a:moveTo>
                    <a:pt x="1591634" y="4499368"/>
                  </a:moveTo>
                  <a:cubicBezTo>
                    <a:pt x="2599991" y="3758535"/>
                    <a:pt x="3042432" y="3069148"/>
                    <a:pt x="3154088" y="2527671"/>
                  </a:cubicBezTo>
                  <a:lnTo>
                    <a:pt x="3169011" y="2428691"/>
                  </a:lnTo>
                  <a:lnTo>
                    <a:pt x="3171615" y="2416487"/>
                  </a:lnTo>
                  <a:lnTo>
                    <a:pt x="3172581" y="2405017"/>
                  </a:lnTo>
                  <a:lnTo>
                    <a:pt x="3177896" y="2369761"/>
                  </a:lnTo>
                  <a:lnTo>
                    <a:pt x="3179665" y="2320864"/>
                  </a:lnTo>
                  <a:lnTo>
                    <a:pt x="3183269" y="2278063"/>
                  </a:lnTo>
                  <a:lnTo>
                    <a:pt x="3182242" y="2249670"/>
                  </a:lnTo>
                  <a:lnTo>
                    <a:pt x="3183268" y="2221305"/>
                  </a:lnTo>
                  <a:lnTo>
                    <a:pt x="3179668" y="2178545"/>
                  </a:lnTo>
                  <a:lnTo>
                    <a:pt x="3177897" y="2129607"/>
                  </a:lnTo>
                  <a:lnTo>
                    <a:pt x="3172577" y="2094322"/>
                  </a:lnTo>
                  <a:lnTo>
                    <a:pt x="3171614" y="2082881"/>
                  </a:lnTo>
                  <a:lnTo>
                    <a:pt x="3169017" y="2070709"/>
                  </a:lnTo>
                  <a:lnTo>
                    <a:pt x="3154089" y="1971697"/>
                  </a:lnTo>
                  <a:cubicBezTo>
                    <a:pt x="3042433" y="1430220"/>
                    <a:pt x="2599992" y="740833"/>
                    <a:pt x="1591635" y="0"/>
                  </a:cubicBezTo>
                  <a:cubicBezTo>
                    <a:pt x="583279" y="740833"/>
                    <a:pt x="140836" y="1430220"/>
                    <a:pt x="29181" y="1971697"/>
                  </a:cubicBezTo>
                  <a:lnTo>
                    <a:pt x="14258" y="2070676"/>
                  </a:lnTo>
                  <a:lnTo>
                    <a:pt x="11654" y="2082881"/>
                  </a:lnTo>
                  <a:lnTo>
                    <a:pt x="10688" y="2094352"/>
                  </a:lnTo>
                  <a:lnTo>
                    <a:pt x="5372" y="2129607"/>
                  </a:lnTo>
                  <a:lnTo>
                    <a:pt x="3603" y="2178503"/>
                  </a:lnTo>
                  <a:lnTo>
                    <a:pt x="0" y="2221305"/>
                  </a:lnTo>
                  <a:lnTo>
                    <a:pt x="1027" y="2249698"/>
                  </a:lnTo>
                  <a:lnTo>
                    <a:pt x="1" y="2278063"/>
                  </a:lnTo>
                  <a:lnTo>
                    <a:pt x="3601" y="2320823"/>
                  </a:lnTo>
                  <a:lnTo>
                    <a:pt x="5371" y="2369761"/>
                  </a:lnTo>
                  <a:lnTo>
                    <a:pt x="10691" y="2405046"/>
                  </a:lnTo>
                  <a:lnTo>
                    <a:pt x="11655" y="2416487"/>
                  </a:lnTo>
                  <a:lnTo>
                    <a:pt x="14252" y="2428660"/>
                  </a:lnTo>
                  <a:lnTo>
                    <a:pt x="29180" y="2527671"/>
                  </a:lnTo>
                  <a:cubicBezTo>
                    <a:pt x="140835" y="3069148"/>
                    <a:pt x="583278" y="3758535"/>
                    <a:pt x="1591634" y="4499368"/>
                  </a:cubicBezTo>
                  <a:close/>
                </a:path>
              </a:pathLst>
            </a:custGeom>
            <a:solidFill>
              <a:srgbClr val="BDC7D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1" fromWordArt="0" anchor="ctr" anchorCtr="0" forceAA="0" compatLnSpc="1">
              <a:prstTxWarp prst="textNoShape">
                <a:avLst/>
              </a:prstTxWarp>
              <a:noAutofit/>
            </a:bodyPr>
            <a:lstStyle/>
            <a:p>
              <a:pPr algn="ctr"/>
              <a:endParaRPr lang="en-US"/>
            </a:p>
          </p:txBody>
        </p:sp>
        <p:sp>
          <p:nvSpPr>
            <p:cNvPr id="31" name="Freeform: Shape 55">
              <a:extLst>
                <a:ext uri="{FF2B5EF4-FFF2-40B4-BE49-F238E27FC236}">
                  <a16:creationId xmlns:a16="http://schemas.microsoft.com/office/drawing/2014/main" id="{43D7E3CC-523F-21EB-CE48-CA76F012DF53}"/>
                </a:ext>
              </a:extLst>
            </p:cNvPr>
            <p:cNvSpPr/>
            <p:nvPr/>
          </p:nvSpPr>
          <p:spPr>
            <a:xfrm rot="21322370" flipV="1">
              <a:off x="4994826" y="3233396"/>
              <a:ext cx="668849" cy="1507059"/>
            </a:xfrm>
            <a:custGeom>
              <a:avLst/>
              <a:gdLst>
                <a:gd name="connsiteX0" fmla="*/ 1591634 w 3183269"/>
                <a:gd name="connsiteY0" fmla="*/ 4499368 h 4499368"/>
                <a:gd name="connsiteX1" fmla="*/ 3154088 w 3183269"/>
                <a:gd name="connsiteY1" fmla="*/ 2527671 h 4499368"/>
                <a:gd name="connsiteX2" fmla="*/ 3169011 w 3183269"/>
                <a:gd name="connsiteY2" fmla="*/ 2428691 h 4499368"/>
                <a:gd name="connsiteX3" fmla="*/ 3171615 w 3183269"/>
                <a:gd name="connsiteY3" fmla="*/ 2416487 h 4499368"/>
                <a:gd name="connsiteX4" fmla="*/ 3172581 w 3183269"/>
                <a:gd name="connsiteY4" fmla="*/ 2405017 h 4499368"/>
                <a:gd name="connsiteX5" fmla="*/ 3177896 w 3183269"/>
                <a:gd name="connsiteY5" fmla="*/ 2369761 h 4499368"/>
                <a:gd name="connsiteX6" fmla="*/ 3179665 w 3183269"/>
                <a:gd name="connsiteY6" fmla="*/ 2320864 h 4499368"/>
                <a:gd name="connsiteX7" fmla="*/ 3183269 w 3183269"/>
                <a:gd name="connsiteY7" fmla="*/ 2278063 h 4499368"/>
                <a:gd name="connsiteX8" fmla="*/ 3182242 w 3183269"/>
                <a:gd name="connsiteY8" fmla="*/ 2249670 h 4499368"/>
                <a:gd name="connsiteX9" fmla="*/ 3183268 w 3183269"/>
                <a:gd name="connsiteY9" fmla="*/ 2221305 h 4499368"/>
                <a:gd name="connsiteX10" fmla="*/ 3179668 w 3183269"/>
                <a:gd name="connsiteY10" fmla="*/ 2178545 h 4499368"/>
                <a:gd name="connsiteX11" fmla="*/ 3177897 w 3183269"/>
                <a:gd name="connsiteY11" fmla="*/ 2129607 h 4499368"/>
                <a:gd name="connsiteX12" fmla="*/ 3172577 w 3183269"/>
                <a:gd name="connsiteY12" fmla="*/ 2094322 h 4499368"/>
                <a:gd name="connsiteX13" fmla="*/ 3171614 w 3183269"/>
                <a:gd name="connsiteY13" fmla="*/ 2082881 h 4499368"/>
                <a:gd name="connsiteX14" fmla="*/ 3169017 w 3183269"/>
                <a:gd name="connsiteY14" fmla="*/ 2070709 h 4499368"/>
                <a:gd name="connsiteX15" fmla="*/ 3154089 w 3183269"/>
                <a:gd name="connsiteY15" fmla="*/ 1971697 h 4499368"/>
                <a:gd name="connsiteX16" fmla="*/ 1591635 w 3183269"/>
                <a:gd name="connsiteY16" fmla="*/ 0 h 4499368"/>
                <a:gd name="connsiteX17" fmla="*/ 29181 w 3183269"/>
                <a:gd name="connsiteY17" fmla="*/ 1971697 h 4499368"/>
                <a:gd name="connsiteX18" fmla="*/ 14258 w 3183269"/>
                <a:gd name="connsiteY18" fmla="*/ 2070676 h 4499368"/>
                <a:gd name="connsiteX19" fmla="*/ 11654 w 3183269"/>
                <a:gd name="connsiteY19" fmla="*/ 2082881 h 4499368"/>
                <a:gd name="connsiteX20" fmla="*/ 10688 w 3183269"/>
                <a:gd name="connsiteY20" fmla="*/ 2094352 h 4499368"/>
                <a:gd name="connsiteX21" fmla="*/ 5372 w 3183269"/>
                <a:gd name="connsiteY21" fmla="*/ 2129607 h 4499368"/>
                <a:gd name="connsiteX22" fmla="*/ 3603 w 3183269"/>
                <a:gd name="connsiteY22" fmla="*/ 2178503 h 4499368"/>
                <a:gd name="connsiteX23" fmla="*/ 0 w 3183269"/>
                <a:gd name="connsiteY23" fmla="*/ 2221305 h 4499368"/>
                <a:gd name="connsiteX24" fmla="*/ 1027 w 3183269"/>
                <a:gd name="connsiteY24" fmla="*/ 2249698 h 4499368"/>
                <a:gd name="connsiteX25" fmla="*/ 1 w 3183269"/>
                <a:gd name="connsiteY25" fmla="*/ 2278063 h 4499368"/>
                <a:gd name="connsiteX26" fmla="*/ 3601 w 3183269"/>
                <a:gd name="connsiteY26" fmla="*/ 2320823 h 4499368"/>
                <a:gd name="connsiteX27" fmla="*/ 5371 w 3183269"/>
                <a:gd name="connsiteY27" fmla="*/ 2369761 h 4499368"/>
                <a:gd name="connsiteX28" fmla="*/ 10691 w 3183269"/>
                <a:gd name="connsiteY28" fmla="*/ 2405046 h 4499368"/>
                <a:gd name="connsiteX29" fmla="*/ 11655 w 3183269"/>
                <a:gd name="connsiteY29" fmla="*/ 2416487 h 4499368"/>
                <a:gd name="connsiteX30" fmla="*/ 14252 w 3183269"/>
                <a:gd name="connsiteY30" fmla="*/ 2428660 h 4499368"/>
                <a:gd name="connsiteX31" fmla="*/ 29180 w 3183269"/>
                <a:gd name="connsiteY31" fmla="*/ 2527671 h 4499368"/>
                <a:gd name="connsiteX32" fmla="*/ 1591634 w 3183269"/>
                <a:gd name="connsiteY32" fmla="*/ 4499368 h 44993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3183269" h="4499368">
                  <a:moveTo>
                    <a:pt x="1591634" y="4499368"/>
                  </a:moveTo>
                  <a:cubicBezTo>
                    <a:pt x="2599991" y="3758535"/>
                    <a:pt x="3042432" y="3069148"/>
                    <a:pt x="3154088" y="2527671"/>
                  </a:cubicBezTo>
                  <a:lnTo>
                    <a:pt x="3169011" y="2428691"/>
                  </a:lnTo>
                  <a:lnTo>
                    <a:pt x="3171615" y="2416487"/>
                  </a:lnTo>
                  <a:lnTo>
                    <a:pt x="3172581" y="2405017"/>
                  </a:lnTo>
                  <a:lnTo>
                    <a:pt x="3177896" y="2369761"/>
                  </a:lnTo>
                  <a:lnTo>
                    <a:pt x="3179665" y="2320864"/>
                  </a:lnTo>
                  <a:lnTo>
                    <a:pt x="3183269" y="2278063"/>
                  </a:lnTo>
                  <a:lnTo>
                    <a:pt x="3182242" y="2249670"/>
                  </a:lnTo>
                  <a:lnTo>
                    <a:pt x="3183268" y="2221305"/>
                  </a:lnTo>
                  <a:lnTo>
                    <a:pt x="3179668" y="2178545"/>
                  </a:lnTo>
                  <a:lnTo>
                    <a:pt x="3177897" y="2129607"/>
                  </a:lnTo>
                  <a:lnTo>
                    <a:pt x="3172577" y="2094322"/>
                  </a:lnTo>
                  <a:lnTo>
                    <a:pt x="3171614" y="2082881"/>
                  </a:lnTo>
                  <a:lnTo>
                    <a:pt x="3169017" y="2070709"/>
                  </a:lnTo>
                  <a:lnTo>
                    <a:pt x="3154089" y="1971697"/>
                  </a:lnTo>
                  <a:cubicBezTo>
                    <a:pt x="3042433" y="1430220"/>
                    <a:pt x="2599992" y="740833"/>
                    <a:pt x="1591635" y="0"/>
                  </a:cubicBezTo>
                  <a:cubicBezTo>
                    <a:pt x="583279" y="740833"/>
                    <a:pt x="140836" y="1430220"/>
                    <a:pt x="29181" y="1971697"/>
                  </a:cubicBezTo>
                  <a:lnTo>
                    <a:pt x="14258" y="2070676"/>
                  </a:lnTo>
                  <a:lnTo>
                    <a:pt x="11654" y="2082881"/>
                  </a:lnTo>
                  <a:lnTo>
                    <a:pt x="10688" y="2094352"/>
                  </a:lnTo>
                  <a:lnTo>
                    <a:pt x="5372" y="2129607"/>
                  </a:lnTo>
                  <a:lnTo>
                    <a:pt x="3603" y="2178503"/>
                  </a:lnTo>
                  <a:lnTo>
                    <a:pt x="0" y="2221305"/>
                  </a:lnTo>
                  <a:lnTo>
                    <a:pt x="1027" y="2249698"/>
                  </a:lnTo>
                  <a:lnTo>
                    <a:pt x="1" y="2278063"/>
                  </a:lnTo>
                  <a:lnTo>
                    <a:pt x="3601" y="2320823"/>
                  </a:lnTo>
                  <a:lnTo>
                    <a:pt x="5371" y="2369761"/>
                  </a:lnTo>
                  <a:lnTo>
                    <a:pt x="10691" y="2405046"/>
                  </a:lnTo>
                  <a:lnTo>
                    <a:pt x="11655" y="2416487"/>
                  </a:lnTo>
                  <a:lnTo>
                    <a:pt x="14252" y="2428660"/>
                  </a:lnTo>
                  <a:lnTo>
                    <a:pt x="29180" y="2527671"/>
                  </a:lnTo>
                  <a:cubicBezTo>
                    <a:pt x="140835" y="3069148"/>
                    <a:pt x="583278" y="3758535"/>
                    <a:pt x="1591634" y="4499368"/>
                  </a:cubicBezTo>
                  <a:close/>
                </a:path>
              </a:pathLst>
            </a:custGeom>
            <a:solidFill>
              <a:srgbClr val="D9D9D9"/>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1" fromWordArt="0" anchor="ctr" anchorCtr="0" forceAA="0" compatLnSpc="1">
              <a:prstTxWarp prst="textNoShape">
                <a:avLst/>
              </a:prstTxWarp>
              <a:noAutofit/>
            </a:bodyPr>
            <a:lstStyle/>
            <a:p>
              <a:pPr algn="ctr"/>
              <a:endParaRPr lang="en-US"/>
            </a:p>
          </p:txBody>
        </p:sp>
        <p:sp>
          <p:nvSpPr>
            <p:cNvPr id="32" name="Freeform: Shape 56">
              <a:extLst>
                <a:ext uri="{FF2B5EF4-FFF2-40B4-BE49-F238E27FC236}">
                  <a16:creationId xmlns:a16="http://schemas.microsoft.com/office/drawing/2014/main" id="{97D959FC-241C-7A81-F0C3-7640D739BBCC}"/>
                </a:ext>
              </a:extLst>
            </p:cNvPr>
            <p:cNvSpPr/>
            <p:nvPr/>
          </p:nvSpPr>
          <p:spPr>
            <a:xfrm rot="18000000" flipV="1">
              <a:off x="6863434" y="4506895"/>
              <a:ext cx="668848" cy="1507059"/>
            </a:xfrm>
            <a:custGeom>
              <a:avLst/>
              <a:gdLst>
                <a:gd name="connsiteX0" fmla="*/ 1591634 w 3183269"/>
                <a:gd name="connsiteY0" fmla="*/ 4499368 h 4499368"/>
                <a:gd name="connsiteX1" fmla="*/ 3154088 w 3183269"/>
                <a:gd name="connsiteY1" fmla="*/ 2527671 h 4499368"/>
                <a:gd name="connsiteX2" fmla="*/ 3169011 w 3183269"/>
                <a:gd name="connsiteY2" fmla="*/ 2428691 h 4499368"/>
                <a:gd name="connsiteX3" fmla="*/ 3171615 w 3183269"/>
                <a:gd name="connsiteY3" fmla="*/ 2416487 h 4499368"/>
                <a:gd name="connsiteX4" fmla="*/ 3172581 w 3183269"/>
                <a:gd name="connsiteY4" fmla="*/ 2405017 h 4499368"/>
                <a:gd name="connsiteX5" fmla="*/ 3177896 w 3183269"/>
                <a:gd name="connsiteY5" fmla="*/ 2369761 h 4499368"/>
                <a:gd name="connsiteX6" fmla="*/ 3179665 w 3183269"/>
                <a:gd name="connsiteY6" fmla="*/ 2320864 h 4499368"/>
                <a:gd name="connsiteX7" fmla="*/ 3183269 w 3183269"/>
                <a:gd name="connsiteY7" fmla="*/ 2278063 h 4499368"/>
                <a:gd name="connsiteX8" fmla="*/ 3182242 w 3183269"/>
                <a:gd name="connsiteY8" fmla="*/ 2249670 h 4499368"/>
                <a:gd name="connsiteX9" fmla="*/ 3183268 w 3183269"/>
                <a:gd name="connsiteY9" fmla="*/ 2221305 h 4499368"/>
                <a:gd name="connsiteX10" fmla="*/ 3179668 w 3183269"/>
                <a:gd name="connsiteY10" fmla="*/ 2178545 h 4499368"/>
                <a:gd name="connsiteX11" fmla="*/ 3177897 w 3183269"/>
                <a:gd name="connsiteY11" fmla="*/ 2129607 h 4499368"/>
                <a:gd name="connsiteX12" fmla="*/ 3172577 w 3183269"/>
                <a:gd name="connsiteY12" fmla="*/ 2094322 h 4499368"/>
                <a:gd name="connsiteX13" fmla="*/ 3171614 w 3183269"/>
                <a:gd name="connsiteY13" fmla="*/ 2082881 h 4499368"/>
                <a:gd name="connsiteX14" fmla="*/ 3169017 w 3183269"/>
                <a:gd name="connsiteY14" fmla="*/ 2070709 h 4499368"/>
                <a:gd name="connsiteX15" fmla="*/ 3154089 w 3183269"/>
                <a:gd name="connsiteY15" fmla="*/ 1971697 h 4499368"/>
                <a:gd name="connsiteX16" fmla="*/ 1591635 w 3183269"/>
                <a:gd name="connsiteY16" fmla="*/ 0 h 4499368"/>
                <a:gd name="connsiteX17" fmla="*/ 29181 w 3183269"/>
                <a:gd name="connsiteY17" fmla="*/ 1971697 h 4499368"/>
                <a:gd name="connsiteX18" fmla="*/ 14258 w 3183269"/>
                <a:gd name="connsiteY18" fmla="*/ 2070676 h 4499368"/>
                <a:gd name="connsiteX19" fmla="*/ 11654 w 3183269"/>
                <a:gd name="connsiteY19" fmla="*/ 2082881 h 4499368"/>
                <a:gd name="connsiteX20" fmla="*/ 10688 w 3183269"/>
                <a:gd name="connsiteY20" fmla="*/ 2094352 h 4499368"/>
                <a:gd name="connsiteX21" fmla="*/ 5372 w 3183269"/>
                <a:gd name="connsiteY21" fmla="*/ 2129607 h 4499368"/>
                <a:gd name="connsiteX22" fmla="*/ 3603 w 3183269"/>
                <a:gd name="connsiteY22" fmla="*/ 2178503 h 4499368"/>
                <a:gd name="connsiteX23" fmla="*/ 0 w 3183269"/>
                <a:gd name="connsiteY23" fmla="*/ 2221305 h 4499368"/>
                <a:gd name="connsiteX24" fmla="*/ 1027 w 3183269"/>
                <a:gd name="connsiteY24" fmla="*/ 2249698 h 4499368"/>
                <a:gd name="connsiteX25" fmla="*/ 1 w 3183269"/>
                <a:gd name="connsiteY25" fmla="*/ 2278063 h 4499368"/>
                <a:gd name="connsiteX26" fmla="*/ 3601 w 3183269"/>
                <a:gd name="connsiteY26" fmla="*/ 2320823 h 4499368"/>
                <a:gd name="connsiteX27" fmla="*/ 5371 w 3183269"/>
                <a:gd name="connsiteY27" fmla="*/ 2369761 h 4499368"/>
                <a:gd name="connsiteX28" fmla="*/ 10691 w 3183269"/>
                <a:gd name="connsiteY28" fmla="*/ 2405046 h 4499368"/>
                <a:gd name="connsiteX29" fmla="*/ 11655 w 3183269"/>
                <a:gd name="connsiteY29" fmla="*/ 2416487 h 4499368"/>
                <a:gd name="connsiteX30" fmla="*/ 14252 w 3183269"/>
                <a:gd name="connsiteY30" fmla="*/ 2428660 h 4499368"/>
                <a:gd name="connsiteX31" fmla="*/ 29180 w 3183269"/>
                <a:gd name="connsiteY31" fmla="*/ 2527671 h 4499368"/>
                <a:gd name="connsiteX32" fmla="*/ 1591634 w 3183269"/>
                <a:gd name="connsiteY32" fmla="*/ 4499368 h 44993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3183269" h="4499368">
                  <a:moveTo>
                    <a:pt x="1591634" y="4499368"/>
                  </a:moveTo>
                  <a:cubicBezTo>
                    <a:pt x="2599991" y="3758535"/>
                    <a:pt x="3042432" y="3069148"/>
                    <a:pt x="3154088" y="2527671"/>
                  </a:cubicBezTo>
                  <a:lnTo>
                    <a:pt x="3169011" y="2428691"/>
                  </a:lnTo>
                  <a:lnTo>
                    <a:pt x="3171615" y="2416487"/>
                  </a:lnTo>
                  <a:lnTo>
                    <a:pt x="3172581" y="2405017"/>
                  </a:lnTo>
                  <a:lnTo>
                    <a:pt x="3177896" y="2369761"/>
                  </a:lnTo>
                  <a:lnTo>
                    <a:pt x="3179665" y="2320864"/>
                  </a:lnTo>
                  <a:lnTo>
                    <a:pt x="3183269" y="2278063"/>
                  </a:lnTo>
                  <a:lnTo>
                    <a:pt x="3182242" y="2249670"/>
                  </a:lnTo>
                  <a:lnTo>
                    <a:pt x="3183268" y="2221305"/>
                  </a:lnTo>
                  <a:lnTo>
                    <a:pt x="3179668" y="2178545"/>
                  </a:lnTo>
                  <a:lnTo>
                    <a:pt x="3177897" y="2129607"/>
                  </a:lnTo>
                  <a:lnTo>
                    <a:pt x="3172577" y="2094322"/>
                  </a:lnTo>
                  <a:lnTo>
                    <a:pt x="3171614" y="2082881"/>
                  </a:lnTo>
                  <a:lnTo>
                    <a:pt x="3169017" y="2070709"/>
                  </a:lnTo>
                  <a:lnTo>
                    <a:pt x="3154089" y="1971697"/>
                  </a:lnTo>
                  <a:cubicBezTo>
                    <a:pt x="3042433" y="1430220"/>
                    <a:pt x="2599992" y="740833"/>
                    <a:pt x="1591635" y="0"/>
                  </a:cubicBezTo>
                  <a:cubicBezTo>
                    <a:pt x="583279" y="740833"/>
                    <a:pt x="140836" y="1430220"/>
                    <a:pt x="29181" y="1971697"/>
                  </a:cubicBezTo>
                  <a:lnTo>
                    <a:pt x="14258" y="2070676"/>
                  </a:lnTo>
                  <a:lnTo>
                    <a:pt x="11654" y="2082881"/>
                  </a:lnTo>
                  <a:lnTo>
                    <a:pt x="10688" y="2094352"/>
                  </a:lnTo>
                  <a:lnTo>
                    <a:pt x="5372" y="2129607"/>
                  </a:lnTo>
                  <a:lnTo>
                    <a:pt x="3603" y="2178503"/>
                  </a:lnTo>
                  <a:lnTo>
                    <a:pt x="0" y="2221305"/>
                  </a:lnTo>
                  <a:lnTo>
                    <a:pt x="1027" y="2249698"/>
                  </a:lnTo>
                  <a:lnTo>
                    <a:pt x="1" y="2278063"/>
                  </a:lnTo>
                  <a:lnTo>
                    <a:pt x="3601" y="2320823"/>
                  </a:lnTo>
                  <a:lnTo>
                    <a:pt x="5371" y="2369761"/>
                  </a:lnTo>
                  <a:lnTo>
                    <a:pt x="10691" y="2405046"/>
                  </a:lnTo>
                  <a:lnTo>
                    <a:pt x="11655" y="2416487"/>
                  </a:lnTo>
                  <a:lnTo>
                    <a:pt x="14252" y="2428660"/>
                  </a:lnTo>
                  <a:lnTo>
                    <a:pt x="29180" y="2527671"/>
                  </a:lnTo>
                  <a:cubicBezTo>
                    <a:pt x="140835" y="3069148"/>
                    <a:pt x="583278" y="3758535"/>
                    <a:pt x="1591634" y="4499368"/>
                  </a:cubicBezTo>
                  <a:close/>
                </a:path>
              </a:pathLst>
            </a:custGeom>
            <a:solidFill>
              <a:srgbClr val="D9D9D9"/>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1" fromWordArt="0" anchor="ctr" anchorCtr="0" forceAA="0" compatLnSpc="1">
              <a:prstTxWarp prst="textNoShape">
                <a:avLst/>
              </a:prstTxWarp>
              <a:noAutofit/>
            </a:bodyPr>
            <a:lstStyle/>
            <a:p>
              <a:pPr algn="ctr"/>
              <a:endParaRPr lang="en-US"/>
            </a:p>
          </p:txBody>
        </p:sp>
        <p:sp>
          <p:nvSpPr>
            <p:cNvPr id="33" name="Freeform: Shape 57">
              <a:extLst>
                <a:ext uri="{FF2B5EF4-FFF2-40B4-BE49-F238E27FC236}">
                  <a16:creationId xmlns:a16="http://schemas.microsoft.com/office/drawing/2014/main" id="{2A5644F1-243C-2E70-240E-F0D36E303DD6}"/>
                </a:ext>
              </a:extLst>
            </p:cNvPr>
            <p:cNvSpPr/>
            <p:nvPr/>
          </p:nvSpPr>
          <p:spPr>
            <a:xfrm flipV="1">
              <a:off x="6776316" y="1921941"/>
              <a:ext cx="668848" cy="1507059"/>
            </a:xfrm>
            <a:custGeom>
              <a:avLst/>
              <a:gdLst>
                <a:gd name="connsiteX0" fmla="*/ 1591634 w 3183269"/>
                <a:gd name="connsiteY0" fmla="*/ 4499368 h 4499368"/>
                <a:gd name="connsiteX1" fmla="*/ 3154088 w 3183269"/>
                <a:gd name="connsiteY1" fmla="*/ 2527671 h 4499368"/>
                <a:gd name="connsiteX2" fmla="*/ 3169011 w 3183269"/>
                <a:gd name="connsiteY2" fmla="*/ 2428691 h 4499368"/>
                <a:gd name="connsiteX3" fmla="*/ 3171615 w 3183269"/>
                <a:gd name="connsiteY3" fmla="*/ 2416487 h 4499368"/>
                <a:gd name="connsiteX4" fmla="*/ 3172581 w 3183269"/>
                <a:gd name="connsiteY4" fmla="*/ 2405017 h 4499368"/>
                <a:gd name="connsiteX5" fmla="*/ 3177896 w 3183269"/>
                <a:gd name="connsiteY5" fmla="*/ 2369761 h 4499368"/>
                <a:gd name="connsiteX6" fmla="*/ 3179665 w 3183269"/>
                <a:gd name="connsiteY6" fmla="*/ 2320864 h 4499368"/>
                <a:gd name="connsiteX7" fmla="*/ 3183269 w 3183269"/>
                <a:gd name="connsiteY7" fmla="*/ 2278063 h 4499368"/>
                <a:gd name="connsiteX8" fmla="*/ 3182242 w 3183269"/>
                <a:gd name="connsiteY8" fmla="*/ 2249670 h 4499368"/>
                <a:gd name="connsiteX9" fmla="*/ 3183268 w 3183269"/>
                <a:gd name="connsiteY9" fmla="*/ 2221305 h 4499368"/>
                <a:gd name="connsiteX10" fmla="*/ 3179668 w 3183269"/>
                <a:gd name="connsiteY10" fmla="*/ 2178545 h 4499368"/>
                <a:gd name="connsiteX11" fmla="*/ 3177897 w 3183269"/>
                <a:gd name="connsiteY11" fmla="*/ 2129607 h 4499368"/>
                <a:gd name="connsiteX12" fmla="*/ 3172577 w 3183269"/>
                <a:gd name="connsiteY12" fmla="*/ 2094322 h 4499368"/>
                <a:gd name="connsiteX13" fmla="*/ 3171614 w 3183269"/>
                <a:gd name="connsiteY13" fmla="*/ 2082881 h 4499368"/>
                <a:gd name="connsiteX14" fmla="*/ 3169017 w 3183269"/>
                <a:gd name="connsiteY14" fmla="*/ 2070709 h 4499368"/>
                <a:gd name="connsiteX15" fmla="*/ 3154089 w 3183269"/>
                <a:gd name="connsiteY15" fmla="*/ 1971697 h 4499368"/>
                <a:gd name="connsiteX16" fmla="*/ 1591635 w 3183269"/>
                <a:gd name="connsiteY16" fmla="*/ 0 h 4499368"/>
                <a:gd name="connsiteX17" fmla="*/ 29181 w 3183269"/>
                <a:gd name="connsiteY17" fmla="*/ 1971697 h 4499368"/>
                <a:gd name="connsiteX18" fmla="*/ 14258 w 3183269"/>
                <a:gd name="connsiteY18" fmla="*/ 2070676 h 4499368"/>
                <a:gd name="connsiteX19" fmla="*/ 11654 w 3183269"/>
                <a:gd name="connsiteY19" fmla="*/ 2082881 h 4499368"/>
                <a:gd name="connsiteX20" fmla="*/ 10688 w 3183269"/>
                <a:gd name="connsiteY20" fmla="*/ 2094352 h 4499368"/>
                <a:gd name="connsiteX21" fmla="*/ 5372 w 3183269"/>
                <a:gd name="connsiteY21" fmla="*/ 2129607 h 4499368"/>
                <a:gd name="connsiteX22" fmla="*/ 3603 w 3183269"/>
                <a:gd name="connsiteY22" fmla="*/ 2178503 h 4499368"/>
                <a:gd name="connsiteX23" fmla="*/ 0 w 3183269"/>
                <a:gd name="connsiteY23" fmla="*/ 2221305 h 4499368"/>
                <a:gd name="connsiteX24" fmla="*/ 1027 w 3183269"/>
                <a:gd name="connsiteY24" fmla="*/ 2249698 h 4499368"/>
                <a:gd name="connsiteX25" fmla="*/ 1 w 3183269"/>
                <a:gd name="connsiteY25" fmla="*/ 2278063 h 4499368"/>
                <a:gd name="connsiteX26" fmla="*/ 3601 w 3183269"/>
                <a:gd name="connsiteY26" fmla="*/ 2320823 h 4499368"/>
                <a:gd name="connsiteX27" fmla="*/ 5371 w 3183269"/>
                <a:gd name="connsiteY27" fmla="*/ 2369761 h 4499368"/>
                <a:gd name="connsiteX28" fmla="*/ 10691 w 3183269"/>
                <a:gd name="connsiteY28" fmla="*/ 2405046 h 4499368"/>
                <a:gd name="connsiteX29" fmla="*/ 11655 w 3183269"/>
                <a:gd name="connsiteY29" fmla="*/ 2416487 h 4499368"/>
                <a:gd name="connsiteX30" fmla="*/ 14252 w 3183269"/>
                <a:gd name="connsiteY30" fmla="*/ 2428660 h 4499368"/>
                <a:gd name="connsiteX31" fmla="*/ 29180 w 3183269"/>
                <a:gd name="connsiteY31" fmla="*/ 2527671 h 4499368"/>
                <a:gd name="connsiteX32" fmla="*/ 1591634 w 3183269"/>
                <a:gd name="connsiteY32" fmla="*/ 4499368 h 44993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3183269" h="4499368">
                  <a:moveTo>
                    <a:pt x="1591634" y="4499368"/>
                  </a:moveTo>
                  <a:cubicBezTo>
                    <a:pt x="2599991" y="3758535"/>
                    <a:pt x="3042432" y="3069148"/>
                    <a:pt x="3154088" y="2527671"/>
                  </a:cubicBezTo>
                  <a:lnTo>
                    <a:pt x="3169011" y="2428691"/>
                  </a:lnTo>
                  <a:lnTo>
                    <a:pt x="3171615" y="2416487"/>
                  </a:lnTo>
                  <a:lnTo>
                    <a:pt x="3172581" y="2405017"/>
                  </a:lnTo>
                  <a:lnTo>
                    <a:pt x="3177896" y="2369761"/>
                  </a:lnTo>
                  <a:lnTo>
                    <a:pt x="3179665" y="2320864"/>
                  </a:lnTo>
                  <a:lnTo>
                    <a:pt x="3183269" y="2278063"/>
                  </a:lnTo>
                  <a:lnTo>
                    <a:pt x="3182242" y="2249670"/>
                  </a:lnTo>
                  <a:lnTo>
                    <a:pt x="3183268" y="2221305"/>
                  </a:lnTo>
                  <a:lnTo>
                    <a:pt x="3179668" y="2178545"/>
                  </a:lnTo>
                  <a:lnTo>
                    <a:pt x="3177897" y="2129607"/>
                  </a:lnTo>
                  <a:lnTo>
                    <a:pt x="3172577" y="2094322"/>
                  </a:lnTo>
                  <a:lnTo>
                    <a:pt x="3171614" y="2082881"/>
                  </a:lnTo>
                  <a:lnTo>
                    <a:pt x="3169017" y="2070709"/>
                  </a:lnTo>
                  <a:lnTo>
                    <a:pt x="3154089" y="1971697"/>
                  </a:lnTo>
                  <a:cubicBezTo>
                    <a:pt x="3042433" y="1430220"/>
                    <a:pt x="2599992" y="740833"/>
                    <a:pt x="1591635" y="0"/>
                  </a:cubicBezTo>
                  <a:cubicBezTo>
                    <a:pt x="583279" y="740833"/>
                    <a:pt x="140836" y="1430220"/>
                    <a:pt x="29181" y="1971697"/>
                  </a:cubicBezTo>
                  <a:lnTo>
                    <a:pt x="14258" y="2070676"/>
                  </a:lnTo>
                  <a:lnTo>
                    <a:pt x="11654" y="2082881"/>
                  </a:lnTo>
                  <a:lnTo>
                    <a:pt x="10688" y="2094352"/>
                  </a:lnTo>
                  <a:lnTo>
                    <a:pt x="5372" y="2129607"/>
                  </a:lnTo>
                  <a:lnTo>
                    <a:pt x="3603" y="2178503"/>
                  </a:lnTo>
                  <a:lnTo>
                    <a:pt x="0" y="2221305"/>
                  </a:lnTo>
                  <a:lnTo>
                    <a:pt x="1027" y="2249698"/>
                  </a:lnTo>
                  <a:lnTo>
                    <a:pt x="1" y="2278063"/>
                  </a:lnTo>
                  <a:lnTo>
                    <a:pt x="3601" y="2320823"/>
                  </a:lnTo>
                  <a:lnTo>
                    <a:pt x="5371" y="2369761"/>
                  </a:lnTo>
                  <a:lnTo>
                    <a:pt x="10691" y="2405046"/>
                  </a:lnTo>
                  <a:lnTo>
                    <a:pt x="11655" y="2416487"/>
                  </a:lnTo>
                  <a:lnTo>
                    <a:pt x="14252" y="2428660"/>
                  </a:lnTo>
                  <a:lnTo>
                    <a:pt x="29180" y="2527671"/>
                  </a:lnTo>
                  <a:cubicBezTo>
                    <a:pt x="140835" y="3069148"/>
                    <a:pt x="583278" y="3758535"/>
                    <a:pt x="1591634" y="4499368"/>
                  </a:cubicBezTo>
                  <a:close/>
                </a:path>
              </a:pathLst>
            </a:custGeom>
            <a:solidFill>
              <a:srgbClr val="BDF3ED"/>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1" fromWordArt="0" anchor="ctr" anchorCtr="0" forceAA="0" compatLnSpc="1">
              <a:prstTxWarp prst="textNoShape">
                <a:avLst/>
              </a:prstTxWarp>
              <a:noAutofit/>
            </a:bodyPr>
            <a:lstStyle/>
            <a:p>
              <a:pPr algn="ctr"/>
              <a:endParaRPr lang="en-US" dirty="0"/>
            </a:p>
          </p:txBody>
        </p:sp>
        <p:sp>
          <p:nvSpPr>
            <p:cNvPr id="34" name="Freeform: Shape 58">
              <a:extLst>
                <a:ext uri="{FF2B5EF4-FFF2-40B4-BE49-F238E27FC236}">
                  <a16:creationId xmlns:a16="http://schemas.microsoft.com/office/drawing/2014/main" id="{5C382210-7A6B-A128-0BC3-7B2608D5052A}"/>
                </a:ext>
              </a:extLst>
            </p:cNvPr>
            <p:cNvSpPr/>
            <p:nvPr/>
          </p:nvSpPr>
          <p:spPr>
            <a:xfrm rot="16200000" flipV="1">
              <a:off x="8396343" y="3153678"/>
              <a:ext cx="668848" cy="1507059"/>
            </a:xfrm>
            <a:custGeom>
              <a:avLst/>
              <a:gdLst>
                <a:gd name="connsiteX0" fmla="*/ 1591634 w 3183269"/>
                <a:gd name="connsiteY0" fmla="*/ 4499368 h 4499368"/>
                <a:gd name="connsiteX1" fmla="*/ 3154088 w 3183269"/>
                <a:gd name="connsiteY1" fmla="*/ 2527671 h 4499368"/>
                <a:gd name="connsiteX2" fmla="*/ 3169011 w 3183269"/>
                <a:gd name="connsiteY2" fmla="*/ 2428691 h 4499368"/>
                <a:gd name="connsiteX3" fmla="*/ 3171615 w 3183269"/>
                <a:gd name="connsiteY3" fmla="*/ 2416487 h 4499368"/>
                <a:gd name="connsiteX4" fmla="*/ 3172581 w 3183269"/>
                <a:gd name="connsiteY4" fmla="*/ 2405017 h 4499368"/>
                <a:gd name="connsiteX5" fmla="*/ 3177896 w 3183269"/>
                <a:gd name="connsiteY5" fmla="*/ 2369761 h 4499368"/>
                <a:gd name="connsiteX6" fmla="*/ 3179665 w 3183269"/>
                <a:gd name="connsiteY6" fmla="*/ 2320864 h 4499368"/>
                <a:gd name="connsiteX7" fmla="*/ 3183269 w 3183269"/>
                <a:gd name="connsiteY7" fmla="*/ 2278063 h 4499368"/>
                <a:gd name="connsiteX8" fmla="*/ 3182242 w 3183269"/>
                <a:gd name="connsiteY8" fmla="*/ 2249670 h 4499368"/>
                <a:gd name="connsiteX9" fmla="*/ 3183268 w 3183269"/>
                <a:gd name="connsiteY9" fmla="*/ 2221305 h 4499368"/>
                <a:gd name="connsiteX10" fmla="*/ 3179668 w 3183269"/>
                <a:gd name="connsiteY10" fmla="*/ 2178545 h 4499368"/>
                <a:gd name="connsiteX11" fmla="*/ 3177897 w 3183269"/>
                <a:gd name="connsiteY11" fmla="*/ 2129607 h 4499368"/>
                <a:gd name="connsiteX12" fmla="*/ 3172577 w 3183269"/>
                <a:gd name="connsiteY12" fmla="*/ 2094322 h 4499368"/>
                <a:gd name="connsiteX13" fmla="*/ 3171614 w 3183269"/>
                <a:gd name="connsiteY13" fmla="*/ 2082881 h 4499368"/>
                <a:gd name="connsiteX14" fmla="*/ 3169017 w 3183269"/>
                <a:gd name="connsiteY14" fmla="*/ 2070709 h 4499368"/>
                <a:gd name="connsiteX15" fmla="*/ 3154089 w 3183269"/>
                <a:gd name="connsiteY15" fmla="*/ 1971697 h 4499368"/>
                <a:gd name="connsiteX16" fmla="*/ 1591635 w 3183269"/>
                <a:gd name="connsiteY16" fmla="*/ 0 h 4499368"/>
                <a:gd name="connsiteX17" fmla="*/ 29181 w 3183269"/>
                <a:gd name="connsiteY17" fmla="*/ 1971697 h 4499368"/>
                <a:gd name="connsiteX18" fmla="*/ 14258 w 3183269"/>
                <a:gd name="connsiteY18" fmla="*/ 2070676 h 4499368"/>
                <a:gd name="connsiteX19" fmla="*/ 11654 w 3183269"/>
                <a:gd name="connsiteY19" fmla="*/ 2082881 h 4499368"/>
                <a:gd name="connsiteX20" fmla="*/ 10688 w 3183269"/>
                <a:gd name="connsiteY20" fmla="*/ 2094352 h 4499368"/>
                <a:gd name="connsiteX21" fmla="*/ 5372 w 3183269"/>
                <a:gd name="connsiteY21" fmla="*/ 2129607 h 4499368"/>
                <a:gd name="connsiteX22" fmla="*/ 3603 w 3183269"/>
                <a:gd name="connsiteY22" fmla="*/ 2178503 h 4499368"/>
                <a:gd name="connsiteX23" fmla="*/ 0 w 3183269"/>
                <a:gd name="connsiteY23" fmla="*/ 2221305 h 4499368"/>
                <a:gd name="connsiteX24" fmla="*/ 1027 w 3183269"/>
                <a:gd name="connsiteY24" fmla="*/ 2249698 h 4499368"/>
                <a:gd name="connsiteX25" fmla="*/ 1 w 3183269"/>
                <a:gd name="connsiteY25" fmla="*/ 2278063 h 4499368"/>
                <a:gd name="connsiteX26" fmla="*/ 3601 w 3183269"/>
                <a:gd name="connsiteY26" fmla="*/ 2320823 h 4499368"/>
                <a:gd name="connsiteX27" fmla="*/ 5371 w 3183269"/>
                <a:gd name="connsiteY27" fmla="*/ 2369761 h 4499368"/>
                <a:gd name="connsiteX28" fmla="*/ 10691 w 3183269"/>
                <a:gd name="connsiteY28" fmla="*/ 2405046 h 4499368"/>
                <a:gd name="connsiteX29" fmla="*/ 11655 w 3183269"/>
                <a:gd name="connsiteY29" fmla="*/ 2416487 h 4499368"/>
                <a:gd name="connsiteX30" fmla="*/ 14252 w 3183269"/>
                <a:gd name="connsiteY30" fmla="*/ 2428660 h 4499368"/>
                <a:gd name="connsiteX31" fmla="*/ 29180 w 3183269"/>
                <a:gd name="connsiteY31" fmla="*/ 2527671 h 4499368"/>
                <a:gd name="connsiteX32" fmla="*/ 1591634 w 3183269"/>
                <a:gd name="connsiteY32" fmla="*/ 4499368 h 44993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3183269" h="4499368">
                  <a:moveTo>
                    <a:pt x="1591634" y="4499368"/>
                  </a:moveTo>
                  <a:cubicBezTo>
                    <a:pt x="2599991" y="3758535"/>
                    <a:pt x="3042432" y="3069148"/>
                    <a:pt x="3154088" y="2527671"/>
                  </a:cubicBezTo>
                  <a:lnTo>
                    <a:pt x="3169011" y="2428691"/>
                  </a:lnTo>
                  <a:lnTo>
                    <a:pt x="3171615" y="2416487"/>
                  </a:lnTo>
                  <a:lnTo>
                    <a:pt x="3172581" y="2405017"/>
                  </a:lnTo>
                  <a:lnTo>
                    <a:pt x="3177896" y="2369761"/>
                  </a:lnTo>
                  <a:lnTo>
                    <a:pt x="3179665" y="2320864"/>
                  </a:lnTo>
                  <a:lnTo>
                    <a:pt x="3183269" y="2278063"/>
                  </a:lnTo>
                  <a:lnTo>
                    <a:pt x="3182242" y="2249670"/>
                  </a:lnTo>
                  <a:lnTo>
                    <a:pt x="3183268" y="2221305"/>
                  </a:lnTo>
                  <a:lnTo>
                    <a:pt x="3179668" y="2178545"/>
                  </a:lnTo>
                  <a:lnTo>
                    <a:pt x="3177897" y="2129607"/>
                  </a:lnTo>
                  <a:lnTo>
                    <a:pt x="3172577" y="2094322"/>
                  </a:lnTo>
                  <a:lnTo>
                    <a:pt x="3171614" y="2082881"/>
                  </a:lnTo>
                  <a:lnTo>
                    <a:pt x="3169017" y="2070709"/>
                  </a:lnTo>
                  <a:lnTo>
                    <a:pt x="3154089" y="1971697"/>
                  </a:lnTo>
                  <a:cubicBezTo>
                    <a:pt x="3042433" y="1430220"/>
                    <a:pt x="2599992" y="740833"/>
                    <a:pt x="1591635" y="0"/>
                  </a:cubicBezTo>
                  <a:cubicBezTo>
                    <a:pt x="583279" y="740833"/>
                    <a:pt x="140836" y="1430220"/>
                    <a:pt x="29181" y="1971697"/>
                  </a:cubicBezTo>
                  <a:lnTo>
                    <a:pt x="14258" y="2070676"/>
                  </a:lnTo>
                  <a:lnTo>
                    <a:pt x="11654" y="2082881"/>
                  </a:lnTo>
                  <a:lnTo>
                    <a:pt x="10688" y="2094352"/>
                  </a:lnTo>
                  <a:lnTo>
                    <a:pt x="5372" y="2129607"/>
                  </a:lnTo>
                  <a:lnTo>
                    <a:pt x="3603" y="2178503"/>
                  </a:lnTo>
                  <a:lnTo>
                    <a:pt x="0" y="2221305"/>
                  </a:lnTo>
                  <a:lnTo>
                    <a:pt x="1027" y="2249698"/>
                  </a:lnTo>
                  <a:lnTo>
                    <a:pt x="1" y="2278063"/>
                  </a:lnTo>
                  <a:lnTo>
                    <a:pt x="3601" y="2320823"/>
                  </a:lnTo>
                  <a:lnTo>
                    <a:pt x="5371" y="2369761"/>
                  </a:lnTo>
                  <a:lnTo>
                    <a:pt x="10691" y="2405046"/>
                  </a:lnTo>
                  <a:lnTo>
                    <a:pt x="11655" y="2416487"/>
                  </a:lnTo>
                  <a:lnTo>
                    <a:pt x="14252" y="2428660"/>
                  </a:lnTo>
                  <a:lnTo>
                    <a:pt x="29180" y="2527671"/>
                  </a:lnTo>
                  <a:cubicBezTo>
                    <a:pt x="140835" y="3069148"/>
                    <a:pt x="583278" y="3758535"/>
                    <a:pt x="1591634" y="4499368"/>
                  </a:cubicBezTo>
                  <a:close/>
                </a:path>
              </a:pathLst>
            </a:custGeom>
            <a:solidFill>
              <a:srgbClr val="E9FBF9"/>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1" fromWordArt="0" anchor="ctr" anchorCtr="0" forceAA="0" compatLnSpc="1">
              <a:prstTxWarp prst="textNoShape">
                <a:avLst/>
              </a:prstTxWarp>
              <a:noAutofit/>
            </a:bodyPr>
            <a:lstStyle/>
            <a:p>
              <a:pPr algn="ctr"/>
              <a:endParaRPr lang="en-US"/>
            </a:p>
          </p:txBody>
        </p:sp>
        <p:sp>
          <p:nvSpPr>
            <p:cNvPr id="35" name="Freeform: Shape 59">
              <a:extLst>
                <a:ext uri="{FF2B5EF4-FFF2-40B4-BE49-F238E27FC236}">
                  <a16:creationId xmlns:a16="http://schemas.microsoft.com/office/drawing/2014/main" id="{2A6088C3-EAAF-6D9D-CCED-F6F33F6C1DE4}"/>
                </a:ext>
              </a:extLst>
            </p:cNvPr>
            <p:cNvSpPr/>
            <p:nvPr/>
          </p:nvSpPr>
          <p:spPr>
            <a:xfrm rot="14400000" flipV="1">
              <a:off x="8902451" y="1485021"/>
              <a:ext cx="668848" cy="1507059"/>
            </a:xfrm>
            <a:custGeom>
              <a:avLst/>
              <a:gdLst>
                <a:gd name="connsiteX0" fmla="*/ 1591634 w 3183269"/>
                <a:gd name="connsiteY0" fmla="*/ 4499368 h 4499368"/>
                <a:gd name="connsiteX1" fmla="*/ 3154088 w 3183269"/>
                <a:gd name="connsiteY1" fmla="*/ 2527671 h 4499368"/>
                <a:gd name="connsiteX2" fmla="*/ 3169011 w 3183269"/>
                <a:gd name="connsiteY2" fmla="*/ 2428691 h 4499368"/>
                <a:gd name="connsiteX3" fmla="*/ 3171615 w 3183269"/>
                <a:gd name="connsiteY3" fmla="*/ 2416487 h 4499368"/>
                <a:gd name="connsiteX4" fmla="*/ 3172581 w 3183269"/>
                <a:gd name="connsiteY4" fmla="*/ 2405017 h 4499368"/>
                <a:gd name="connsiteX5" fmla="*/ 3177896 w 3183269"/>
                <a:gd name="connsiteY5" fmla="*/ 2369761 h 4499368"/>
                <a:gd name="connsiteX6" fmla="*/ 3179665 w 3183269"/>
                <a:gd name="connsiteY6" fmla="*/ 2320864 h 4499368"/>
                <a:gd name="connsiteX7" fmla="*/ 3183269 w 3183269"/>
                <a:gd name="connsiteY7" fmla="*/ 2278063 h 4499368"/>
                <a:gd name="connsiteX8" fmla="*/ 3182242 w 3183269"/>
                <a:gd name="connsiteY8" fmla="*/ 2249670 h 4499368"/>
                <a:gd name="connsiteX9" fmla="*/ 3183268 w 3183269"/>
                <a:gd name="connsiteY9" fmla="*/ 2221305 h 4499368"/>
                <a:gd name="connsiteX10" fmla="*/ 3179668 w 3183269"/>
                <a:gd name="connsiteY10" fmla="*/ 2178545 h 4499368"/>
                <a:gd name="connsiteX11" fmla="*/ 3177897 w 3183269"/>
                <a:gd name="connsiteY11" fmla="*/ 2129607 h 4499368"/>
                <a:gd name="connsiteX12" fmla="*/ 3172577 w 3183269"/>
                <a:gd name="connsiteY12" fmla="*/ 2094322 h 4499368"/>
                <a:gd name="connsiteX13" fmla="*/ 3171614 w 3183269"/>
                <a:gd name="connsiteY13" fmla="*/ 2082881 h 4499368"/>
                <a:gd name="connsiteX14" fmla="*/ 3169017 w 3183269"/>
                <a:gd name="connsiteY14" fmla="*/ 2070709 h 4499368"/>
                <a:gd name="connsiteX15" fmla="*/ 3154089 w 3183269"/>
                <a:gd name="connsiteY15" fmla="*/ 1971697 h 4499368"/>
                <a:gd name="connsiteX16" fmla="*/ 1591635 w 3183269"/>
                <a:gd name="connsiteY16" fmla="*/ 0 h 4499368"/>
                <a:gd name="connsiteX17" fmla="*/ 29181 w 3183269"/>
                <a:gd name="connsiteY17" fmla="*/ 1971697 h 4499368"/>
                <a:gd name="connsiteX18" fmla="*/ 14258 w 3183269"/>
                <a:gd name="connsiteY18" fmla="*/ 2070676 h 4499368"/>
                <a:gd name="connsiteX19" fmla="*/ 11654 w 3183269"/>
                <a:gd name="connsiteY19" fmla="*/ 2082881 h 4499368"/>
                <a:gd name="connsiteX20" fmla="*/ 10688 w 3183269"/>
                <a:gd name="connsiteY20" fmla="*/ 2094352 h 4499368"/>
                <a:gd name="connsiteX21" fmla="*/ 5372 w 3183269"/>
                <a:gd name="connsiteY21" fmla="*/ 2129607 h 4499368"/>
                <a:gd name="connsiteX22" fmla="*/ 3603 w 3183269"/>
                <a:gd name="connsiteY22" fmla="*/ 2178503 h 4499368"/>
                <a:gd name="connsiteX23" fmla="*/ 0 w 3183269"/>
                <a:gd name="connsiteY23" fmla="*/ 2221305 h 4499368"/>
                <a:gd name="connsiteX24" fmla="*/ 1027 w 3183269"/>
                <a:gd name="connsiteY24" fmla="*/ 2249698 h 4499368"/>
                <a:gd name="connsiteX25" fmla="*/ 1 w 3183269"/>
                <a:gd name="connsiteY25" fmla="*/ 2278063 h 4499368"/>
                <a:gd name="connsiteX26" fmla="*/ 3601 w 3183269"/>
                <a:gd name="connsiteY26" fmla="*/ 2320823 h 4499368"/>
                <a:gd name="connsiteX27" fmla="*/ 5371 w 3183269"/>
                <a:gd name="connsiteY27" fmla="*/ 2369761 h 4499368"/>
                <a:gd name="connsiteX28" fmla="*/ 10691 w 3183269"/>
                <a:gd name="connsiteY28" fmla="*/ 2405046 h 4499368"/>
                <a:gd name="connsiteX29" fmla="*/ 11655 w 3183269"/>
                <a:gd name="connsiteY29" fmla="*/ 2416487 h 4499368"/>
                <a:gd name="connsiteX30" fmla="*/ 14252 w 3183269"/>
                <a:gd name="connsiteY30" fmla="*/ 2428660 h 4499368"/>
                <a:gd name="connsiteX31" fmla="*/ 29180 w 3183269"/>
                <a:gd name="connsiteY31" fmla="*/ 2527671 h 4499368"/>
                <a:gd name="connsiteX32" fmla="*/ 1591634 w 3183269"/>
                <a:gd name="connsiteY32" fmla="*/ 4499368 h 44993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3183269" h="4499368">
                  <a:moveTo>
                    <a:pt x="1591634" y="4499368"/>
                  </a:moveTo>
                  <a:cubicBezTo>
                    <a:pt x="2599991" y="3758535"/>
                    <a:pt x="3042432" y="3069148"/>
                    <a:pt x="3154088" y="2527671"/>
                  </a:cubicBezTo>
                  <a:lnTo>
                    <a:pt x="3169011" y="2428691"/>
                  </a:lnTo>
                  <a:lnTo>
                    <a:pt x="3171615" y="2416487"/>
                  </a:lnTo>
                  <a:lnTo>
                    <a:pt x="3172581" y="2405017"/>
                  </a:lnTo>
                  <a:lnTo>
                    <a:pt x="3177896" y="2369761"/>
                  </a:lnTo>
                  <a:lnTo>
                    <a:pt x="3179665" y="2320864"/>
                  </a:lnTo>
                  <a:lnTo>
                    <a:pt x="3183269" y="2278063"/>
                  </a:lnTo>
                  <a:lnTo>
                    <a:pt x="3182242" y="2249670"/>
                  </a:lnTo>
                  <a:lnTo>
                    <a:pt x="3183268" y="2221305"/>
                  </a:lnTo>
                  <a:lnTo>
                    <a:pt x="3179668" y="2178545"/>
                  </a:lnTo>
                  <a:lnTo>
                    <a:pt x="3177897" y="2129607"/>
                  </a:lnTo>
                  <a:lnTo>
                    <a:pt x="3172577" y="2094322"/>
                  </a:lnTo>
                  <a:lnTo>
                    <a:pt x="3171614" y="2082881"/>
                  </a:lnTo>
                  <a:lnTo>
                    <a:pt x="3169017" y="2070709"/>
                  </a:lnTo>
                  <a:lnTo>
                    <a:pt x="3154089" y="1971697"/>
                  </a:lnTo>
                  <a:cubicBezTo>
                    <a:pt x="3042433" y="1430220"/>
                    <a:pt x="2599992" y="740833"/>
                    <a:pt x="1591635" y="0"/>
                  </a:cubicBezTo>
                  <a:cubicBezTo>
                    <a:pt x="583279" y="740833"/>
                    <a:pt x="140836" y="1430220"/>
                    <a:pt x="29181" y="1971697"/>
                  </a:cubicBezTo>
                  <a:lnTo>
                    <a:pt x="14258" y="2070676"/>
                  </a:lnTo>
                  <a:lnTo>
                    <a:pt x="11654" y="2082881"/>
                  </a:lnTo>
                  <a:lnTo>
                    <a:pt x="10688" y="2094352"/>
                  </a:lnTo>
                  <a:lnTo>
                    <a:pt x="5372" y="2129607"/>
                  </a:lnTo>
                  <a:lnTo>
                    <a:pt x="3603" y="2178503"/>
                  </a:lnTo>
                  <a:lnTo>
                    <a:pt x="0" y="2221305"/>
                  </a:lnTo>
                  <a:lnTo>
                    <a:pt x="1027" y="2249698"/>
                  </a:lnTo>
                  <a:lnTo>
                    <a:pt x="1" y="2278063"/>
                  </a:lnTo>
                  <a:lnTo>
                    <a:pt x="3601" y="2320823"/>
                  </a:lnTo>
                  <a:lnTo>
                    <a:pt x="5371" y="2369761"/>
                  </a:lnTo>
                  <a:lnTo>
                    <a:pt x="10691" y="2405046"/>
                  </a:lnTo>
                  <a:lnTo>
                    <a:pt x="11655" y="2416487"/>
                  </a:lnTo>
                  <a:lnTo>
                    <a:pt x="14252" y="2428660"/>
                  </a:lnTo>
                  <a:lnTo>
                    <a:pt x="29180" y="2527671"/>
                  </a:lnTo>
                  <a:cubicBezTo>
                    <a:pt x="140835" y="3069148"/>
                    <a:pt x="583278" y="3758535"/>
                    <a:pt x="1591634" y="4499368"/>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1" fromWordArt="0" anchor="ctr" anchorCtr="0" forceAA="0" compatLnSpc="1">
              <a:prstTxWarp prst="textNoShape">
                <a:avLst/>
              </a:prstTxWarp>
              <a:noAutofit/>
            </a:bodyPr>
            <a:lstStyle/>
            <a:p>
              <a:pPr algn="ctr"/>
              <a:endParaRPr lang="en-US"/>
            </a:p>
          </p:txBody>
        </p:sp>
      </p:grpSp>
      <p:sp>
        <p:nvSpPr>
          <p:cNvPr id="37" name="Rectangle 33">
            <a:extLst>
              <a:ext uri="{FF2B5EF4-FFF2-40B4-BE49-F238E27FC236}">
                <a16:creationId xmlns:a16="http://schemas.microsoft.com/office/drawing/2014/main" id="{38DB338B-F49E-F72B-2B7A-9A81542A5941}"/>
              </a:ext>
            </a:extLst>
          </p:cNvPr>
          <p:cNvSpPr/>
          <p:nvPr/>
        </p:nvSpPr>
        <p:spPr>
          <a:xfrm>
            <a:off x="305075" y="2644169"/>
            <a:ext cx="3870552" cy="646331"/>
          </a:xfrm>
          <a:prstGeom prst="rect">
            <a:avLst/>
          </a:prstGeom>
        </p:spPr>
        <p:txBody>
          <a:bodyPr wrap="square" lIns="0" rIns="0" anchor="ctr">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lang="en-US" dirty="0">
                <a:solidFill>
                  <a:srgbClr val="000000"/>
                </a:solidFill>
                <a:latin typeface="Cocon® Next Arabic" panose="020A0503020102020204" pitchFamily="18" charset="-78"/>
                <a:ea typeface="Cocon® Next Arabic" panose="020A0503020102020204" pitchFamily="18" charset="-78"/>
                <a:cs typeface="Cocon® Next Arabic" panose="020A0503020102020204" pitchFamily="18" charset="-78"/>
              </a:rPr>
              <a:t>What is the deal between the franchiser and the franchisee?</a:t>
            </a:r>
          </a:p>
        </p:txBody>
      </p:sp>
      <p:sp>
        <p:nvSpPr>
          <p:cNvPr id="38" name="Rectangle 33">
            <a:extLst>
              <a:ext uri="{FF2B5EF4-FFF2-40B4-BE49-F238E27FC236}">
                <a16:creationId xmlns:a16="http://schemas.microsoft.com/office/drawing/2014/main" id="{D64BF728-E6BB-1F18-7AD8-A72699F2B602}"/>
              </a:ext>
            </a:extLst>
          </p:cNvPr>
          <p:cNvSpPr/>
          <p:nvPr/>
        </p:nvSpPr>
        <p:spPr>
          <a:xfrm>
            <a:off x="2595627" y="4046415"/>
            <a:ext cx="465608" cy="400110"/>
          </a:xfrm>
          <a:prstGeom prst="rect">
            <a:avLst/>
          </a:prstGeom>
        </p:spPr>
        <p:txBody>
          <a:bodyPr wrap="square" lIns="0" rIns="0" anchor="ctr">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lang="en-US" sz="2000" dirty="0">
                <a:solidFill>
                  <a:schemeClr val="bg1"/>
                </a:solidFill>
                <a:latin typeface="Cocon® Next Arabic" panose="020A0503020102020204" pitchFamily="18" charset="-78"/>
                <a:ea typeface="Cocon® Next Arabic" panose="020A0503020102020204" pitchFamily="18" charset="-78"/>
                <a:cs typeface="Cocon® Next Arabic" panose="020A0503020102020204" pitchFamily="18" charset="-78"/>
              </a:rPr>
              <a:t>1</a:t>
            </a:r>
            <a:endParaRPr kumimoji="0" lang="en-US" sz="2000" b="0" i="0" u="none" strike="noStrike" kern="1200" cap="none" spc="0" normalizeH="0" baseline="0" noProof="0" dirty="0">
              <a:ln>
                <a:noFill/>
              </a:ln>
              <a:solidFill>
                <a:schemeClr val="bg1"/>
              </a:solidFill>
              <a:effectLst/>
              <a:uLnTx/>
              <a:uFillTx/>
              <a:latin typeface="Cocon® Next Arabic" panose="020A0503020102020204" pitchFamily="18" charset="-78"/>
              <a:ea typeface="Cocon® Next Arabic" panose="020A0503020102020204" pitchFamily="18" charset="-78"/>
              <a:cs typeface="Cocon® Next Arabic" panose="020A0503020102020204" pitchFamily="18" charset="-78"/>
            </a:endParaRPr>
          </a:p>
        </p:txBody>
      </p:sp>
      <p:sp>
        <p:nvSpPr>
          <p:cNvPr id="39" name="Rectangle 33">
            <a:extLst>
              <a:ext uri="{FF2B5EF4-FFF2-40B4-BE49-F238E27FC236}">
                <a16:creationId xmlns:a16="http://schemas.microsoft.com/office/drawing/2014/main" id="{8E33DB5A-D8E5-E288-CC88-BA642EA391A9}"/>
              </a:ext>
            </a:extLst>
          </p:cNvPr>
          <p:cNvSpPr/>
          <p:nvPr/>
        </p:nvSpPr>
        <p:spPr>
          <a:xfrm>
            <a:off x="4260163" y="5416164"/>
            <a:ext cx="465608" cy="400110"/>
          </a:xfrm>
          <a:prstGeom prst="rect">
            <a:avLst/>
          </a:prstGeom>
        </p:spPr>
        <p:txBody>
          <a:bodyPr wrap="square" lIns="0" rIns="0" anchor="ctr">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lang="en-US" sz="2000" dirty="0">
                <a:solidFill>
                  <a:schemeClr val="bg1"/>
                </a:solidFill>
                <a:latin typeface="Cocon® Next Arabic" panose="020A0503020102020204" pitchFamily="18" charset="-78"/>
                <a:ea typeface="Cocon® Next Arabic" panose="020A0503020102020204" pitchFamily="18" charset="-78"/>
                <a:cs typeface="Cocon® Next Arabic" panose="020A0503020102020204" pitchFamily="18" charset="-78"/>
              </a:rPr>
              <a:t>2</a:t>
            </a:r>
            <a:endParaRPr kumimoji="0" lang="en-US" sz="2000" b="0" i="0" u="none" strike="noStrike" kern="1200" cap="none" spc="0" normalizeH="0" baseline="0" noProof="0" dirty="0">
              <a:ln>
                <a:noFill/>
              </a:ln>
              <a:solidFill>
                <a:schemeClr val="bg1"/>
              </a:solidFill>
              <a:effectLst/>
              <a:uLnTx/>
              <a:uFillTx/>
              <a:latin typeface="Cocon® Next Arabic" panose="020A0503020102020204" pitchFamily="18" charset="-78"/>
              <a:ea typeface="Cocon® Next Arabic" panose="020A0503020102020204" pitchFamily="18" charset="-78"/>
              <a:cs typeface="Cocon® Next Arabic" panose="020A0503020102020204" pitchFamily="18" charset="-78"/>
            </a:endParaRPr>
          </a:p>
        </p:txBody>
      </p:sp>
      <p:sp>
        <p:nvSpPr>
          <p:cNvPr id="42" name="Rectangle 33">
            <a:extLst>
              <a:ext uri="{FF2B5EF4-FFF2-40B4-BE49-F238E27FC236}">
                <a16:creationId xmlns:a16="http://schemas.microsoft.com/office/drawing/2014/main" id="{67203D9C-7ED5-478D-D46D-D33E9B74D03F}"/>
              </a:ext>
            </a:extLst>
          </p:cNvPr>
          <p:cNvSpPr/>
          <p:nvPr/>
        </p:nvSpPr>
        <p:spPr>
          <a:xfrm>
            <a:off x="5955912" y="2406624"/>
            <a:ext cx="465608" cy="400110"/>
          </a:xfrm>
          <a:prstGeom prst="rect">
            <a:avLst/>
          </a:prstGeom>
        </p:spPr>
        <p:txBody>
          <a:bodyPr wrap="square" lIns="0" rIns="0" anchor="ctr">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lang="en-US" sz="2000" dirty="0">
                <a:solidFill>
                  <a:schemeClr val="tx1">
                    <a:lumMod val="60000"/>
                    <a:lumOff val="40000"/>
                  </a:schemeClr>
                </a:solidFill>
                <a:latin typeface="Cocon® Next Arabic" panose="020A0503020102020204" pitchFamily="18" charset="-78"/>
                <a:ea typeface="Cocon® Next Arabic" panose="020A0503020102020204" pitchFamily="18" charset="-78"/>
                <a:cs typeface="Cocon® Next Arabic" panose="020A0503020102020204" pitchFamily="18" charset="-78"/>
              </a:rPr>
              <a:t>3</a:t>
            </a:r>
            <a:endParaRPr kumimoji="0" lang="en-US" sz="2000" b="0" i="0" u="none" strike="noStrike" kern="1200" cap="none" spc="0" normalizeH="0" baseline="0" noProof="0" dirty="0">
              <a:ln>
                <a:noFill/>
              </a:ln>
              <a:solidFill>
                <a:schemeClr val="tx1">
                  <a:lumMod val="60000"/>
                  <a:lumOff val="40000"/>
                </a:schemeClr>
              </a:solidFill>
              <a:effectLst/>
              <a:uLnTx/>
              <a:uFillTx/>
              <a:latin typeface="Cocon® Next Arabic" panose="020A0503020102020204" pitchFamily="18" charset="-78"/>
              <a:ea typeface="Cocon® Next Arabic" panose="020A0503020102020204" pitchFamily="18" charset="-78"/>
              <a:cs typeface="Cocon® Next Arabic" panose="020A0503020102020204" pitchFamily="18" charset="-78"/>
            </a:endParaRPr>
          </a:p>
        </p:txBody>
      </p:sp>
      <p:sp>
        <p:nvSpPr>
          <p:cNvPr id="44" name="Rectangle 33">
            <a:extLst>
              <a:ext uri="{FF2B5EF4-FFF2-40B4-BE49-F238E27FC236}">
                <a16:creationId xmlns:a16="http://schemas.microsoft.com/office/drawing/2014/main" id="{8BFB119E-8E28-34C1-53AB-95C2A554510A}"/>
              </a:ext>
            </a:extLst>
          </p:cNvPr>
          <p:cNvSpPr/>
          <p:nvPr/>
        </p:nvSpPr>
        <p:spPr>
          <a:xfrm>
            <a:off x="7445429" y="3468916"/>
            <a:ext cx="465608" cy="400110"/>
          </a:xfrm>
          <a:prstGeom prst="rect">
            <a:avLst/>
          </a:prstGeom>
        </p:spPr>
        <p:txBody>
          <a:bodyPr wrap="square" lIns="0" rIns="0" anchor="ctr">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lang="en-US" sz="2000" dirty="0">
                <a:solidFill>
                  <a:schemeClr val="tx1">
                    <a:lumMod val="60000"/>
                    <a:lumOff val="40000"/>
                  </a:schemeClr>
                </a:solidFill>
                <a:latin typeface="Cocon® Next Arabic" panose="020A0503020102020204" pitchFamily="18" charset="-78"/>
                <a:ea typeface="Cocon® Next Arabic" panose="020A0503020102020204" pitchFamily="18" charset="-78"/>
                <a:cs typeface="Cocon® Next Arabic" panose="020A0503020102020204" pitchFamily="18" charset="-78"/>
              </a:rPr>
              <a:t>4</a:t>
            </a:r>
            <a:endParaRPr kumimoji="0" lang="en-US" sz="2000" b="0" i="0" u="none" strike="noStrike" kern="1200" cap="none" spc="0" normalizeH="0" baseline="0" noProof="0" dirty="0">
              <a:ln>
                <a:noFill/>
              </a:ln>
              <a:solidFill>
                <a:schemeClr val="tx1">
                  <a:lumMod val="60000"/>
                  <a:lumOff val="40000"/>
                </a:schemeClr>
              </a:solidFill>
              <a:effectLst/>
              <a:uLnTx/>
              <a:uFillTx/>
              <a:latin typeface="Cocon® Next Arabic" panose="020A0503020102020204" pitchFamily="18" charset="-78"/>
              <a:ea typeface="Cocon® Next Arabic" panose="020A0503020102020204" pitchFamily="18" charset="-78"/>
              <a:cs typeface="Cocon® Next Arabic" panose="020A0503020102020204" pitchFamily="18" charset="-78"/>
            </a:endParaRPr>
          </a:p>
        </p:txBody>
      </p:sp>
      <p:sp>
        <p:nvSpPr>
          <p:cNvPr id="47" name="Rectangle 33">
            <a:extLst>
              <a:ext uri="{FF2B5EF4-FFF2-40B4-BE49-F238E27FC236}">
                <a16:creationId xmlns:a16="http://schemas.microsoft.com/office/drawing/2014/main" id="{D54559FD-32DD-EA04-00CD-5FF894C3CDF2}"/>
              </a:ext>
            </a:extLst>
          </p:cNvPr>
          <p:cNvSpPr/>
          <p:nvPr/>
        </p:nvSpPr>
        <p:spPr>
          <a:xfrm>
            <a:off x="5355483" y="5967860"/>
            <a:ext cx="4595530" cy="369332"/>
          </a:xfrm>
          <a:prstGeom prst="rect">
            <a:avLst/>
          </a:prstGeom>
        </p:spPr>
        <p:txBody>
          <a:bodyPr wrap="square" lIns="0" rIns="0" anchor="ctr">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lang="en-US" dirty="0">
                <a:solidFill>
                  <a:srgbClr val="000000"/>
                </a:solidFill>
                <a:latin typeface="Cocon® Next Arabic" panose="020A0503020102020204" pitchFamily="18" charset="-78"/>
                <a:ea typeface="Cocon® Next Arabic" panose="020A0503020102020204" pitchFamily="18" charset="-78"/>
                <a:cs typeface="Cocon® Next Arabic" panose="020A0503020102020204" pitchFamily="18" charset="-78"/>
              </a:rPr>
              <a:t>What are the advantages of franchising?</a:t>
            </a:r>
          </a:p>
        </p:txBody>
      </p:sp>
      <p:sp>
        <p:nvSpPr>
          <p:cNvPr id="56" name="Rectangle 33">
            <a:extLst>
              <a:ext uri="{FF2B5EF4-FFF2-40B4-BE49-F238E27FC236}">
                <a16:creationId xmlns:a16="http://schemas.microsoft.com/office/drawing/2014/main" id="{AAEE9C24-867E-61AB-268E-5E3C5173AF0A}"/>
              </a:ext>
            </a:extLst>
          </p:cNvPr>
          <p:cNvSpPr/>
          <p:nvPr/>
        </p:nvSpPr>
        <p:spPr>
          <a:xfrm>
            <a:off x="1052792" y="1522988"/>
            <a:ext cx="5085333" cy="338554"/>
          </a:xfrm>
          <a:prstGeom prst="rect">
            <a:avLst/>
          </a:prstGeom>
        </p:spPr>
        <p:txBody>
          <a:bodyPr wrap="square" lIns="0" rIns="0" anchor="ctr">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lang="en-US" sz="1600" dirty="0">
                <a:solidFill>
                  <a:srgbClr val="000000"/>
                </a:solidFill>
                <a:latin typeface="Cocon® Next Arabic" panose="020A0503020102020204" pitchFamily="18" charset="-78"/>
                <a:ea typeface="Cocon® Next Arabic" panose="020A0503020102020204" pitchFamily="18" charset="-78"/>
                <a:cs typeface="Cocon® Next Arabic" panose="020A0503020102020204" pitchFamily="18" charset="-78"/>
              </a:rPr>
              <a:t>What does it take to build a company from small to big?</a:t>
            </a:r>
          </a:p>
        </p:txBody>
      </p:sp>
      <p:sp>
        <p:nvSpPr>
          <p:cNvPr id="57" name="Rectangle 33">
            <a:extLst>
              <a:ext uri="{FF2B5EF4-FFF2-40B4-BE49-F238E27FC236}">
                <a16:creationId xmlns:a16="http://schemas.microsoft.com/office/drawing/2014/main" id="{2CAD4701-5598-6A4E-B956-D2CC0ADBCC8F}"/>
              </a:ext>
            </a:extLst>
          </p:cNvPr>
          <p:cNvSpPr/>
          <p:nvPr/>
        </p:nvSpPr>
        <p:spPr>
          <a:xfrm>
            <a:off x="8358219" y="3504100"/>
            <a:ext cx="3623029" cy="646331"/>
          </a:xfrm>
          <a:prstGeom prst="rect">
            <a:avLst/>
          </a:prstGeom>
        </p:spPr>
        <p:txBody>
          <a:bodyPr wrap="square" lIns="0" rIns="0" anchor="ctr">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lang="en-US" dirty="0">
                <a:solidFill>
                  <a:srgbClr val="000000"/>
                </a:solidFill>
                <a:latin typeface="Cocon® Next Arabic" panose="020A0503020102020204" pitchFamily="18" charset="-78"/>
                <a:ea typeface="Cocon® Next Arabic" panose="020A0503020102020204" pitchFamily="18" charset="-78"/>
                <a:cs typeface="Cocon® Next Arabic" panose="020A0503020102020204" pitchFamily="18" charset="-78"/>
              </a:rPr>
              <a:t>Is it important for the founder of a company, to learn how to delegate? </a:t>
            </a:r>
          </a:p>
        </p:txBody>
      </p:sp>
      <p:sp>
        <p:nvSpPr>
          <p:cNvPr id="40" name="Rectangle 33">
            <a:extLst>
              <a:ext uri="{FF2B5EF4-FFF2-40B4-BE49-F238E27FC236}">
                <a16:creationId xmlns:a16="http://schemas.microsoft.com/office/drawing/2014/main" id="{BF798DD4-2952-ABF1-3917-6B1249C5AFFA}"/>
              </a:ext>
            </a:extLst>
          </p:cNvPr>
          <p:cNvSpPr/>
          <p:nvPr/>
        </p:nvSpPr>
        <p:spPr>
          <a:xfrm>
            <a:off x="7771919" y="2020036"/>
            <a:ext cx="465608" cy="400110"/>
          </a:xfrm>
          <a:prstGeom prst="rect">
            <a:avLst/>
          </a:prstGeom>
        </p:spPr>
        <p:txBody>
          <a:bodyPr wrap="square" lIns="0" rIns="0" anchor="ctr">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lang="en-US" sz="2000" dirty="0">
                <a:solidFill>
                  <a:schemeClr val="tx1">
                    <a:lumMod val="60000"/>
                    <a:lumOff val="40000"/>
                  </a:schemeClr>
                </a:solidFill>
                <a:latin typeface="Cocon® Next Arabic" panose="020A0503020102020204" pitchFamily="18" charset="-78"/>
                <a:ea typeface="Cocon® Next Arabic" panose="020A0503020102020204" pitchFamily="18" charset="-78"/>
                <a:cs typeface="Cocon® Next Arabic" panose="020A0503020102020204" pitchFamily="18" charset="-78"/>
              </a:rPr>
              <a:t>5</a:t>
            </a:r>
            <a:endParaRPr kumimoji="0" lang="en-US" sz="2000" b="0" i="0" u="none" strike="noStrike" kern="1200" cap="none" spc="0" normalizeH="0" baseline="0" noProof="0" dirty="0">
              <a:ln>
                <a:noFill/>
              </a:ln>
              <a:solidFill>
                <a:schemeClr val="tx1">
                  <a:lumMod val="60000"/>
                  <a:lumOff val="40000"/>
                </a:schemeClr>
              </a:solidFill>
              <a:effectLst/>
              <a:uLnTx/>
              <a:uFillTx/>
              <a:latin typeface="Cocon® Next Arabic" panose="020A0503020102020204" pitchFamily="18" charset="-78"/>
              <a:ea typeface="Cocon® Next Arabic" panose="020A0503020102020204" pitchFamily="18" charset="-78"/>
              <a:cs typeface="Cocon® Next Arabic" panose="020A0503020102020204" pitchFamily="18" charset="-78"/>
            </a:endParaRPr>
          </a:p>
        </p:txBody>
      </p:sp>
      <p:sp>
        <p:nvSpPr>
          <p:cNvPr id="41" name="Rectangle 33">
            <a:extLst>
              <a:ext uri="{FF2B5EF4-FFF2-40B4-BE49-F238E27FC236}">
                <a16:creationId xmlns:a16="http://schemas.microsoft.com/office/drawing/2014/main" id="{1929E2B5-BFDC-8480-51C9-17009E9C980F}"/>
              </a:ext>
            </a:extLst>
          </p:cNvPr>
          <p:cNvSpPr/>
          <p:nvPr/>
        </p:nvSpPr>
        <p:spPr>
          <a:xfrm>
            <a:off x="8817513" y="1351381"/>
            <a:ext cx="3114909" cy="923330"/>
          </a:xfrm>
          <a:prstGeom prst="rect">
            <a:avLst/>
          </a:prstGeom>
        </p:spPr>
        <p:txBody>
          <a:bodyPr wrap="square" lIns="0" rIns="0" anchor="ctr">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lang="en-US" dirty="0">
                <a:solidFill>
                  <a:srgbClr val="000000"/>
                </a:solidFill>
                <a:latin typeface="Cocon® Next Arabic" panose="020A0503020102020204" pitchFamily="18" charset="-78"/>
                <a:ea typeface="Cocon® Next Arabic" panose="020A0503020102020204" pitchFamily="18" charset="-78"/>
                <a:cs typeface="Cocon® Next Arabic" panose="020A0503020102020204" pitchFamily="18" charset="-78"/>
              </a:rPr>
              <a:t>Is it true that building a business is like building a kingdom, or an empire?</a:t>
            </a:r>
          </a:p>
        </p:txBody>
      </p:sp>
    </p:spTree>
    <p:extLst>
      <p:ext uri="{BB962C8B-B14F-4D97-AF65-F5344CB8AC3E}">
        <p14:creationId xmlns:p14="http://schemas.microsoft.com/office/powerpoint/2010/main" val="25142807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5" fill="hold" grpId="0" nodeType="after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randombar(vertical)">
                                      <p:cBhvr>
                                        <p:cTn id="7" dur="150"/>
                                        <p:tgtEl>
                                          <p:spTgt spid="48"/>
                                        </p:tgtEl>
                                      </p:cBhvr>
                                    </p:animEffect>
                                  </p:childTnLst>
                                </p:cTn>
                              </p:par>
                            </p:childTnLst>
                          </p:cTn>
                        </p:par>
                        <p:par>
                          <p:cTn id="8" fill="hold">
                            <p:stCondLst>
                              <p:cond delay="150"/>
                            </p:stCondLst>
                            <p:childTnLst>
                              <p:par>
                                <p:cTn id="9" presetID="14" presetClass="entr" presetSubtype="5" fill="hold" grpId="0" nodeType="afterEffect">
                                  <p:stCondLst>
                                    <p:cond delay="0"/>
                                  </p:stCondLst>
                                  <p:childTnLst>
                                    <p:set>
                                      <p:cBhvr>
                                        <p:cTn id="10" dur="1" fill="hold">
                                          <p:stCondLst>
                                            <p:cond delay="0"/>
                                          </p:stCondLst>
                                        </p:cTn>
                                        <p:tgtEl>
                                          <p:spTgt spid="49"/>
                                        </p:tgtEl>
                                        <p:attrNameLst>
                                          <p:attrName>style.visibility</p:attrName>
                                        </p:attrNameLst>
                                      </p:cBhvr>
                                      <p:to>
                                        <p:strVal val="visible"/>
                                      </p:to>
                                    </p:set>
                                    <p:animEffect transition="in" filter="randombar(vertical)">
                                      <p:cBhvr>
                                        <p:cTn id="11" dur="150"/>
                                        <p:tgtEl>
                                          <p:spTgt spid="49"/>
                                        </p:tgtEl>
                                      </p:cBhvr>
                                    </p:animEffect>
                                  </p:childTnLst>
                                </p:cTn>
                              </p:par>
                            </p:childTnLst>
                          </p:cTn>
                        </p:par>
                        <p:par>
                          <p:cTn id="12" fill="hold">
                            <p:stCondLst>
                              <p:cond delay="300"/>
                            </p:stCondLst>
                            <p:childTnLst>
                              <p:par>
                                <p:cTn id="13" presetID="14" presetClass="entr" presetSubtype="5" fill="hold" grpId="0" nodeType="afterEffect">
                                  <p:stCondLst>
                                    <p:cond delay="0"/>
                                  </p:stCondLst>
                                  <p:childTnLst>
                                    <p:set>
                                      <p:cBhvr>
                                        <p:cTn id="14" dur="1" fill="hold">
                                          <p:stCondLst>
                                            <p:cond delay="0"/>
                                          </p:stCondLst>
                                        </p:cTn>
                                        <p:tgtEl>
                                          <p:spTgt spid="50"/>
                                        </p:tgtEl>
                                        <p:attrNameLst>
                                          <p:attrName>style.visibility</p:attrName>
                                        </p:attrNameLst>
                                      </p:cBhvr>
                                      <p:to>
                                        <p:strVal val="visible"/>
                                      </p:to>
                                    </p:set>
                                    <p:animEffect transition="in" filter="randombar(vertical)">
                                      <p:cBhvr>
                                        <p:cTn id="15" dur="150"/>
                                        <p:tgtEl>
                                          <p:spTgt spid="50"/>
                                        </p:tgtEl>
                                      </p:cBhvr>
                                    </p:animEffect>
                                  </p:childTnLst>
                                </p:cTn>
                              </p:par>
                            </p:childTnLst>
                          </p:cTn>
                        </p:par>
                        <p:par>
                          <p:cTn id="16" fill="hold">
                            <p:stCondLst>
                              <p:cond delay="450"/>
                            </p:stCondLst>
                            <p:childTnLst>
                              <p:par>
                                <p:cTn id="17" presetID="14" presetClass="entr" presetSubtype="5" fill="hold" grpId="0" nodeType="afterEffect">
                                  <p:stCondLst>
                                    <p:cond delay="0"/>
                                  </p:stCondLst>
                                  <p:childTnLst>
                                    <p:set>
                                      <p:cBhvr>
                                        <p:cTn id="18" dur="1" fill="hold">
                                          <p:stCondLst>
                                            <p:cond delay="0"/>
                                          </p:stCondLst>
                                        </p:cTn>
                                        <p:tgtEl>
                                          <p:spTgt spid="51"/>
                                        </p:tgtEl>
                                        <p:attrNameLst>
                                          <p:attrName>style.visibility</p:attrName>
                                        </p:attrNameLst>
                                      </p:cBhvr>
                                      <p:to>
                                        <p:strVal val="visible"/>
                                      </p:to>
                                    </p:set>
                                    <p:animEffect transition="in" filter="randombar(vertical)">
                                      <p:cBhvr>
                                        <p:cTn id="19" dur="150"/>
                                        <p:tgtEl>
                                          <p:spTgt spid="51"/>
                                        </p:tgtEl>
                                      </p:cBhvr>
                                    </p:animEffect>
                                  </p:childTnLst>
                                </p:cTn>
                              </p:par>
                            </p:childTnLst>
                          </p:cTn>
                        </p:par>
                        <p:par>
                          <p:cTn id="20" fill="hold">
                            <p:stCondLst>
                              <p:cond delay="600"/>
                            </p:stCondLst>
                            <p:childTnLst>
                              <p:par>
                                <p:cTn id="21" presetID="41" presetClass="entr" presetSubtype="0" fill="hold" grpId="0" nodeType="afterEffect">
                                  <p:stCondLst>
                                    <p:cond delay="0"/>
                                  </p:stCondLst>
                                  <p:iterate type="lt">
                                    <p:tmPct val="10000"/>
                                  </p:iterate>
                                  <p:childTnLst>
                                    <p:set>
                                      <p:cBhvr>
                                        <p:cTn id="22" dur="1" fill="hold">
                                          <p:stCondLst>
                                            <p:cond delay="0"/>
                                          </p:stCondLst>
                                        </p:cTn>
                                        <p:tgtEl>
                                          <p:spTgt spid="36"/>
                                        </p:tgtEl>
                                        <p:attrNameLst>
                                          <p:attrName>style.visibility</p:attrName>
                                        </p:attrNameLst>
                                      </p:cBhvr>
                                      <p:to>
                                        <p:strVal val="visible"/>
                                      </p:to>
                                    </p:set>
                                    <p:anim calcmode="lin" valueType="num">
                                      <p:cBhvr>
                                        <p:cTn id="23" dur="250" fill="hold"/>
                                        <p:tgtEl>
                                          <p:spTgt spid="36"/>
                                        </p:tgtEl>
                                        <p:attrNameLst>
                                          <p:attrName>ppt_x</p:attrName>
                                        </p:attrNameLst>
                                      </p:cBhvr>
                                      <p:tavLst>
                                        <p:tav tm="0">
                                          <p:val>
                                            <p:strVal val="#ppt_x"/>
                                          </p:val>
                                        </p:tav>
                                        <p:tav tm="50000">
                                          <p:val>
                                            <p:strVal val="#ppt_x+.1"/>
                                          </p:val>
                                        </p:tav>
                                        <p:tav tm="100000">
                                          <p:val>
                                            <p:strVal val="#ppt_x"/>
                                          </p:val>
                                        </p:tav>
                                      </p:tavLst>
                                    </p:anim>
                                    <p:anim calcmode="lin" valueType="num">
                                      <p:cBhvr>
                                        <p:cTn id="24" dur="250" fill="hold"/>
                                        <p:tgtEl>
                                          <p:spTgt spid="36"/>
                                        </p:tgtEl>
                                        <p:attrNameLst>
                                          <p:attrName>ppt_y</p:attrName>
                                        </p:attrNameLst>
                                      </p:cBhvr>
                                      <p:tavLst>
                                        <p:tav tm="0">
                                          <p:val>
                                            <p:strVal val="#ppt_y"/>
                                          </p:val>
                                        </p:tav>
                                        <p:tav tm="100000">
                                          <p:val>
                                            <p:strVal val="#ppt_y"/>
                                          </p:val>
                                        </p:tav>
                                      </p:tavLst>
                                    </p:anim>
                                    <p:anim calcmode="lin" valueType="num">
                                      <p:cBhvr>
                                        <p:cTn id="25" dur="250" fill="hold"/>
                                        <p:tgtEl>
                                          <p:spTgt spid="36"/>
                                        </p:tgtEl>
                                        <p:attrNameLst>
                                          <p:attrName>ppt_h</p:attrName>
                                        </p:attrNameLst>
                                      </p:cBhvr>
                                      <p:tavLst>
                                        <p:tav tm="0">
                                          <p:val>
                                            <p:strVal val="#ppt_h/10"/>
                                          </p:val>
                                        </p:tav>
                                        <p:tav tm="50000">
                                          <p:val>
                                            <p:strVal val="#ppt_h+.01"/>
                                          </p:val>
                                        </p:tav>
                                        <p:tav tm="100000">
                                          <p:val>
                                            <p:strVal val="#ppt_h"/>
                                          </p:val>
                                        </p:tav>
                                      </p:tavLst>
                                    </p:anim>
                                    <p:anim calcmode="lin" valueType="num">
                                      <p:cBhvr>
                                        <p:cTn id="26" dur="250" fill="hold"/>
                                        <p:tgtEl>
                                          <p:spTgt spid="36"/>
                                        </p:tgtEl>
                                        <p:attrNameLst>
                                          <p:attrName>ppt_w</p:attrName>
                                        </p:attrNameLst>
                                      </p:cBhvr>
                                      <p:tavLst>
                                        <p:tav tm="0">
                                          <p:val>
                                            <p:strVal val="#ppt_w/10"/>
                                          </p:val>
                                        </p:tav>
                                        <p:tav tm="50000">
                                          <p:val>
                                            <p:strVal val="#ppt_w+.01"/>
                                          </p:val>
                                        </p:tav>
                                        <p:tav tm="100000">
                                          <p:val>
                                            <p:strVal val="#ppt_w"/>
                                          </p:val>
                                        </p:tav>
                                      </p:tavLst>
                                    </p:anim>
                                    <p:animEffect transition="in" filter="fade">
                                      <p:cBhvr>
                                        <p:cTn id="27" dur="250" tmFilter="0,0; .5, 1; 1, 1"/>
                                        <p:tgtEl>
                                          <p:spTgt spid="36"/>
                                        </p:tgtEl>
                                      </p:cBhvr>
                                    </p:animEffect>
                                  </p:childTnLst>
                                </p:cTn>
                              </p:par>
                              <p:par>
                                <p:cTn id="28" presetID="41" presetClass="entr" presetSubtype="0" fill="hold" grpId="0" nodeType="withEffect">
                                  <p:stCondLst>
                                    <p:cond delay="0"/>
                                  </p:stCondLst>
                                  <p:iterate type="lt">
                                    <p:tmPct val="10000"/>
                                  </p:iterate>
                                  <p:childTnLst>
                                    <p:set>
                                      <p:cBhvr>
                                        <p:cTn id="29" dur="1" fill="hold">
                                          <p:stCondLst>
                                            <p:cond delay="0"/>
                                          </p:stCondLst>
                                        </p:cTn>
                                        <p:tgtEl>
                                          <p:spTgt spid="38"/>
                                        </p:tgtEl>
                                        <p:attrNameLst>
                                          <p:attrName>style.visibility</p:attrName>
                                        </p:attrNameLst>
                                      </p:cBhvr>
                                      <p:to>
                                        <p:strVal val="visible"/>
                                      </p:to>
                                    </p:set>
                                    <p:anim calcmode="lin" valueType="num">
                                      <p:cBhvr>
                                        <p:cTn id="30" dur="150" fill="hold"/>
                                        <p:tgtEl>
                                          <p:spTgt spid="38"/>
                                        </p:tgtEl>
                                        <p:attrNameLst>
                                          <p:attrName>ppt_x</p:attrName>
                                        </p:attrNameLst>
                                      </p:cBhvr>
                                      <p:tavLst>
                                        <p:tav tm="0">
                                          <p:val>
                                            <p:strVal val="#ppt_x"/>
                                          </p:val>
                                        </p:tav>
                                        <p:tav tm="50000">
                                          <p:val>
                                            <p:strVal val="#ppt_x+.1"/>
                                          </p:val>
                                        </p:tav>
                                        <p:tav tm="100000">
                                          <p:val>
                                            <p:strVal val="#ppt_x"/>
                                          </p:val>
                                        </p:tav>
                                      </p:tavLst>
                                    </p:anim>
                                    <p:anim calcmode="lin" valueType="num">
                                      <p:cBhvr>
                                        <p:cTn id="31" dur="150" fill="hold"/>
                                        <p:tgtEl>
                                          <p:spTgt spid="38"/>
                                        </p:tgtEl>
                                        <p:attrNameLst>
                                          <p:attrName>ppt_y</p:attrName>
                                        </p:attrNameLst>
                                      </p:cBhvr>
                                      <p:tavLst>
                                        <p:tav tm="0">
                                          <p:val>
                                            <p:strVal val="#ppt_y"/>
                                          </p:val>
                                        </p:tav>
                                        <p:tav tm="100000">
                                          <p:val>
                                            <p:strVal val="#ppt_y"/>
                                          </p:val>
                                        </p:tav>
                                      </p:tavLst>
                                    </p:anim>
                                    <p:anim calcmode="lin" valueType="num">
                                      <p:cBhvr>
                                        <p:cTn id="32" dur="150" fill="hold"/>
                                        <p:tgtEl>
                                          <p:spTgt spid="38"/>
                                        </p:tgtEl>
                                        <p:attrNameLst>
                                          <p:attrName>ppt_h</p:attrName>
                                        </p:attrNameLst>
                                      </p:cBhvr>
                                      <p:tavLst>
                                        <p:tav tm="0">
                                          <p:val>
                                            <p:strVal val="#ppt_h/10"/>
                                          </p:val>
                                        </p:tav>
                                        <p:tav tm="50000">
                                          <p:val>
                                            <p:strVal val="#ppt_h+.01"/>
                                          </p:val>
                                        </p:tav>
                                        <p:tav tm="100000">
                                          <p:val>
                                            <p:strVal val="#ppt_h"/>
                                          </p:val>
                                        </p:tav>
                                      </p:tavLst>
                                    </p:anim>
                                    <p:anim calcmode="lin" valueType="num">
                                      <p:cBhvr>
                                        <p:cTn id="33" dur="150" fill="hold"/>
                                        <p:tgtEl>
                                          <p:spTgt spid="38"/>
                                        </p:tgtEl>
                                        <p:attrNameLst>
                                          <p:attrName>ppt_w</p:attrName>
                                        </p:attrNameLst>
                                      </p:cBhvr>
                                      <p:tavLst>
                                        <p:tav tm="0">
                                          <p:val>
                                            <p:strVal val="#ppt_w/10"/>
                                          </p:val>
                                        </p:tav>
                                        <p:tav tm="50000">
                                          <p:val>
                                            <p:strVal val="#ppt_w+.01"/>
                                          </p:val>
                                        </p:tav>
                                        <p:tav tm="100000">
                                          <p:val>
                                            <p:strVal val="#ppt_w"/>
                                          </p:val>
                                        </p:tav>
                                      </p:tavLst>
                                    </p:anim>
                                    <p:animEffect transition="in" filter="fade">
                                      <p:cBhvr>
                                        <p:cTn id="34" dur="150" tmFilter="0,0; .5, 1; 1, 1"/>
                                        <p:tgtEl>
                                          <p:spTgt spid="38"/>
                                        </p:tgtEl>
                                      </p:cBhvr>
                                    </p:animEffect>
                                  </p:childTnLst>
                                </p:cTn>
                              </p:par>
                              <p:par>
                                <p:cTn id="35" presetID="41" presetClass="entr" presetSubtype="0" fill="hold" grpId="0" nodeType="withEffect">
                                  <p:stCondLst>
                                    <p:cond delay="0"/>
                                  </p:stCondLst>
                                  <p:iterate type="lt">
                                    <p:tmPct val="10000"/>
                                  </p:iterate>
                                  <p:childTnLst>
                                    <p:set>
                                      <p:cBhvr>
                                        <p:cTn id="36" dur="1" fill="hold">
                                          <p:stCondLst>
                                            <p:cond delay="0"/>
                                          </p:stCondLst>
                                        </p:cTn>
                                        <p:tgtEl>
                                          <p:spTgt spid="39"/>
                                        </p:tgtEl>
                                        <p:attrNameLst>
                                          <p:attrName>style.visibility</p:attrName>
                                        </p:attrNameLst>
                                      </p:cBhvr>
                                      <p:to>
                                        <p:strVal val="visible"/>
                                      </p:to>
                                    </p:set>
                                    <p:anim calcmode="lin" valueType="num">
                                      <p:cBhvr>
                                        <p:cTn id="37" dur="150" fill="hold"/>
                                        <p:tgtEl>
                                          <p:spTgt spid="39"/>
                                        </p:tgtEl>
                                        <p:attrNameLst>
                                          <p:attrName>ppt_x</p:attrName>
                                        </p:attrNameLst>
                                      </p:cBhvr>
                                      <p:tavLst>
                                        <p:tav tm="0">
                                          <p:val>
                                            <p:strVal val="#ppt_x"/>
                                          </p:val>
                                        </p:tav>
                                        <p:tav tm="50000">
                                          <p:val>
                                            <p:strVal val="#ppt_x+.1"/>
                                          </p:val>
                                        </p:tav>
                                        <p:tav tm="100000">
                                          <p:val>
                                            <p:strVal val="#ppt_x"/>
                                          </p:val>
                                        </p:tav>
                                      </p:tavLst>
                                    </p:anim>
                                    <p:anim calcmode="lin" valueType="num">
                                      <p:cBhvr>
                                        <p:cTn id="38" dur="150" fill="hold"/>
                                        <p:tgtEl>
                                          <p:spTgt spid="39"/>
                                        </p:tgtEl>
                                        <p:attrNameLst>
                                          <p:attrName>ppt_y</p:attrName>
                                        </p:attrNameLst>
                                      </p:cBhvr>
                                      <p:tavLst>
                                        <p:tav tm="0">
                                          <p:val>
                                            <p:strVal val="#ppt_y"/>
                                          </p:val>
                                        </p:tav>
                                        <p:tav tm="100000">
                                          <p:val>
                                            <p:strVal val="#ppt_y"/>
                                          </p:val>
                                        </p:tav>
                                      </p:tavLst>
                                    </p:anim>
                                    <p:anim calcmode="lin" valueType="num">
                                      <p:cBhvr>
                                        <p:cTn id="39" dur="150" fill="hold"/>
                                        <p:tgtEl>
                                          <p:spTgt spid="39"/>
                                        </p:tgtEl>
                                        <p:attrNameLst>
                                          <p:attrName>ppt_h</p:attrName>
                                        </p:attrNameLst>
                                      </p:cBhvr>
                                      <p:tavLst>
                                        <p:tav tm="0">
                                          <p:val>
                                            <p:strVal val="#ppt_h/10"/>
                                          </p:val>
                                        </p:tav>
                                        <p:tav tm="50000">
                                          <p:val>
                                            <p:strVal val="#ppt_h+.01"/>
                                          </p:val>
                                        </p:tav>
                                        <p:tav tm="100000">
                                          <p:val>
                                            <p:strVal val="#ppt_h"/>
                                          </p:val>
                                        </p:tav>
                                      </p:tavLst>
                                    </p:anim>
                                    <p:anim calcmode="lin" valueType="num">
                                      <p:cBhvr>
                                        <p:cTn id="40" dur="150" fill="hold"/>
                                        <p:tgtEl>
                                          <p:spTgt spid="39"/>
                                        </p:tgtEl>
                                        <p:attrNameLst>
                                          <p:attrName>ppt_w</p:attrName>
                                        </p:attrNameLst>
                                      </p:cBhvr>
                                      <p:tavLst>
                                        <p:tav tm="0">
                                          <p:val>
                                            <p:strVal val="#ppt_w/10"/>
                                          </p:val>
                                        </p:tav>
                                        <p:tav tm="50000">
                                          <p:val>
                                            <p:strVal val="#ppt_w+.01"/>
                                          </p:val>
                                        </p:tav>
                                        <p:tav tm="100000">
                                          <p:val>
                                            <p:strVal val="#ppt_w"/>
                                          </p:val>
                                        </p:tav>
                                      </p:tavLst>
                                    </p:anim>
                                    <p:animEffect transition="in" filter="fade">
                                      <p:cBhvr>
                                        <p:cTn id="41" dur="150" tmFilter="0,0; .5, 1; 1, 1"/>
                                        <p:tgtEl>
                                          <p:spTgt spid="39"/>
                                        </p:tgtEl>
                                      </p:cBhvr>
                                    </p:animEffect>
                                  </p:childTnLst>
                                </p:cTn>
                              </p:par>
                              <p:par>
                                <p:cTn id="42" presetID="41" presetClass="entr" presetSubtype="0" fill="hold" grpId="0" nodeType="withEffect">
                                  <p:stCondLst>
                                    <p:cond delay="0"/>
                                  </p:stCondLst>
                                  <p:iterate type="lt">
                                    <p:tmPct val="10000"/>
                                  </p:iterate>
                                  <p:childTnLst>
                                    <p:set>
                                      <p:cBhvr>
                                        <p:cTn id="43" dur="1" fill="hold">
                                          <p:stCondLst>
                                            <p:cond delay="0"/>
                                          </p:stCondLst>
                                        </p:cTn>
                                        <p:tgtEl>
                                          <p:spTgt spid="42"/>
                                        </p:tgtEl>
                                        <p:attrNameLst>
                                          <p:attrName>style.visibility</p:attrName>
                                        </p:attrNameLst>
                                      </p:cBhvr>
                                      <p:to>
                                        <p:strVal val="visible"/>
                                      </p:to>
                                    </p:set>
                                    <p:anim calcmode="lin" valueType="num">
                                      <p:cBhvr>
                                        <p:cTn id="44" dur="150" fill="hold"/>
                                        <p:tgtEl>
                                          <p:spTgt spid="42"/>
                                        </p:tgtEl>
                                        <p:attrNameLst>
                                          <p:attrName>ppt_x</p:attrName>
                                        </p:attrNameLst>
                                      </p:cBhvr>
                                      <p:tavLst>
                                        <p:tav tm="0">
                                          <p:val>
                                            <p:strVal val="#ppt_x"/>
                                          </p:val>
                                        </p:tav>
                                        <p:tav tm="50000">
                                          <p:val>
                                            <p:strVal val="#ppt_x+.1"/>
                                          </p:val>
                                        </p:tav>
                                        <p:tav tm="100000">
                                          <p:val>
                                            <p:strVal val="#ppt_x"/>
                                          </p:val>
                                        </p:tav>
                                      </p:tavLst>
                                    </p:anim>
                                    <p:anim calcmode="lin" valueType="num">
                                      <p:cBhvr>
                                        <p:cTn id="45" dur="150" fill="hold"/>
                                        <p:tgtEl>
                                          <p:spTgt spid="42"/>
                                        </p:tgtEl>
                                        <p:attrNameLst>
                                          <p:attrName>ppt_y</p:attrName>
                                        </p:attrNameLst>
                                      </p:cBhvr>
                                      <p:tavLst>
                                        <p:tav tm="0">
                                          <p:val>
                                            <p:strVal val="#ppt_y"/>
                                          </p:val>
                                        </p:tav>
                                        <p:tav tm="100000">
                                          <p:val>
                                            <p:strVal val="#ppt_y"/>
                                          </p:val>
                                        </p:tav>
                                      </p:tavLst>
                                    </p:anim>
                                    <p:anim calcmode="lin" valueType="num">
                                      <p:cBhvr>
                                        <p:cTn id="46" dur="150" fill="hold"/>
                                        <p:tgtEl>
                                          <p:spTgt spid="42"/>
                                        </p:tgtEl>
                                        <p:attrNameLst>
                                          <p:attrName>ppt_h</p:attrName>
                                        </p:attrNameLst>
                                      </p:cBhvr>
                                      <p:tavLst>
                                        <p:tav tm="0">
                                          <p:val>
                                            <p:strVal val="#ppt_h/10"/>
                                          </p:val>
                                        </p:tav>
                                        <p:tav tm="50000">
                                          <p:val>
                                            <p:strVal val="#ppt_h+.01"/>
                                          </p:val>
                                        </p:tav>
                                        <p:tav tm="100000">
                                          <p:val>
                                            <p:strVal val="#ppt_h"/>
                                          </p:val>
                                        </p:tav>
                                      </p:tavLst>
                                    </p:anim>
                                    <p:anim calcmode="lin" valueType="num">
                                      <p:cBhvr>
                                        <p:cTn id="47" dur="150" fill="hold"/>
                                        <p:tgtEl>
                                          <p:spTgt spid="42"/>
                                        </p:tgtEl>
                                        <p:attrNameLst>
                                          <p:attrName>ppt_w</p:attrName>
                                        </p:attrNameLst>
                                      </p:cBhvr>
                                      <p:tavLst>
                                        <p:tav tm="0">
                                          <p:val>
                                            <p:strVal val="#ppt_w/10"/>
                                          </p:val>
                                        </p:tav>
                                        <p:tav tm="50000">
                                          <p:val>
                                            <p:strVal val="#ppt_w+.01"/>
                                          </p:val>
                                        </p:tav>
                                        <p:tav tm="100000">
                                          <p:val>
                                            <p:strVal val="#ppt_w"/>
                                          </p:val>
                                        </p:tav>
                                      </p:tavLst>
                                    </p:anim>
                                    <p:animEffect transition="in" filter="fade">
                                      <p:cBhvr>
                                        <p:cTn id="48" dur="150" tmFilter="0,0; .5, 1; 1, 1"/>
                                        <p:tgtEl>
                                          <p:spTgt spid="42"/>
                                        </p:tgtEl>
                                      </p:cBhvr>
                                    </p:animEffect>
                                  </p:childTnLst>
                                </p:cTn>
                              </p:par>
                              <p:par>
                                <p:cTn id="49" presetID="41" presetClass="entr" presetSubtype="0" fill="hold" grpId="0" nodeType="withEffect">
                                  <p:stCondLst>
                                    <p:cond delay="0"/>
                                  </p:stCondLst>
                                  <p:iterate type="lt">
                                    <p:tmPct val="10000"/>
                                  </p:iterate>
                                  <p:childTnLst>
                                    <p:set>
                                      <p:cBhvr>
                                        <p:cTn id="50" dur="1" fill="hold">
                                          <p:stCondLst>
                                            <p:cond delay="0"/>
                                          </p:stCondLst>
                                        </p:cTn>
                                        <p:tgtEl>
                                          <p:spTgt spid="44"/>
                                        </p:tgtEl>
                                        <p:attrNameLst>
                                          <p:attrName>style.visibility</p:attrName>
                                        </p:attrNameLst>
                                      </p:cBhvr>
                                      <p:to>
                                        <p:strVal val="visible"/>
                                      </p:to>
                                    </p:set>
                                    <p:anim calcmode="lin" valueType="num">
                                      <p:cBhvr>
                                        <p:cTn id="51" dur="150" fill="hold"/>
                                        <p:tgtEl>
                                          <p:spTgt spid="44"/>
                                        </p:tgtEl>
                                        <p:attrNameLst>
                                          <p:attrName>ppt_x</p:attrName>
                                        </p:attrNameLst>
                                      </p:cBhvr>
                                      <p:tavLst>
                                        <p:tav tm="0">
                                          <p:val>
                                            <p:strVal val="#ppt_x"/>
                                          </p:val>
                                        </p:tav>
                                        <p:tav tm="50000">
                                          <p:val>
                                            <p:strVal val="#ppt_x+.1"/>
                                          </p:val>
                                        </p:tav>
                                        <p:tav tm="100000">
                                          <p:val>
                                            <p:strVal val="#ppt_x"/>
                                          </p:val>
                                        </p:tav>
                                      </p:tavLst>
                                    </p:anim>
                                    <p:anim calcmode="lin" valueType="num">
                                      <p:cBhvr>
                                        <p:cTn id="52" dur="150" fill="hold"/>
                                        <p:tgtEl>
                                          <p:spTgt spid="44"/>
                                        </p:tgtEl>
                                        <p:attrNameLst>
                                          <p:attrName>ppt_y</p:attrName>
                                        </p:attrNameLst>
                                      </p:cBhvr>
                                      <p:tavLst>
                                        <p:tav tm="0">
                                          <p:val>
                                            <p:strVal val="#ppt_y"/>
                                          </p:val>
                                        </p:tav>
                                        <p:tav tm="100000">
                                          <p:val>
                                            <p:strVal val="#ppt_y"/>
                                          </p:val>
                                        </p:tav>
                                      </p:tavLst>
                                    </p:anim>
                                    <p:anim calcmode="lin" valueType="num">
                                      <p:cBhvr>
                                        <p:cTn id="53" dur="150" fill="hold"/>
                                        <p:tgtEl>
                                          <p:spTgt spid="44"/>
                                        </p:tgtEl>
                                        <p:attrNameLst>
                                          <p:attrName>ppt_h</p:attrName>
                                        </p:attrNameLst>
                                      </p:cBhvr>
                                      <p:tavLst>
                                        <p:tav tm="0">
                                          <p:val>
                                            <p:strVal val="#ppt_h/10"/>
                                          </p:val>
                                        </p:tav>
                                        <p:tav tm="50000">
                                          <p:val>
                                            <p:strVal val="#ppt_h+.01"/>
                                          </p:val>
                                        </p:tav>
                                        <p:tav tm="100000">
                                          <p:val>
                                            <p:strVal val="#ppt_h"/>
                                          </p:val>
                                        </p:tav>
                                      </p:tavLst>
                                    </p:anim>
                                    <p:anim calcmode="lin" valueType="num">
                                      <p:cBhvr>
                                        <p:cTn id="54" dur="150" fill="hold"/>
                                        <p:tgtEl>
                                          <p:spTgt spid="44"/>
                                        </p:tgtEl>
                                        <p:attrNameLst>
                                          <p:attrName>ppt_w</p:attrName>
                                        </p:attrNameLst>
                                      </p:cBhvr>
                                      <p:tavLst>
                                        <p:tav tm="0">
                                          <p:val>
                                            <p:strVal val="#ppt_w/10"/>
                                          </p:val>
                                        </p:tav>
                                        <p:tav tm="50000">
                                          <p:val>
                                            <p:strVal val="#ppt_w+.01"/>
                                          </p:val>
                                        </p:tav>
                                        <p:tav tm="100000">
                                          <p:val>
                                            <p:strVal val="#ppt_w"/>
                                          </p:val>
                                        </p:tav>
                                      </p:tavLst>
                                    </p:anim>
                                    <p:animEffect transition="in" filter="fade">
                                      <p:cBhvr>
                                        <p:cTn id="55" dur="150" tmFilter="0,0; .5, 1; 1, 1"/>
                                        <p:tgtEl>
                                          <p:spTgt spid="44"/>
                                        </p:tgtEl>
                                      </p:cBhvr>
                                    </p:animEffect>
                                  </p:childTnLst>
                                </p:cTn>
                              </p:par>
                              <p:par>
                                <p:cTn id="56" presetID="41" presetClass="entr" presetSubtype="0" fill="hold" grpId="0" nodeType="withEffect">
                                  <p:stCondLst>
                                    <p:cond delay="0"/>
                                  </p:stCondLst>
                                  <p:iterate type="lt">
                                    <p:tmPct val="10000"/>
                                  </p:iterate>
                                  <p:childTnLst>
                                    <p:set>
                                      <p:cBhvr>
                                        <p:cTn id="57" dur="1" fill="hold">
                                          <p:stCondLst>
                                            <p:cond delay="0"/>
                                          </p:stCondLst>
                                        </p:cTn>
                                        <p:tgtEl>
                                          <p:spTgt spid="40"/>
                                        </p:tgtEl>
                                        <p:attrNameLst>
                                          <p:attrName>style.visibility</p:attrName>
                                        </p:attrNameLst>
                                      </p:cBhvr>
                                      <p:to>
                                        <p:strVal val="visible"/>
                                      </p:to>
                                    </p:set>
                                    <p:anim calcmode="lin" valueType="num">
                                      <p:cBhvr>
                                        <p:cTn id="58" dur="150" fill="hold"/>
                                        <p:tgtEl>
                                          <p:spTgt spid="40"/>
                                        </p:tgtEl>
                                        <p:attrNameLst>
                                          <p:attrName>ppt_x</p:attrName>
                                        </p:attrNameLst>
                                      </p:cBhvr>
                                      <p:tavLst>
                                        <p:tav tm="0">
                                          <p:val>
                                            <p:strVal val="#ppt_x"/>
                                          </p:val>
                                        </p:tav>
                                        <p:tav tm="50000">
                                          <p:val>
                                            <p:strVal val="#ppt_x+.1"/>
                                          </p:val>
                                        </p:tav>
                                        <p:tav tm="100000">
                                          <p:val>
                                            <p:strVal val="#ppt_x"/>
                                          </p:val>
                                        </p:tav>
                                      </p:tavLst>
                                    </p:anim>
                                    <p:anim calcmode="lin" valueType="num">
                                      <p:cBhvr>
                                        <p:cTn id="59" dur="150" fill="hold"/>
                                        <p:tgtEl>
                                          <p:spTgt spid="40"/>
                                        </p:tgtEl>
                                        <p:attrNameLst>
                                          <p:attrName>ppt_y</p:attrName>
                                        </p:attrNameLst>
                                      </p:cBhvr>
                                      <p:tavLst>
                                        <p:tav tm="0">
                                          <p:val>
                                            <p:strVal val="#ppt_y"/>
                                          </p:val>
                                        </p:tav>
                                        <p:tav tm="100000">
                                          <p:val>
                                            <p:strVal val="#ppt_y"/>
                                          </p:val>
                                        </p:tav>
                                      </p:tavLst>
                                    </p:anim>
                                    <p:anim calcmode="lin" valueType="num">
                                      <p:cBhvr>
                                        <p:cTn id="60" dur="150" fill="hold"/>
                                        <p:tgtEl>
                                          <p:spTgt spid="40"/>
                                        </p:tgtEl>
                                        <p:attrNameLst>
                                          <p:attrName>ppt_h</p:attrName>
                                        </p:attrNameLst>
                                      </p:cBhvr>
                                      <p:tavLst>
                                        <p:tav tm="0">
                                          <p:val>
                                            <p:strVal val="#ppt_h/10"/>
                                          </p:val>
                                        </p:tav>
                                        <p:tav tm="50000">
                                          <p:val>
                                            <p:strVal val="#ppt_h+.01"/>
                                          </p:val>
                                        </p:tav>
                                        <p:tav tm="100000">
                                          <p:val>
                                            <p:strVal val="#ppt_h"/>
                                          </p:val>
                                        </p:tav>
                                      </p:tavLst>
                                    </p:anim>
                                    <p:anim calcmode="lin" valueType="num">
                                      <p:cBhvr>
                                        <p:cTn id="61" dur="150" fill="hold"/>
                                        <p:tgtEl>
                                          <p:spTgt spid="40"/>
                                        </p:tgtEl>
                                        <p:attrNameLst>
                                          <p:attrName>ppt_w</p:attrName>
                                        </p:attrNameLst>
                                      </p:cBhvr>
                                      <p:tavLst>
                                        <p:tav tm="0">
                                          <p:val>
                                            <p:strVal val="#ppt_w/10"/>
                                          </p:val>
                                        </p:tav>
                                        <p:tav tm="50000">
                                          <p:val>
                                            <p:strVal val="#ppt_w+.01"/>
                                          </p:val>
                                        </p:tav>
                                        <p:tav tm="100000">
                                          <p:val>
                                            <p:strVal val="#ppt_w"/>
                                          </p:val>
                                        </p:tav>
                                      </p:tavLst>
                                    </p:anim>
                                    <p:animEffect transition="in" filter="fade">
                                      <p:cBhvr>
                                        <p:cTn id="62" dur="150" tmFilter="0,0; .5, 1; 1, 1"/>
                                        <p:tgtEl>
                                          <p:spTgt spid="40"/>
                                        </p:tgtEl>
                                      </p:cBhvr>
                                    </p:animEffect>
                                  </p:childTnLst>
                                </p:cTn>
                              </p:par>
                            </p:childTnLst>
                          </p:cTn>
                        </p:par>
                        <p:par>
                          <p:cTn id="63" fill="hold">
                            <p:stCondLst>
                              <p:cond delay="1200"/>
                            </p:stCondLst>
                            <p:childTnLst>
                              <p:par>
                                <p:cTn id="64" presetID="41" presetClass="entr" presetSubtype="0" fill="hold" grpId="0" nodeType="afterEffect">
                                  <p:stCondLst>
                                    <p:cond delay="0"/>
                                  </p:stCondLst>
                                  <p:iterate type="lt">
                                    <p:tmPct val="10000"/>
                                  </p:iterate>
                                  <p:childTnLst>
                                    <p:set>
                                      <p:cBhvr>
                                        <p:cTn id="65" dur="1" fill="hold">
                                          <p:stCondLst>
                                            <p:cond delay="0"/>
                                          </p:stCondLst>
                                        </p:cTn>
                                        <p:tgtEl>
                                          <p:spTgt spid="37"/>
                                        </p:tgtEl>
                                        <p:attrNameLst>
                                          <p:attrName>style.visibility</p:attrName>
                                        </p:attrNameLst>
                                      </p:cBhvr>
                                      <p:to>
                                        <p:strVal val="visible"/>
                                      </p:to>
                                    </p:set>
                                    <p:anim calcmode="lin" valueType="num">
                                      <p:cBhvr>
                                        <p:cTn id="66" dur="150" fill="hold"/>
                                        <p:tgtEl>
                                          <p:spTgt spid="37"/>
                                        </p:tgtEl>
                                        <p:attrNameLst>
                                          <p:attrName>ppt_x</p:attrName>
                                        </p:attrNameLst>
                                      </p:cBhvr>
                                      <p:tavLst>
                                        <p:tav tm="0">
                                          <p:val>
                                            <p:strVal val="#ppt_x"/>
                                          </p:val>
                                        </p:tav>
                                        <p:tav tm="50000">
                                          <p:val>
                                            <p:strVal val="#ppt_x+.1"/>
                                          </p:val>
                                        </p:tav>
                                        <p:tav tm="100000">
                                          <p:val>
                                            <p:strVal val="#ppt_x"/>
                                          </p:val>
                                        </p:tav>
                                      </p:tavLst>
                                    </p:anim>
                                    <p:anim calcmode="lin" valueType="num">
                                      <p:cBhvr>
                                        <p:cTn id="67" dur="150" fill="hold"/>
                                        <p:tgtEl>
                                          <p:spTgt spid="37"/>
                                        </p:tgtEl>
                                        <p:attrNameLst>
                                          <p:attrName>ppt_y</p:attrName>
                                        </p:attrNameLst>
                                      </p:cBhvr>
                                      <p:tavLst>
                                        <p:tav tm="0">
                                          <p:val>
                                            <p:strVal val="#ppt_y"/>
                                          </p:val>
                                        </p:tav>
                                        <p:tav tm="100000">
                                          <p:val>
                                            <p:strVal val="#ppt_y"/>
                                          </p:val>
                                        </p:tav>
                                      </p:tavLst>
                                    </p:anim>
                                    <p:anim calcmode="lin" valueType="num">
                                      <p:cBhvr>
                                        <p:cTn id="68" dur="150" fill="hold"/>
                                        <p:tgtEl>
                                          <p:spTgt spid="37"/>
                                        </p:tgtEl>
                                        <p:attrNameLst>
                                          <p:attrName>ppt_h</p:attrName>
                                        </p:attrNameLst>
                                      </p:cBhvr>
                                      <p:tavLst>
                                        <p:tav tm="0">
                                          <p:val>
                                            <p:strVal val="#ppt_h/10"/>
                                          </p:val>
                                        </p:tav>
                                        <p:tav tm="50000">
                                          <p:val>
                                            <p:strVal val="#ppt_h+.01"/>
                                          </p:val>
                                        </p:tav>
                                        <p:tav tm="100000">
                                          <p:val>
                                            <p:strVal val="#ppt_h"/>
                                          </p:val>
                                        </p:tav>
                                      </p:tavLst>
                                    </p:anim>
                                    <p:anim calcmode="lin" valueType="num">
                                      <p:cBhvr>
                                        <p:cTn id="69" dur="150" fill="hold"/>
                                        <p:tgtEl>
                                          <p:spTgt spid="37"/>
                                        </p:tgtEl>
                                        <p:attrNameLst>
                                          <p:attrName>ppt_w</p:attrName>
                                        </p:attrNameLst>
                                      </p:cBhvr>
                                      <p:tavLst>
                                        <p:tav tm="0">
                                          <p:val>
                                            <p:strVal val="#ppt_w/10"/>
                                          </p:val>
                                        </p:tav>
                                        <p:tav tm="50000">
                                          <p:val>
                                            <p:strVal val="#ppt_w+.01"/>
                                          </p:val>
                                        </p:tav>
                                        <p:tav tm="100000">
                                          <p:val>
                                            <p:strVal val="#ppt_w"/>
                                          </p:val>
                                        </p:tav>
                                      </p:tavLst>
                                    </p:anim>
                                    <p:animEffect transition="in" filter="fade">
                                      <p:cBhvr>
                                        <p:cTn id="70" dur="150" tmFilter="0,0; .5, 1; 1, 1"/>
                                        <p:tgtEl>
                                          <p:spTgt spid="37"/>
                                        </p:tgtEl>
                                      </p:cBhvr>
                                    </p:animEffect>
                                  </p:childTnLst>
                                </p:cTn>
                              </p:par>
                            </p:childTnLst>
                          </p:cTn>
                        </p:par>
                        <p:par>
                          <p:cTn id="71" fill="hold">
                            <p:stCondLst>
                              <p:cond delay="2085"/>
                            </p:stCondLst>
                            <p:childTnLst>
                              <p:par>
                                <p:cTn id="72" presetID="41" presetClass="entr" presetSubtype="0" fill="hold" grpId="0" nodeType="afterEffect">
                                  <p:stCondLst>
                                    <p:cond delay="0"/>
                                  </p:stCondLst>
                                  <p:iterate type="lt">
                                    <p:tmPct val="10000"/>
                                  </p:iterate>
                                  <p:childTnLst>
                                    <p:set>
                                      <p:cBhvr>
                                        <p:cTn id="73" dur="1" fill="hold">
                                          <p:stCondLst>
                                            <p:cond delay="0"/>
                                          </p:stCondLst>
                                        </p:cTn>
                                        <p:tgtEl>
                                          <p:spTgt spid="47"/>
                                        </p:tgtEl>
                                        <p:attrNameLst>
                                          <p:attrName>style.visibility</p:attrName>
                                        </p:attrNameLst>
                                      </p:cBhvr>
                                      <p:to>
                                        <p:strVal val="visible"/>
                                      </p:to>
                                    </p:set>
                                    <p:anim calcmode="lin" valueType="num">
                                      <p:cBhvr>
                                        <p:cTn id="74" dur="150" fill="hold"/>
                                        <p:tgtEl>
                                          <p:spTgt spid="47"/>
                                        </p:tgtEl>
                                        <p:attrNameLst>
                                          <p:attrName>ppt_x</p:attrName>
                                        </p:attrNameLst>
                                      </p:cBhvr>
                                      <p:tavLst>
                                        <p:tav tm="0">
                                          <p:val>
                                            <p:strVal val="#ppt_x"/>
                                          </p:val>
                                        </p:tav>
                                        <p:tav tm="50000">
                                          <p:val>
                                            <p:strVal val="#ppt_x+.1"/>
                                          </p:val>
                                        </p:tav>
                                        <p:tav tm="100000">
                                          <p:val>
                                            <p:strVal val="#ppt_x"/>
                                          </p:val>
                                        </p:tav>
                                      </p:tavLst>
                                    </p:anim>
                                    <p:anim calcmode="lin" valueType="num">
                                      <p:cBhvr>
                                        <p:cTn id="75" dur="150" fill="hold"/>
                                        <p:tgtEl>
                                          <p:spTgt spid="47"/>
                                        </p:tgtEl>
                                        <p:attrNameLst>
                                          <p:attrName>ppt_y</p:attrName>
                                        </p:attrNameLst>
                                      </p:cBhvr>
                                      <p:tavLst>
                                        <p:tav tm="0">
                                          <p:val>
                                            <p:strVal val="#ppt_y"/>
                                          </p:val>
                                        </p:tav>
                                        <p:tav tm="100000">
                                          <p:val>
                                            <p:strVal val="#ppt_y"/>
                                          </p:val>
                                        </p:tav>
                                      </p:tavLst>
                                    </p:anim>
                                    <p:anim calcmode="lin" valueType="num">
                                      <p:cBhvr>
                                        <p:cTn id="76" dur="150" fill="hold"/>
                                        <p:tgtEl>
                                          <p:spTgt spid="47"/>
                                        </p:tgtEl>
                                        <p:attrNameLst>
                                          <p:attrName>ppt_h</p:attrName>
                                        </p:attrNameLst>
                                      </p:cBhvr>
                                      <p:tavLst>
                                        <p:tav tm="0">
                                          <p:val>
                                            <p:strVal val="#ppt_h/10"/>
                                          </p:val>
                                        </p:tav>
                                        <p:tav tm="50000">
                                          <p:val>
                                            <p:strVal val="#ppt_h+.01"/>
                                          </p:val>
                                        </p:tav>
                                        <p:tav tm="100000">
                                          <p:val>
                                            <p:strVal val="#ppt_h"/>
                                          </p:val>
                                        </p:tav>
                                      </p:tavLst>
                                    </p:anim>
                                    <p:anim calcmode="lin" valueType="num">
                                      <p:cBhvr>
                                        <p:cTn id="77" dur="150" fill="hold"/>
                                        <p:tgtEl>
                                          <p:spTgt spid="47"/>
                                        </p:tgtEl>
                                        <p:attrNameLst>
                                          <p:attrName>ppt_w</p:attrName>
                                        </p:attrNameLst>
                                      </p:cBhvr>
                                      <p:tavLst>
                                        <p:tav tm="0">
                                          <p:val>
                                            <p:strVal val="#ppt_w/10"/>
                                          </p:val>
                                        </p:tav>
                                        <p:tav tm="50000">
                                          <p:val>
                                            <p:strVal val="#ppt_w+.01"/>
                                          </p:val>
                                        </p:tav>
                                        <p:tav tm="100000">
                                          <p:val>
                                            <p:strVal val="#ppt_w"/>
                                          </p:val>
                                        </p:tav>
                                      </p:tavLst>
                                    </p:anim>
                                    <p:animEffect transition="in" filter="fade">
                                      <p:cBhvr>
                                        <p:cTn id="78" dur="150" tmFilter="0,0; .5, 1; 1, 1"/>
                                        <p:tgtEl>
                                          <p:spTgt spid="47"/>
                                        </p:tgtEl>
                                      </p:cBhvr>
                                    </p:animEffect>
                                  </p:childTnLst>
                                </p:cTn>
                              </p:par>
                            </p:childTnLst>
                          </p:cTn>
                        </p:par>
                        <p:par>
                          <p:cTn id="79" fill="hold">
                            <p:stCondLst>
                              <p:cond delay="2730"/>
                            </p:stCondLst>
                            <p:childTnLst>
                              <p:par>
                                <p:cTn id="80" presetID="41" presetClass="entr" presetSubtype="0" fill="hold" grpId="0" nodeType="afterEffect">
                                  <p:stCondLst>
                                    <p:cond delay="0"/>
                                  </p:stCondLst>
                                  <p:iterate type="lt">
                                    <p:tmPct val="10000"/>
                                  </p:iterate>
                                  <p:childTnLst>
                                    <p:set>
                                      <p:cBhvr>
                                        <p:cTn id="81" dur="1" fill="hold">
                                          <p:stCondLst>
                                            <p:cond delay="0"/>
                                          </p:stCondLst>
                                        </p:cTn>
                                        <p:tgtEl>
                                          <p:spTgt spid="56"/>
                                        </p:tgtEl>
                                        <p:attrNameLst>
                                          <p:attrName>style.visibility</p:attrName>
                                        </p:attrNameLst>
                                      </p:cBhvr>
                                      <p:to>
                                        <p:strVal val="visible"/>
                                      </p:to>
                                    </p:set>
                                    <p:anim calcmode="lin" valueType="num">
                                      <p:cBhvr>
                                        <p:cTn id="82" dur="150" fill="hold"/>
                                        <p:tgtEl>
                                          <p:spTgt spid="56"/>
                                        </p:tgtEl>
                                        <p:attrNameLst>
                                          <p:attrName>ppt_x</p:attrName>
                                        </p:attrNameLst>
                                      </p:cBhvr>
                                      <p:tavLst>
                                        <p:tav tm="0">
                                          <p:val>
                                            <p:strVal val="#ppt_x"/>
                                          </p:val>
                                        </p:tav>
                                        <p:tav tm="50000">
                                          <p:val>
                                            <p:strVal val="#ppt_x+.1"/>
                                          </p:val>
                                        </p:tav>
                                        <p:tav tm="100000">
                                          <p:val>
                                            <p:strVal val="#ppt_x"/>
                                          </p:val>
                                        </p:tav>
                                      </p:tavLst>
                                    </p:anim>
                                    <p:anim calcmode="lin" valueType="num">
                                      <p:cBhvr>
                                        <p:cTn id="83" dur="150" fill="hold"/>
                                        <p:tgtEl>
                                          <p:spTgt spid="56"/>
                                        </p:tgtEl>
                                        <p:attrNameLst>
                                          <p:attrName>ppt_y</p:attrName>
                                        </p:attrNameLst>
                                      </p:cBhvr>
                                      <p:tavLst>
                                        <p:tav tm="0">
                                          <p:val>
                                            <p:strVal val="#ppt_y"/>
                                          </p:val>
                                        </p:tav>
                                        <p:tav tm="100000">
                                          <p:val>
                                            <p:strVal val="#ppt_y"/>
                                          </p:val>
                                        </p:tav>
                                      </p:tavLst>
                                    </p:anim>
                                    <p:anim calcmode="lin" valueType="num">
                                      <p:cBhvr>
                                        <p:cTn id="84" dur="150" fill="hold"/>
                                        <p:tgtEl>
                                          <p:spTgt spid="56"/>
                                        </p:tgtEl>
                                        <p:attrNameLst>
                                          <p:attrName>ppt_h</p:attrName>
                                        </p:attrNameLst>
                                      </p:cBhvr>
                                      <p:tavLst>
                                        <p:tav tm="0">
                                          <p:val>
                                            <p:strVal val="#ppt_h/10"/>
                                          </p:val>
                                        </p:tav>
                                        <p:tav tm="50000">
                                          <p:val>
                                            <p:strVal val="#ppt_h+.01"/>
                                          </p:val>
                                        </p:tav>
                                        <p:tav tm="100000">
                                          <p:val>
                                            <p:strVal val="#ppt_h"/>
                                          </p:val>
                                        </p:tav>
                                      </p:tavLst>
                                    </p:anim>
                                    <p:anim calcmode="lin" valueType="num">
                                      <p:cBhvr>
                                        <p:cTn id="85" dur="150" fill="hold"/>
                                        <p:tgtEl>
                                          <p:spTgt spid="56"/>
                                        </p:tgtEl>
                                        <p:attrNameLst>
                                          <p:attrName>ppt_w</p:attrName>
                                        </p:attrNameLst>
                                      </p:cBhvr>
                                      <p:tavLst>
                                        <p:tav tm="0">
                                          <p:val>
                                            <p:strVal val="#ppt_w/10"/>
                                          </p:val>
                                        </p:tav>
                                        <p:tav tm="50000">
                                          <p:val>
                                            <p:strVal val="#ppt_w+.01"/>
                                          </p:val>
                                        </p:tav>
                                        <p:tav tm="100000">
                                          <p:val>
                                            <p:strVal val="#ppt_w"/>
                                          </p:val>
                                        </p:tav>
                                      </p:tavLst>
                                    </p:anim>
                                    <p:animEffect transition="in" filter="fade">
                                      <p:cBhvr>
                                        <p:cTn id="86" dur="150" tmFilter="0,0; .5, 1; 1, 1"/>
                                        <p:tgtEl>
                                          <p:spTgt spid="56"/>
                                        </p:tgtEl>
                                      </p:cBhvr>
                                    </p:animEffect>
                                  </p:childTnLst>
                                </p:cTn>
                              </p:par>
                            </p:childTnLst>
                          </p:cTn>
                        </p:par>
                        <p:par>
                          <p:cTn id="87" fill="hold">
                            <p:stCondLst>
                              <p:cond delay="3525"/>
                            </p:stCondLst>
                            <p:childTnLst>
                              <p:par>
                                <p:cTn id="88" presetID="41" presetClass="entr" presetSubtype="0" fill="hold" grpId="0" nodeType="afterEffect">
                                  <p:stCondLst>
                                    <p:cond delay="0"/>
                                  </p:stCondLst>
                                  <p:iterate type="lt">
                                    <p:tmPct val="10000"/>
                                  </p:iterate>
                                  <p:childTnLst>
                                    <p:set>
                                      <p:cBhvr>
                                        <p:cTn id="89" dur="1" fill="hold">
                                          <p:stCondLst>
                                            <p:cond delay="0"/>
                                          </p:stCondLst>
                                        </p:cTn>
                                        <p:tgtEl>
                                          <p:spTgt spid="57"/>
                                        </p:tgtEl>
                                        <p:attrNameLst>
                                          <p:attrName>style.visibility</p:attrName>
                                        </p:attrNameLst>
                                      </p:cBhvr>
                                      <p:to>
                                        <p:strVal val="visible"/>
                                      </p:to>
                                    </p:set>
                                    <p:anim calcmode="lin" valueType="num">
                                      <p:cBhvr>
                                        <p:cTn id="90" dur="150" fill="hold"/>
                                        <p:tgtEl>
                                          <p:spTgt spid="57"/>
                                        </p:tgtEl>
                                        <p:attrNameLst>
                                          <p:attrName>ppt_x</p:attrName>
                                        </p:attrNameLst>
                                      </p:cBhvr>
                                      <p:tavLst>
                                        <p:tav tm="0">
                                          <p:val>
                                            <p:strVal val="#ppt_x"/>
                                          </p:val>
                                        </p:tav>
                                        <p:tav tm="50000">
                                          <p:val>
                                            <p:strVal val="#ppt_x+.1"/>
                                          </p:val>
                                        </p:tav>
                                        <p:tav tm="100000">
                                          <p:val>
                                            <p:strVal val="#ppt_x"/>
                                          </p:val>
                                        </p:tav>
                                      </p:tavLst>
                                    </p:anim>
                                    <p:anim calcmode="lin" valueType="num">
                                      <p:cBhvr>
                                        <p:cTn id="91" dur="150" fill="hold"/>
                                        <p:tgtEl>
                                          <p:spTgt spid="57"/>
                                        </p:tgtEl>
                                        <p:attrNameLst>
                                          <p:attrName>ppt_y</p:attrName>
                                        </p:attrNameLst>
                                      </p:cBhvr>
                                      <p:tavLst>
                                        <p:tav tm="0">
                                          <p:val>
                                            <p:strVal val="#ppt_y"/>
                                          </p:val>
                                        </p:tav>
                                        <p:tav tm="100000">
                                          <p:val>
                                            <p:strVal val="#ppt_y"/>
                                          </p:val>
                                        </p:tav>
                                      </p:tavLst>
                                    </p:anim>
                                    <p:anim calcmode="lin" valueType="num">
                                      <p:cBhvr>
                                        <p:cTn id="92" dur="150" fill="hold"/>
                                        <p:tgtEl>
                                          <p:spTgt spid="57"/>
                                        </p:tgtEl>
                                        <p:attrNameLst>
                                          <p:attrName>ppt_h</p:attrName>
                                        </p:attrNameLst>
                                      </p:cBhvr>
                                      <p:tavLst>
                                        <p:tav tm="0">
                                          <p:val>
                                            <p:strVal val="#ppt_h/10"/>
                                          </p:val>
                                        </p:tav>
                                        <p:tav tm="50000">
                                          <p:val>
                                            <p:strVal val="#ppt_h+.01"/>
                                          </p:val>
                                        </p:tav>
                                        <p:tav tm="100000">
                                          <p:val>
                                            <p:strVal val="#ppt_h"/>
                                          </p:val>
                                        </p:tav>
                                      </p:tavLst>
                                    </p:anim>
                                    <p:anim calcmode="lin" valueType="num">
                                      <p:cBhvr>
                                        <p:cTn id="93" dur="150" fill="hold"/>
                                        <p:tgtEl>
                                          <p:spTgt spid="57"/>
                                        </p:tgtEl>
                                        <p:attrNameLst>
                                          <p:attrName>ppt_w</p:attrName>
                                        </p:attrNameLst>
                                      </p:cBhvr>
                                      <p:tavLst>
                                        <p:tav tm="0">
                                          <p:val>
                                            <p:strVal val="#ppt_w/10"/>
                                          </p:val>
                                        </p:tav>
                                        <p:tav tm="50000">
                                          <p:val>
                                            <p:strVal val="#ppt_w+.01"/>
                                          </p:val>
                                        </p:tav>
                                        <p:tav tm="100000">
                                          <p:val>
                                            <p:strVal val="#ppt_w"/>
                                          </p:val>
                                        </p:tav>
                                      </p:tavLst>
                                    </p:anim>
                                    <p:animEffect transition="in" filter="fade">
                                      <p:cBhvr>
                                        <p:cTn id="94" dur="150" tmFilter="0,0; .5, 1; 1, 1"/>
                                        <p:tgtEl>
                                          <p:spTgt spid="57"/>
                                        </p:tgtEl>
                                      </p:cBhvr>
                                    </p:animEffect>
                                  </p:childTnLst>
                                </p:cTn>
                              </p:par>
                            </p:childTnLst>
                          </p:cTn>
                        </p:par>
                        <p:par>
                          <p:cTn id="95" fill="hold">
                            <p:stCondLst>
                              <p:cond delay="4530"/>
                            </p:stCondLst>
                            <p:childTnLst>
                              <p:par>
                                <p:cTn id="96" presetID="41" presetClass="entr" presetSubtype="0" fill="hold" grpId="0" nodeType="afterEffect">
                                  <p:stCondLst>
                                    <p:cond delay="0"/>
                                  </p:stCondLst>
                                  <p:iterate type="lt">
                                    <p:tmPct val="10000"/>
                                  </p:iterate>
                                  <p:childTnLst>
                                    <p:set>
                                      <p:cBhvr>
                                        <p:cTn id="97" dur="1" fill="hold">
                                          <p:stCondLst>
                                            <p:cond delay="0"/>
                                          </p:stCondLst>
                                        </p:cTn>
                                        <p:tgtEl>
                                          <p:spTgt spid="41"/>
                                        </p:tgtEl>
                                        <p:attrNameLst>
                                          <p:attrName>style.visibility</p:attrName>
                                        </p:attrNameLst>
                                      </p:cBhvr>
                                      <p:to>
                                        <p:strVal val="visible"/>
                                      </p:to>
                                    </p:set>
                                    <p:anim calcmode="lin" valueType="num">
                                      <p:cBhvr>
                                        <p:cTn id="98" dur="150" fill="hold"/>
                                        <p:tgtEl>
                                          <p:spTgt spid="41"/>
                                        </p:tgtEl>
                                        <p:attrNameLst>
                                          <p:attrName>ppt_x</p:attrName>
                                        </p:attrNameLst>
                                      </p:cBhvr>
                                      <p:tavLst>
                                        <p:tav tm="0">
                                          <p:val>
                                            <p:strVal val="#ppt_x"/>
                                          </p:val>
                                        </p:tav>
                                        <p:tav tm="50000">
                                          <p:val>
                                            <p:strVal val="#ppt_x+.1"/>
                                          </p:val>
                                        </p:tav>
                                        <p:tav tm="100000">
                                          <p:val>
                                            <p:strVal val="#ppt_x"/>
                                          </p:val>
                                        </p:tav>
                                      </p:tavLst>
                                    </p:anim>
                                    <p:anim calcmode="lin" valueType="num">
                                      <p:cBhvr>
                                        <p:cTn id="99" dur="150" fill="hold"/>
                                        <p:tgtEl>
                                          <p:spTgt spid="41"/>
                                        </p:tgtEl>
                                        <p:attrNameLst>
                                          <p:attrName>ppt_y</p:attrName>
                                        </p:attrNameLst>
                                      </p:cBhvr>
                                      <p:tavLst>
                                        <p:tav tm="0">
                                          <p:val>
                                            <p:strVal val="#ppt_y"/>
                                          </p:val>
                                        </p:tav>
                                        <p:tav tm="100000">
                                          <p:val>
                                            <p:strVal val="#ppt_y"/>
                                          </p:val>
                                        </p:tav>
                                      </p:tavLst>
                                    </p:anim>
                                    <p:anim calcmode="lin" valueType="num">
                                      <p:cBhvr>
                                        <p:cTn id="100" dur="150" fill="hold"/>
                                        <p:tgtEl>
                                          <p:spTgt spid="41"/>
                                        </p:tgtEl>
                                        <p:attrNameLst>
                                          <p:attrName>ppt_h</p:attrName>
                                        </p:attrNameLst>
                                      </p:cBhvr>
                                      <p:tavLst>
                                        <p:tav tm="0">
                                          <p:val>
                                            <p:strVal val="#ppt_h/10"/>
                                          </p:val>
                                        </p:tav>
                                        <p:tav tm="50000">
                                          <p:val>
                                            <p:strVal val="#ppt_h+.01"/>
                                          </p:val>
                                        </p:tav>
                                        <p:tav tm="100000">
                                          <p:val>
                                            <p:strVal val="#ppt_h"/>
                                          </p:val>
                                        </p:tav>
                                      </p:tavLst>
                                    </p:anim>
                                    <p:anim calcmode="lin" valueType="num">
                                      <p:cBhvr>
                                        <p:cTn id="101" dur="150" fill="hold"/>
                                        <p:tgtEl>
                                          <p:spTgt spid="41"/>
                                        </p:tgtEl>
                                        <p:attrNameLst>
                                          <p:attrName>ppt_w</p:attrName>
                                        </p:attrNameLst>
                                      </p:cBhvr>
                                      <p:tavLst>
                                        <p:tav tm="0">
                                          <p:val>
                                            <p:strVal val="#ppt_w/10"/>
                                          </p:val>
                                        </p:tav>
                                        <p:tav tm="50000">
                                          <p:val>
                                            <p:strVal val="#ppt_w+.01"/>
                                          </p:val>
                                        </p:tav>
                                        <p:tav tm="100000">
                                          <p:val>
                                            <p:strVal val="#ppt_w"/>
                                          </p:val>
                                        </p:tav>
                                      </p:tavLst>
                                    </p:anim>
                                    <p:animEffect transition="in" filter="fade">
                                      <p:cBhvr>
                                        <p:cTn id="102" dur="150" tmFilter="0,0; .5, 1; 1, 1"/>
                                        <p:tgtEl>
                                          <p:spTgt spid="4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p:bldP spid="48" grpId="0" animBg="1"/>
      <p:bldP spid="49" grpId="0" animBg="1"/>
      <p:bldP spid="50" grpId="0" animBg="1"/>
      <p:bldP spid="51" grpId="0" animBg="1"/>
      <p:bldP spid="37" grpId="0"/>
      <p:bldP spid="38" grpId="0"/>
      <p:bldP spid="39" grpId="0"/>
      <p:bldP spid="42" grpId="0"/>
      <p:bldP spid="44" grpId="0"/>
      <p:bldP spid="47" grpId="0"/>
      <p:bldP spid="56" grpId="0"/>
      <p:bldP spid="57" grpId="0"/>
      <p:bldP spid="40" grpId="0"/>
      <p:bldP spid="41" grpId="0"/>
    </p:bldLst>
  </p:timing>
</p:sld>
</file>

<file path=ppt/slides/slide49.xml><?xml version="1.0" encoding="utf-8"?>
<p:sld xmlns:a="http://schemas.openxmlformats.org/drawingml/2006/main" xmlns:r="http://schemas.openxmlformats.org/officeDocument/2006/relationships" xmlns:p="http://schemas.openxmlformats.org/presentationml/2006/main">
  <p:cSld>
    <p:bg>
      <p:bgPr>
        <a:gradFill>
          <a:gsLst>
            <a:gs pos="0">
              <a:schemeClr val="bg1"/>
            </a:gs>
            <a:gs pos="81000">
              <a:schemeClr val="bg1"/>
            </a:gs>
            <a:gs pos="92000">
              <a:schemeClr val="bg1">
                <a:lumMod val="95000"/>
              </a:schemeClr>
            </a:gs>
            <a:gs pos="100000">
              <a:schemeClr val="accent1">
                <a:lumMod val="30000"/>
                <a:lumOff val="70000"/>
              </a:schemeClr>
            </a:gs>
          </a:gsLst>
          <a:lin ang="10800000" scaled="0"/>
        </a:gradFill>
        <a:effectLst/>
      </p:bgPr>
    </p:bg>
    <p:spTree>
      <p:nvGrpSpPr>
        <p:cNvPr id="1" name=""/>
        <p:cNvGrpSpPr/>
        <p:nvPr/>
      </p:nvGrpSpPr>
      <p:grpSpPr>
        <a:xfrm>
          <a:off x="0" y="0"/>
          <a:ext cx="0" cy="0"/>
          <a:chOff x="0" y="0"/>
          <a:chExt cx="0" cy="0"/>
        </a:xfrm>
      </p:grpSpPr>
      <p:pic>
        <p:nvPicPr>
          <p:cNvPr id="23" name="صورة 22"/>
          <p:cNvPicPr>
            <a:picLocks noChangeAspect="1"/>
          </p:cNvPicPr>
          <p:nvPr/>
        </p:nvPicPr>
        <p:blipFill rotWithShape="1">
          <a:blip r:embed="rId3" cstate="print">
            <a:alphaModFix amt="5000"/>
            <a:extLst>
              <a:ext uri="{28A0092B-C50C-407E-A947-70E740481C1C}">
                <a14:useLocalDpi xmlns:a14="http://schemas.microsoft.com/office/drawing/2010/main" val="0"/>
              </a:ext>
            </a:extLst>
          </a:blip>
          <a:srcRect l="25586" t="32295" r="25033" b="38551"/>
          <a:stretch/>
        </p:blipFill>
        <p:spPr>
          <a:xfrm>
            <a:off x="154213" y="5010964"/>
            <a:ext cx="3128525" cy="1847036"/>
          </a:xfrm>
          <a:prstGeom prst="rect">
            <a:avLst/>
          </a:prstGeom>
        </p:spPr>
      </p:pic>
      <p:pic>
        <p:nvPicPr>
          <p:cNvPr id="4" name="صورة 3" hidden="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234439" y="642891"/>
            <a:ext cx="2629303" cy="5693317"/>
          </a:xfrm>
          <a:prstGeom prst="rect">
            <a:avLst/>
          </a:prstGeom>
        </p:spPr>
      </p:pic>
      <p:pic>
        <p:nvPicPr>
          <p:cNvPr id="21" name="صورة 20">
            <a:extLst>
              <a:ext uri="{FF2B5EF4-FFF2-40B4-BE49-F238E27FC236}">
                <a16:creationId xmlns:a16="http://schemas.microsoft.com/office/drawing/2014/main" id="{9F210FA8-C448-7495-FA92-BA10970366B7}"/>
              </a:ext>
            </a:extLst>
          </p:cNvPr>
          <p:cNvPicPr>
            <a:picLocks noChangeAspect="1"/>
          </p:cNvPicPr>
          <p:nvPr/>
        </p:nvPicPr>
        <p:blipFill rotWithShape="1">
          <a:blip r:embed="rId5" cstate="print">
            <a:alphaModFix amt="20000"/>
            <a:duotone>
              <a:schemeClr val="accent2">
                <a:shade val="45000"/>
                <a:satMod val="135000"/>
              </a:schemeClr>
              <a:prstClr val="white"/>
            </a:duotone>
            <a:extLst>
              <a:ext uri="{28A0092B-C50C-407E-A947-70E740481C1C}">
                <a14:useLocalDpi xmlns:a14="http://schemas.microsoft.com/office/drawing/2010/main" val="0"/>
              </a:ext>
            </a:extLst>
          </a:blip>
          <a:srcRect l="25586" t="32295" r="25033" b="38551"/>
          <a:stretch/>
        </p:blipFill>
        <p:spPr>
          <a:xfrm>
            <a:off x="499351" y="4900176"/>
            <a:ext cx="1986062" cy="1172542"/>
          </a:xfrm>
          <a:prstGeom prst="rect">
            <a:avLst/>
          </a:prstGeom>
        </p:spPr>
      </p:pic>
      <p:sp>
        <p:nvSpPr>
          <p:cNvPr id="14" name="TextBox 7">
            <a:extLst>
              <a:ext uri="{FF2B5EF4-FFF2-40B4-BE49-F238E27FC236}">
                <a16:creationId xmlns:a16="http://schemas.microsoft.com/office/drawing/2014/main" id="{3D6C4DD3-C232-6B10-058D-E9BCE155CEDB}"/>
              </a:ext>
            </a:extLst>
          </p:cNvPr>
          <p:cNvSpPr txBox="1"/>
          <p:nvPr/>
        </p:nvSpPr>
        <p:spPr>
          <a:xfrm>
            <a:off x="1496723" y="6309700"/>
            <a:ext cx="3300865" cy="338554"/>
          </a:xfrm>
          <a:prstGeom prst="rect">
            <a:avLst/>
          </a:prstGeom>
          <a:noFill/>
        </p:spPr>
        <p:txBody>
          <a:bodyPr wrap="square">
            <a:spAutoFit/>
          </a:bodyPr>
          <a:lstStyle/>
          <a:p>
            <a:r>
              <a:rPr lang="en-US" sz="1600" dirty="0">
                <a:solidFill>
                  <a:schemeClr val="bg1">
                    <a:lumMod val="65000"/>
                  </a:schemeClr>
                </a:solidFill>
              </a:rPr>
              <a:t>Be An Entrepreneur 2022-2023</a:t>
            </a:r>
          </a:p>
        </p:txBody>
      </p:sp>
      <p:sp>
        <p:nvSpPr>
          <p:cNvPr id="36" name="Rectangle 31">
            <a:extLst>
              <a:ext uri="{FF2B5EF4-FFF2-40B4-BE49-F238E27FC236}">
                <a16:creationId xmlns:a16="http://schemas.microsoft.com/office/drawing/2014/main" id="{33A86A29-A034-9D0E-A48C-4CD0E9FC1886}"/>
              </a:ext>
            </a:extLst>
          </p:cNvPr>
          <p:cNvSpPr/>
          <p:nvPr/>
        </p:nvSpPr>
        <p:spPr>
          <a:xfrm>
            <a:off x="1295318" y="234019"/>
            <a:ext cx="9548318" cy="646331"/>
          </a:xfrm>
          <a:prstGeom prst="rect">
            <a:avLst/>
          </a:prstGeom>
        </p:spPr>
        <p:txBody>
          <a:bodyPr wrap="square" anchor="t">
            <a:spAutoFit/>
          </a:bodyPr>
          <a:lstStyle/>
          <a:p>
            <a:pPr algn="ctr">
              <a:defRPr/>
            </a:pPr>
            <a:r>
              <a:rPr lang="en-US" sz="3600" b="1" dirty="0">
                <a:solidFill>
                  <a:srgbClr val="4D2643"/>
                </a:solidFill>
                <a:latin typeface="El Messiri" panose="00000800000000000000" pitchFamily="50" charset="-78"/>
                <a:cs typeface="El Messiri" panose="00000800000000000000" pitchFamily="50" charset="-78"/>
              </a:rPr>
              <a:t>Case Study questions</a:t>
            </a:r>
          </a:p>
        </p:txBody>
      </p:sp>
      <p:sp>
        <p:nvSpPr>
          <p:cNvPr id="48" name="شكل حر 47">
            <a:extLst>
              <a:ext uri="{FF2B5EF4-FFF2-40B4-BE49-F238E27FC236}">
                <a16:creationId xmlns:a16="http://schemas.microsoft.com/office/drawing/2014/main" id="{B83DE556-7759-4E51-953E-6194E8578615}"/>
              </a:ext>
            </a:extLst>
          </p:cNvPr>
          <p:cNvSpPr/>
          <p:nvPr/>
        </p:nvSpPr>
        <p:spPr>
          <a:xfrm flipH="1" flipV="1">
            <a:off x="10629028" y="0"/>
            <a:ext cx="1562972" cy="6889284"/>
          </a:xfrm>
          <a:custGeom>
            <a:avLst/>
            <a:gdLst>
              <a:gd name="connsiteX0" fmla="*/ 38516 w 1562972"/>
              <a:gd name="connsiteY0" fmla="*/ 6889284 h 6889284"/>
              <a:gd name="connsiteX1" fmla="*/ 0 w 1562972"/>
              <a:gd name="connsiteY1" fmla="*/ 6889284 h 6889284"/>
              <a:gd name="connsiteX2" fmla="*/ 0 w 1562972"/>
              <a:gd name="connsiteY2" fmla="*/ 4984890 h 6889284"/>
              <a:gd name="connsiteX3" fmla="*/ 1103053 w 1562972"/>
              <a:gd name="connsiteY3" fmla="*/ 0 h 6889284"/>
              <a:gd name="connsiteX4" fmla="*/ 1562972 w 1562972"/>
              <a:gd name="connsiteY4" fmla="*/ 0 h 68892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62972" h="6889284">
                <a:moveTo>
                  <a:pt x="38516" y="6889284"/>
                </a:moveTo>
                <a:lnTo>
                  <a:pt x="0" y="6889284"/>
                </a:lnTo>
                <a:lnTo>
                  <a:pt x="0" y="4984890"/>
                </a:lnTo>
                <a:lnTo>
                  <a:pt x="1103053" y="0"/>
                </a:lnTo>
                <a:lnTo>
                  <a:pt x="1562972" y="0"/>
                </a:lnTo>
                <a:close/>
              </a:path>
            </a:pathLst>
          </a:custGeom>
          <a:solidFill>
            <a:srgbClr val="5AE2D2">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45720" tIns="22860" rIns="45720" bIns="22860" numCol="1" spcCol="0" rtlCol="0" fromWordArt="0" anchor="ctr" anchorCtr="0" forceAA="0" compatLnSpc="1">
            <a:prstTxWarp prst="textNoShape">
              <a:avLst/>
            </a:prstTxWarp>
            <a:noAutofit/>
          </a:bodyPr>
          <a:lstStyle/>
          <a:p>
            <a:pPr marL="0" marR="0" lvl="0" indent="0" algn="ctr" defTabSz="914400" rtl="1"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9" name="شكل حر 48">
            <a:extLst>
              <a:ext uri="{FF2B5EF4-FFF2-40B4-BE49-F238E27FC236}">
                <a16:creationId xmlns:a16="http://schemas.microsoft.com/office/drawing/2014/main" id="{9A5AC296-F6FE-43A1-9495-3FCD467F015B}"/>
              </a:ext>
            </a:extLst>
          </p:cNvPr>
          <p:cNvSpPr/>
          <p:nvPr/>
        </p:nvSpPr>
        <p:spPr>
          <a:xfrm flipH="1" flipV="1">
            <a:off x="11076210" y="1846834"/>
            <a:ext cx="1115790" cy="5042451"/>
          </a:xfrm>
          <a:custGeom>
            <a:avLst/>
            <a:gdLst>
              <a:gd name="connsiteX0" fmla="*/ 0 w 1115790"/>
              <a:gd name="connsiteY0" fmla="*/ 5042451 h 5042451"/>
              <a:gd name="connsiteX1" fmla="*/ 0 w 1115790"/>
              <a:gd name="connsiteY1" fmla="*/ 2963996 h 5042451"/>
              <a:gd name="connsiteX2" fmla="*/ 655871 w 1115790"/>
              <a:gd name="connsiteY2" fmla="*/ 0 h 5042451"/>
              <a:gd name="connsiteX3" fmla="*/ 1115790 w 1115790"/>
              <a:gd name="connsiteY3" fmla="*/ 0 h 5042451"/>
            </a:gdLst>
            <a:ahLst/>
            <a:cxnLst>
              <a:cxn ang="0">
                <a:pos x="connsiteX0" y="connsiteY0"/>
              </a:cxn>
              <a:cxn ang="0">
                <a:pos x="connsiteX1" y="connsiteY1"/>
              </a:cxn>
              <a:cxn ang="0">
                <a:pos x="connsiteX2" y="connsiteY2"/>
              </a:cxn>
              <a:cxn ang="0">
                <a:pos x="connsiteX3" y="connsiteY3"/>
              </a:cxn>
            </a:cxnLst>
            <a:rect l="l" t="t" r="r" b="b"/>
            <a:pathLst>
              <a:path w="1115790" h="5042451">
                <a:moveTo>
                  <a:pt x="0" y="5042451"/>
                </a:moveTo>
                <a:lnTo>
                  <a:pt x="0" y="2963996"/>
                </a:lnTo>
                <a:lnTo>
                  <a:pt x="655871" y="0"/>
                </a:lnTo>
                <a:lnTo>
                  <a:pt x="1115790" y="0"/>
                </a:lnTo>
                <a:close/>
              </a:path>
            </a:pathLst>
          </a:custGeom>
          <a:solidFill>
            <a:srgbClr val="5AE2D2">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45720" tIns="22860" rIns="45720" bIns="22860" numCol="1" spcCol="0" rtlCol="0" fromWordArt="0" anchor="ctr" anchorCtr="0" forceAA="0" compatLnSpc="1">
            <a:prstTxWarp prst="textNoShape">
              <a:avLst/>
            </a:prstTxWarp>
            <a:noAutofit/>
          </a:bodyPr>
          <a:lstStyle/>
          <a:p>
            <a:pPr marL="0" marR="0" lvl="0" indent="0" algn="ctr" defTabSz="914400" rtl="1"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0" name="شكل حر 49">
            <a:extLst>
              <a:ext uri="{FF2B5EF4-FFF2-40B4-BE49-F238E27FC236}">
                <a16:creationId xmlns:a16="http://schemas.microsoft.com/office/drawing/2014/main" id="{3FD56E2B-6CF9-462A-85E3-6FBE55378828}"/>
              </a:ext>
            </a:extLst>
          </p:cNvPr>
          <p:cNvSpPr/>
          <p:nvPr/>
        </p:nvSpPr>
        <p:spPr>
          <a:xfrm flipH="1" flipV="1">
            <a:off x="11528154" y="3889248"/>
            <a:ext cx="663846" cy="3000037"/>
          </a:xfrm>
          <a:custGeom>
            <a:avLst/>
            <a:gdLst>
              <a:gd name="connsiteX0" fmla="*/ 0 w 663846"/>
              <a:gd name="connsiteY0" fmla="*/ 3000037 h 3000037"/>
              <a:gd name="connsiteX1" fmla="*/ 0 w 663846"/>
              <a:gd name="connsiteY1" fmla="*/ 921582 h 3000037"/>
              <a:gd name="connsiteX2" fmla="*/ 203927 w 663846"/>
              <a:gd name="connsiteY2" fmla="*/ 0 h 3000037"/>
              <a:gd name="connsiteX3" fmla="*/ 663846 w 663846"/>
              <a:gd name="connsiteY3" fmla="*/ 0 h 3000037"/>
            </a:gdLst>
            <a:ahLst/>
            <a:cxnLst>
              <a:cxn ang="0">
                <a:pos x="connsiteX0" y="connsiteY0"/>
              </a:cxn>
              <a:cxn ang="0">
                <a:pos x="connsiteX1" y="connsiteY1"/>
              </a:cxn>
              <a:cxn ang="0">
                <a:pos x="connsiteX2" y="connsiteY2"/>
              </a:cxn>
              <a:cxn ang="0">
                <a:pos x="connsiteX3" y="connsiteY3"/>
              </a:cxn>
            </a:cxnLst>
            <a:rect l="l" t="t" r="r" b="b"/>
            <a:pathLst>
              <a:path w="663846" h="3000037">
                <a:moveTo>
                  <a:pt x="0" y="3000037"/>
                </a:moveTo>
                <a:lnTo>
                  <a:pt x="0" y="921582"/>
                </a:lnTo>
                <a:lnTo>
                  <a:pt x="203927" y="0"/>
                </a:lnTo>
                <a:lnTo>
                  <a:pt x="663846" y="0"/>
                </a:lnTo>
                <a:close/>
              </a:path>
            </a:pathLst>
          </a:custGeom>
          <a:solidFill>
            <a:srgbClr val="5AE2D2">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45720" tIns="22860" rIns="45720" bIns="22860" numCol="1" spcCol="0" rtlCol="0" fromWordArt="0" anchor="ctr" anchorCtr="0" forceAA="0" compatLnSpc="1">
            <a:prstTxWarp prst="textNoShape">
              <a:avLst/>
            </a:prstTxWarp>
            <a:noAutofit/>
          </a:bodyPr>
          <a:lstStyle/>
          <a:p>
            <a:pPr marL="0" marR="0" lvl="0" indent="0" algn="ctr" defTabSz="914400" rtl="1"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1" name="شكل حر 50">
            <a:extLst>
              <a:ext uri="{FF2B5EF4-FFF2-40B4-BE49-F238E27FC236}">
                <a16:creationId xmlns:a16="http://schemas.microsoft.com/office/drawing/2014/main" id="{3FD56E2B-6CF9-462A-85E3-6FBE55378828}"/>
              </a:ext>
            </a:extLst>
          </p:cNvPr>
          <p:cNvSpPr/>
          <p:nvPr/>
        </p:nvSpPr>
        <p:spPr>
          <a:xfrm flipH="1" flipV="1">
            <a:off x="11981248" y="5936858"/>
            <a:ext cx="210752" cy="952426"/>
          </a:xfrm>
          <a:custGeom>
            <a:avLst/>
            <a:gdLst>
              <a:gd name="connsiteX0" fmla="*/ 0 w 210752"/>
              <a:gd name="connsiteY0" fmla="*/ 952426 h 952426"/>
              <a:gd name="connsiteX1" fmla="*/ 0 w 210752"/>
              <a:gd name="connsiteY1" fmla="*/ 0 h 952426"/>
              <a:gd name="connsiteX2" fmla="*/ 210752 w 210752"/>
              <a:gd name="connsiteY2" fmla="*/ 0 h 952426"/>
            </a:gdLst>
            <a:ahLst/>
            <a:cxnLst>
              <a:cxn ang="0">
                <a:pos x="connsiteX0" y="connsiteY0"/>
              </a:cxn>
              <a:cxn ang="0">
                <a:pos x="connsiteX1" y="connsiteY1"/>
              </a:cxn>
              <a:cxn ang="0">
                <a:pos x="connsiteX2" y="connsiteY2"/>
              </a:cxn>
            </a:cxnLst>
            <a:rect l="l" t="t" r="r" b="b"/>
            <a:pathLst>
              <a:path w="210752" h="952426">
                <a:moveTo>
                  <a:pt x="0" y="952426"/>
                </a:moveTo>
                <a:lnTo>
                  <a:pt x="0" y="0"/>
                </a:lnTo>
                <a:lnTo>
                  <a:pt x="210752" y="0"/>
                </a:lnTo>
                <a:close/>
              </a:path>
            </a:pathLst>
          </a:custGeom>
          <a:solidFill>
            <a:srgbClr val="5AE2D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45720" tIns="22860" rIns="45720" bIns="22860" numCol="1" spcCol="0" rtlCol="0" fromWordArt="0" anchor="ctr" anchorCtr="0" forceAA="0" compatLnSpc="1">
            <a:prstTxWarp prst="textNoShape">
              <a:avLst/>
            </a:prstTxWarp>
            <a:noAutofit/>
          </a:bodyPr>
          <a:lstStyle/>
          <a:p>
            <a:pPr marL="0" marR="0" lvl="0" indent="0" algn="ctr" defTabSz="914400" rtl="1"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9" name="Rectangle 33">
            <a:extLst>
              <a:ext uri="{FF2B5EF4-FFF2-40B4-BE49-F238E27FC236}">
                <a16:creationId xmlns:a16="http://schemas.microsoft.com/office/drawing/2014/main" id="{8E33DB5A-D8E5-E288-CC88-BA642EA391A9}"/>
              </a:ext>
            </a:extLst>
          </p:cNvPr>
          <p:cNvSpPr/>
          <p:nvPr/>
        </p:nvSpPr>
        <p:spPr>
          <a:xfrm>
            <a:off x="4260163" y="5416164"/>
            <a:ext cx="465608" cy="400110"/>
          </a:xfrm>
          <a:prstGeom prst="rect">
            <a:avLst/>
          </a:prstGeom>
        </p:spPr>
        <p:txBody>
          <a:bodyPr wrap="square" lIns="0" rIns="0" anchor="ctr">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lang="en-US" sz="2000" dirty="0">
                <a:solidFill>
                  <a:schemeClr val="bg1"/>
                </a:solidFill>
                <a:latin typeface="Cocon® Next Arabic" panose="020A0503020102020204" pitchFamily="18" charset="-78"/>
                <a:ea typeface="Cocon® Next Arabic" panose="020A0503020102020204" pitchFamily="18" charset="-78"/>
                <a:cs typeface="Cocon® Next Arabic" panose="020A0503020102020204" pitchFamily="18" charset="-78"/>
              </a:rPr>
              <a:t>2</a:t>
            </a:r>
            <a:endParaRPr kumimoji="0" lang="en-US" sz="2000" b="0" i="0" u="none" strike="noStrike" kern="1200" cap="none" spc="0" normalizeH="0" baseline="0" noProof="0" dirty="0">
              <a:ln>
                <a:noFill/>
              </a:ln>
              <a:solidFill>
                <a:schemeClr val="bg1"/>
              </a:solidFill>
              <a:effectLst/>
              <a:uLnTx/>
              <a:uFillTx/>
              <a:latin typeface="Cocon® Next Arabic" panose="020A0503020102020204" pitchFamily="18" charset="-78"/>
              <a:ea typeface="Cocon® Next Arabic" panose="020A0503020102020204" pitchFamily="18" charset="-78"/>
              <a:cs typeface="Cocon® Next Arabic" panose="020A0503020102020204" pitchFamily="18" charset="-78"/>
            </a:endParaRPr>
          </a:p>
        </p:txBody>
      </p:sp>
      <p:sp>
        <p:nvSpPr>
          <p:cNvPr id="32" name="شكل حر 21">
            <a:extLst>
              <a:ext uri="{FF2B5EF4-FFF2-40B4-BE49-F238E27FC236}">
                <a16:creationId xmlns:a16="http://schemas.microsoft.com/office/drawing/2014/main" id="{BE5C4292-756D-EC9B-5F41-EEAC762AE9BA}"/>
              </a:ext>
            </a:extLst>
          </p:cNvPr>
          <p:cNvSpPr/>
          <p:nvPr/>
        </p:nvSpPr>
        <p:spPr>
          <a:xfrm rot="20002406">
            <a:off x="8801100" y="1036125"/>
            <a:ext cx="3368557" cy="4017678"/>
          </a:xfrm>
          <a:custGeom>
            <a:avLst/>
            <a:gdLst>
              <a:gd name="connsiteX0" fmla="*/ 2997015 w 4754420"/>
              <a:gd name="connsiteY0" fmla="*/ 5066981 h 5670598"/>
              <a:gd name="connsiteX1" fmla="*/ 2996941 w 4754420"/>
              <a:gd name="connsiteY1" fmla="*/ 5067246 h 5670598"/>
              <a:gd name="connsiteX2" fmla="*/ 2997280 w 4754420"/>
              <a:gd name="connsiteY2" fmla="*/ 5067246 h 5670598"/>
              <a:gd name="connsiteX3" fmla="*/ 617673 w 4754420"/>
              <a:gd name="connsiteY3" fmla="*/ 5066885 h 5670598"/>
              <a:gd name="connsiteX4" fmla="*/ 603497 w 4754420"/>
              <a:gd name="connsiteY4" fmla="*/ 5084077 h 5670598"/>
              <a:gd name="connsiteX5" fmla="*/ 602907 w 4754420"/>
              <a:gd name="connsiteY5" fmla="*/ 5086377 h 5670598"/>
              <a:gd name="connsiteX6" fmla="*/ 617617 w 4754420"/>
              <a:gd name="connsiteY6" fmla="*/ 5067021 h 5670598"/>
              <a:gd name="connsiteX7" fmla="*/ 2032815 w 4754420"/>
              <a:gd name="connsiteY7" fmla="*/ 5034029 h 5670598"/>
              <a:gd name="connsiteX8" fmla="*/ 2011535 w 4754420"/>
              <a:gd name="connsiteY8" fmla="*/ 5037069 h 5670598"/>
              <a:gd name="connsiteX9" fmla="*/ 2008495 w 4754420"/>
              <a:gd name="connsiteY9" fmla="*/ 5037069 h 5670598"/>
              <a:gd name="connsiteX10" fmla="*/ 2011535 w 4754420"/>
              <a:gd name="connsiteY10" fmla="*/ 5067470 h 5670598"/>
              <a:gd name="connsiteX11" fmla="*/ 1984174 w 4754420"/>
              <a:gd name="connsiteY11" fmla="*/ 5088750 h 5670598"/>
              <a:gd name="connsiteX12" fmla="*/ 1975054 w 4754420"/>
              <a:gd name="connsiteY12" fmla="*/ 5113071 h 5670598"/>
              <a:gd name="connsiteX13" fmla="*/ 1987215 w 4754420"/>
              <a:gd name="connsiteY13" fmla="*/ 5116110 h 5670598"/>
              <a:gd name="connsiteX14" fmla="*/ 2020655 w 4754420"/>
              <a:gd name="connsiteY14" fmla="*/ 5085710 h 5670598"/>
              <a:gd name="connsiteX15" fmla="*/ 2031295 w 4754420"/>
              <a:gd name="connsiteY15" fmla="*/ 5055309 h 5670598"/>
              <a:gd name="connsiteX16" fmla="*/ 2032815 w 4754420"/>
              <a:gd name="connsiteY16" fmla="*/ 5034029 h 5670598"/>
              <a:gd name="connsiteX17" fmla="*/ 3255685 w 4754420"/>
              <a:gd name="connsiteY17" fmla="*/ 5015565 h 5670598"/>
              <a:gd name="connsiteX18" fmla="*/ 3256065 w 4754420"/>
              <a:gd name="connsiteY18" fmla="*/ 5021265 h 5670598"/>
              <a:gd name="connsiteX19" fmla="*/ 3258725 w 4754420"/>
              <a:gd name="connsiteY19" fmla="*/ 5024685 h 5670598"/>
              <a:gd name="connsiteX20" fmla="*/ 3267845 w 4754420"/>
              <a:gd name="connsiteY20" fmla="*/ 5021645 h 5670598"/>
              <a:gd name="connsiteX21" fmla="*/ 3486730 w 4754420"/>
              <a:gd name="connsiteY21" fmla="*/ 5003405 h 5670598"/>
              <a:gd name="connsiteX22" fmla="*/ 3498890 w 4754420"/>
              <a:gd name="connsiteY22" fmla="*/ 5024685 h 5670598"/>
              <a:gd name="connsiteX23" fmla="*/ 3495850 w 4754420"/>
              <a:gd name="connsiteY23" fmla="*/ 5049006 h 5670598"/>
              <a:gd name="connsiteX24" fmla="*/ 3484070 w 4754420"/>
              <a:gd name="connsiteY24" fmla="*/ 5059646 h 5670598"/>
              <a:gd name="connsiteX25" fmla="*/ 3465449 w 4754420"/>
              <a:gd name="connsiteY25" fmla="*/ 5070286 h 5670598"/>
              <a:gd name="connsiteX26" fmla="*/ 3476090 w 4754420"/>
              <a:gd name="connsiteY26" fmla="*/ 5036845 h 5670598"/>
              <a:gd name="connsiteX27" fmla="*/ 3486730 w 4754420"/>
              <a:gd name="connsiteY27" fmla="*/ 5003405 h 5670598"/>
              <a:gd name="connsiteX28" fmla="*/ 1669452 w 4754420"/>
              <a:gd name="connsiteY28" fmla="*/ 4985225 h 5670598"/>
              <a:gd name="connsiteX29" fmla="*/ 1662713 w 4754420"/>
              <a:gd name="connsiteY29" fmla="*/ 4997740 h 5670598"/>
              <a:gd name="connsiteX30" fmla="*/ 1661537 w 4754420"/>
              <a:gd name="connsiteY30" fmla="*/ 5000387 h 5670598"/>
              <a:gd name="connsiteX31" fmla="*/ 1671048 w 4754420"/>
              <a:gd name="connsiteY31" fmla="*/ 4985388 h 5670598"/>
              <a:gd name="connsiteX32" fmla="*/ 3319526 w 4754420"/>
              <a:gd name="connsiteY32" fmla="*/ 4927403 h 5670598"/>
              <a:gd name="connsiteX33" fmla="*/ 3320286 w 4754420"/>
              <a:gd name="connsiteY33" fmla="*/ 4933103 h 5670598"/>
              <a:gd name="connsiteX34" fmla="*/ 3325607 w 4754420"/>
              <a:gd name="connsiteY34" fmla="*/ 4936523 h 5670598"/>
              <a:gd name="connsiteX35" fmla="*/ 3331687 w 4754420"/>
              <a:gd name="connsiteY35" fmla="*/ 4936523 h 5670598"/>
              <a:gd name="connsiteX36" fmla="*/ 3327887 w 4754420"/>
              <a:gd name="connsiteY36" fmla="*/ 4929683 h 5670598"/>
              <a:gd name="connsiteX37" fmla="*/ 3319526 w 4754420"/>
              <a:gd name="connsiteY37" fmla="*/ 4927403 h 5670598"/>
              <a:gd name="connsiteX38" fmla="*/ 3517130 w 4754420"/>
              <a:gd name="connsiteY38" fmla="*/ 4827081 h 5670598"/>
              <a:gd name="connsiteX39" fmla="*/ 3519031 w 4754420"/>
              <a:gd name="connsiteY39" fmla="*/ 4834301 h 5670598"/>
              <a:gd name="connsiteX40" fmla="*/ 3523211 w 4754420"/>
              <a:gd name="connsiteY40" fmla="*/ 4839241 h 5670598"/>
              <a:gd name="connsiteX41" fmla="*/ 3528531 w 4754420"/>
              <a:gd name="connsiteY41" fmla="*/ 4835821 h 5670598"/>
              <a:gd name="connsiteX42" fmla="*/ 3529291 w 4754420"/>
              <a:gd name="connsiteY42" fmla="*/ 4830121 h 5670598"/>
              <a:gd name="connsiteX43" fmla="*/ 994205 w 4754420"/>
              <a:gd name="connsiteY43" fmla="*/ 4803676 h 5670598"/>
              <a:gd name="connsiteX44" fmla="*/ 972925 w 4754420"/>
              <a:gd name="connsiteY44" fmla="*/ 4806716 h 5670598"/>
              <a:gd name="connsiteX45" fmla="*/ 969885 w 4754420"/>
              <a:gd name="connsiteY45" fmla="*/ 4806716 h 5670598"/>
              <a:gd name="connsiteX46" fmla="*/ 972925 w 4754420"/>
              <a:gd name="connsiteY46" fmla="*/ 4837117 h 5670598"/>
              <a:gd name="connsiteX47" fmla="*/ 945564 w 4754420"/>
              <a:gd name="connsiteY47" fmla="*/ 4858397 h 5670598"/>
              <a:gd name="connsiteX48" fmla="*/ 936444 w 4754420"/>
              <a:gd name="connsiteY48" fmla="*/ 4882718 h 5670598"/>
              <a:gd name="connsiteX49" fmla="*/ 948605 w 4754420"/>
              <a:gd name="connsiteY49" fmla="*/ 4885757 h 5670598"/>
              <a:gd name="connsiteX50" fmla="*/ 982045 w 4754420"/>
              <a:gd name="connsiteY50" fmla="*/ 4855357 h 5670598"/>
              <a:gd name="connsiteX51" fmla="*/ 992685 w 4754420"/>
              <a:gd name="connsiteY51" fmla="*/ 4824956 h 5670598"/>
              <a:gd name="connsiteX52" fmla="*/ 994205 w 4754420"/>
              <a:gd name="connsiteY52" fmla="*/ 4803676 h 5670598"/>
              <a:gd name="connsiteX53" fmla="*/ 3200964 w 4754420"/>
              <a:gd name="connsiteY53" fmla="*/ 4790600 h 5670598"/>
              <a:gd name="connsiteX54" fmla="*/ 3200964 w 4754420"/>
              <a:gd name="connsiteY54" fmla="*/ 4805800 h 5670598"/>
              <a:gd name="connsiteX55" fmla="*/ 3204764 w 4754420"/>
              <a:gd name="connsiteY55" fmla="*/ 4813781 h 5670598"/>
              <a:gd name="connsiteX56" fmla="*/ 3213125 w 4754420"/>
              <a:gd name="connsiteY56" fmla="*/ 4814921 h 5670598"/>
              <a:gd name="connsiteX57" fmla="*/ 2918007 w 4754420"/>
              <a:gd name="connsiteY57" fmla="*/ 4787172 h 5670598"/>
              <a:gd name="connsiteX58" fmla="*/ 2896727 w 4754420"/>
              <a:gd name="connsiteY58" fmla="*/ 4790212 h 5670598"/>
              <a:gd name="connsiteX59" fmla="*/ 2893687 w 4754420"/>
              <a:gd name="connsiteY59" fmla="*/ 4790212 h 5670598"/>
              <a:gd name="connsiteX60" fmla="*/ 2896727 w 4754420"/>
              <a:gd name="connsiteY60" fmla="*/ 4820613 h 5670598"/>
              <a:gd name="connsiteX61" fmla="*/ 2869366 w 4754420"/>
              <a:gd name="connsiteY61" fmla="*/ 4841893 h 5670598"/>
              <a:gd name="connsiteX62" fmla="*/ 2860246 w 4754420"/>
              <a:gd name="connsiteY62" fmla="*/ 4866214 h 5670598"/>
              <a:gd name="connsiteX63" fmla="*/ 2872407 w 4754420"/>
              <a:gd name="connsiteY63" fmla="*/ 4869253 h 5670598"/>
              <a:gd name="connsiteX64" fmla="*/ 2905847 w 4754420"/>
              <a:gd name="connsiteY64" fmla="*/ 4838853 h 5670598"/>
              <a:gd name="connsiteX65" fmla="*/ 2916487 w 4754420"/>
              <a:gd name="connsiteY65" fmla="*/ 4808452 h 5670598"/>
              <a:gd name="connsiteX66" fmla="*/ 2918007 w 4754420"/>
              <a:gd name="connsiteY66" fmla="*/ 4787172 h 5670598"/>
              <a:gd name="connsiteX67" fmla="*/ 3419848 w 4754420"/>
              <a:gd name="connsiteY67" fmla="*/ 4769320 h 5670598"/>
              <a:gd name="connsiteX68" fmla="*/ 3399328 w 4754420"/>
              <a:gd name="connsiteY68" fmla="*/ 4779200 h 5670598"/>
              <a:gd name="connsiteX69" fmla="*/ 3392488 w 4754420"/>
              <a:gd name="connsiteY69" fmla="*/ 4802760 h 5670598"/>
              <a:gd name="connsiteX70" fmla="*/ 3392488 w 4754420"/>
              <a:gd name="connsiteY70" fmla="*/ 4805800 h 5670598"/>
              <a:gd name="connsiteX71" fmla="*/ 3384888 w 4754420"/>
              <a:gd name="connsiteY71" fmla="*/ 4806181 h 5670598"/>
              <a:gd name="connsiteX72" fmla="*/ 3377288 w 4754420"/>
              <a:gd name="connsiteY72" fmla="*/ 4808841 h 5670598"/>
              <a:gd name="connsiteX73" fmla="*/ 3389828 w 4754420"/>
              <a:gd name="connsiteY73" fmla="*/ 4813021 h 5670598"/>
              <a:gd name="connsiteX74" fmla="*/ 3404648 w 4754420"/>
              <a:gd name="connsiteY74" fmla="*/ 4814921 h 5670598"/>
              <a:gd name="connsiteX75" fmla="*/ 3422889 w 4754420"/>
              <a:gd name="connsiteY75" fmla="*/ 4799720 h 5670598"/>
              <a:gd name="connsiteX76" fmla="*/ 3413388 w 4754420"/>
              <a:gd name="connsiteY76" fmla="*/ 4792880 h 5670598"/>
              <a:gd name="connsiteX77" fmla="*/ 3410728 w 4754420"/>
              <a:gd name="connsiteY77" fmla="*/ 4781480 h 5670598"/>
              <a:gd name="connsiteX78" fmla="*/ 3231365 w 4754420"/>
              <a:gd name="connsiteY78" fmla="*/ 4757159 h 5670598"/>
              <a:gd name="connsiteX79" fmla="*/ 3228325 w 4754420"/>
              <a:gd name="connsiteY79" fmla="*/ 4758679 h 5670598"/>
              <a:gd name="connsiteX80" fmla="*/ 3225285 w 4754420"/>
              <a:gd name="connsiteY80" fmla="*/ 4760200 h 5670598"/>
              <a:gd name="connsiteX81" fmla="*/ 3227185 w 4754420"/>
              <a:gd name="connsiteY81" fmla="*/ 4767420 h 5670598"/>
              <a:gd name="connsiteX82" fmla="*/ 3231365 w 4754420"/>
              <a:gd name="connsiteY82" fmla="*/ 4772360 h 5670598"/>
              <a:gd name="connsiteX83" fmla="*/ 3236685 w 4754420"/>
              <a:gd name="connsiteY83" fmla="*/ 4768940 h 5670598"/>
              <a:gd name="connsiteX84" fmla="*/ 3237445 w 4754420"/>
              <a:gd name="connsiteY84" fmla="*/ 4763240 h 5670598"/>
              <a:gd name="connsiteX85" fmla="*/ 3231365 w 4754420"/>
              <a:gd name="connsiteY85" fmla="*/ 4757159 h 5670598"/>
              <a:gd name="connsiteX86" fmla="*/ 3587052 w 4754420"/>
              <a:gd name="connsiteY86" fmla="*/ 4726759 h 5670598"/>
              <a:gd name="connsiteX87" fmla="*/ 3569952 w 4754420"/>
              <a:gd name="connsiteY87" fmla="*/ 4742339 h 5670598"/>
              <a:gd name="connsiteX88" fmla="*/ 3568812 w 4754420"/>
              <a:gd name="connsiteY88" fmla="*/ 4769320 h 5670598"/>
              <a:gd name="connsiteX89" fmla="*/ 3553991 w 4754420"/>
              <a:gd name="connsiteY89" fmla="*/ 4771600 h 5670598"/>
              <a:gd name="connsiteX90" fmla="*/ 3541451 w 4754420"/>
              <a:gd name="connsiteY90" fmla="*/ 4778440 h 5670598"/>
              <a:gd name="connsiteX91" fmla="*/ 3547531 w 4754420"/>
              <a:gd name="connsiteY91" fmla="*/ 4805800 h 5670598"/>
              <a:gd name="connsiteX92" fmla="*/ 3557031 w 4754420"/>
              <a:gd name="connsiteY92" fmla="*/ 4781860 h 5670598"/>
              <a:gd name="connsiteX93" fmla="*/ 3577932 w 4754420"/>
              <a:gd name="connsiteY93" fmla="*/ 4769320 h 5670598"/>
              <a:gd name="connsiteX94" fmla="*/ 3582492 w 4754420"/>
              <a:gd name="connsiteY94" fmla="*/ 4748039 h 5670598"/>
              <a:gd name="connsiteX95" fmla="*/ 3587052 w 4754420"/>
              <a:gd name="connsiteY95" fmla="*/ 4726759 h 5670598"/>
              <a:gd name="connsiteX96" fmla="*/ 3459369 w 4754420"/>
              <a:gd name="connsiteY96" fmla="*/ 4675078 h 5670598"/>
              <a:gd name="connsiteX97" fmla="*/ 3454049 w 4754420"/>
              <a:gd name="connsiteY97" fmla="*/ 4681538 h 5670598"/>
              <a:gd name="connsiteX98" fmla="*/ 3453289 w 4754420"/>
              <a:gd name="connsiteY98" fmla="*/ 4690278 h 5670598"/>
              <a:gd name="connsiteX99" fmla="*/ 3447209 w 4754420"/>
              <a:gd name="connsiteY99" fmla="*/ 4710419 h 5670598"/>
              <a:gd name="connsiteX100" fmla="*/ 3432009 w 4754420"/>
              <a:gd name="connsiteY100" fmla="*/ 4723719 h 5670598"/>
              <a:gd name="connsiteX101" fmla="*/ 3427449 w 4754420"/>
              <a:gd name="connsiteY101" fmla="*/ 4744999 h 5670598"/>
              <a:gd name="connsiteX102" fmla="*/ 3422889 w 4754420"/>
              <a:gd name="connsiteY102" fmla="*/ 4766280 h 5670598"/>
              <a:gd name="connsiteX103" fmla="*/ 3446449 w 4754420"/>
              <a:gd name="connsiteY103" fmla="*/ 4732459 h 5670598"/>
              <a:gd name="connsiteX104" fmla="*/ 3465449 w 4754420"/>
              <a:gd name="connsiteY104" fmla="*/ 4696358 h 5670598"/>
              <a:gd name="connsiteX105" fmla="*/ 3463549 w 4754420"/>
              <a:gd name="connsiteY105" fmla="*/ 4684578 h 5670598"/>
              <a:gd name="connsiteX106" fmla="*/ 3459369 w 4754420"/>
              <a:gd name="connsiteY106" fmla="*/ 4675078 h 5670598"/>
              <a:gd name="connsiteX107" fmla="*/ 3267845 w 4754420"/>
              <a:gd name="connsiteY107" fmla="*/ 4647717 h 5670598"/>
              <a:gd name="connsiteX108" fmla="*/ 3255685 w 4754420"/>
              <a:gd name="connsiteY108" fmla="*/ 4684198 h 5670598"/>
              <a:gd name="connsiteX109" fmla="*/ 3249605 w 4754420"/>
              <a:gd name="connsiteY109" fmla="*/ 4684578 h 5670598"/>
              <a:gd name="connsiteX110" fmla="*/ 3243525 w 4754420"/>
              <a:gd name="connsiteY110" fmla="*/ 4687238 h 5670598"/>
              <a:gd name="connsiteX111" fmla="*/ 3253405 w 4754420"/>
              <a:gd name="connsiteY111" fmla="*/ 4697498 h 5670598"/>
              <a:gd name="connsiteX112" fmla="*/ 3267845 w 4754420"/>
              <a:gd name="connsiteY112" fmla="*/ 4705478 h 5670598"/>
              <a:gd name="connsiteX113" fmla="*/ 3289126 w 4754420"/>
              <a:gd name="connsiteY113" fmla="*/ 4675078 h 5670598"/>
              <a:gd name="connsiteX114" fmla="*/ 1725189 w 4754420"/>
              <a:gd name="connsiteY114" fmla="*/ 4629654 h 5670598"/>
              <a:gd name="connsiteX115" fmla="*/ 1723514 w 4754420"/>
              <a:gd name="connsiteY115" fmla="*/ 4629893 h 5670598"/>
              <a:gd name="connsiteX116" fmla="*/ 1720474 w 4754420"/>
              <a:gd name="connsiteY116" fmla="*/ 4629893 h 5670598"/>
              <a:gd name="connsiteX117" fmla="*/ 1721127 w 4754420"/>
              <a:gd name="connsiteY117" fmla="*/ 4636424 h 5670598"/>
              <a:gd name="connsiteX118" fmla="*/ 671959 w 4754420"/>
              <a:gd name="connsiteY118" fmla="*/ 4557431 h 5670598"/>
              <a:gd name="connsiteX119" fmla="*/ 653718 w 4754420"/>
              <a:gd name="connsiteY119" fmla="*/ 4582511 h 5670598"/>
              <a:gd name="connsiteX120" fmla="*/ 652966 w 4754420"/>
              <a:gd name="connsiteY120" fmla="*/ 4584953 h 5670598"/>
              <a:gd name="connsiteX121" fmla="*/ 655179 w 4754420"/>
              <a:gd name="connsiteY121" fmla="*/ 4585506 h 5670598"/>
              <a:gd name="connsiteX122" fmla="*/ 667811 w 4754420"/>
              <a:gd name="connsiteY122" fmla="*/ 4574022 h 5670598"/>
              <a:gd name="connsiteX123" fmla="*/ 3310406 w 4754420"/>
              <a:gd name="connsiteY123" fmla="*/ 4541315 h 5670598"/>
              <a:gd name="connsiteX124" fmla="*/ 3276966 w 4754420"/>
              <a:gd name="connsiteY124" fmla="*/ 4617316 h 5670598"/>
              <a:gd name="connsiteX125" fmla="*/ 3285706 w 4754420"/>
              <a:gd name="connsiteY125" fmla="*/ 4632517 h 5670598"/>
              <a:gd name="connsiteX126" fmla="*/ 3301286 w 4754420"/>
              <a:gd name="connsiteY126" fmla="*/ 4638597 h 5670598"/>
              <a:gd name="connsiteX127" fmla="*/ 3314206 w 4754420"/>
              <a:gd name="connsiteY127" fmla="*/ 4596796 h 5670598"/>
              <a:gd name="connsiteX128" fmla="*/ 3331687 w 4754420"/>
              <a:gd name="connsiteY128" fmla="*/ 4559555 h 5670598"/>
              <a:gd name="connsiteX129" fmla="*/ 3368167 w 4754420"/>
              <a:gd name="connsiteY129" fmla="*/ 4434913 h 5670598"/>
              <a:gd name="connsiteX130" fmla="*/ 3352967 w 4754420"/>
              <a:gd name="connsiteY130" fmla="*/ 4453153 h 5670598"/>
              <a:gd name="connsiteX131" fmla="*/ 3352967 w 4754420"/>
              <a:gd name="connsiteY131" fmla="*/ 4462273 h 5670598"/>
              <a:gd name="connsiteX132" fmla="*/ 3359047 w 4754420"/>
              <a:gd name="connsiteY132" fmla="*/ 4462273 h 5670598"/>
              <a:gd name="connsiteX133" fmla="*/ 3371208 w 4754420"/>
              <a:gd name="connsiteY133" fmla="*/ 4460753 h 5670598"/>
              <a:gd name="connsiteX134" fmla="*/ 3374248 w 4754420"/>
              <a:gd name="connsiteY134" fmla="*/ 4450113 h 5670598"/>
              <a:gd name="connsiteX135" fmla="*/ 3729935 w 4754420"/>
              <a:gd name="connsiteY135" fmla="*/ 4413632 h 5670598"/>
              <a:gd name="connsiteX136" fmla="*/ 3705614 w 4754420"/>
              <a:gd name="connsiteY136" fmla="*/ 4453153 h 5670598"/>
              <a:gd name="connsiteX137" fmla="*/ 3714735 w 4754420"/>
              <a:gd name="connsiteY137" fmla="*/ 4486594 h 5670598"/>
              <a:gd name="connsiteX138" fmla="*/ 3709034 w 4754420"/>
              <a:gd name="connsiteY138" fmla="*/ 4487354 h 5670598"/>
              <a:gd name="connsiteX139" fmla="*/ 3705614 w 4754420"/>
              <a:gd name="connsiteY139" fmla="*/ 4492674 h 5670598"/>
              <a:gd name="connsiteX140" fmla="*/ 3709034 w 4754420"/>
              <a:gd name="connsiteY140" fmla="*/ 4501794 h 5670598"/>
              <a:gd name="connsiteX141" fmla="*/ 3714735 w 4754420"/>
              <a:gd name="connsiteY141" fmla="*/ 4510915 h 5670598"/>
              <a:gd name="connsiteX142" fmla="*/ 3736015 w 4754420"/>
              <a:gd name="connsiteY142" fmla="*/ 4520035 h 5670598"/>
              <a:gd name="connsiteX143" fmla="*/ 3739055 w 4754420"/>
              <a:gd name="connsiteY143" fmla="*/ 4510915 h 5670598"/>
              <a:gd name="connsiteX144" fmla="*/ 3723855 w 4754420"/>
              <a:gd name="connsiteY144" fmla="*/ 4498754 h 5670598"/>
              <a:gd name="connsiteX145" fmla="*/ 3726515 w 4754420"/>
              <a:gd name="connsiteY145" fmla="*/ 4485834 h 5670598"/>
              <a:gd name="connsiteX146" fmla="*/ 3736015 w 4754420"/>
              <a:gd name="connsiteY146" fmla="*/ 4477474 h 5670598"/>
              <a:gd name="connsiteX147" fmla="*/ 3736395 w 4754420"/>
              <a:gd name="connsiteY147" fmla="*/ 4445553 h 5670598"/>
              <a:gd name="connsiteX148" fmla="*/ 3729935 w 4754420"/>
              <a:gd name="connsiteY148" fmla="*/ 4413632 h 5670598"/>
              <a:gd name="connsiteX149" fmla="*/ 3401608 w 4754420"/>
              <a:gd name="connsiteY149" fmla="*/ 4386272 h 5670598"/>
              <a:gd name="connsiteX150" fmla="*/ 3395528 w 4754420"/>
              <a:gd name="connsiteY150" fmla="*/ 4398432 h 5670598"/>
              <a:gd name="connsiteX151" fmla="*/ 3401608 w 4754420"/>
              <a:gd name="connsiteY151" fmla="*/ 4389312 h 5670598"/>
              <a:gd name="connsiteX152" fmla="*/ 3793776 w 4754420"/>
              <a:gd name="connsiteY152" fmla="*/ 4307230 h 5670598"/>
              <a:gd name="connsiteX153" fmla="*/ 3796816 w 4754420"/>
              <a:gd name="connsiteY153" fmla="*/ 4316350 h 5670598"/>
              <a:gd name="connsiteX154" fmla="*/ 3796816 w 4754420"/>
              <a:gd name="connsiteY154" fmla="*/ 4307230 h 5670598"/>
              <a:gd name="connsiteX155" fmla="*/ 3830257 w 4754420"/>
              <a:gd name="connsiteY155" fmla="*/ 4273789 h 5670598"/>
              <a:gd name="connsiteX156" fmla="*/ 3818097 w 4754420"/>
              <a:gd name="connsiteY156" fmla="*/ 4282910 h 5670598"/>
              <a:gd name="connsiteX157" fmla="*/ 3827217 w 4754420"/>
              <a:gd name="connsiteY157" fmla="*/ 4282910 h 5670598"/>
              <a:gd name="connsiteX158" fmla="*/ 3828737 w 4754420"/>
              <a:gd name="connsiteY158" fmla="*/ 4278350 h 5670598"/>
              <a:gd name="connsiteX159" fmla="*/ 3830257 w 4754420"/>
              <a:gd name="connsiteY159" fmla="*/ 4273789 h 5670598"/>
              <a:gd name="connsiteX160" fmla="*/ 2688342 w 4754420"/>
              <a:gd name="connsiteY160" fmla="*/ 4273350 h 5670598"/>
              <a:gd name="connsiteX161" fmla="*/ 2674802 w 4754420"/>
              <a:gd name="connsiteY161" fmla="*/ 4297722 h 5670598"/>
              <a:gd name="connsiteX162" fmla="*/ 2689512 w 4754420"/>
              <a:gd name="connsiteY162" fmla="*/ 4309490 h 5670598"/>
              <a:gd name="connsiteX163" fmla="*/ 2690003 w 4754420"/>
              <a:gd name="connsiteY163" fmla="*/ 4308789 h 5670598"/>
              <a:gd name="connsiteX164" fmla="*/ 2690003 w 4754420"/>
              <a:gd name="connsiteY164" fmla="*/ 4288602 h 5670598"/>
              <a:gd name="connsiteX165" fmla="*/ 2698363 w 4754420"/>
              <a:gd name="connsiteY165" fmla="*/ 4286322 h 5670598"/>
              <a:gd name="connsiteX166" fmla="*/ 2698392 w 4754420"/>
              <a:gd name="connsiteY166" fmla="*/ 4286271 h 5670598"/>
              <a:gd name="connsiteX167" fmla="*/ 3848497 w 4754420"/>
              <a:gd name="connsiteY167" fmla="*/ 4228188 h 5670598"/>
              <a:gd name="connsiteX168" fmla="*/ 3848497 w 4754420"/>
              <a:gd name="connsiteY168" fmla="*/ 4243389 h 5670598"/>
              <a:gd name="connsiteX169" fmla="*/ 3827217 w 4754420"/>
              <a:gd name="connsiteY169" fmla="*/ 4243389 h 5670598"/>
              <a:gd name="connsiteX170" fmla="*/ 3827217 w 4754420"/>
              <a:gd name="connsiteY170" fmla="*/ 4255549 h 5670598"/>
              <a:gd name="connsiteX171" fmla="*/ 3833297 w 4754420"/>
              <a:gd name="connsiteY171" fmla="*/ 4264669 h 5670598"/>
              <a:gd name="connsiteX172" fmla="*/ 3857618 w 4754420"/>
              <a:gd name="connsiteY172" fmla="*/ 4243389 h 5670598"/>
              <a:gd name="connsiteX173" fmla="*/ 3857618 w 4754420"/>
              <a:gd name="connsiteY173" fmla="*/ 4231229 h 5670598"/>
              <a:gd name="connsiteX174" fmla="*/ 2705203 w 4754420"/>
              <a:gd name="connsiteY174" fmla="*/ 4224760 h 5670598"/>
              <a:gd name="connsiteX175" fmla="*/ 2702163 w 4754420"/>
              <a:gd name="connsiteY175" fmla="*/ 4230840 h 5670598"/>
              <a:gd name="connsiteX176" fmla="*/ 2704443 w 4754420"/>
              <a:gd name="connsiteY176" fmla="*/ 4236160 h 5670598"/>
              <a:gd name="connsiteX177" fmla="*/ 2711283 w 4754420"/>
              <a:gd name="connsiteY177" fmla="*/ 4236920 h 5670598"/>
              <a:gd name="connsiteX178" fmla="*/ 2714323 w 4754420"/>
              <a:gd name="connsiteY178" fmla="*/ 4236920 h 5670598"/>
              <a:gd name="connsiteX179" fmla="*/ 2711283 w 4754420"/>
              <a:gd name="connsiteY179" fmla="*/ 4224760 h 5670598"/>
              <a:gd name="connsiteX180" fmla="*/ 3869778 w 4754420"/>
              <a:gd name="connsiteY180" fmla="*/ 4197788 h 5670598"/>
              <a:gd name="connsiteX181" fmla="*/ 3860658 w 4754420"/>
              <a:gd name="connsiteY181" fmla="*/ 4200828 h 5670598"/>
              <a:gd name="connsiteX182" fmla="*/ 3860658 w 4754420"/>
              <a:gd name="connsiteY182" fmla="*/ 4225149 h 5670598"/>
              <a:gd name="connsiteX183" fmla="*/ 3868638 w 4754420"/>
              <a:gd name="connsiteY183" fmla="*/ 4212608 h 5670598"/>
              <a:gd name="connsiteX184" fmla="*/ 3869778 w 4754420"/>
              <a:gd name="connsiteY184" fmla="*/ 4197788 h 5670598"/>
              <a:gd name="connsiteX185" fmla="*/ 364792 w 4754420"/>
              <a:gd name="connsiteY185" fmla="*/ 4132117 h 5670598"/>
              <a:gd name="connsiteX186" fmla="*/ 346551 w 4754420"/>
              <a:gd name="connsiteY186" fmla="*/ 4150358 h 5670598"/>
              <a:gd name="connsiteX187" fmla="*/ 340471 w 4754420"/>
              <a:gd name="connsiteY187" fmla="*/ 4159478 h 5670598"/>
              <a:gd name="connsiteX188" fmla="*/ 343511 w 4754420"/>
              <a:gd name="connsiteY188" fmla="*/ 4168598 h 5670598"/>
              <a:gd name="connsiteX189" fmla="*/ 333251 w 4754420"/>
              <a:gd name="connsiteY189" fmla="*/ 4181138 h 5670598"/>
              <a:gd name="connsiteX190" fmla="*/ 325271 w 4754420"/>
              <a:gd name="connsiteY190" fmla="*/ 4195958 h 5670598"/>
              <a:gd name="connsiteX191" fmla="*/ 322447 w 4754420"/>
              <a:gd name="connsiteY191" fmla="*/ 4202311 h 5670598"/>
              <a:gd name="connsiteX192" fmla="*/ 347372 w 4754420"/>
              <a:gd name="connsiteY192" fmla="*/ 4169398 h 5670598"/>
              <a:gd name="connsiteX193" fmla="*/ 362106 w 4754420"/>
              <a:gd name="connsiteY193" fmla="*/ 4147743 h 5670598"/>
              <a:gd name="connsiteX194" fmla="*/ 362131 w 4754420"/>
              <a:gd name="connsiteY194" fmla="*/ 4147697 h 5670598"/>
              <a:gd name="connsiteX195" fmla="*/ 364792 w 4754420"/>
              <a:gd name="connsiteY195" fmla="*/ 4132117 h 5670598"/>
              <a:gd name="connsiteX196" fmla="*/ 3894098 w 4754420"/>
              <a:gd name="connsiteY196" fmla="*/ 4124826 h 5670598"/>
              <a:gd name="connsiteX197" fmla="*/ 3884218 w 4754420"/>
              <a:gd name="connsiteY197" fmla="*/ 4151427 h 5670598"/>
              <a:gd name="connsiteX198" fmla="*/ 3869778 w 4754420"/>
              <a:gd name="connsiteY198" fmla="*/ 4164347 h 5670598"/>
              <a:gd name="connsiteX199" fmla="*/ 3873198 w 4754420"/>
              <a:gd name="connsiteY199" fmla="*/ 4177648 h 5670598"/>
              <a:gd name="connsiteX200" fmla="*/ 3878898 w 4754420"/>
              <a:gd name="connsiteY200" fmla="*/ 4188668 h 5670598"/>
              <a:gd name="connsiteX201" fmla="*/ 3881558 w 4754420"/>
              <a:gd name="connsiteY201" fmla="*/ 4185248 h 5670598"/>
              <a:gd name="connsiteX202" fmla="*/ 3881938 w 4754420"/>
              <a:gd name="connsiteY202" fmla="*/ 4179548 h 5670598"/>
              <a:gd name="connsiteX203" fmla="*/ 3897518 w 4754420"/>
              <a:gd name="connsiteY203" fmla="*/ 4153327 h 5670598"/>
              <a:gd name="connsiteX204" fmla="*/ 3906258 w 4754420"/>
              <a:gd name="connsiteY204" fmla="*/ 4124826 h 5670598"/>
              <a:gd name="connsiteX205" fmla="*/ 2782856 w 4754420"/>
              <a:gd name="connsiteY205" fmla="*/ 4054950 h 5670598"/>
              <a:gd name="connsiteX206" fmla="*/ 2778165 w 4754420"/>
              <a:gd name="connsiteY206" fmla="*/ 4066677 h 5670598"/>
              <a:gd name="connsiteX207" fmla="*/ 2784866 w 4754420"/>
              <a:gd name="connsiteY207" fmla="*/ 4059976 h 5670598"/>
              <a:gd name="connsiteX208" fmla="*/ 3994420 w 4754420"/>
              <a:gd name="connsiteY208" fmla="*/ 4027544 h 5670598"/>
              <a:gd name="connsiteX209" fmla="*/ 3991760 w 4754420"/>
              <a:gd name="connsiteY209" fmla="*/ 4035145 h 5670598"/>
              <a:gd name="connsiteX210" fmla="*/ 3991380 w 4754420"/>
              <a:gd name="connsiteY210" fmla="*/ 4042745 h 5670598"/>
              <a:gd name="connsiteX211" fmla="*/ 3997460 w 4754420"/>
              <a:gd name="connsiteY211" fmla="*/ 4027544 h 5670598"/>
              <a:gd name="connsiteX212" fmla="*/ 2814755 w 4754420"/>
              <a:gd name="connsiteY212" fmla="*/ 4002455 h 5670598"/>
              <a:gd name="connsiteX213" fmla="*/ 2808675 w 4754420"/>
              <a:gd name="connsiteY213" fmla="*/ 4014615 h 5670598"/>
              <a:gd name="connsiteX214" fmla="*/ 2814755 w 4754420"/>
              <a:gd name="connsiteY214" fmla="*/ 4005495 h 5670598"/>
              <a:gd name="connsiteX215" fmla="*/ 3976180 w 4754420"/>
              <a:gd name="connsiteY215" fmla="*/ 3966743 h 5670598"/>
              <a:gd name="connsiteX216" fmla="*/ 3964020 w 4754420"/>
              <a:gd name="connsiteY216" fmla="*/ 3997144 h 5670598"/>
              <a:gd name="connsiteX217" fmla="*/ 3951860 w 4754420"/>
              <a:gd name="connsiteY217" fmla="*/ 4027544 h 5670598"/>
              <a:gd name="connsiteX218" fmla="*/ 3933619 w 4754420"/>
              <a:gd name="connsiteY218" fmla="*/ 4051865 h 5670598"/>
              <a:gd name="connsiteX219" fmla="*/ 3934379 w 4754420"/>
              <a:gd name="connsiteY219" fmla="*/ 4057565 h 5670598"/>
              <a:gd name="connsiteX220" fmla="*/ 3939699 w 4754420"/>
              <a:gd name="connsiteY220" fmla="*/ 4060985 h 5670598"/>
              <a:gd name="connsiteX221" fmla="*/ 3957940 w 4754420"/>
              <a:gd name="connsiteY221" fmla="*/ 4057945 h 5670598"/>
              <a:gd name="connsiteX222" fmla="*/ 3967820 w 4754420"/>
              <a:gd name="connsiteY222" fmla="*/ 4033245 h 5670598"/>
              <a:gd name="connsiteX223" fmla="*/ 3973140 w 4754420"/>
              <a:gd name="connsiteY223" fmla="*/ 4006264 h 5670598"/>
              <a:gd name="connsiteX224" fmla="*/ 3982640 w 4754420"/>
              <a:gd name="connsiteY224" fmla="*/ 3985363 h 5670598"/>
              <a:gd name="connsiteX225" fmla="*/ 3994420 w 4754420"/>
              <a:gd name="connsiteY225" fmla="*/ 3966743 h 5670598"/>
              <a:gd name="connsiteX226" fmla="*/ 4030901 w 4754420"/>
              <a:gd name="connsiteY226" fmla="*/ 3927222 h 5670598"/>
              <a:gd name="connsiteX227" fmla="*/ 4012661 w 4754420"/>
              <a:gd name="connsiteY227" fmla="*/ 3945463 h 5670598"/>
              <a:gd name="connsiteX228" fmla="*/ 4006200 w 4754420"/>
              <a:gd name="connsiteY228" fmla="*/ 3938623 h 5670598"/>
              <a:gd name="connsiteX229" fmla="*/ 3997460 w 4754420"/>
              <a:gd name="connsiteY229" fmla="*/ 3945463 h 5670598"/>
              <a:gd name="connsiteX230" fmla="*/ 4018741 w 4754420"/>
              <a:gd name="connsiteY230" fmla="*/ 3972823 h 5670598"/>
              <a:gd name="connsiteX231" fmla="*/ 4030901 w 4754420"/>
              <a:gd name="connsiteY231" fmla="*/ 3972823 h 5670598"/>
              <a:gd name="connsiteX232" fmla="*/ 4033941 w 4754420"/>
              <a:gd name="connsiteY232" fmla="*/ 3945463 h 5670598"/>
              <a:gd name="connsiteX233" fmla="*/ 4064342 w 4754420"/>
              <a:gd name="connsiteY233" fmla="*/ 3872501 h 5670598"/>
              <a:gd name="connsiteX234" fmla="*/ 4049142 w 4754420"/>
              <a:gd name="connsiteY234" fmla="*/ 3896822 h 5670598"/>
              <a:gd name="connsiteX235" fmla="*/ 4058262 w 4754420"/>
              <a:gd name="connsiteY235" fmla="*/ 3896822 h 5670598"/>
              <a:gd name="connsiteX236" fmla="*/ 4064342 w 4754420"/>
              <a:gd name="connsiteY236" fmla="*/ 3872501 h 5670598"/>
              <a:gd name="connsiteX237" fmla="*/ 4000500 w 4754420"/>
              <a:gd name="connsiteY237" fmla="*/ 3863381 h 5670598"/>
              <a:gd name="connsiteX238" fmla="*/ 3998980 w 4754420"/>
              <a:gd name="connsiteY238" fmla="*/ 3866421 h 5670598"/>
              <a:gd name="connsiteX239" fmla="*/ 3997460 w 4754420"/>
              <a:gd name="connsiteY239" fmla="*/ 3869461 h 5670598"/>
              <a:gd name="connsiteX240" fmla="*/ 3997460 w 4754420"/>
              <a:gd name="connsiteY240" fmla="*/ 3884661 h 5670598"/>
              <a:gd name="connsiteX241" fmla="*/ 3999740 w 4754420"/>
              <a:gd name="connsiteY241" fmla="*/ 3904042 h 5670598"/>
              <a:gd name="connsiteX242" fmla="*/ 4006581 w 4754420"/>
              <a:gd name="connsiteY242" fmla="*/ 3921142 h 5670598"/>
              <a:gd name="connsiteX243" fmla="*/ 4015701 w 4754420"/>
              <a:gd name="connsiteY243" fmla="*/ 3866421 h 5670598"/>
              <a:gd name="connsiteX244" fmla="*/ 407352 w 4754420"/>
              <a:gd name="connsiteY244" fmla="*/ 3825071 h 5670598"/>
              <a:gd name="connsiteX245" fmla="*/ 386072 w 4754420"/>
              <a:gd name="connsiteY245" fmla="*/ 3828111 h 5670598"/>
              <a:gd name="connsiteX246" fmla="*/ 383032 w 4754420"/>
              <a:gd name="connsiteY246" fmla="*/ 3828111 h 5670598"/>
              <a:gd name="connsiteX247" fmla="*/ 386072 w 4754420"/>
              <a:gd name="connsiteY247" fmla="*/ 3858512 h 5670598"/>
              <a:gd name="connsiteX248" fmla="*/ 358711 w 4754420"/>
              <a:gd name="connsiteY248" fmla="*/ 3879792 h 5670598"/>
              <a:gd name="connsiteX249" fmla="*/ 349591 w 4754420"/>
              <a:gd name="connsiteY249" fmla="*/ 3904113 h 5670598"/>
              <a:gd name="connsiteX250" fmla="*/ 361752 w 4754420"/>
              <a:gd name="connsiteY250" fmla="*/ 3907152 h 5670598"/>
              <a:gd name="connsiteX251" fmla="*/ 395192 w 4754420"/>
              <a:gd name="connsiteY251" fmla="*/ 3876752 h 5670598"/>
              <a:gd name="connsiteX252" fmla="*/ 405832 w 4754420"/>
              <a:gd name="connsiteY252" fmla="*/ 3846351 h 5670598"/>
              <a:gd name="connsiteX253" fmla="*/ 407352 w 4754420"/>
              <a:gd name="connsiteY253" fmla="*/ 3825071 h 5670598"/>
              <a:gd name="connsiteX254" fmla="*/ 4033941 w 4754420"/>
              <a:gd name="connsiteY254" fmla="*/ 3817780 h 5670598"/>
              <a:gd name="connsiteX255" fmla="*/ 4021781 w 4754420"/>
              <a:gd name="connsiteY255" fmla="*/ 3823860 h 5670598"/>
              <a:gd name="connsiteX256" fmla="*/ 4009621 w 4754420"/>
              <a:gd name="connsiteY256" fmla="*/ 3845141 h 5670598"/>
              <a:gd name="connsiteX257" fmla="*/ 4024821 w 4754420"/>
              <a:gd name="connsiteY257" fmla="*/ 3839060 h 5670598"/>
              <a:gd name="connsiteX258" fmla="*/ 4033941 w 4754420"/>
              <a:gd name="connsiteY258" fmla="*/ 3823860 h 5670598"/>
              <a:gd name="connsiteX259" fmla="*/ 4073462 w 4754420"/>
              <a:gd name="connsiteY259" fmla="*/ 3696178 h 5670598"/>
              <a:gd name="connsiteX260" fmla="*/ 4074222 w 4754420"/>
              <a:gd name="connsiteY260" fmla="*/ 3729618 h 5670598"/>
              <a:gd name="connsiteX261" fmla="*/ 4070422 w 4754420"/>
              <a:gd name="connsiteY261" fmla="*/ 3763059 h 5670598"/>
              <a:gd name="connsiteX262" fmla="*/ 4079542 w 4754420"/>
              <a:gd name="connsiteY262" fmla="*/ 3735699 h 5670598"/>
              <a:gd name="connsiteX263" fmla="*/ 4094742 w 4754420"/>
              <a:gd name="connsiteY263" fmla="*/ 3705298 h 5670598"/>
              <a:gd name="connsiteX264" fmla="*/ 4170744 w 4754420"/>
              <a:gd name="connsiteY264" fmla="*/ 3504654 h 5670598"/>
              <a:gd name="connsiteX265" fmla="*/ 4167704 w 4754420"/>
              <a:gd name="connsiteY265" fmla="*/ 3525934 h 5670598"/>
              <a:gd name="connsiteX266" fmla="*/ 4154404 w 4754420"/>
              <a:gd name="connsiteY266" fmla="*/ 3543035 h 5670598"/>
              <a:gd name="connsiteX267" fmla="*/ 4143383 w 4754420"/>
              <a:gd name="connsiteY267" fmla="*/ 3562415 h 5670598"/>
              <a:gd name="connsiteX268" fmla="*/ 4131223 w 4754420"/>
              <a:gd name="connsiteY268" fmla="*/ 3595856 h 5670598"/>
              <a:gd name="connsiteX269" fmla="*/ 4120583 w 4754420"/>
              <a:gd name="connsiteY269" fmla="*/ 3596996 h 5670598"/>
              <a:gd name="connsiteX270" fmla="*/ 4119063 w 4754420"/>
              <a:gd name="connsiteY270" fmla="*/ 3604976 h 5670598"/>
              <a:gd name="connsiteX271" fmla="*/ 4100822 w 4754420"/>
              <a:gd name="connsiteY271" fmla="*/ 3626256 h 5670598"/>
              <a:gd name="connsiteX272" fmla="*/ 4091702 w 4754420"/>
              <a:gd name="connsiteY272" fmla="*/ 3656657 h 5670598"/>
              <a:gd name="connsiteX273" fmla="*/ 4085622 w 4754420"/>
              <a:gd name="connsiteY273" fmla="*/ 3656657 h 5670598"/>
              <a:gd name="connsiteX274" fmla="*/ 4085622 w 4754420"/>
              <a:gd name="connsiteY274" fmla="*/ 3677937 h 5670598"/>
              <a:gd name="connsiteX275" fmla="*/ 4100822 w 4754420"/>
              <a:gd name="connsiteY275" fmla="*/ 3684018 h 5670598"/>
              <a:gd name="connsiteX276" fmla="*/ 4100062 w 4754420"/>
              <a:gd name="connsiteY276" fmla="*/ 3680217 h 5670598"/>
              <a:gd name="connsiteX277" fmla="*/ 4103863 w 4754420"/>
              <a:gd name="connsiteY277" fmla="*/ 3680977 h 5670598"/>
              <a:gd name="connsiteX278" fmla="*/ 4109943 w 4754420"/>
              <a:gd name="connsiteY278" fmla="*/ 3668817 h 5670598"/>
              <a:gd name="connsiteX279" fmla="*/ 4115643 w 4754420"/>
              <a:gd name="connsiteY279" fmla="*/ 3665397 h 5670598"/>
              <a:gd name="connsiteX280" fmla="*/ 4119063 w 4754420"/>
              <a:gd name="connsiteY280" fmla="*/ 3659697 h 5670598"/>
              <a:gd name="connsiteX281" fmla="*/ 4140343 w 4754420"/>
              <a:gd name="connsiteY281" fmla="*/ 3623216 h 5670598"/>
              <a:gd name="connsiteX282" fmla="*/ 4150604 w 4754420"/>
              <a:gd name="connsiteY282" fmla="*/ 3581416 h 5670598"/>
              <a:gd name="connsiteX283" fmla="*/ 4167704 w 4754420"/>
              <a:gd name="connsiteY283" fmla="*/ 3544175 h 5670598"/>
              <a:gd name="connsiteX284" fmla="*/ 4182904 w 4754420"/>
              <a:gd name="connsiteY284" fmla="*/ 3553295 h 5670598"/>
              <a:gd name="connsiteX285" fmla="*/ 4188224 w 4754420"/>
              <a:gd name="connsiteY285" fmla="*/ 3533914 h 5670598"/>
              <a:gd name="connsiteX286" fmla="*/ 4198104 w 4754420"/>
              <a:gd name="connsiteY286" fmla="*/ 3516814 h 5670598"/>
              <a:gd name="connsiteX287" fmla="*/ 4182904 w 4754420"/>
              <a:gd name="connsiteY287" fmla="*/ 3513774 h 5670598"/>
              <a:gd name="connsiteX288" fmla="*/ 4219385 w 4754420"/>
              <a:gd name="connsiteY288" fmla="*/ 3474253 h 5670598"/>
              <a:gd name="connsiteX289" fmla="*/ 4216345 w 4754420"/>
              <a:gd name="connsiteY289" fmla="*/ 3480333 h 5670598"/>
              <a:gd name="connsiteX290" fmla="*/ 4213305 w 4754420"/>
              <a:gd name="connsiteY290" fmla="*/ 3504654 h 5670598"/>
              <a:gd name="connsiteX291" fmla="*/ 4216345 w 4754420"/>
              <a:gd name="connsiteY291" fmla="*/ 3513774 h 5670598"/>
              <a:gd name="connsiteX292" fmla="*/ 4224705 w 4754420"/>
              <a:gd name="connsiteY292" fmla="*/ 3498574 h 5670598"/>
              <a:gd name="connsiteX293" fmla="*/ 4228505 w 4754420"/>
              <a:gd name="connsiteY293" fmla="*/ 3483373 h 5670598"/>
              <a:gd name="connsiteX294" fmla="*/ 4219385 w 4754420"/>
              <a:gd name="connsiteY294" fmla="*/ 3474253 h 5670598"/>
              <a:gd name="connsiteX295" fmla="*/ 4192024 w 4754420"/>
              <a:gd name="connsiteY295" fmla="*/ 3465133 h 5670598"/>
              <a:gd name="connsiteX296" fmla="*/ 4192024 w 4754420"/>
              <a:gd name="connsiteY296" fmla="*/ 3477293 h 5670598"/>
              <a:gd name="connsiteX297" fmla="*/ 4196204 w 4754420"/>
              <a:gd name="connsiteY297" fmla="*/ 3471213 h 5670598"/>
              <a:gd name="connsiteX298" fmla="*/ 4198104 w 4754420"/>
              <a:gd name="connsiteY298" fmla="*/ 3465133 h 5670598"/>
              <a:gd name="connsiteX299" fmla="*/ 4240665 w 4754420"/>
              <a:gd name="connsiteY299" fmla="*/ 3358731 h 5670598"/>
              <a:gd name="connsiteX300" fmla="*/ 4231925 w 4754420"/>
              <a:gd name="connsiteY300" fmla="*/ 3361011 h 5670598"/>
              <a:gd name="connsiteX301" fmla="*/ 4225465 w 4754420"/>
              <a:gd name="connsiteY301" fmla="*/ 3367851 h 5670598"/>
              <a:gd name="connsiteX302" fmla="*/ 4228885 w 4754420"/>
              <a:gd name="connsiteY302" fmla="*/ 3370511 h 5670598"/>
              <a:gd name="connsiteX303" fmla="*/ 4234585 w 4754420"/>
              <a:gd name="connsiteY303" fmla="*/ 3370891 h 5670598"/>
              <a:gd name="connsiteX304" fmla="*/ 179348 w 4754420"/>
              <a:gd name="connsiteY304" fmla="*/ 3356901 h 5670598"/>
              <a:gd name="connsiteX305" fmla="*/ 164147 w 4754420"/>
              <a:gd name="connsiteY305" fmla="*/ 3369061 h 5670598"/>
              <a:gd name="connsiteX306" fmla="*/ 164147 w 4754420"/>
              <a:gd name="connsiteY306" fmla="*/ 3378182 h 5670598"/>
              <a:gd name="connsiteX307" fmla="*/ 164527 w 4754420"/>
              <a:gd name="connsiteY307" fmla="*/ 3382742 h 5670598"/>
              <a:gd name="connsiteX308" fmla="*/ 167188 w 4754420"/>
              <a:gd name="connsiteY308" fmla="*/ 3387302 h 5670598"/>
              <a:gd name="connsiteX309" fmla="*/ 167188 w 4754420"/>
              <a:gd name="connsiteY309" fmla="*/ 3378182 h 5670598"/>
              <a:gd name="connsiteX310" fmla="*/ 179348 w 4754420"/>
              <a:gd name="connsiteY310" fmla="*/ 3362981 h 5670598"/>
              <a:gd name="connsiteX311" fmla="*/ 182388 w 4754420"/>
              <a:gd name="connsiteY311" fmla="*/ 3302180 h 5670598"/>
              <a:gd name="connsiteX312" fmla="*/ 179728 w 4754420"/>
              <a:gd name="connsiteY312" fmla="*/ 3305220 h 5670598"/>
              <a:gd name="connsiteX313" fmla="*/ 179348 w 4754420"/>
              <a:gd name="connsiteY313" fmla="*/ 3308260 h 5670598"/>
              <a:gd name="connsiteX314" fmla="*/ 164147 w 4754420"/>
              <a:gd name="connsiteY314" fmla="*/ 3335621 h 5670598"/>
              <a:gd name="connsiteX315" fmla="*/ 179348 w 4754420"/>
              <a:gd name="connsiteY315" fmla="*/ 3347781 h 5670598"/>
              <a:gd name="connsiteX316" fmla="*/ 179348 w 4754420"/>
              <a:gd name="connsiteY316" fmla="*/ 3326501 h 5670598"/>
              <a:gd name="connsiteX317" fmla="*/ 187708 w 4754420"/>
              <a:gd name="connsiteY317" fmla="*/ 3324221 h 5670598"/>
              <a:gd name="connsiteX318" fmla="*/ 191508 w 4754420"/>
              <a:gd name="connsiteY318" fmla="*/ 3317380 h 5670598"/>
              <a:gd name="connsiteX319" fmla="*/ 189228 w 4754420"/>
              <a:gd name="connsiteY319" fmla="*/ 3307500 h 5670598"/>
              <a:gd name="connsiteX320" fmla="*/ 182388 w 4754420"/>
              <a:gd name="connsiteY320" fmla="*/ 3302180 h 5670598"/>
              <a:gd name="connsiteX321" fmla="*/ 194548 w 4754420"/>
              <a:gd name="connsiteY321" fmla="*/ 3262659 h 5670598"/>
              <a:gd name="connsiteX322" fmla="*/ 191508 w 4754420"/>
              <a:gd name="connsiteY322" fmla="*/ 3268739 h 5670598"/>
              <a:gd name="connsiteX323" fmla="*/ 193788 w 4754420"/>
              <a:gd name="connsiteY323" fmla="*/ 3274059 h 5670598"/>
              <a:gd name="connsiteX324" fmla="*/ 200628 w 4754420"/>
              <a:gd name="connsiteY324" fmla="*/ 3274819 h 5670598"/>
              <a:gd name="connsiteX325" fmla="*/ 203668 w 4754420"/>
              <a:gd name="connsiteY325" fmla="*/ 3274819 h 5670598"/>
              <a:gd name="connsiteX326" fmla="*/ 200628 w 4754420"/>
              <a:gd name="connsiteY326" fmla="*/ 3262659 h 5670598"/>
              <a:gd name="connsiteX327" fmla="*/ 243189 w 4754420"/>
              <a:gd name="connsiteY327" fmla="*/ 3207938 h 5670598"/>
              <a:gd name="connsiteX328" fmla="*/ 232929 w 4754420"/>
              <a:gd name="connsiteY328" fmla="*/ 3226179 h 5670598"/>
              <a:gd name="connsiteX329" fmla="*/ 224949 w 4754420"/>
              <a:gd name="connsiteY329" fmla="*/ 3244419 h 5670598"/>
              <a:gd name="connsiteX330" fmla="*/ 237109 w 4754420"/>
              <a:gd name="connsiteY330" fmla="*/ 3238339 h 5670598"/>
              <a:gd name="connsiteX331" fmla="*/ 243189 w 4754420"/>
              <a:gd name="connsiteY331" fmla="*/ 3207938 h 5670598"/>
              <a:gd name="connsiteX332" fmla="*/ 268940 w 4754420"/>
              <a:gd name="connsiteY332" fmla="*/ 3141593 h 5670598"/>
              <a:gd name="connsiteX333" fmla="*/ 261429 w 4754420"/>
              <a:gd name="connsiteY333" fmla="*/ 3144097 h 5670598"/>
              <a:gd name="connsiteX334" fmla="*/ 267510 w 4754420"/>
              <a:gd name="connsiteY334" fmla="*/ 3144097 h 5670598"/>
              <a:gd name="connsiteX335" fmla="*/ 237109 w 4754420"/>
              <a:gd name="connsiteY335" fmla="*/ 3113696 h 5670598"/>
              <a:gd name="connsiteX336" fmla="*/ 227989 w 4754420"/>
              <a:gd name="connsiteY336" fmla="*/ 3144097 h 5670598"/>
              <a:gd name="connsiteX337" fmla="*/ 222289 w 4754420"/>
              <a:gd name="connsiteY337" fmla="*/ 3150177 h 5670598"/>
              <a:gd name="connsiteX338" fmla="*/ 218868 w 4754420"/>
              <a:gd name="connsiteY338" fmla="*/ 3156257 h 5670598"/>
              <a:gd name="connsiteX339" fmla="*/ 225709 w 4754420"/>
              <a:gd name="connsiteY339" fmla="*/ 3160057 h 5670598"/>
              <a:gd name="connsiteX340" fmla="*/ 237109 w 4754420"/>
              <a:gd name="connsiteY340" fmla="*/ 3159297 h 5670598"/>
              <a:gd name="connsiteX341" fmla="*/ 245089 w 4754420"/>
              <a:gd name="connsiteY341" fmla="*/ 3141057 h 5670598"/>
              <a:gd name="connsiteX342" fmla="*/ 255349 w 4754420"/>
              <a:gd name="connsiteY342" fmla="*/ 3122816 h 5670598"/>
              <a:gd name="connsiteX343" fmla="*/ 237109 w 4754420"/>
              <a:gd name="connsiteY343" fmla="*/ 3113696 h 5670598"/>
              <a:gd name="connsiteX344" fmla="*/ 4368348 w 4754420"/>
              <a:gd name="connsiteY344" fmla="*/ 3097285 h 5670598"/>
              <a:gd name="connsiteX345" fmla="*/ 4368348 w 4754420"/>
              <a:gd name="connsiteY345" fmla="*/ 3109446 h 5670598"/>
              <a:gd name="connsiteX346" fmla="*/ 4371388 w 4754420"/>
              <a:gd name="connsiteY346" fmla="*/ 3100326 h 5670598"/>
              <a:gd name="connsiteX347" fmla="*/ 4383548 w 4754420"/>
              <a:gd name="connsiteY347" fmla="*/ 3015204 h 5670598"/>
              <a:gd name="connsiteX348" fmla="*/ 4383548 w 4754420"/>
              <a:gd name="connsiteY348" fmla="*/ 3018244 h 5670598"/>
              <a:gd name="connsiteX349" fmla="*/ 4395709 w 4754420"/>
              <a:gd name="connsiteY349" fmla="*/ 3033444 h 5670598"/>
              <a:gd name="connsiteX350" fmla="*/ 358711 w 4754420"/>
              <a:gd name="connsiteY350" fmla="*/ 3001214 h 5670598"/>
              <a:gd name="connsiteX351" fmla="*/ 370872 w 4754420"/>
              <a:gd name="connsiteY351" fmla="*/ 3019454 h 5670598"/>
              <a:gd name="connsiteX352" fmla="*/ 370872 w 4754420"/>
              <a:gd name="connsiteY352" fmla="*/ 3016414 h 5670598"/>
              <a:gd name="connsiteX353" fmla="*/ 358711 w 4754420"/>
              <a:gd name="connsiteY353" fmla="*/ 3001214 h 5670598"/>
              <a:gd name="connsiteX354" fmla="*/ 4486910 w 4754420"/>
              <a:gd name="connsiteY354" fmla="*/ 2930082 h 5670598"/>
              <a:gd name="connsiteX355" fmla="*/ 4477790 w 4754420"/>
              <a:gd name="connsiteY355" fmla="*/ 2939202 h 5670598"/>
              <a:gd name="connsiteX356" fmla="*/ 4481590 w 4754420"/>
              <a:gd name="connsiteY356" fmla="*/ 2942242 h 5670598"/>
              <a:gd name="connsiteX357" fmla="*/ 4480830 w 4754420"/>
              <a:gd name="connsiteY357" fmla="*/ 2945282 h 5670598"/>
              <a:gd name="connsiteX358" fmla="*/ 4474750 w 4754420"/>
              <a:gd name="connsiteY358" fmla="*/ 2954403 h 5670598"/>
              <a:gd name="connsiteX359" fmla="*/ 4459550 w 4754420"/>
              <a:gd name="connsiteY359" fmla="*/ 2963523 h 5670598"/>
              <a:gd name="connsiteX360" fmla="*/ 4453470 w 4754420"/>
              <a:gd name="connsiteY360" fmla="*/ 2957443 h 5670598"/>
              <a:gd name="connsiteX361" fmla="*/ 4447390 w 4754420"/>
              <a:gd name="connsiteY361" fmla="*/ 2975683 h 5670598"/>
              <a:gd name="connsiteX362" fmla="*/ 4427629 w 4754420"/>
              <a:gd name="connsiteY362" fmla="*/ 3002283 h 5670598"/>
              <a:gd name="connsiteX363" fmla="*/ 4416989 w 4754420"/>
              <a:gd name="connsiteY363" fmla="*/ 3033444 h 5670598"/>
              <a:gd name="connsiteX364" fmla="*/ 4404829 w 4754420"/>
              <a:gd name="connsiteY364" fmla="*/ 3060805 h 5670598"/>
              <a:gd name="connsiteX365" fmla="*/ 4396849 w 4754420"/>
              <a:gd name="connsiteY365" fmla="*/ 3073345 h 5670598"/>
              <a:gd name="connsiteX366" fmla="*/ 4395709 w 4754420"/>
              <a:gd name="connsiteY366" fmla="*/ 3088165 h 5670598"/>
              <a:gd name="connsiteX367" fmla="*/ 4377468 w 4754420"/>
              <a:gd name="connsiteY367" fmla="*/ 3129206 h 5670598"/>
              <a:gd name="connsiteX368" fmla="*/ 4359228 w 4754420"/>
              <a:gd name="connsiteY368" fmla="*/ 3170247 h 5670598"/>
              <a:gd name="connsiteX369" fmla="*/ 4347068 w 4754420"/>
              <a:gd name="connsiteY369" fmla="*/ 3179367 h 5670598"/>
              <a:gd name="connsiteX370" fmla="*/ 4339088 w 4754420"/>
              <a:gd name="connsiteY370" fmla="*/ 3197608 h 5670598"/>
              <a:gd name="connsiteX371" fmla="*/ 4328827 w 4754420"/>
              <a:gd name="connsiteY371" fmla="*/ 3215848 h 5670598"/>
              <a:gd name="connsiteX372" fmla="*/ 4328827 w 4754420"/>
              <a:gd name="connsiteY372" fmla="*/ 3237128 h 5670598"/>
              <a:gd name="connsiteX373" fmla="*/ 4358088 w 4754420"/>
              <a:gd name="connsiteY373" fmla="*/ 3212808 h 5670598"/>
              <a:gd name="connsiteX374" fmla="*/ 4371388 w 4754420"/>
              <a:gd name="connsiteY374" fmla="*/ 3179367 h 5670598"/>
              <a:gd name="connsiteX375" fmla="*/ 4379748 w 4754420"/>
              <a:gd name="connsiteY375" fmla="*/ 3178607 h 5670598"/>
              <a:gd name="connsiteX376" fmla="*/ 4383548 w 4754420"/>
              <a:gd name="connsiteY376" fmla="*/ 3173287 h 5670598"/>
              <a:gd name="connsiteX377" fmla="*/ 4383548 w 4754420"/>
              <a:gd name="connsiteY377" fmla="*/ 3160747 h 5670598"/>
              <a:gd name="connsiteX378" fmla="*/ 4392668 w 4754420"/>
              <a:gd name="connsiteY378" fmla="*/ 3155047 h 5670598"/>
              <a:gd name="connsiteX379" fmla="*/ 4429149 w 4754420"/>
              <a:gd name="connsiteY379" fmla="*/ 3057765 h 5670598"/>
              <a:gd name="connsiteX380" fmla="*/ 4444350 w 4754420"/>
              <a:gd name="connsiteY380" fmla="*/ 3048645 h 5670598"/>
              <a:gd name="connsiteX381" fmla="*/ 4445870 w 4754420"/>
              <a:gd name="connsiteY381" fmla="*/ 3036484 h 5670598"/>
              <a:gd name="connsiteX382" fmla="*/ 4456510 w 4754420"/>
              <a:gd name="connsiteY382" fmla="*/ 3033444 h 5670598"/>
              <a:gd name="connsiteX383" fmla="*/ 4471710 w 4754420"/>
              <a:gd name="connsiteY383" fmla="*/ 3003044 h 5670598"/>
              <a:gd name="connsiteX384" fmla="*/ 4473990 w 4754420"/>
              <a:gd name="connsiteY384" fmla="*/ 2979863 h 5670598"/>
              <a:gd name="connsiteX385" fmla="*/ 4480830 w 4754420"/>
              <a:gd name="connsiteY385" fmla="*/ 2945282 h 5670598"/>
              <a:gd name="connsiteX386" fmla="*/ 4486910 w 4754420"/>
              <a:gd name="connsiteY386" fmla="*/ 2930082 h 5670598"/>
              <a:gd name="connsiteX387" fmla="*/ 386072 w 4754420"/>
              <a:gd name="connsiteY387" fmla="*/ 2925212 h 5670598"/>
              <a:gd name="connsiteX388" fmla="*/ 383032 w 4754420"/>
              <a:gd name="connsiteY388" fmla="*/ 2934332 h 5670598"/>
              <a:gd name="connsiteX389" fmla="*/ 386072 w 4754420"/>
              <a:gd name="connsiteY389" fmla="*/ 2937373 h 5670598"/>
              <a:gd name="connsiteX390" fmla="*/ 4486910 w 4754420"/>
              <a:gd name="connsiteY390" fmla="*/ 2890561 h 5670598"/>
              <a:gd name="connsiteX391" fmla="*/ 4485480 w 4754420"/>
              <a:gd name="connsiteY391" fmla="*/ 2893065 h 5670598"/>
              <a:gd name="connsiteX392" fmla="*/ 4492991 w 4754420"/>
              <a:gd name="connsiteY392" fmla="*/ 2890561 h 5670598"/>
              <a:gd name="connsiteX393" fmla="*/ 4528711 w 4754420"/>
              <a:gd name="connsiteY393" fmla="*/ 2874601 h 5670598"/>
              <a:gd name="connsiteX394" fmla="*/ 4517311 w 4754420"/>
              <a:gd name="connsiteY394" fmla="*/ 2875361 h 5670598"/>
              <a:gd name="connsiteX395" fmla="*/ 4509331 w 4754420"/>
              <a:gd name="connsiteY395" fmla="*/ 2893601 h 5670598"/>
              <a:gd name="connsiteX396" fmla="*/ 4499071 w 4754420"/>
              <a:gd name="connsiteY396" fmla="*/ 2911842 h 5670598"/>
              <a:gd name="connsiteX397" fmla="*/ 4517311 w 4754420"/>
              <a:gd name="connsiteY397" fmla="*/ 2920962 h 5670598"/>
              <a:gd name="connsiteX398" fmla="*/ 4526431 w 4754420"/>
              <a:gd name="connsiteY398" fmla="*/ 2890561 h 5670598"/>
              <a:gd name="connsiteX399" fmla="*/ 4532131 w 4754420"/>
              <a:gd name="connsiteY399" fmla="*/ 2884481 h 5670598"/>
              <a:gd name="connsiteX400" fmla="*/ 4535552 w 4754420"/>
              <a:gd name="connsiteY400" fmla="*/ 2878401 h 5670598"/>
              <a:gd name="connsiteX401" fmla="*/ 4528711 w 4754420"/>
              <a:gd name="connsiteY401" fmla="*/ 2874601 h 5670598"/>
              <a:gd name="connsiteX402" fmla="*/ 425593 w 4754420"/>
              <a:gd name="connsiteY402" fmla="*/ 2797530 h 5670598"/>
              <a:gd name="connsiteX403" fmla="*/ 396332 w 4754420"/>
              <a:gd name="connsiteY403" fmla="*/ 2821850 h 5670598"/>
              <a:gd name="connsiteX404" fmla="*/ 383032 w 4754420"/>
              <a:gd name="connsiteY404" fmla="*/ 2855291 h 5670598"/>
              <a:gd name="connsiteX405" fmla="*/ 374672 w 4754420"/>
              <a:gd name="connsiteY405" fmla="*/ 2856051 h 5670598"/>
              <a:gd name="connsiteX406" fmla="*/ 370872 w 4754420"/>
              <a:gd name="connsiteY406" fmla="*/ 2861371 h 5670598"/>
              <a:gd name="connsiteX407" fmla="*/ 370872 w 4754420"/>
              <a:gd name="connsiteY407" fmla="*/ 2873911 h 5670598"/>
              <a:gd name="connsiteX408" fmla="*/ 361752 w 4754420"/>
              <a:gd name="connsiteY408" fmla="*/ 2879611 h 5670598"/>
              <a:gd name="connsiteX409" fmla="*/ 325271 w 4754420"/>
              <a:gd name="connsiteY409" fmla="*/ 2976893 h 5670598"/>
              <a:gd name="connsiteX410" fmla="*/ 310070 w 4754420"/>
              <a:gd name="connsiteY410" fmla="*/ 2986013 h 5670598"/>
              <a:gd name="connsiteX411" fmla="*/ 308550 w 4754420"/>
              <a:gd name="connsiteY411" fmla="*/ 2998174 h 5670598"/>
              <a:gd name="connsiteX412" fmla="*/ 297910 w 4754420"/>
              <a:gd name="connsiteY412" fmla="*/ 3001214 h 5670598"/>
              <a:gd name="connsiteX413" fmla="*/ 282710 w 4754420"/>
              <a:gd name="connsiteY413" fmla="*/ 3031614 h 5670598"/>
              <a:gd name="connsiteX414" fmla="*/ 280430 w 4754420"/>
              <a:gd name="connsiteY414" fmla="*/ 3054795 h 5670598"/>
              <a:gd name="connsiteX415" fmla="*/ 273590 w 4754420"/>
              <a:gd name="connsiteY415" fmla="*/ 3089376 h 5670598"/>
              <a:gd name="connsiteX416" fmla="*/ 267510 w 4754420"/>
              <a:gd name="connsiteY416" fmla="*/ 3104576 h 5670598"/>
              <a:gd name="connsiteX417" fmla="*/ 276630 w 4754420"/>
              <a:gd name="connsiteY417" fmla="*/ 3095456 h 5670598"/>
              <a:gd name="connsiteX418" fmla="*/ 272830 w 4754420"/>
              <a:gd name="connsiteY418" fmla="*/ 3092416 h 5670598"/>
              <a:gd name="connsiteX419" fmla="*/ 273590 w 4754420"/>
              <a:gd name="connsiteY419" fmla="*/ 3089376 h 5670598"/>
              <a:gd name="connsiteX420" fmla="*/ 279670 w 4754420"/>
              <a:gd name="connsiteY420" fmla="*/ 3080255 h 5670598"/>
              <a:gd name="connsiteX421" fmla="*/ 294870 w 4754420"/>
              <a:gd name="connsiteY421" fmla="*/ 3071135 h 5670598"/>
              <a:gd name="connsiteX422" fmla="*/ 300950 w 4754420"/>
              <a:gd name="connsiteY422" fmla="*/ 3077215 h 5670598"/>
              <a:gd name="connsiteX423" fmla="*/ 307030 w 4754420"/>
              <a:gd name="connsiteY423" fmla="*/ 3058975 h 5670598"/>
              <a:gd name="connsiteX424" fmla="*/ 326791 w 4754420"/>
              <a:gd name="connsiteY424" fmla="*/ 3032375 h 5670598"/>
              <a:gd name="connsiteX425" fmla="*/ 337431 w 4754420"/>
              <a:gd name="connsiteY425" fmla="*/ 3001214 h 5670598"/>
              <a:gd name="connsiteX426" fmla="*/ 349591 w 4754420"/>
              <a:gd name="connsiteY426" fmla="*/ 2973853 h 5670598"/>
              <a:gd name="connsiteX427" fmla="*/ 357571 w 4754420"/>
              <a:gd name="connsiteY427" fmla="*/ 2961313 h 5670598"/>
              <a:gd name="connsiteX428" fmla="*/ 358711 w 4754420"/>
              <a:gd name="connsiteY428" fmla="*/ 2946493 h 5670598"/>
              <a:gd name="connsiteX429" fmla="*/ 376952 w 4754420"/>
              <a:gd name="connsiteY429" fmla="*/ 2905452 h 5670598"/>
              <a:gd name="connsiteX430" fmla="*/ 395192 w 4754420"/>
              <a:gd name="connsiteY430" fmla="*/ 2864411 h 5670598"/>
              <a:gd name="connsiteX431" fmla="*/ 407352 w 4754420"/>
              <a:gd name="connsiteY431" fmla="*/ 2855291 h 5670598"/>
              <a:gd name="connsiteX432" fmla="*/ 415332 w 4754420"/>
              <a:gd name="connsiteY432" fmla="*/ 2837050 h 5670598"/>
              <a:gd name="connsiteX433" fmla="*/ 425593 w 4754420"/>
              <a:gd name="connsiteY433" fmla="*/ 2818810 h 5670598"/>
              <a:gd name="connsiteX434" fmla="*/ 4529471 w 4754420"/>
              <a:gd name="connsiteY434" fmla="*/ 2790239 h 5670598"/>
              <a:gd name="connsiteX435" fmla="*/ 4517311 w 4754420"/>
              <a:gd name="connsiteY435" fmla="*/ 2796319 h 5670598"/>
              <a:gd name="connsiteX436" fmla="*/ 4511231 w 4754420"/>
              <a:gd name="connsiteY436" fmla="*/ 2826720 h 5670598"/>
              <a:gd name="connsiteX437" fmla="*/ 4521491 w 4754420"/>
              <a:gd name="connsiteY437" fmla="*/ 2808479 h 5670598"/>
              <a:gd name="connsiteX438" fmla="*/ 4529471 w 4754420"/>
              <a:gd name="connsiteY438" fmla="*/ 2790239 h 5670598"/>
              <a:gd name="connsiteX439" fmla="*/ 4550752 w 4754420"/>
              <a:gd name="connsiteY439" fmla="*/ 2759839 h 5670598"/>
              <a:gd name="connsiteX440" fmla="*/ 4553792 w 4754420"/>
              <a:gd name="connsiteY440" fmla="*/ 2771999 h 5670598"/>
              <a:gd name="connsiteX441" fmla="*/ 4559872 w 4754420"/>
              <a:gd name="connsiteY441" fmla="*/ 2771999 h 5670598"/>
              <a:gd name="connsiteX442" fmla="*/ 4562912 w 4754420"/>
              <a:gd name="connsiteY442" fmla="*/ 2765919 h 5670598"/>
              <a:gd name="connsiteX443" fmla="*/ 4560632 w 4754420"/>
              <a:gd name="connsiteY443" fmla="*/ 2760599 h 5670598"/>
              <a:gd name="connsiteX444" fmla="*/ 4553792 w 4754420"/>
              <a:gd name="connsiteY444" fmla="*/ 2759839 h 5670598"/>
              <a:gd name="connsiteX445" fmla="*/ 4575072 w 4754420"/>
              <a:gd name="connsiteY445" fmla="*/ 2686877 h 5670598"/>
              <a:gd name="connsiteX446" fmla="*/ 4575072 w 4754420"/>
              <a:gd name="connsiteY446" fmla="*/ 2708157 h 5670598"/>
              <a:gd name="connsiteX447" fmla="*/ 4566712 w 4754420"/>
              <a:gd name="connsiteY447" fmla="*/ 2710437 h 5670598"/>
              <a:gd name="connsiteX448" fmla="*/ 4562912 w 4754420"/>
              <a:gd name="connsiteY448" fmla="*/ 2717278 h 5670598"/>
              <a:gd name="connsiteX449" fmla="*/ 4565192 w 4754420"/>
              <a:gd name="connsiteY449" fmla="*/ 2727158 h 5670598"/>
              <a:gd name="connsiteX450" fmla="*/ 4572032 w 4754420"/>
              <a:gd name="connsiteY450" fmla="*/ 2732478 h 5670598"/>
              <a:gd name="connsiteX451" fmla="*/ 4574692 w 4754420"/>
              <a:gd name="connsiteY451" fmla="*/ 2729438 h 5670598"/>
              <a:gd name="connsiteX452" fmla="*/ 4575072 w 4754420"/>
              <a:gd name="connsiteY452" fmla="*/ 2726398 h 5670598"/>
              <a:gd name="connsiteX453" fmla="*/ 4590273 w 4754420"/>
              <a:gd name="connsiteY453" fmla="*/ 2699037 h 5670598"/>
              <a:gd name="connsiteX454" fmla="*/ 519835 w 4754420"/>
              <a:gd name="connsiteY454" fmla="*/ 2663767 h 5670598"/>
              <a:gd name="connsiteX455" fmla="*/ 513755 w 4754420"/>
              <a:gd name="connsiteY455" fmla="*/ 2675927 h 5670598"/>
              <a:gd name="connsiteX456" fmla="*/ 522495 w 4754420"/>
              <a:gd name="connsiteY456" fmla="*/ 2673647 h 5670598"/>
              <a:gd name="connsiteX457" fmla="*/ 528955 w 4754420"/>
              <a:gd name="connsiteY457" fmla="*/ 2666807 h 5670598"/>
              <a:gd name="connsiteX458" fmla="*/ 525535 w 4754420"/>
              <a:gd name="connsiteY458" fmla="*/ 2664147 h 5670598"/>
              <a:gd name="connsiteX459" fmla="*/ 519835 w 4754420"/>
              <a:gd name="connsiteY459" fmla="*/ 2663767 h 5670598"/>
              <a:gd name="connsiteX460" fmla="*/ 4587232 w 4754420"/>
              <a:gd name="connsiteY460" fmla="*/ 2647356 h 5670598"/>
              <a:gd name="connsiteX461" fmla="*/ 4587232 w 4754420"/>
              <a:gd name="connsiteY461" fmla="*/ 2656476 h 5670598"/>
              <a:gd name="connsiteX462" fmla="*/ 4575072 w 4754420"/>
              <a:gd name="connsiteY462" fmla="*/ 2671677 h 5670598"/>
              <a:gd name="connsiteX463" fmla="*/ 4575072 w 4754420"/>
              <a:gd name="connsiteY463" fmla="*/ 2677757 h 5670598"/>
              <a:gd name="connsiteX464" fmla="*/ 4590273 w 4754420"/>
              <a:gd name="connsiteY464" fmla="*/ 2665597 h 5670598"/>
              <a:gd name="connsiteX465" fmla="*/ 4590273 w 4754420"/>
              <a:gd name="connsiteY465" fmla="*/ 2656476 h 5670598"/>
              <a:gd name="connsiteX466" fmla="*/ 4589893 w 4754420"/>
              <a:gd name="connsiteY466" fmla="*/ 2651916 h 5670598"/>
              <a:gd name="connsiteX467" fmla="*/ 4587232 w 4754420"/>
              <a:gd name="connsiteY467" fmla="*/ 2647356 h 5670598"/>
              <a:gd name="connsiteX468" fmla="*/ 3869547 w 4754420"/>
              <a:gd name="connsiteY468" fmla="*/ 2598327 h 5670598"/>
              <a:gd name="connsiteX469" fmla="*/ 3863467 w 4754420"/>
              <a:gd name="connsiteY469" fmla="*/ 2607447 h 5670598"/>
              <a:gd name="connsiteX470" fmla="*/ 3863467 w 4754420"/>
              <a:gd name="connsiteY470" fmla="*/ 2610487 h 5670598"/>
              <a:gd name="connsiteX471" fmla="*/ 562396 w 4754420"/>
              <a:gd name="connsiteY471" fmla="*/ 2557365 h 5670598"/>
              <a:gd name="connsiteX472" fmla="*/ 558216 w 4754420"/>
              <a:gd name="connsiteY472" fmla="*/ 2563445 h 5670598"/>
              <a:gd name="connsiteX473" fmla="*/ 556316 w 4754420"/>
              <a:gd name="connsiteY473" fmla="*/ 2569525 h 5670598"/>
              <a:gd name="connsiteX474" fmla="*/ 562396 w 4754420"/>
              <a:gd name="connsiteY474" fmla="*/ 2569525 h 5670598"/>
              <a:gd name="connsiteX475" fmla="*/ 3900057 w 4754420"/>
              <a:gd name="connsiteY475" fmla="*/ 2546265 h 5670598"/>
              <a:gd name="connsiteX476" fmla="*/ 3893356 w 4754420"/>
              <a:gd name="connsiteY476" fmla="*/ 2552967 h 5670598"/>
              <a:gd name="connsiteX477" fmla="*/ 3895366 w 4754420"/>
              <a:gd name="connsiteY477" fmla="*/ 2557992 h 5670598"/>
              <a:gd name="connsiteX478" fmla="*/ 538075 w 4754420"/>
              <a:gd name="connsiteY478" fmla="*/ 2520886 h 5670598"/>
              <a:gd name="connsiteX479" fmla="*/ 529715 w 4754420"/>
              <a:gd name="connsiteY479" fmla="*/ 2536084 h 5670598"/>
              <a:gd name="connsiteX480" fmla="*/ 525915 w 4754420"/>
              <a:gd name="connsiteY480" fmla="*/ 2551285 h 5670598"/>
              <a:gd name="connsiteX481" fmla="*/ 535035 w 4754420"/>
              <a:gd name="connsiteY481" fmla="*/ 2560405 h 5670598"/>
              <a:gd name="connsiteX482" fmla="*/ 538075 w 4754420"/>
              <a:gd name="connsiteY482" fmla="*/ 2554325 h 5670598"/>
              <a:gd name="connsiteX483" fmla="*/ 541115 w 4754420"/>
              <a:gd name="connsiteY483" fmla="*/ 2530004 h 5670598"/>
              <a:gd name="connsiteX484" fmla="*/ 3963899 w 4754420"/>
              <a:gd name="connsiteY484" fmla="*/ 2376023 h 5670598"/>
              <a:gd name="connsiteX485" fmla="*/ 3966939 w 4754420"/>
              <a:gd name="connsiteY485" fmla="*/ 2388183 h 5670598"/>
              <a:gd name="connsiteX486" fmla="*/ 3973019 w 4754420"/>
              <a:gd name="connsiteY486" fmla="*/ 2388183 h 5670598"/>
              <a:gd name="connsiteX487" fmla="*/ 3976059 w 4754420"/>
              <a:gd name="connsiteY487" fmla="*/ 2382104 h 5670598"/>
              <a:gd name="connsiteX488" fmla="*/ 3973779 w 4754420"/>
              <a:gd name="connsiteY488" fmla="*/ 2376783 h 5670598"/>
              <a:gd name="connsiteX489" fmla="*/ 3966939 w 4754420"/>
              <a:gd name="connsiteY489" fmla="*/ 2376023 h 5670598"/>
              <a:gd name="connsiteX490" fmla="*/ 653598 w 4754420"/>
              <a:gd name="connsiteY490" fmla="*/ 2350641 h 5670598"/>
              <a:gd name="connsiteX491" fmla="*/ 654358 w 4754420"/>
              <a:gd name="connsiteY491" fmla="*/ 2354442 h 5670598"/>
              <a:gd name="connsiteX492" fmla="*/ 650557 w 4754420"/>
              <a:gd name="connsiteY492" fmla="*/ 2353682 h 5670598"/>
              <a:gd name="connsiteX493" fmla="*/ 644477 w 4754420"/>
              <a:gd name="connsiteY493" fmla="*/ 2365842 h 5670598"/>
              <a:gd name="connsiteX494" fmla="*/ 638777 w 4754420"/>
              <a:gd name="connsiteY494" fmla="*/ 2369262 h 5670598"/>
              <a:gd name="connsiteX495" fmla="*/ 635357 w 4754420"/>
              <a:gd name="connsiteY495" fmla="*/ 2374962 h 5670598"/>
              <a:gd name="connsiteX496" fmla="*/ 614077 w 4754420"/>
              <a:gd name="connsiteY496" fmla="*/ 2411443 h 5670598"/>
              <a:gd name="connsiteX497" fmla="*/ 603816 w 4754420"/>
              <a:gd name="connsiteY497" fmla="*/ 2453243 h 5670598"/>
              <a:gd name="connsiteX498" fmla="*/ 586716 w 4754420"/>
              <a:gd name="connsiteY498" fmla="*/ 2490484 h 5670598"/>
              <a:gd name="connsiteX499" fmla="*/ 571516 w 4754420"/>
              <a:gd name="connsiteY499" fmla="*/ 2481364 h 5670598"/>
              <a:gd name="connsiteX500" fmla="*/ 566196 w 4754420"/>
              <a:gd name="connsiteY500" fmla="*/ 2500745 h 5670598"/>
              <a:gd name="connsiteX501" fmla="*/ 556316 w 4754420"/>
              <a:gd name="connsiteY501" fmla="*/ 2517846 h 5670598"/>
              <a:gd name="connsiteX502" fmla="*/ 571516 w 4754420"/>
              <a:gd name="connsiteY502" fmla="*/ 2520886 h 5670598"/>
              <a:gd name="connsiteX503" fmla="*/ 583676 w 4754420"/>
              <a:gd name="connsiteY503" fmla="*/ 2530004 h 5670598"/>
              <a:gd name="connsiteX504" fmla="*/ 586716 w 4754420"/>
              <a:gd name="connsiteY504" fmla="*/ 2508725 h 5670598"/>
              <a:gd name="connsiteX505" fmla="*/ 600016 w 4754420"/>
              <a:gd name="connsiteY505" fmla="*/ 2491624 h 5670598"/>
              <a:gd name="connsiteX506" fmla="*/ 611037 w 4754420"/>
              <a:gd name="connsiteY506" fmla="*/ 2472244 h 5670598"/>
              <a:gd name="connsiteX507" fmla="*/ 623197 w 4754420"/>
              <a:gd name="connsiteY507" fmla="*/ 2438804 h 5670598"/>
              <a:gd name="connsiteX508" fmla="*/ 633837 w 4754420"/>
              <a:gd name="connsiteY508" fmla="*/ 2437663 h 5670598"/>
              <a:gd name="connsiteX509" fmla="*/ 635357 w 4754420"/>
              <a:gd name="connsiteY509" fmla="*/ 2429683 h 5670598"/>
              <a:gd name="connsiteX510" fmla="*/ 653598 w 4754420"/>
              <a:gd name="connsiteY510" fmla="*/ 2408403 h 5670598"/>
              <a:gd name="connsiteX511" fmla="*/ 662718 w 4754420"/>
              <a:gd name="connsiteY511" fmla="*/ 2378003 h 5670598"/>
              <a:gd name="connsiteX512" fmla="*/ 668798 w 4754420"/>
              <a:gd name="connsiteY512" fmla="*/ 2378003 h 5670598"/>
              <a:gd name="connsiteX513" fmla="*/ 668798 w 4754420"/>
              <a:gd name="connsiteY513" fmla="*/ 2356722 h 5670598"/>
              <a:gd name="connsiteX514" fmla="*/ 3988709 w 4754420"/>
              <a:gd name="connsiteY514" fmla="*/ 2303453 h 5670598"/>
              <a:gd name="connsiteX515" fmla="*/ 3988219 w 4754420"/>
              <a:gd name="connsiteY515" fmla="*/ 2304154 h 5670598"/>
              <a:gd name="connsiteX516" fmla="*/ 3988219 w 4754420"/>
              <a:gd name="connsiteY516" fmla="*/ 2324341 h 5670598"/>
              <a:gd name="connsiteX517" fmla="*/ 3979859 w 4754420"/>
              <a:gd name="connsiteY517" fmla="*/ 2326622 h 5670598"/>
              <a:gd name="connsiteX518" fmla="*/ 3979831 w 4754420"/>
              <a:gd name="connsiteY518" fmla="*/ 2326672 h 5670598"/>
              <a:gd name="connsiteX519" fmla="*/ 3989880 w 4754420"/>
              <a:gd name="connsiteY519" fmla="*/ 2339593 h 5670598"/>
              <a:gd name="connsiteX520" fmla="*/ 4003420 w 4754420"/>
              <a:gd name="connsiteY520" fmla="*/ 2315221 h 5670598"/>
              <a:gd name="connsiteX521" fmla="*/ 683998 w 4754420"/>
              <a:gd name="connsiteY521" fmla="*/ 2271600 h 5670598"/>
              <a:gd name="connsiteX522" fmla="*/ 674878 w 4754420"/>
              <a:gd name="connsiteY522" fmla="*/ 2298960 h 5670598"/>
              <a:gd name="connsiteX523" fmla="*/ 659678 w 4754420"/>
              <a:gd name="connsiteY523" fmla="*/ 2329361 h 5670598"/>
              <a:gd name="connsiteX524" fmla="*/ 680958 w 4754420"/>
              <a:gd name="connsiteY524" fmla="*/ 2338481 h 5670598"/>
              <a:gd name="connsiteX525" fmla="*/ 680198 w 4754420"/>
              <a:gd name="connsiteY525" fmla="*/ 2305041 h 5670598"/>
              <a:gd name="connsiteX526" fmla="*/ 683998 w 4754420"/>
              <a:gd name="connsiteY526" fmla="*/ 2271600 h 5670598"/>
              <a:gd name="connsiteX527" fmla="*/ 744799 w 4754420"/>
              <a:gd name="connsiteY527" fmla="*/ 2189518 h 5670598"/>
              <a:gd name="connsiteX528" fmla="*/ 729599 w 4754420"/>
              <a:gd name="connsiteY528" fmla="*/ 2195599 h 5670598"/>
              <a:gd name="connsiteX529" fmla="*/ 720479 w 4754420"/>
              <a:gd name="connsiteY529" fmla="*/ 2210799 h 5670598"/>
              <a:gd name="connsiteX530" fmla="*/ 720479 w 4754420"/>
              <a:gd name="connsiteY530" fmla="*/ 2216879 h 5670598"/>
              <a:gd name="connsiteX531" fmla="*/ 732639 w 4754420"/>
              <a:gd name="connsiteY531" fmla="*/ 2210799 h 5670598"/>
              <a:gd name="connsiteX532" fmla="*/ 696158 w 4754420"/>
              <a:gd name="connsiteY532" fmla="*/ 2137837 h 5670598"/>
              <a:gd name="connsiteX533" fmla="*/ 690078 w 4754420"/>
              <a:gd name="connsiteY533" fmla="*/ 2162158 h 5670598"/>
              <a:gd name="connsiteX534" fmla="*/ 705278 w 4754420"/>
              <a:gd name="connsiteY534" fmla="*/ 2137837 h 5670598"/>
              <a:gd name="connsiteX535" fmla="*/ 4392668 w 4754420"/>
              <a:gd name="connsiteY535" fmla="*/ 2127507 h 5670598"/>
              <a:gd name="connsiteX536" fmla="*/ 4359228 w 4754420"/>
              <a:gd name="connsiteY536" fmla="*/ 2157907 h 5670598"/>
              <a:gd name="connsiteX537" fmla="*/ 4348588 w 4754420"/>
              <a:gd name="connsiteY537" fmla="*/ 2188309 h 5670598"/>
              <a:gd name="connsiteX538" fmla="*/ 4347068 w 4754420"/>
              <a:gd name="connsiteY538" fmla="*/ 2209588 h 5670598"/>
              <a:gd name="connsiteX539" fmla="*/ 4368348 w 4754420"/>
              <a:gd name="connsiteY539" fmla="*/ 2206549 h 5670598"/>
              <a:gd name="connsiteX540" fmla="*/ 4371388 w 4754420"/>
              <a:gd name="connsiteY540" fmla="*/ 2206549 h 5670598"/>
              <a:gd name="connsiteX541" fmla="*/ 4368348 w 4754420"/>
              <a:gd name="connsiteY541" fmla="*/ 2176147 h 5670598"/>
              <a:gd name="connsiteX542" fmla="*/ 4395709 w 4754420"/>
              <a:gd name="connsiteY542" fmla="*/ 2154867 h 5670598"/>
              <a:gd name="connsiteX543" fmla="*/ 4404829 w 4754420"/>
              <a:gd name="connsiteY543" fmla="*/ 2130546 h 5670598"/>
              <a:gd name="connsiteX544" fmla="*/ 747839 w 4754420"/>
              <a:gd name="connsiteY544" fmla="*/ 2113517 h 5670598"/>
              <a:gd name="connsiteX545" fmla="*/ 738719 w 4754420"/>
              <a:gd name="connsiteY545" fmla="*/ 2168238 h 5670598"/>
              <a:gd name="connsiteX546" fmla="*/ 753920 w 4754420"/>
              <a:gd name="connsiteY546" fmla="*/ 2171278 h 5670598"/>
              <a:gd name="connsiteX547" fmla="*/ 755440 w 4754420"/>
              <a:gd name="connsiteY547" fmla="*/ 2168238 h 5670598"/>
              <a:gd name="connsiteX548" fmla="*/ 756960 w 4754420"/>
              <a:gd name="connsiteY548" fmla="*/ 2165198 h 5670598"/>
              <a:gd name="connsiteX549" fmla="*/ 756960 w 4754420"/>
              <a:gd name="connsiteY549" fmla="*/ 2149998 h 5670598"/>
              <a:gd name="connsiteX550" fmla="*/ 754680 w 4754420"/>
              <a:gd name="connsiteY550" fmla="*/ 2130617 h 5670598"/>
              <a:gd name="connsiteX551" fmla="*/ 747839 w 4754420"/>
              <a:gd name="connsiteY551" fmla="*/ 2113517 h 5670598"/>
              <a:gd name="connsiteX552" fmla="*/ 723519 w 4754420"/>
              <a:gd name="connsiteY552" fmla="*/ 2061836 h 5670598"/>
              <a:gd name="connsiteX553" fmla="*/ 720479 w 4754420"/>
              <a:gd name="connsiteY553" fmla="*/ 2089196 h 5670598"/>
              <a:gd name="connsiteX554" fmla="*/ 723519 w 4754420"/>
              <a:gd name="connsiteY554" fmla="*/ 2107437 h 5670598"/>
              <a:gd name="connsiteX555" fmla="*/ 741759 w 4754420"/>
              <a:gd name="connsiteY555" fmla="*/ 2089196 h 5670598"/>
              <a:gd name="connsiteX556" fmla="*/ 748220 w 4754420"/>
              <a:gd name="connsiteY556" fmla="*/ 2096036 h 5670598"/>
              <a:gd name="connsiteX557" fmla="*/ 756960 w 4754420"/>
              <a:gd name="connsiteY557" fmla="*/ 2089196 h 5670598"/>
              <a:gd name="connsiteX558" fmla="*/ 735679 w 4754420"/>
              <a:gd name="connsiteY558" fmla="*/ 2061836 h 5670598"/>
              <a:gd name="connsiteX559" fmla="*/ 763040 w 4754420"/>
              <a:gd name="connsiteY559" fmla="*/ 1991914 h 5670598"/>
              <a:gd name="connsiteX560" fmla="*/ 756960 w 4754420"/>
              <a:gd name="connsiteY560" fmla="*/ 2007115 h 5670598"/>
              <a:gd name="connsiteX561" fmla="*/ 760000 w 4754420"/>
              <a:gd name="connsiteY561" fmla="*/ 2007115 h 5670598"/>
              <a:gd name="connsiteX562" fmla="*/ 762660 w 4754420"/>
              <a:gd name="connsiteY562" fmla="*/ 1999514 h 5670598"/>
              <a:gd name="connsiteX563" fmla="*/ 763040 w 4754420"/>
              <a:gd name="connsiteY563" fmla="*/ 1991914 h 5670598"/>
              <a:gd name="connsiteX564" fmla="*/ 814721 w 4754420"/>
              <a:gd name="connsiteY564" fmla="*/ 1973675 h 5670598"/>
              <a:gd name="connsiteX565" fmla="*/ 796480 w 4754420"/>
              <a:gd name="connsiteY565" fmla="*/ 1976714 h 5670598"/>
              <a:gd name="connsiteX566" fmla="*/ 786600 w 4754420"/>
              <a:gd name="connsiteY566" fmla="*/ 2001414 h 5670598"/>
              <a:gd name="connsiteX567" fmla="*/ 781280 w 4754420"/>
              <a:gd name="connsiteY567" fmla="*/ 2028395 h 5670598"/>
              <a:gd name="connsiteX568" fmla="*/ 771780 w 4754420"/>
              <a:gd name="connsiteY568" fmla="*/ 2049296 h 5670598"/>
              <a:gd name="connsiteX569" fmla="*/ 760000 w 4754420"/>
              <a:gd name="connsiteY569" fmla="*/ 2067916 h 5670598"/>
              <a:gd name="connsiteX570" fmla="*/ 778240 w 4754420"/>
              <a:gd name="connsiteY570" fmla="*/ 2067916 h 5670598"/>
              <a:gd name="connsiteX571" fmla="*/ 790400 w 4754420"/>
              <a:gd name="connsiteY571" fmla="*/ 2037515 h 5670598"/>
              <a:gd name="connsiteX572" fmla="*/ 802560 w 4754420"/>
              <a:gd name="connsiteY572" fmla="*/ 2007115 h 5670598"/>
              <a:gd name="connsiteX573" fmla="*/ 820801 w 4754420"/>
              <a:gd name="connsiteY573" fmla="*/ 1982794 h 5670598"/>
              <a:gd name="connsiteX574" fmla="*/ 820041 w 4754420"/>
              <a:gd name="connsiteY574" fmla="*/ 1977094 h 5670598"/>
              <a:gd name="connsiteX575" fmla="*/ 814721 w 4754420"/>
              <a:gd name="connsiteY575" fmla="*/ 1973675 h 5670598"/>
              <a:gd name="connsiteX576" fmla="*/ 4267795 w 4754420"/>
              <a:gd name="connsiteY576" fmla="*/ 1929513 h 5670598"/>
              <a:gd name="connsiteX577" fmla="*/ 4268061 w 4754420"/>
              <a:gd name="connsiteY577" fmla="*/ 1929779 h 5670598"/>
              <a:gd name="connsiteX578" fmla="*/ 4268135 w 4754420"/>
              <a:gd name="connsiteY578" fmla="*/ 1929513 h 5670598"/>
              <a:gd name="connsiteX579" fmla="*/ 875522 w 4754420"/>
              <a:gd name="connsiteY579" fmla="*/ 1845991 h 5670598"/>
              <a:gd name="connsiteX580" fmla="*/ 872862 w 4754420"/>
              <a:gd name="connsiteY580" fmla="*/ 1849411 h 5670598"/>
              <a:gd name="connsiteX581" fmla="*/ 872482 w 4754420"/>
              <a:gd name="connsiteY581" fmla="*/ 1855111 h 5670598"/>
              <a:gd name="connsiteX582" fmla="*/ 856902 w 4754420"/>
              <a:gd name="connsiteY582" fmla="*/ 1881332 h 5670598"/>
              <a:gd name="connsiteX583" fmla="*/ 848162 w 4754420"/>
              <a:gd name="connsiteY583" fmla="*/ 1909833 h 5670598"/>
              <a:gd name="connsiteX584" fmla="*/ 860322 w 4754420"/>
              <a:gd name="connsiteY584" fmla="*/ 1909833 h 5670598"/>
              <a:gd name="connsiteX585" fmla="*/ 870202 w 4754420"/>
              <a:gd name="connsiteY585" fmla="*/ 1883232 h 5670598"/>
              <a:gd name="connsiteX586" fmla="*/ 884642 w 4754420"/>
              <a:gd name="connsiteY586" fmla="*/ 1870312 h 5670598"/>
              <a:gd name="connsiteX587" fmla="*/ 881222 w 4754420"/>
              <a:gd name="connsiteY587" fmla="*/ 1857011 h 5670598"/>
              <a:gd name="connsiteX588" fmla="*/ 875522 w 4754420"/>
              <a:gd name="connsiteY588" fmla="*/ 1845991 h 5670598"/>
              <a:gd name="connsiteX589" fmla="*/ 893762 w 4754420"/>
              <a:gd name="connsiteY589" fmla="*/ 1809510 h 5670598"/>
              <a:gd name="connsiteX590" fmla="*/ 885782 w 4754420"/>
              <a:gd name="connsiteY590" fmla="*/ 1822051 h 5670598"/>
              <a:gd name="connsiteX591" fmla="*/ 884642 w 4754420"/>
              <a:gd name="connsiteY591" fmla="*/ 1836871 h 5670598"/>
              <a:gd name="connsiteX592" fmla="*/ 893762 w 4754420"/>
              <a:gd name="connsiteY592" fmla="*/ 1833831 h 5670598"/>
              <a:gd name="connsiteX593" fmla="*/ 921123 w 4754420"/>
              <a:gd name="connsiteY593" fmla="*/ 1769990 h 5670598"/>
              <a:gd name="connsiteX594" fmla="*/ 896802 w 4754420"/>
              <a:gd name="connsiteY594" fmla="*/ 1791270 h 5670598"/>
              <a:gd name="connsiteX595" fmla="*/ 896802 w 4754420"/>
              <a:gd name="connsiteY595" fmla="*/ 1803430 h 5670598"/>
              <a:gd name="connsiteX596" fmla="*/ 905923 w 4754420"/>
              <a:gd name="connsiteY596" fmla="*/ 1806471 h 5670598"/>
              <a:gd name="connsiteX597" fmla="*/ 905923 w 4754420"/>
              <a:gd name="connsiteY597" fmla="*/ 1791270 h 5670598"/>
              <a:gd name="connsiteX598" fmla="*/ 927203 w 4754420"/>
              <a:gd name="connsiteY598" fmla="*/ 1791270 h 5670598"/>
              <a:gd name="connsiteX599" fmla="*/ 927203 w 4754420"/>
              <a:gd name="connsiteY599" fmla="*/ 1779110 h 5670598"/>
              <a:gd name="connsiteX600" fmla="*/ 927203 w 4754420"/>
              <a:gd name="connsiteY600" fmla="*/ 1751749 h 5670598"/>
              <a:gd name="connsiteX601" fmla="*/ 925683 w 4754420"/>
              <a:gd name="connsiteY601" fmla="*/ 1756309 h 5670598"/>
              <a:gd name="connsiteX602" fmla="*/ 924163 w 4754420"/>
              <a:gd name="connsiteY602" fmla="*/ 1760870 h 5670598"/>
              <a:gd name="connsiteX603" fmla="*/ 936323 w 4754420"/>
              <a:gd name="connsiteY603" fmla="*/ 1751749 h 5670598"/>
              <a:gd name="connsiteX604" fmla="*/ 3802274 w 4754420"/>
              <a:gd name="connsiteY604" fmla="*/ 1746910 h 5670598"/>
              <a:gd name="connsiteX605" fmla="*/ 3779713 w 4754420"/>
              <a:gd name="connsiteY605" fmla="*/ 1767419 h 5670598"/>
              <a:gd name="connsiteX606" fmla="*/ 3793981 w 4754420"/>
              <a:gd name="connsiteY606" fmla="*/ 1774553 h 5670598"/>
              <a:gd name="connsiteX607" fmla="*/ 957604 w 4754420"/>
              <a:gd name="connsiteY607" fmla="*/ 1718309 h 5670598"/>
              <a:gd name="connsiteX608" fmla="*/ 957604 w 4754420"/>
              <a:gd name="connsiteY608" fmla="*/ 1727429 h 5670598"/>
              <a:gd name="connsiteX609" fmla="*/ 960644 w 4754420"/>
              <a:gd name="connsiteY609" fmla="*/ 1727429 h 5670598"/>
              <a:gd name="connsiteX610" fmla="*/ 957604 w 4754420"/>
              <a:gd name="connsiteY610" fmla="*/ 1718309 h 5670598"/>
              <a:gd name="connsiteX611" fmla="*/ 1358892 w 4754420"/>
              <a:gd name="connsiteY611" fmla="*/ 1636227 h 5670598"/>
              <a:gd name="connsiteX612" fmla="*/ 1352812 w 4754420"/>
              <a:gd name="connsiteY612" fmla="*/ 1645347 h 5670598"/>
              <a:gd name="connsiteX613" fmla="*/ 1352812 w 4754420"/>
              <a:gd name="connsiteY613" fmla="*/ 1648387 h 5670598"/>
              <a:gd name="connsiteX614" fmla="*/ 1395373 w 4754420"/>
              <a:gd name="connsiteY614" fmla="*/ 1572386 h 5670598"/>
              <a:gd name="connsiteX615" fmla="*/ 1383212 w 4754420"/>
              <a:gd name="connsiteY615" fmla="*/ 1573906 h 5670598"/>
              <a:gd name="connsiteX616" fmla="*/ 1380172 w 4754420"/>
              <a:gd name="connsiteY616" fmla="*/ 1584546 h 5670598"/>
              <a:gd name="connsiteX617" fmla="*/ 1386253 w 4754420"/>
              <a:gd name="connsiteY617" fmla="*/ 1599746 h 5670598"/>
              <a:gd name="connsiteX618" fmla="*/ 1393933 w 4754420"/>
              <a:gd name="connsiteY618" fmla="*/ 1590530 h 5670598"/>
              <a:gd name="connsiteX619" fmla="*/ 1393975 w 4754420"/>
              <a:gd name="connsiteY619" fmla="*/ 1590203 h 5670598"/>
              <a:gd name="connsiteX620" fmla="*/ 1401453 w 4754420"/>
              <a:gd name="connsiteY620" fmla="*/ 1573170 h 5670598"/>
              <a:gd name="connsiteX621" fmla="*/ 1401453 w 4754420"/>
              <a:gd name="connsiteY621" fmla="*/ 1572386 h 5670598"/>
              <a:gd name="connsiteX622" fmla="*/ 1018405 w 4754420"/>
              <a:gd name="connsiteY622" fmla="*/ 1514624 h 5670598"/>
              <a:gd name="connsiteX623" fmla="*/ 1015365 w 4754420"/>
              <a:gd name="connsiteY623" fmla="*/ 1523744 h 5670598"/>
              <a:gd name="connsiteX624" fmla="*/ 1030565 w 4754420"/>
              <a:gd name="connsiteY624" fmla="*/ 1535905 h 5670598"/>
              <a:gd name="connsiteX625" fmla="*/ 1027905 w 4754420"/>
              <a:gd name="connsiteY625" fmla="*/ 1548825 h 5670598"/>
              <a:gd name="connsiteX626" fmla="*/ 1018405 w 4754420"/>
              <a:gd name="connsiteY626" fmla="*/ 1557185 h 5670598"/>
              <a:gd name="connsiteX627" fmla="*/ 1018025 w 4754420"/>
              <a:gd name="connsiteY627" fmla="*/ 1589106 h 5670598"/>
              <a:gd name="connsiteX628" fmla="*/ 1024485 w 4754420"/>
              <a:gd name="connsiteY628" fmla="*/ 1621027 h 5670598"/>
              <a:gd name="connsiteX629" fmla="*/ 1048806 w 4754420"/>
              <a:gd name="connsiteY629" fmla="*/ 1581506 h 5670598"/>
              <a:gd name="connsiteX630" fmla="*/ 1039685 w 4754420"/>
              <a:gd name="connsiteY630" fmla="*/ 1548065 h 5670598"/>
              <a:gd name="connsiteX631" fmla="*/ 1045386 w 4754420"/>
              <a:gd name="connsiteY631" fmla="*/ 1547305 h 5670598"/>
              <a:gd name="connsiteX632" fmla="*/ 1048806 w 4754420"/>
              <a:gd name="connsiteY632" fmla="*/ 1541985 h 5670598"/>
              <a:gd name="connsiteX633" fmla="*/ 1045386 w 4754420"/>
              <a:gd name="connsiteY633" fmla="*/ 1532865 h 5670598"/>
              <a:gd name="connsiteX634" fmla="*/ 1039685 w 4754420"/>
              <a:gd name="connsiteY634" fmla="*/ 1523744 h 5670598"/>
              <a:gd name="connsiteX635" fmla="*/ 1945746 w 4754420"/>
              <a:gd name="connsiteY635" fmla="*/ 1428320 h 5670598"/>
              <a:gd name="connsiteX636" fmla="*/ 1939666 w 4754420"/>
              <a:gd name="connsiteY636" fmla="*/ 1437440 h 5670598"/>
              <a:gd name="connsiteX637" fmla="*/ 1939666 w 4754420"/>
              <a:gd name="connsiteY637" fmla="*/ 1440480 h 5670598"/>
              <a:gd name="connsiteX638" fmla="*/ 1453134 w 4754420"/>
              <a:gd name="connsiteY638" fmla="*/ 1396062 h 5670598"/>
              <a:gd name="connsiteX639" fmla="*/ 1440214 w 4754420"/>
              <a:gd name="connsiteY639" fmla="*/ 1437863 h 5670598"/>
              <a:gd name="connsiteX640" fmla="*/ 1422733 w 4754420"/>
              <a:gd name="connsiteY640" fmla="*/ 1475104 h 5670598"/>
              <a:gd name="connsiteX641" fmla="*/ 1444014 w 4754420"/>
              <a:gd name="connsiteY641" fmla="*/ 1493344 h 5670598"/>
              <a:gd name="connsiteX642" fmla="*/ 1477454 w 4754420"/>
              <a:gd name="connsiteY642" fmla="*/ 1417343 h 5670598"/>
              <a:gd name="connsiteX643" fmla="*/ 1468714 w 4754420"/>
              <a:gd name="connsiteY643" fmla="*/ 1402142 h 5670598"/>
              <a:gd name="connsiteX644" fmla="*/ 1453134 w 4754420"/>
              <a:gd name="connsiteY644" fmla="*/ 1396062 h 5670598"/>
              <a:gd name="connsiteX645" fmla="*/ 1982227 w 4754420"/>
              <a:gd name="connsiteY645" fmla="*/ 1364479 h 5670598"/>
              <a:gd name="connsiteX646" fmla="*/ 1970066 w 4754420"/>
              <a:gd name="connsiteY646" fmla="*/ 1365999 h 5670598"/>
              <a:gd name="connsiteX647" fmla="*/ 1967026 w 4754420"/>
              <a:gd name="connsiteY647" fmla="*/ 1376639 h 5670598"/>
              <a:gd name="connsiteX648" fmla="*/ 1973107 w 4754420"/>
              <a:gd name="connsiteY648" fmla="*/ 1391839 h 5670598"/>
              <a:gd name="connsiteX649" fmla="*/ 1988307 w 4754420"/>
              <a:gd name="connsiteY649" fmla="*/ 1373599 h 5670598"/>
              <a:gd name="connsiteX650" fmla="*/ 1988307 w 4754420"/>
              <a:gd name="connsiteY650" fmla="*/ 1364479 h 5670598"/>
              <a:gd name="connsiteX651" fmla="*/ 1486575 w 4754420"/>
              <a:gd name="connsiteY651" fmla="*/ 1329181 h 5670598"/>
              <a:gd name="connsiteX652" fmla="*/ 1465294 w 4754420"/>
              <a:gd name="connsiteY652" fmla="*/ 1359581 h 5670598"/>
              <a:gd name="connsiteX653" fmla="*/ 1486575 w 4754420"/>
              <a:gd name="connsiteY653" fmla="*/ 1386942 h 5670598"/>
              <a:gd name="connsiteX654" fmla="*/ 1498735 w 4754420"/>
              <a:gd name="connsiteY654" fmla="*/ 1350461 h 5670598"/>
              <a:gd name="connsiteX655" fmla="*/ 1504815 w 4754420"/>
              <a:gd name="connsiteY655" fmla="*/ 1350081 h 5670598"/>
              <a:gd name="connsiteX656" fmla="*/ 1510895 w 4754420"/>
              <a:gd name="connsiteY656" fmla="*/ 1347421 h 5670598"/>
              <a:gd name="connsiteX657" fmla="*/ 1501015 w 4754420"/>
              <a:gd name="connsiteY657" fmla="*/ 1337161 h 5670598"/>
              <a:gd name="connsiteX658" fmla="*/ 1486575 w 4754420"/>
              <a:gd name="connsiteY658" fmla="*/ 1329181 h 5670598"/>
              <a:gd name="connsiteX659" fmla="*/ 2269885 w 4754420"/>
              <a:gd name="connsiteY659" fmla="*/ 1282905 h 5670598"/>
              <a:gd name="connsiteX660" fmla="*/ 2267225 w 4754420"/>
              <a:gd name="connsiteY660" fmla="*/ 1286325 h 5670598"/>
              <a:gd name="connsiteX661" fmla="*/ 2266845 w 4754420"/>
              <a:gd name="connsiteY661" fmla="*/ 1292025 h 5670598"/>
              <a:gd name="connsiteX662" fmla="*/ 2251265 w 4754420"/>
              <a:gd name="connsiteY662" fmla="*/ 1318246 h 5670598"/>
              <a:gd name="connsiteX663" fmla="*/ 2242525 w 4754420"/>
              <a:gd name="connsiteY663" fmla="*/ 1346747 h 5670598"/>
              <a:gd name="connsiteX664" fmla="*/ 2245100 w 4754420"/>
              <a:gd name="connsiteY664" fmla="*/ 1346747 h 5670598"/>
              <a:gd name="connsiteX665" fmla="*/ 2257291 w 4754420"/>
              <a:gd name="connsiteY665" fmla="*/ 1332641 h 5670598"/>
              <a:gd name="connsiteX666" fmla="*/ 2258431 w 4754420"/>
              <a:gd name="connsiteY666" fmla="*/ 1317820 h 5670598"/>
              <a:gd name="connsiteX667" fmla="*/ 2266411 w 4754420"/>
              <a:gd name="connsiteY667" fmla="*/ 1305280 h 5670598"/>
              <a:gd name="connsiteX668" fmla="*/ 2271576 w 4754420"/>
              <a:gd name="connsiteY668" fmla="*/ 1286174 h 5670598"/>
              <a:gd name="connsiteX669" fmla="*/ 3965887 w 4754420"/>
              <a:gd name="connsiteY669" fmla="*/ 1278942 h 5670598"/>
              <a:gd name="connsiteX670" fmla="*/ 3960859 w 4754420"/>
              <a:gd name="connsiteY670" fmla="*/ 1284640 h 5670598"/>
              <a:gd name="connsiteX671" fmla="*/ 3961932 w 4754420"/>
              <a:gd name="connsiteY671" fmla="*/ 1287496 h 5670598"/>
              <a:gd name="connsiteX672" fmla="*/ 3964225 w 4754420"/>
              <a:gd name="connsiteY672" fmla="*/ 1284343 h 5670598"/>
              <a:gd name="connsiteX673" fmla="*/ 1331531 w 4754420"/>
              <a:gd name="connsiteY673" fmla="*/ 1268379 h 5670598"/>
              <a:gd name="connsiteX674" fmla="*/ 1307971 w 4754420"/>
              <a:gd name="connsiteY674" fmla="*/ 1302200 h 5670598"/>
              <a:gd name="connsiteX675" fmla="*/ 1288971 w 4754420"/>
              <a:gd name="connsiteY675" fmla="*/ 1338301 h 5670598"/>
              <a:gd name="connsiteX676" fmla="*/ 1290871 w 4754420"/>
              <a:gd name="connsiteY676" fmla="*/ 1350081 h 5670598"/>
              <a:gd name="connsiteX677" fmla="*/ 1295051 w 4754420"/>
              <a:gd name="connsiteY677" fmla="*/ 1359581 h 5670598"/>
              <a:gd name="connsiteX678" fmla="*/ 1300371 w 4754420"/>
              <a:gd name="connsiteY678" fmla="*/ 1353121 h 5670598"/>
              <a:gd name="connsiteX679" fmla="*/ 1301131 w 4754420"/>
              <a:gd name="connsiteY679" fmla="*/ 1344381 h 5670598"/>
              <a:gd name="connsiteX680" fmla="*/ 1307211 w 4754420"/>
              <a:gd name="connsiteY680" fmla="*/ 1324240 h 5670598"/>
              <a:gd name="connsiteX681" fmla="*/ 1322411 w 4754420"/>
              <a:gd name="connsiteY681" fmla="*/ 1310940 h 5670598"/>
              <a:gd name="connsiteX682" fmla="*/ 1326971 w 4754420"/>
              <a:gd name="connsiteY682" fmla="*/ 1289660 h 5670598"/>
              <a:gd name="connsiteX683" fmla="*/ 1331531 w 4754420"/>
              <a:gd name="connsiteY683" fmla="*/ 1268379 h 5670598"/>
              <a:gd name="connsiteX684" fmla="*/ 1523055 w 4754420"/>
              <a:gd name="connsiteY684" fmla="*/ 1262299 h 5670598"/>
              <a:gd name="connsiteX685" fmla="*/ 1517735 w 4754420"/>
              <a:gd name="connsiteY685" fmla="*/ 1265719 h 5670598"/>
              <a:gd name="connsiteX686" fmla="*/ 1516975 w 4754420"/>
              <a:gd name="connsiteY686" fmla="*/ 1271419 h 5670598"/>
              <a:gd name="connsiteX687" fmla="*/ 1523055 w 4754420"/>
              <a:gd name="connsiteY687" fmla="*/ 1277500 h 5670598"/>
              <a:gd name="connsiteX688" fmla="*/ 1526095 w 4754420"/>
              <a:gd name="connsiteY688" fmla="*/ 1275980 h 5670598"/>
              <a:gd name="connsiteX689" fmla="*/ 1529135 w 4754420"/>
              <a:gd name="connsiteY689" fmla="*/ 1274459 h 5670598"/>
              <a:gd name="connsiteX690" fmla="*/ 1527235 w 4754420"/>
              <a:gd name="connsiteY690" fmla="*/ 1267239 h 5670598"/>
              <a:gd name="connsiteX691" fmla="*/ 1523055 w 4754420"/>
              <a:gd name="connsiteY691" fmla="*/ 1262299 h 5670598"/>
              <a:gd name="connsiteX692" fmla="*/ 2288125 w 4754420"/>
              <a:gd name="connsiteY692" fmla="*/ 1246425 h 5670598"/>
              <a:gd name="connsiteX693" fmla="*/ 2280145 w 4754420"/>
              <a:gd name="connsiteY693" fmla="*/ 1258965 h 5670598"/>
              <a:gd name="connsiteX694" fmla="*/ 2279321 w 4754420"/>
              <a:gd name="connsiteY694" fmla="*/ 1269679 h 5670598"/>
              <a:gd name="connsiteX695" fmla="*/ 2288125 w 4754420"/>
              <a:gd name="connsiteY695" fmla="*/ 1257272 h 5670598"/>
              <a:gd name="connsiteX696" fmla="*/ 1206889 w 4754420"/>
              <a:gd name="connsiteY696" fmla="*/ 1228859 h 5670598"/>
              <a:gd name="connsiteX697" fmla="*/ 1197389 w 4754420"/>
              <a:gd name="connsiteY697" fmla="*/ 1252799 h 5670598"/>
              <a:gd name="connsiteX698" fmla="*/ 1176488 w 4754420"/>
              <a:gd name="connsiteY698" fmla="*/ 1265339 h 5670598"/>
              <a:gd name="connsiteX699" fmla="*/ 1171928 w 4754420"/>
              <a:gd name="connsiteY699" fmla="*/ 1286620 h 5670598"/>
              <a:gd name="connsiteX700" fmla="*/ 1167368 w 4754420"/>
              <a:gd name="connsiteY700" fmla="*/ 1307900 h 5670598"/>
              <a:gd name="connsiteX701" fmla="*/ 1184468 w 4754420"/>
              <a:gd name="connsiteY701" fmla="*/ 1292320 h 5670598"/>
              <a:gd name="connsiteX702" fmla="*/ 1185608 w 4754420"/>
              <a:gd name="connsiteY702" fmla="*/ 1265339 h 5670598"/>
              <a:gd name="connsiteX703" fmla="*/ 1200429 w 4754420"/>
              <a:gd name="connsiteY703" fmla="*/ 1263059 h 5670598"/>
              <a:gd name="connsiteX704" fmla="*/ 1212969 w 4754420"/>
              <a:gd name="connsiteY704" fmla="*/ 1256219 h 5670598"/>
              <a:gd name="connsiteX705" fmla="*/ 1541295 w 4754420"/>
              <a:gd name="connsiteY705" fmla="*/ 1219738 h 5670598"/>
              <a:gd name="connsiteX706" fmla="*/ 1553456 w 4754420"/>
              <a:gd name="connsiteY706" fmla="*/ 1244059 h 5670598"/>
              <a:gd name="connsiteX707" fmla="*/ 1553456 w 4754420"/>
              <a:gd name="connsiteY707" fmla="*/ 1228859 h 5670598"/>
              <a:gd name="connsiteX708" fmla="*/ 1549656 w 4754420"/>
              <a:gd name="connsiteY708" fmla="*/ 1220878 h 5670598"/>
              <a:gd name="connsiteX709" fmla="*/ 1541295 w 4754420"/>
              <a:gd name="connsiteY709" fmla="*/ 1219738 h 5670598"/>
              <a:gd name="connsiteX710" fmla="*/ 1349772 w 4754420"/>
              <a:gd name="connsiteY710" fmla="*/ 1219738 h 5670598"/>
              <a:gd name="connsiteX711" fmla="*/ 1331531 w 4754420"/>
              <a:gd name="connsiteY711" fmla="*/ 1234939 h 5670598"/>
              <a:gd name="connsiteX712" fmla="*/ 1341032 w 4754420"/>
              <a:gd name="connsiteY712" fmla="*/ 1241779 h 5670598"/>
              <a:gd name="connsiteX713" fmla="*/ 1343692 w 4754420"/>
              <a:gd name="connsiteY713" fmla="*/ 1253179 h 5670598"/>
              <a:gd name="connsiteX714" fmla="*/ 1334572 w 4754420"/>
              <a:gd name="connsiteY714" fmla="*/ 1265339 h 5670598"/>
              <a:gd name="connsiteX715" fmla="*/ 1355092 w 4754420"/>
              <a:gd name="connsiteY715" fmla="*/ 1255459 h 5670598"/>
              <a:gd name="connsiteX716" fmla="*/ 1361932 w 4754420"/>
              <a:gd name="connsiteY716" fmla="*/ 1231899 h 5670598"/>
              <a:gd name="connsiteX717" fmla="*/ 1361932 w 4754420"/>
              <a:gd name="connsiteY717" fmla="*/ 1228859 h 5670598"/>
              <a:gd name="connsiteX718" fmla="*/ 1369532 w 4754420"/>
              <a:gd name="connsiteY718" fmla="*/ 1228478 h 5670598"/>
              <a:gd name="connsiteX719" fmla="*/ 1377132 w 4754420"/>
              <a:gd name="connsiteY719" fmla="*/ 1225818 h 5670598"/>
              <a:gd name="connsiteX720" fmla="*/ 1364592 w 4754420"/>
              <a:gd name="connsiteY720" fmla="*/ 1221638 h 5670598"/>
              <a:gd name="connsiteX721" fmla="*/ 1349772 w 4754420"/>
              <a:gd name="connsiteY721" fmla="*/ 1219738 h 5670598"/>
              <a:gd name="connsiteX722" fmla="*/ 2315486 w 4754420"/>
              <a:gd name="connsiteY722" fmla="*/ 1206904 h 5670598"/>
              <a:gd name="connsiteX723" fmla="*/ 2291165 w 4754420"/>
              <a:gd name="connsiteY723" fmla="*/ 1228184 h 5670598"/>
              <a:gd name="connsiteX724" fmla="*/ 2291165 w 4754420"/>
              <a:gd name="connsiteY724" fmla="*/ 1240345 h 5670598"/>
              <a:gd name="connsiteX725" fmla="*/ 2297825 w 4754420"/>
              <a:gd name="connsiteY725" fmla="*/ 1242565 h 5670598"/>
              <a:gd name="connsiteX726" fmla="*/ 2299852 w 4754420"/>
              <a:gd name="connsiteY726" fmla="*/ 1241439 h 5670598"/>
              <a:gd name="connsiteX727" fmla="*/ 2300286 w 4754420"/>
              <a:gd name="connsiteY727" fmla="*/ 1241583 h 5670598"/>
              <a:gd name="connsiteX728" fmla="*/ 2300286 w 4754420"/>
              <a:gd name="connsiteY728" fmla="*/ 1228184 h 5670598"/>
              <a:gd name="connsiteX729" fmla="*/ 2321566 w 4754420"/>
              <a:gd name="connsiteY729" fmla="*/ 1228184 h 5670598"/>
              <a:gd name="connsiteX730" fmla="*/ 2321566 w 4754420"/>
              <a:gd name="connsiteY730" fmla="*/ 1216025 h 5670598"/>
              <a:gd name="connsiteX731" fmla="*/ 1231209 w 4754420"/>
              <a:gd name="connsiteY731" fmla="*/ 1195418 h 5670598"/>
              <a:gd name="connsiteX732" fmla="*/ 1225889 w 4754420"/>
              <a:gd name="connsiteY732" fmla="*/ 1198838 h 5670598"/>
              <a:gd name="connsiteX733" fmla="*/ 1225129 w 4754420"/>
              <a:gd name="connsiteY733" fmla="*/ 1204538 h 5670598"/>
              <a:gd name="connsiteX734" fmla="*/ 1237290 w 4754420"/>
              <a:gd name="connsiteY734" fmla="*/ 1207578 h 5670598"/>
              <a:gd name="connsiteX735" fmla="*/ 1235389 w 4754420"/>
              <a:gd name="connsiteY735" fmla="*/ 1200358 h 5670598"/>
              <a:gd name="connsiteX736" fmla="*/ 1231209 w 4754420"/>
              <a:gd name="connsiteY736" fmla="*/ 1195418 h 5670598"/>
              <a:gd name="connsiteX737" fmla="*/ 2321566 w 4754420"/>
              <a:gd name="connsiteY737" fmla="*/ 1188663 h 5670598"/>
              <a:gd name="connsiteX738" fmla="*/ 2320046 w 4754420"/>
              <a:gd name="connsiteY738" fmla="*/ 1193224 h 5670598"/>
              <a:gd name="connsiteX739" fmla="*/ 2318526 w 4754420"/>
              <a:gd name="connsiteY739" fmla="*/ 1197784 h 5670598"/>
              <a:gd name="connsiteX740" fmla="*/ 2330686 w 4754420"/>
              <a:gd name="connsiteY740" fmla="*/ 1188663 h 5670598"/>
              <a:gd name="connsiteX741" fmla="*/ 2039988 w 4754420"/>
              <a:gd name="connsiteY741" fmla="*/ 1188155 h 5670598"/>
              <a:gd name="connsiteX742" fmla="*/ 2027068 w 4754420"/>
              <a:gd name="connsiteY742" fmla="*/ 1229956 h 5670598"/>
              <a:gd name="connsiteX743" fmla="*/ 2009587 w 4754420"/>
              <a:gd name="connsiteY743" fmla="*/ 1267197 h 5670598"/>
              <a:gd name="connsiteX744" fmla="*/ 2030868 w 4754420"/>
              <a:gd name="connsiteY744" fmla="*/ 1285437 h 5670598"/>
              <a:gd name="connsiteX745" fmla="*/ 2064308 w 4754420"/>
              <a:gd name="connsiteY745" fmla="*/ 1209436 h 5670598"/>
              <a:gd name="connsiteX746" fmla="*/ 2055568 w 4754420"/>
              <a:gd name="connsiteY746" fmla="*/ 1194235 h 5670598"/>
              <a:gd name="connsiteX747" fmla="*/ 2039988 w 4754420"/>
              <a:gd name="connsiteY747" fmla="*/ 1188155 h 5670598"/>
              <a:gd name="connsiteX748" fmla="*/ 2351967 w 4754420"/>
              <a:gd name="connsiteY748" fmla="*/ 1155224 h 5670598"/>
              <a:gd name="connsiteX749" fmla="*/ 2351967 w 4754420"/>
              <a:gd name="connsiteY749" fmla="*/ 1164344 h 5670598"/>
              <a:gd name="connsiteX750" fmla="*/ 2355007 w 4754420"/>
              <a:gd name="connsiteY750" fmla="*/ 1164344 h 5670598"/>
              <a:gd name="connsiteX751" fmla="*/ 2351967 w 4754420"/>
              <a:gd name="connsiteY751" fmla="*/ 1155224 h 5670598"/>
              <a:gd name="connsiteX752" fmla="*/ 2073429 w 4754420"/>
              <a:gd name="connsiteY752" fmla="*/ 1121274 h 5670598"/>
              <a:gd name="connsiteX753" fmla="*/ 2052148 w 4754420"/>
              <a:gd name="connsiteY753" fmla="*/ 1151674 h 5670598"/>
              <a:gd name="connsiteX754" fmla="*/ 2073429 w 4754420"/>
              <a:gd name="connsiteY754" fmla="*/ 1179035 h 5670598"/>
              <a:gd name="connsiteX755" fmla="*/ 2085589 w 4754420"/>
              <a:gd name="connsiteY755" fmla="*/ 1142554 h 5670598"/>
              <a:gd name="connsiteX756" fmla="*/ 2091669 w 4754420"/>
              <a:gd name="connsiteY756" fmla="*/ 1142174 h 5670598"/>
              <a:gd name="connsiteX757" fmla="*/ 2097749 w 4754420"/>
              <a:gd name="connsiteY757" fmla="*/ 1139514 h 5670598"/>
              <a:gd name="connsiteX758" fmla="*/ 2087869 w 4754420"/>
              <a:gd name="connsiteY758" fmla="*/ 1129254 h 5670598"/>
              <a:gd name="connsiteX759" fmla="*/ 2073429 w 4754420"/>
              <a:gd name="connsiteY759" fmla="*/ 1121274 h 5670598"/>
              <a:gd name="connsiteX760" fmla="*/ 1422733 w 4754420"/>
              <a:gd name="connsiteY760" fmla="*/ 1098136 h 5670598"/>
              <a:gd name="connsiteX761" fmla="*/ 1426533 w 4754420"/>
              <a:gd name="connsiteY761" fmla="*/ 1104976 h 5670598"/>
              <a:gd name="connsiteX762" fmla="*/ 1434894 w 4754420"/>
              <a:gd name="connsiteY762" fmla="*/ 1107256 h 5670598"/>
              <a:gd name="connsiteX763" fmla="*/ 1434134 w 4754420"/>
              <a:gd name="connsiteY763" fmla="*/ 1101556 h 5670598"/>
              <a:gd name="connsiteX764" fmla="*/ 1428813 w 4754420"/>
              <a:gd name="connsiteY764" fmla="*/ 1098136 h 5670598"/>
              <a:gd name="connsiteX765" fmla="*/ 2753255 w 4754420"/>
              <a:gd name="connsiteY765" fmla="*/ 1073141 h 5670598"/>
              <a:gd name="connsiteX766" fmla="*/ 2747175 w 4754420"/>
              <a:gd name="connsiteY766" fmla="*/ 1082261 h 5670598"/>
              <a:gd name="connsiteX767" fmla="*/ 2747175 w 4754420"/>
              <a:gd name="connsiteY767" fmla="*/ 1085302 h 5670598"/>
              <a:gd name="connsiteX768" fmla="*/ 1918385 w 4754420"/>
              <a:gd name="connsiteY768" fmla="*/ 1060472 h 5670598"/>
              <a:gd name="connsiteX769" fmla="*/ 1894825 w 4754420"/>
              <a:gd name="connsiteY769" fmla="*/ 1094293 h 5670598"/>
              <a:gd name="connsiteX770" fmla="*/ 1875825 w 4754420"/>
              <a:gd name="connsiteY770" fmla="*/ 1130394 h 5670598"/>
              <a:gd name="connsiteX771" fmla="*/ 1877725 w 4754420"/>
              <a:gd name="connsiteY771" fmla="*/ 1142174 h 5670598"/>
              <a:gd name="connsiteX772" fmla="*/ 1881905 w 4754420"/>
              <a:gd name="connsiteY772" fmla="*/ 1151674 h 5670598"/>
              <a:gd name="connsiteX773" fmla="*/ 1887225 w 4754420"/>
              <a:gd name="connsiteY773" fmla="*/ 1145214 h 5670598"/>
              <a:gd name="connsiteX774" fmla="*/ 1887985 w 4754420"/>
              <a:gd name="connsiteY774" fmla="*/ 1136474 h 5670598"/>
              <a:gd name="connsiteX775" fmla="*/ 1894065 w 4754420"/>
              <a:gd name="connsiteY775" fmla="*/ 1116333 h 5670598"/>
              <a:gd name="connsiteX776" fmla="*/ 1909265 w 4754420"/>
              <a:gd name="connsiteY776" fmla="*/ 1103033 h 5670598"/>
              <a:gd name="connsiteX777" fmla="*/ 1913825 w 4754420"/>
              <a:gd name="connsiteY777" fmla="*/ 1081753 h 5670598"/>
              <a:gd name="connsiteX778" fmla="*/ 1918385 w 4754420"/>
              <a:gd name="connsiteY778" fmla="*/ 1060472 h 5670598"/>
              <a:gd name="connsiteX779" fmla="*/ 2109909 w 4754420"/>
              <a:gd name="connsiteY779" fmla="*/ 1054392 h 5670598"/>
              <a:gd name="connsiteX780" fmla="*/ 2104589 w 4754420"/>
              <a:gd name="connsiteY780" fmla="*/ 1057812 h 5670598"/>
              <a:gd name="connsiteX781" fmla="*/ 2103829 w 4754420"/>
              <a:gd name="connsiteY781" fmla="*/ 1063512 h 5670598"/>
              <a:gd name="connsiteX782" fmla="*/ 2109909 w 4754420"/>
              <a:gd name="connsiteY782" fmla="*/ 1069593 h 5670598"/>
              <a:gd name="connsiteX783" fmla="*/ 2112949 w 4754420"/>
              <a:gd name="connsiteY783" fmla="*/ 1068073 h 5670598"/>
              <a:gd name="connsiteX784" fmla="*/ 2115989 w 4754420"/>
              <a:gd name="connsiteY784" fmla="*/ 1066552 h 5670598"/>
              <a:gd name="connsiteX785" fmla="*/ 2114089 w 4754420"/>
              <a:gd name="connsiteY785" fmla="*/ 1059332 h 5670598"/>
              <a:gd name="connsiteX786" fmla="*/ 2109909 w 4754420"/>
              <a:gd name="connsiteY786" fmla="*/ 1054392 h 5670598"/>
              <a:gd name="connsiteX787" fmla="*/ 2128149 w 4754420"/>
              <a:gd name="connsiteY787" fmla="*/ 1011831 h 5670598"/>
              <a:gd name="connsiteX788" fmla="*/ 2140310 w 4754420"/>
              <a:gd name="connsiteY788" fmla="*/ 1036152 h 5670598"/>
              <a:gd name="connsiteX789" fmla="*/ 2140310 w 4754420"/>
              <a:gd name="connsiteY789" fmla="*/ 1020952 h 5670598"/>
              <a:gd name="connsiteX790" fmla="*/ 2136510 w 4754420"/>
              <a:gd name="connsiteY790" fmla="*/ 1012971 h 5670598"/>
              <a:gd name="connsiteX791" fmla="*/ 2128149 w 4754420"/>
              <a:gd name="connsiteY791" fmla="*/ 1011831 h 5670598"/>
              <a:gd name="connsiteX792" fmla="*/ 1936626 w 4754420"/>
              <a:gd name="connsiteY792" fmla="*/ 1011831 h 5670598"/>
              <a:gd name="connsiteX793" fmla="*/ 1918385 w 4754420"/>
              <a:gd name="connsiteY793" fmla="*/ 1027032 h 5670598"/>
              <a:gd name="connsiteX794" fmla="*/ 1927886 w 4754420"/>
              <a:gd name="connsiteY794" fmla="*/ 1033872 h 5670598"/>
              <a:gd name="connsiteX795" fmla="*/ 1930546 w 4754420"/>
              <a:gd name="connsiteY795" fmla="*/ 1045272 h 5670598"/>
              <a:gd name="connsiteX796" fmla="*/ 1921426 w 4754420"/>
              <a:gd name="connsiteY796" fmla="*/ 1057432 h 5670598"/>
              <a:gd name="connsiteX797" fmla="*/ 1941946 w 4754420"/>
              <a:gd name="connsiteY797" fmla="*/ 1047552 h 5670598"/>
              <a:gd name="connsiteX798" fmla="*/ 1948786 w 4754420"/>
              <a:gd name="connsiteY798" fmla="*/ 1023992 h 5670598"/>
              <a:gd name="connsiteX799" fmla="*/ 1948786 w 4754420"/>
              <a:gd name="connsiteY799" fmla="*/ 1020952 h 5670598"/>
              <a:gd name="connsiteX800" fmla="*/ 1956386 w 4754420"/>
              <a:gd name="connsiteY800" fmla="*/ 1020571 h 5670598"/>
              <a:gd name="connsiteX801" fmla="*/ 1963986 w 4754420"/>
              <a:gd name="connsiteY801" fmla="*/ 1017911 h 5670598"/>
              <a:gd name="connsiteX802" fmla="*/ 1951446 w 4754420"/>
              <a:gd name="connsiteY802" fmla="*/ 1013731 h 5670598"/>
              <a:gd name="connsiteX803" fmla="*/ 1936626 w 4754420"/>
              <a:gd name="connsiteY803" fmla="*/ 1011831 h 5670598"/>
              <a:gd name="connsiteX804" fmla="*/ 1495695 w 4754420"/>
              <a:gd name="connsiteY804" fmla="*/ 1009974 h 5670598"/>
              <a:gd name="connsiteX805" fmla="*/ 1486575 w 4754420"/>
              <a:gd name="connsiteY805" fmla="*/ 1013014 h 5670598"/>
              <a:gd name="connsiteX806" fmla="*/ 1498735 w 4754420"/>
              <a:gd name="connsiteY806" fmla="*/ 1019094 h 5670598"/>
              <a:gd name="connsiteX807" fmla="*/ 1498355 w 4754420"/>
              <a:gd name="connsiteY807" fmla="*/ 1013394 h 5670598"/>
              <a:gd name="connsiteX808" fmla="*/ 1495695 w 4754420"/>
              <a:gd name="connsiteY808" fmla="*/ 1009974 h 5670598"/>
              <a:gd name="connsiteX809" fmla="*/ 2789736 w 4754420"/>
              <a:gd name="connsiteY809" fmla="*/ 1009300 h 5670598"/>
              <a:gd name="connsiteX810" fmla="*/ 2777575 w 4754420"/>
              <a:gd name="connsiteY810" fmla="*/ 1010821 h 5670598"/>
              <a:gd name="connsiteX811" fmla="*/ 2774535 w 4754420"/>
              <a:gd name="connsiteY811" fmla="*/ 1021461 h 5670598"/>
              <a:gd name="connsiteX812" fmla="*/ 2780616 w 4754420"/>
              <a:gd name="connsiteY812" fmla="*/ 1036661 h 5670598"/>
              <a:gd name="connsiteX813" fmla="*/ 2792720 w 4754420"/>
              <a:gd name="connsiteY813" fmla="*/ 1022136 h 5670598"/>
              <a:gd name="connsiteX814" fmla="*/ 2792720 w 4754420"/>
              <a:gd name="connsiteY814" fmla="*/ 1020998 h 5670598"/>
              <a:gd name="connsiteX815" fmla="*/ 2795816 w 4754420"/>
              <a:gd name="connsiteY815" fmla="*/ 1012484 h 5670598"/>
              <a:gd name="connsiteX816" fmla="*/ 2795816 w 4754420"/>
              <a:gd name="connsiteY816" fmla="*/ 1009300 h 5670598"/>
              <a:gd name="connsiteX817" fmla="*/ 3423906 w 4754420"/>
              <a:gd name="connsiteY817" fmla="*/ 1000968 h 5670598"/>
              <a:gd name="connsiteX818" fmla="*/ 3410986 w 4754420"/>
              <a:gd name="connsiteY818" fmla="*/ 1042769 h 5670598"/>
              <a:gd name="connsiteX819" fmla="*/ 3410437 w 4754420"/>
              <a:gd name="connsiteY819" fmla="*/ 1044276 h 5670598"/>
              <a:gd name="connsiteX820" fmla="*/ 3414790 w 4754420"/>
              <a:gd name="connsiteY820" fmla="*/ 1042583 h 5670598"/>
              <a:gd name="connsiteX821" fmla="*/ 3429124 w 4754420"/>
              <a:gd name="connsiteY821" fmla="*/ 1017260 h 5670598"/>
              <a:gd name="connsiteX822" fmla="*/ 3429124 w 4754420"/>
              <a:gd name="connsiteY822" fmla="*/ 1003567 h 5670598"/>
              <a:gd name="connsiteX823" fmla="*/ 3430566 w 4754420"/>
              <a:gd name="connsiteY823" fmla="*/ 1003567 h 5670598"/>
              <a:gd name="connsiteX824" fmla="*/ 2371697 w 4754420"/>
              <a:gd name="connsiteY824" fmla="*/ 995590 h 5670598"/>
              <a:gd name="connsiteX825" fmla="*/ 2365274 w 4754420"/>
              <a:gd name="connsiteY825" fmla="*/ 1008791 h 5670598"/>
              <a:gd name="connsiteX826" fmla="*/ 2365500 w 4754420"/>
              <a:gd name="connsiteY826" fmla="*/ 1015218 h 5670598"/>
              <a:gd name="connsiteX827" fmla="*/ 2373247 w 4754420"/>
              <a:gd name="connsiteY827" fmla="*/ 997139 h 5670598"/>
              <a:gd name="connsiteX828" fmla="*/ 3117114 w 4754420"/>
              <a:gd name="connsiteY828" fmla="*/ 971790 h 5670598"/>
              <a:gd name="connsiteX829" fmla="*/ 3110407 w 4754420"/>
              <a:gd name="connsiteY829" fmla="*/ 992117 h 5670598"/>
              <a:gd name="connsiteX830" fmla="*/ 3109703 w 4754420"/>
              <a:gd name="connsiteY830" fmla="*/ 993614 h 5670598"/>
              <a:gd name="connsiteX831" fmla="*/ 3110780 w 4754420"/>
              <a:gd name="connsiteY831" fmla="*/ 991848 h 5670598"/>
              <a:gd name="connsiteX832" fmla="*/ 1757140 w 4754420"/>
              <a:gd name="connsiteY832" fmla="*/ 967413 h 5670598"/>
              <a:gd name="connsiteX833" fmla="*/ 1766260 w 4754420"/>
              <a:gd name="connsiteY833" fmla="*/ 976533 h 5670598"/>
              <a:gd name="connsiteX834" fmla="*/ 1765500 w 4754420"/>
              <a:gd name="connsiteY834" fmla="*/ 970833 h 5670598"/>
              <a:gd name="connsiteX835" fmla="*/ 1760180 w 4754420"/>
              <a:gd name="connsiteY835" fmla="*/ 967413 h 5670598"/>
              <a:gd name="connsiteX836" fmla="*/ 1288971 w 4754420"/>
              <a:gd name="connsiteY836" fmla="*/ 964373 h 5670598"/>
              <a:gd name="connsiteX837" fmla="*/ 1278330 w 4754420"/>
              <a:gd name="connsiteY837" fmla="*/ 997814 h 5670598"/>
              <a:gd name="connsiteX838" fmla="*/ 1267690 w 4754420"/>
              <a:gd name="connsiteY838" fmla="*/ 1031254 h 5670598"/>
              <a:gd name="connsiteX839" fmla="*/ 1255530 w 4754420"/>
              <a:gd name="connsiteY839" fmla="*/ 1009974 h 5670598"/>
              <a:gd name="connsiteX840" fmla="*/ 1258570 w 4754420"/>
              <a:gd name="connsiteY840" fmla="*/ 985653 h 5670598"/>
              <a:gd name="connsiteX841" fmla="*/ 1270350 w 4754420"/>
              <a:gd name="connsiteY841" fmla="*/ 975013 h 5670598"/>
              <a:gd name="connsiteX842" fmla="*/ 1288971 w 4754420"/>
              <a:gd name="connsiteY842" fmla="*/ 964373 h 5670598"/>
              <a:gd name="connsiteX843" fmla="*/ 2382971 w 4754420"/>
              <a:gd name="connsiteY843" fmla="*/ 964096 h 5670598"/>
              <a:gd name="connsiteX844" fmla="*/ 2374395 w 4754420"/>
              <a:gd name="connsiteY844" fmla="*/ 978391 h 5670598"/>
              <a:gd name="connsiteX845" fmla="*/ 2373266 w 4754420"/>
              <a:gd name="connsiteY845" fmla="*/ 986486 h 5670598"/>
              <a:gd name="connsiteX846" fmla="*/ 2379327 w 4754420"/>
              <a:gd name="connsiteY846" fmla="*/ 981940 h 5670598"/>
              <a:gd name="connsiteX847" fmla="*/ 2385407 w 4754420"/>
              <a:gd name="connsiteY847" fmla="*/ 969780 h 5670598"/>
              <a:gd name="connsiteX848" fmla="*/ 2412768 w 4754420"/>
              <a:gd name="connsiteY848" fmla="*/ 951538 h 5670598"/>
              <a:gd name="connsiteX849" fmla="*/ 2409728 w 4754420"/>
              <a:gd name="connsiteY849" fmla="*/ 960659 h 5670598"/>
              <a:gd name="connsiteX850" fmla="*/ 2424928 w 4754420"/>
              <a:gd name="connsiteY850" fmla="*/ 972820 h 5670598"/>
              <a:gd name="connsiteX851" fmla="*/ 2422268 w 4754420"/>
              <a:gd name="connsiteY851" fmla="*/ 985740 h 5670598"/>
              <a:gd name="connsiteX852" fmla="*/ 2412768 w 4754420"/>
              <a:gd name="connsiteY852" fmla="*/ 994099 h 5670598"/>
              <a:gd name="connsiteX853" fmla="*/ 2412388 w 4754420"/>
              <a:gd name="connsiteY853" fmla="*/ 1026020 h 5670598"/>
              <a:gd name="connsiteX854" fmla="*/ 2418848 w 4754420"/>
              <a:gd name="connsiteY854" fmla="*/ 1057941 h 5670598"/>
              <a:gd name="connsiteX855" fmla="*/ 2443169 w 4754420"/>
              <a:gd name="connsiteY855" fmla="*/ 1018421 h 5670598"/>
              <a:gd name="connsiteX856" fmla="*/ 2434048 w 4754420"/>
              <a:gd name="connsiteY856" fmla="*/ 984980 h 5670598"/>
              <a:gd name="connsiteX857" fmla="*/ 2439749 w 4754420"/>
              <a:gd name="connsiteY857" fmla="*/ 984219 h 5670598"/>
              <a:gd name="connsiteX858" fmla="*/ 2443169 w 4754420"/>
              <a:gd name="connsiteY858" fmla="*/ 978900 h 5670598"/>
              <a:gd name="connsiteX859" fmla="*/ 2439749 w 4754420"/>
              <a:gd name="connsiteY859" fmla="*/ 969780 h 5670598"/>
              <a:gd name="connsiteX860" fmla="*/ 2434048 w 4754420"/>
              <a:gd name="connsiteY860" fmla="*/ 960659 h 5670598"/>
              <a:gd name="connsiteX861" fmla="*/ 1772340 w 4754420"/>
              <a:gd name="connsiteY861" fmla="*/ 943093 h 5670598"/>
              <a:gd name="connsiteX862" fmla="*/ 1766260 w 4754420"/>
              <a:gd name="connsiteY862" fmla="*/ 949173 h 5670598"/>
              <a:gd name="connsiteX863" fmla="*/ 1778420 w 4754420"/>
              <a:gd name="connsiteY863" fmla="*/ 952213 h 5670598"/>
              <a:gd name="connsiteX864" fmla="*/ 1776520 w 4754420"/>
              <a:gd name="connsiteY864" fmla="*/ 946513 h 5670598"/>
              <a:gd name="connsiteX865" fmla="*/ 1772340 w 4754420"/>
              <a:gd name="connsiteY865" fmla="*/ 943093 h 5670598"/>
              <a:gd name="connsiteX866" fmla="*/ 3457347 w 4754420"/>
              <a:gd name="connsiteY866" fmla="*/ 934087 h 5670598"/>
              <a:gd name="connsiteX867" fmla="*/ 3436066 w 4754420"/>
              <a:gd name="connsiteY867" fmla="*/ 964487 h 5670598"/>
              <a:gd name="connsiteX868" fmla="*/ 3450322 w 4754420"/>
              <a:gd name="connsiteY868" fmla="*/ 982816 h 5670598"/>
              <a:gd name="connsiteX869" fmla="*/ 3475155 w 4754420"/>
              <a:gd name="connsiteY869" fmla="*/ 945565 h 5670598"/>
              <a:gd name="connsiteX870" fmla="*/ 3471787 w 4754420"/>
              <a:gd name="connsiteY870" fmla="*/ 942067 h 5670598"/>
              <a:gd name="connsiteX871" fmla="*/ 3457347 w 4754420"/>
              <a:gd name="connsiteY871" fmla="*/ 934087 h 5670598"/>
              <a:gd name="connsiteX872" fmla="*/ 3130866 w 4754420"/>
              <a:gd name="connsiteY872" fmla="*/ 923347 h 5670598"/>
              <a:gd name="connsiteX873" fmla="*/ 3129027 w 4754420"/>
              <a:gd name="connsiteY873" fmla="*/ 935686 h 5670598"/>
              <a:gd name="connsiteX874" fmla="*/ 3120095 w 4754420"/>
              <a:gd name="connsiteY874" fmla="*/ 962756 h 5670598"/>
              <a:gd name="connsiteX875" fmla="*/ 3138140 w 4754420"/>
              <a:gd name="connsiteY875" fmla="*/ 943207 h 5670598"/>
              <a:gd name="connsiteX876" fmla="*/ 3133580 w 4754420"/>
              <a:gd name="connsiteY876" fmla="*/ 929906 h 5670598"/>
              <a:gd name="connsiteX877" fmla="*/ 3082090 w 4754420"/>
              <a:gd name="connsiteY877" fmla="*/ 912229 h 5670598"/>
              <a:gd name="connsiteX878" fmla="*/ 3074834 w 4754420"/>
              <a:gd name="connsiteY878" fmla="*/ 912767 h 5670598"/>
              <a:gd name="connsiteX879" fmla="*/ 3071693 w 4754420"/>
              <a:gd name="connsiteY879" fmla="*/ 920190 h 5670598"/>
              <a:gd name="connsiteX880" fmla="*/ 3069102 w 4754420"/>
              <a:gd name="connsiteY880" fmla="*/ 927531 h 5670598"/>
              <a:gd name="connsiteX881" fmla="*/ 3078486 w 4754420"/>
              <a:gd name="connsiteY881" fmla="*/ 917636 h 5670598"/>
              <a:gd name="connsiteX882" fmla="*/ 2009587 w 4754420"/>
              <a:gd name="connsiteY882" fmla="*/ 890229 h 5670598"/>
              <a:gd name="connsiteX883" fmla="*/ 2013387 w 4754420"/>
              <a:gd name="connsiteY883" fmla="*/ 897069 h 5670598"/>
              <a:gd name="connsiteX884" fmla="*/ 2021748 w 4754420"/>
              <a:gd name="connsiteY884" fmla="*/ 899349 h 5670598"/>
              <a:gd name="connsiteX885" fmla="*/ 2020988 w 4754420"/>
              <a:gd name="connsiteY885" fmla="*/ 893649 h 5670598"/>
              <a:gd name="connsiteX886" fmla="*/ 2015667 w 4754420"/>
              <a:gd name="connsiteY886" fmla="*/ 890229 h 5670598"/>
              <a:gd name="connsiteX887" fmla="*/ 3302303 w 4754420"/>
              <a:gd name="connsiteY887" fmla="*/ 873285 h 5670598"/>
              <a:gd name="connsiteX888" fmla="*/ 3278743 w 4754420"/>
              <a:gd name="connsiteY888" fmla="*/ 907106 h 5670598"/>
              <a:gd name="connsiteX889" fmla="*/ 3259743 w 4754420"/>
              <a:gd name="connsiteY889" fmla="*/ 943207 h 5670598"/>
              <a:gd name="connsiteX890" fmla="*/ 3261643 w 4754420"/>
              <a:gd name="connsiteY890" fmla="*/ 954987 h 5670598"/>
              <a:gd name="connsiteX891" fmla="*/ 3265823 w 4754420"/>
              <a:gd name="connsiteY891" fmla="*/ 964487 h 5670598"/>
              <a:gd name="connsiteX892" fmla="*/ 3271143 w 4754420"/>
              <a:gd name="connsiteY892" fmla="*/ 958027 h 5670598"/>
              <a:gd name="connsiteX893" fmla="*/ 3271903 w 4754420"/>
              <a:gd name="connsiteY893" fmla="*/ 949287 h 5670598"/>
              <a:gd name="connsiteX894" fmla="*/ 3277983 w 4754420"/>
              <a:gd name="connsiteY894" fmla="*/ 929146 h 5670598"/>
              <a:gd name="connsiteX895" fmla="*/ 3293183 w 4754420"/>
              <a:gd name="connsiteY895" fmla="*/ 915846 h 5670598"/>
              <a:gd name="connsiteX896" fmla="*/ 3297743 w 4754420"/>
              <a:gd name="connsiteY896" fmla="*/ 894566 h 5670598"/>
              <a:gd name="connsiteX897" fmla="*/ 3302303 w 4754420"/>
              <a:gd name="connsiteY897" fmla="*/ 873285 h 5670598"/>
              <a:gd name="connsiteX898" fmla="*/ 3493827 w 4754420"/>
              <a:gd name="connsiteY898" fmla="*/ 867205 h 5670598"/>
              <a:gd name="connsiteX899" fmla="*/ 3488507 w 4754420"/>
              <a:gd name="connsiteY899" fmla="*/ 870626 h 5670598"/>
              <a:gd name="connsiteX900" fmla="*/ 3487747 w 4754420"/>
              <a:gd name="connsiteY900" fmla="*/ 876325 h 5670598"/>
              <a:gd name="connsiteX901" fmla="*/ 3493827 w 4754420"/>
              <a:gd name="connsiteY901" fmla="*/ 882406 h 5670598"/>
              <a:gd name="connsiteX902" fmla="*/ 3496867 w 4754420"/>
              <a:gd name="connsiteY902" fmla="*/ 880886 h 5670598"/>
              <a:gd name="connsiteX903" fmla="*/ 3499907 w 4754420"/>
              <a:gd name="connsiteY903" fmla="*/ 879365 h 5670598"/>
              <a:gd name="connsiteX904" fmla="*/ 3498007 w 4754420"/>
              <a:gd name="connsiteY904" fmla="*/ 872145 h 5670598"/>
              <a:gd name="connsiteX905" fmla="*/ 3493827 w 4754420"/>
              <a:gd name="connsiteY905" fmla="*/ 867205 h 5670598"/>
              <a:gd name="connsiteX906" fmla="*/ 3745548 w 4754420"/>
              <a:gd name="connsiteY906" fmla="*/ 848317 h 5670598"/>
              <a:gd name="connsiteX907" fmla="*/ 3737032 w 4754420"/>
              <a:gd name="connsiteY907" fmla="*/ 858085 h 5670598"/>
              <a:gd name="connsiteX908" fmla="*/ 3720692 w 4754420"/>
              <a:gd name="connsiteY908" fmla="*/ 899126 h 5670598"/>
              <a:gd name="connsiteX909" fmla="*/ 3707534 w 4754420"/>
              <a:gd name="connsiteY909" fmla="*/ 921357 h 5670598"/>
              <a:gd name="connsiteX910" fmla="*/ 3702253 w 4754420"/>
              <a:gd name="connsiteY910" fmla="*/ 926463 h 5670598"/>
              <a:gd name="connsiteX911" fmla="*/ 3702019 w 4754420"/>
              <a:gd name="connsiteY911" fmla="*/ 930555 h 5670598"/>
              <a:gd name="connsiteX912" fmla="*/ 3705819 w 4754420"/>
              <a:gd name="connsiteY912" fmla="*/ 941576 h 5670598"/>
              <a:gd name="connsiteX913" fmla="*/ 3711519 w 4754420"/>
              <a:gd name="connsiteY913" fmla="*/ 944996 h 5670598"/>
              <a:gd name="connsiteX914" fmla="*/ 3714940 w 4754420"/>
              <a:gd name="connsiteY914" fmla="*/ 941576 h 5670598"/>
              <a:gd name="connsiteX915" fmla="*/ 3717980 w 4754420"/>
              <a:gd name="connsiteY915" fmla="*/ 918775 h 5670598"/>
              <a:gd name="connsiteX916" fmla="*/ 3739260 w 4754420"/>
              <a:gd name="connsiteY916" fmla="*/ 905095 h 5670598"/>
              <a:gd name="connsiteX917" fmla="*/ 3739260 w 4754420"/>
              <a:gd name="connsiteY917" fmla="*/ 859494 h 5670598"/>
              <a:gd name="connsiteX918" fmla="*/ 3742300 w 4754420"/>
              <a:gd name="connsiteY918" fmla="*/ 859494 h 5670598"/>
              <a:gd name="connsiteX919" fmla="*/ 3745720 w 4754420"/>
              <a:gd name="connsiteY919" fmla="*/ 848854 h 5670598"/>
              <a:gd name="connsiteX920" fmla="*/ 3177661 w 4754420"/>
              <a:gd name="connsiteY920" fmla="*/ 833766 h 5670598"/>
              <a:gd name="connsiteX921" fmla="*/ 3168161 w 4754420"/>
              <a:gd name="connsiteY921" fmla="*/ 857705 h 5670598"/>
              <a:gd name="connsiteX922" fmla="*/ 3149022 w 4754420"/>
              <a:gd name="connsiteY922" fmla="*/ 869188 h 5670598"/>
              <a:gd name="connsiteX923" fmla="*/ 3149168 w 4754420"/>
              <a:gd name="connsiteY923" fmla="*/ 873555 h 5670598"/>
              <a:gd name="connsiteX924" fmla="*/ 3145783 w 4754420"/>
              <a:gd name="connsiteY924" fmla="*/ 877138 h 5670598"/>
              <a:gd name="connsiteX925" fmla="*/ 3142700 w 4754420"/>
              <a:gd name="connsiteY925" fmla="*/ 891526 h 5670598"/>
              <a:gd name="connsiteX926" fmla="*/ 3138140 w 4754420"/>
              <a:gd name="connsiteY926" fmla="*/ 912807 h 5670598"/>
              <a:gd name="connsiteX927" fmla="*/ 3155240 w 4754420"/>
              <a:gd name="connsiteY927" fmla="*/ 897226 h 5670598"/>
              <a:gd name="connsiteX928" fmla="*/ 3156380 w 4754420"/>
              <a:gd name="connsiteY928" fmla="*/ 870245 h 5670598"/>
              <a:gd name="connsiteX929" fmla="*/ 3171201 w 4754420"/>
              <a:gd name="connsiteY929" fmla="*/ 867966 h 5670598"/>
              <a:gd name="connsiteX930" fmla="*/ 3183741 w 4754420"/>
              <a:gd name="connsiteY930" fmla="*/ 861125 h 5670598"/>
              <a:gd name="connsiteX931" fmla="*/ 2847497 w 4754420"/>
              <a:gd name="connsiteY931" fmla="*/ 832977 h 5670598"/>
              <a:gd name="connsiteX932" fmla="*/ 2834577 w 4754420"/>
              <a:gd name="connsiteY932" fmla="*/ 874778 h 5670598"/>
              <a:gd name="connsiteX933" fmla="*/ 2817096 w 4754420"/>
              <a:gd name="connsiteY933" fmla="*/ 912019 h 5670598"/>
              <a:gd name="connsiteX934" fmla="*/ 2838377 w 4754420"/>
              <a:gd name="connsiteY934" fmla="*/ 930258 h 5670598"/>
              <a:gd name="connsiteX935" fmla="*/ 2871817 w 4754420"/>
              <a:gd name="connsiteY935" fmla="*/ 854257 h 5670598"/>
              <a:gd name="connsiteX936" fmla="*/ 2863077 w 4754420"/>
              <a:gd name="connsiteY936" fmla="*/ 839057 h 5670598"/>
              <a:gd name="connsiteX937" fmla="*/ 2847497 w 4754420"/>
              <a:gd name="connsiteY937" fmla="*/ 832977 h 5670598"/>
              <a:gd name="connsiteX938" fmla="*/ 3512067 w 4754420"/>
              <a:gd name="connsiteY938" fmla="*/ 824644 h 5670598"/>
              <a:gd name="connsiteX939" fmla="*/ 3517665 w 4754420"/>
              <a:gd name="connsiteY939" fmla="*/ 835841 h 5670598"/>
              <a:gd name="connsiteX940" fmla="*/ 3520755 w 4754420"/>
              <a:gd name="connsiteY940" fmla="*/ 827193 h 5670598"/>
              <a:gd name="connsiteX941" fmla="*/ 3520939 w 4754420"/>
              <a:gd name="connsiteY941" fmla="*/ 826857 h 5670598"/>
              <a:gd name="connsiteX942" fmla="*/ 3520428 w 4754420"/>
              <a:gd name="connsiteY942" fmla="*/ 825784 h 5670598"/>
              <a:gd name="connsiteX943" fmla="*/ 3512067 w 4754420"/>
              <a:gd name="connsiteY943" fmla="*/ 824644 h 5670598"/>
              <a:gd name="connsiteX944" fmla="*/ 3320544 w 4754420"/>
              <a:gd name="connsiteY944" fmla="*/ 824644 h 5670598"/>
              <a:gd name="connsiteX945" fmla="*/ 3302303 w 4754420"/>
              <a:gd name="connsiteY945" fmla="*/ 839845 h 5670598"/>
              <a:gd name="connsiteX946" fmla="*/ 3311804 w 4754420"/>
              <a:gd name="connsiteY946" fmla="*/ 846685 h 5670598"/>
              <a:gd name="connsiteX947" fmla="*/ 3314464 w 4754420"/>
              <a:gd name="connsiteY947" fmla="*/ 858085 h 5670598"/>
              <a:gd name="connsiteX948" fmla="*/ 3305344 w 4754420"/>
              <a:gd name="connsiteY948" fmla="*/ 870245 h 5670598"/>
              <a:gd name="connsiteX949" fmla="*/ 3325864 w 4754420"/>
              <a:gd name="connsiteY949" fmla="*/ 860365 h 5670598"/>
              <a:gd name="connsiteX950" fmla="*/ 3332704 w 4754420"/>
              <a:gd name="connsiteY950" fmla="*/ 836805 h 5670598"/>
              <a:gd name="connsiteX951" fmla="*/ 3332704 w 4754420"/>
              <a:gd name="connsiteY951" fmla="*/ 833766 h 5670598"/>
              <a:gd name="connsiteX952" fmla="*/ 3340304 w 4754420"/>
              <a:gd name="connsiteY952" fmla="*/ 833384 h 5670598"/>
              <a:gd name="connsiteX953" fmla="*/ 3347904 w 4754420"/>
              <a:gd name="connsiteY953" fmla="*/ 830724 h 5670598"/>
              <a:gd name="connsiteX954" fmla="*/ 3335364 w 4754420"/>
              <a:gd name="connsiteY954" fmla="*/ 826544 h 5670598"/>
              <a:gd name="connsiteX955" fmla="*/ 3320544 w 4754420"/>
              <a:gd name="connsiteY955" fmla="*/ 824644 h 5670598"/>
              <a:gd name="connsiteX956" fmla="*/ 2082549 w 4754420"/>
              <a:gd name="connsiteY956" fmla="*/ 802067 h 5670598"/>
              <a:gd name="connsiteX957" fmla="*/ 2073429 w 4754420"/>
              <a:gd name="connsiteY957" fmla="*/ 805107 h 5670598"/>
              <a:gd name="connsiteX958" fmla="*/ 2085589 w 4754420"/>
              <a:gd name="connsiteY958" fmla="*/ 811187 h 5670598"/>
              <a:gd name="connsiteX959" fmla="*/ 2085209 w 4754420"/>
              <a:gd name="connsiteY959" fmla="*/ 805487 h 5670598"/>
              <a:gd name="connsiteX960" fmla="*/ 2082549 w 4754420"/>
              <a:gd name="connsiteY960" fmla="*/ 802067 h 5670598"/>
              <a:gd name="connsiteX961" fmla="*/ 3201981 w 4754420"/>
              <a:gd name="connsiteY961" fmla="*/ 800324 h 5670598"/>
              <a:gd name="connsiteX962" fmla="*/ 3196661 w 4754420"/>
              <a:gd name="connsiteY962" fmla="*/ 803744 h 5670598"/>
              <a:gd name="connsiteX963" fmla="*/ 3195901 w 4754420"/>
              <a:gd name="connsiteY963" fmla="*/ 809444 h 5670598"/>
              <a:gd name="connsiteX964" fmla="*/ 3208062 w 4754420"/>
              <a:gd name="connsiteY964" fmla="*/ 812484 h 5670598"/>
              <a:gd name="connsiteX965" fmla="*/ 3206161 w 4754420"/>
              <a:gd name="connsiteY965" fmla="*/ 805264 h 5670598"/>
              <a:gd name="connsiteX966" fmla="*/ 3201981 w 4754420"/>
              <a:gd name="connsiteY966" fmla="*/ 800324 h 5670598"/>
              <a:gd name="connsiteX967" fmla="*/ 3772991 w 4754420"/>
              <a:gd name="connsiteY967" fmla="*/ 771835 h 5670598"/>
              <a:gd name="connsiteX968" fmla="*/ 3767433 w 4754420"/>
              <a:gd name="connsiteY968" fmla="*/ 776003 h 5670598"/>
              <a:gd name="connsiteX969" fmla="*/ 3758313 w 4754420"/>
              <a:gd name="connsiteY969" fmla="*/ 791204 h 5670598"/>
              <a:gd name="connsiteX970" fmla="*/ 3756033 w 4754420"/>
              <a:gd name="connsiteY970" fmla="*/ 807544 h 5670598"/>
              <a:gd name="connsiteX971" fmla="*/ 3749192 w 4754420"/>
              <a:gd name="connsiteY971" fmla="*/ 821604 h 5670598"/>
              <a:gd name="connsiteX972" fmla="*/ 3749451 w 4754420"/>
              <a:gd name="connsiteY972" fmla="*/ 828999 h 5670598"/>
              <a:gd name="connsiteX973" fmla="*/ 3762060 w 4754420"/>
              <a:gd name="connsiteY973" fmla="*/ 812753 h 5670598"/>
              <a:gd name="connsiteX974" fmla="*/ 3781821 w 4754420"/>
              <a:gd name="connsiteY974" fmla="*/ 789572 h 5670598"/>
              <a:gd name="connsiteX975" fmla="*/ 3772226 w 4754420"/>
              <a:gd name="connsiteY975" fmla="*/ 776985 h 5670598"/>
              <a:gd name="connsiteX976" fmla="*/ 2880938 w 4754420"/>
              <a:gd name="connsiteY976" fmla="*/ 766096 h 5670598"/>
              <a:gd name="connsiteX977" fmla="*/ 2859657 w 4754420"/>
              <a:gd name="connsiteY977" fmla="*/ 796495 h 5670598"/>
              <a:gd name="connsiteX978" fmla="*/ 2880938 w 4754420"/>
              <a:gd name="connsiteY978" fmla="*/ 823857 h 5670598"/>
              <a:gd name="connsiteX979" fmla="*/ 2893098 w 4754420"/>
              <a:gd name="connsiteY979" fmla="*/ 787375 h 5670598"/>
              <a:gd name="connsiteX980" fmla="*/ 2899178 w 4754420"/>
              <a:gd name="connsiteY980" fmla="*/ 786996 h 5670598"/>
              <a:gd name="connsiteX981" fmla="*/ 2905258 w 4754420"/>
              <a:gd name="connsiteY981" fmla="*/ 784336 h 5670598"/>
              <a:gd name="connsiteX982" fmla="*/ 2895378 w 4754420"/>
              <a:gd name="connsiteY982" fmla="*/ 774076 h 5670598"/>
              <a:gd name="connsiteX983" fmla="*/ 2880938 w 4754420"/>
              <a:gd name="connsiteY983" fmla="*/ 766096 h 5670598"/>
              <a:gd name="connsiteX984" fmla="*/ 2343994 w 4754420"/>
              <a:gd name="connsiteY984" fmla="*/ 759506 h 5670598"/>
              <a:gd name="connsiteX985" fmla="*/ 2353114 w 4754420"/>
              <a:gd name="connsiteY985" fmla="*/ 768626 h 5670598"/>
              <a:gd name="connsiteX986" fmla="*/ 2352354 w 4754420"/>
              <a:gd name="connsiteY986" fmla="*/ 762926 h 5670598"/>
              <a:gd name="connsiteX987" fmla="*/ 2347034 w 4754420"/>
              <a:gd name="connsiteY987" fmla="*/ 759506 h 5670598"/>
              <a:gd name="connsiteX988" fmla="*/ 1875825 w 4754420"/>
              <a:gd name="connsiteY988" fmla="*/ 756466 h 5670598"/>
              <a:gd name="connsiteX989" fmla="*/ 1865184 w 4754420"/>
              <a:gd name="connsiteY989" fmla="*/ 789907 h 5670598"/>
              <a:gd name="connsiteX990" fmla="*/ 1854544 w 4754420"/>
              <a:gd name="connsiteY990" fmla="*/ 823347 h 5670598"/>
              <a:gd name="connsiteX991" fmla="*/ 1842384 w 4754420"/>
              <a:gd name="connsiteY991" fmla="*/ 802067 h 5670598"/>
              <a:gd name="connsiteX992" fmla="*/ 1845424 w 4754420"/>
              <a:gd name="connsiteY992" fmla="*/ 777746 h 5670598"/>
              <a:gd name="connsiteX993" fmla="*/ 1857204 w 4754420"/>
              <a:gd name="connsiteY993" fmla="*/ 767106 h 5670598"/>
              <a:gd name="connsiteX994" fmla="*/ 1875825 w 4754420"/>
              <a:gd name="connsiteY994" fmla="*/ 756466 h 5670598"/>
              <a:gd name="connsiteX995" fmla="*/ 2465841 w 4754420"/>
              <a:gd name="connsiteY995" fmla="*/ 741727 h 5670598"/>
              <a:gd name="connsiteX996" fmla="*/ 2462176 w 4754420"/>
              <a:gd name="connsiteY996" fmla="*/ 743926 h 5670598"/>
              <a:gd name="connsiteX997" fmla="*/ 2459516 w 4754420"/>
              <a:gd name="connsiteY997" fmla="*/ 756466 h 5670598"/>
              <a:gd name="connsiteX998" fmla="*/ 2453436 w 4754420"/>
              <a:gd name="connsiteY998" fmla="*/ 778127 h 5670598"/>
              <a:gd name="connsiteX999" fmla="*/ 2447356 w 4754420"/>
              <a:gd name="connsiteY999" fmla="*/ 792947 h 5670598"/>
              <a:gd name="connsiteX1000" fmla="*/ 2432156 w 4754420"/>
              <a:gd name="connsiteY1000" fmla="*/ 823347 h 5670598"/>
              <a:gd name="connsiteX1001" fmla="*/ 2422656 w 4754420"/>
              <a:gd name="connsiteY1001" fmla="*/ 831708 h 5670598"/>
              <a:gd name="connsiteX1002" fmla="*/ 2419996 w 4754420"/>
              <a:gd name="connsiteY1002" fmla="*/ 844628 h 5670598"/>
              <a:gd name="connsiteX1003" fmla="*/ 2423036 w 4754420"/>
              <a:gd name="connsiteY1003" fmla="*/ 859828 h 5670598"/>
              <a:gd name="connsiteX1004" fmla="*/ 2411310 w 4754420"/>
              <a:gd name="connsiteY1004" fmla="*/ 900216 h 5670598"/>
              <a:gd name="connsiteX1005" fmla="*/ 2412768 w 4754420"/>
              <a:gd name="connsiteY1005" fmla="*/ 899859 h 5670598"/>
              <a:gd name="connsiteX1006" fmla="*/ 2412768 w 4754420"/>
              <a:gd name="connsiteY1006" fmla="*/ 915059 h 5670598"/>
              <a:gd name="connsiteX1007" fmla="*/ 2421888 w 4754420"/>
              <a:gd name="connsiteY1007" fmla="*/ 912019 h 5670598"/>
              <a:gd name="connsiteX1008" fmla="*/ 2431008 w 4754420"/>
              <a:gd name="connsiteY1008" fmla="*/ 889978 h 5670598"/>
              <a:gd name="connsiteX1009" fmla="*/ 2440129 w 4754420"/>
              <a:gd name="connsiteY1009" fmla="*/ 872498 h 5670598"/>
              <a:gd name="connsiteX1010" fmla="*/ 2442789 w 4754420"/>
              <a:gd name="connsiteY1010" fmla="*/ 875538 h 5670598"/>
              <a:gd name="connsiteX1011" fmla="*/ 2443169 w 4754420"/>
              <a:gd name="connsiteY1011" fmla="*/ 878578 h 5670598"/>
              <a:gd name="connsiteX1012" fmla="*/ 2452289 w 4754420"/>
              <a:gd name="connsiteY1012" fmla="*/ 886938 h 5670598"/>
              <a:gd name="connsiteX1013" fmla="*/ 2443169 w 4754420"/>
              <a:gd name="connsiteY1013" fmla="*/ 899859 h 5670598"/>
              <a:gd name="connsiteX1014" fmla="*/ 2455329 w 4754420"/>
              <a:gd name="connsiteY1014" fmla="*/ 927219 h 5670598"/>
              <a:gd name="connsiteX1015" fmla="*/ 2443169 w 4754420"/>
              <a:gd name="connsiteY1015" fmla="*/ 948499 h 5670598"/>
              <a:gd name="connsiteX1016" fmla="*/ 2464449 w 4754420"/>
              <a:gd name="connsiteY1016" fmla="*/ 957620 h 5670598"/>
              <a:gd name="connsiteX1017" fmla="*/ 2475089 w 4754420"/>
              <a:gd name="connsiteY1017" fmla="*/ 929879 h 5670598"/>
              <a:gd name="connsiteX1018" fmla="*/ 2485729 w 4754420"/>
              <a:gd name="connsiteY1018" fmla="*/ 899859 h 5670598"/>
              <a:gd name="connsiteX1019" fmla="*/ 2511190 w 4754420"/>
              <a:gd name="connsiteY1019" fmla="*/ 861858 h 5670598"/>
              <a:gd name="connsiteX1020" fmla="*/ 2534371 w 4754420"/>
              <a:gd name="connsiteY1020" fmla="*/ 823857 h 5670598"/>
              <a:gd name="connsiteX1021" fmla="*/ 2543491 w 4754420"/>
              <a:gd name="connsiteY1021" fmla="*/ 794976 h 5670598"/>
              <a:gd name="connsiteX1022" fmla="*/ 2561731 w 4754420"/>
              <a:gd name="connsiteY1022" fmla="*/ 775216 h 5670598"/>
              <a:gd name="connsiteX1023" fmla="*/ 2557171 w 4754420"/>
              <a:gd name="connsiteY1023" fmla="*/ 761915 h 5670598"/>
              <a:gd name="connsiteX1024" fmla="*/ 2552611 w 4754420"/>
              <a:gd name="connsiteY1024" fmla="*/ 750895 h 5670598"/>
              <a:gd name="connsiteX1025" fmla="*/ 2549951 w 4754420"/>
              <a:gd name="connsiteY1025" fmla="*/ 755454 h 5670598"/>
              <a:gd name="connsiteX1026" fmla="*/ 2549571 w 4754420"/>
              <a:gd name="connsiteY1026" fmla="*/ 760016 h 5670598"/>
              <a:gd name="connsiteX1027" fmla="*/ 2519170 w 4754420"/>
              <a:gd name="connsiteY1027" fmla="*/ 812077 h 5670598"/>
              <a:gd name="connsiteX1028" fmla="*/ 2497890 w 4754420"/>
              <a:gd name="connsiteY1028" fmla="*/ 866418 h 5670598"/>
              <a:gd name="connsiteX1029" fmla="*/ 2482689 w 4754420"/>
              <a:gd name="connsiteY1029" fmla="*/ 866418 h 5670598"/>
              <a:gd name="connsiteX1030" fmla="*/ 2458369 w 4754420"/>
              <a:gd name="connsiteY1030" fmla="*/ 864518 h 5670598"/>
              <a:gd name="connsiteX1031" fmla="*/ 2443169 w 4754420"/>
              <a:gd name="connsiteY1031" fmla="*/ 851217 h 5670598"/>
              <a:gd name="connsiteX1032" fmla="*/ 2452669 w 4754420"/>
              <a:gd name="connsiteY1032" fmla="*/ 810937 h 5670598"/>
              <a:gd name="connsiteX1033" fmla="*/ 2473569 w 4754420"/>
              <a:gd name="connsiteY1033" fmla="*/ 775216 h 5670598"/>
              <a:gd name="connsiteX1034" fmla="*/ 2469009 w 4754420"/>
              <a:gd name="connsiteY1034" fmla="*/ 755454 h 5670598"/>
              <a:gd name="connsiteX1035" fmla="*/ 2359194 w 4754420"/>
              <a:gd name="connsiteY1035" fmla="*/ 735186 h 5670598"/>
              <a:gd name="connsiteX1036" fmla="*/ 2353114 w 4754420"/>
              <a:gd name="connsiteY1036" fmla="*/ 741266 h 5670598"/>
              <a:gd name="connsiteX1037" fmla="*/ 2365274 w 4754420"/>
              <a:gd name="connsiteY1037" fmla="*/ 744306 h 5670598"/>
              <a:gd name="connsiteX1038" fmla="*/ 2363374 w 4754420"/>
              <a:gd name="connsiteY1038" fmla="*/ 738606 h 5670598"/>
              <a:gd name="connsiteX1039" fmla="*/ 2359194 w 4754420"/>
              <a:gd name="connsiteY1039" fmla="*/ 735186 h 5670598"/>
              <a:gd name="connsiteX1040" fmla="*/ 2725894 w 4754420"/>
              <a:gd name="connsiteY1040" fmla="*/ 705294 h 5670598"/>
              <a:gd name="connsiteX1041" fmla="*/ 2702334 w 4754420"/>
              <a:gd name="connsiteY1041" fmla="*/ 739114 h 5670598"/>
              <a:gd name="connsiteX1042" fmla="*/ 2683334 w 4754420"/>
              <a:gd name="connsiteY1042" fmla="*/ 775216 h 5670598"/>
              <a:gd name="connsiteX1043" fmla="*/ 2685234 w 4754420"/>
              <a:gd name="connsiteY1043" fmla="*/ 786996 h 5670598"/>
              <a:gd name="connsiteX1044" fmla="*/ 2689414 w 4754420"/>
              <a:gd name="connsiteY1044" fmla="*/ 796495 h 5670598"/>
              <a:gd name="connsiteX1045" fmla="*/ 2694734 w 4754420"/>
              <a:gd name="connsiteY1045" fmla="*/ 790035 h 5670598"/>
              <a:gd name="connsiteX1046" fmla="*/ 2695494 w 4754420"/>
              <a:gd name="connsiteY1046" fmla="*/ 781296 h 5670598"/>
              <a:gd name="connsiteX1047" fmla="*/ 2701574 w 4754420"/>
              <a:gd name="connsiteY1047" fmla="*/ 761155 h 5670598"/>
              <a:gd name="connsiteX1048" fmla="*/ 2716774 w 4754420"/>
              <a:gd name="connsiteY1048" fmla="*/ 747855 h 5670598"/>
              <a:gd name="connsiteX1049" fmla="*/ 2721334 w 4754420"/>
              <a:gd name="connsiteY1049" fmla="*/ 726574 h 5670598"/>
              <a:gd name="connsiteX1050" fmla="*/ 2725894 w 4754420"/>
              <a:gd name="connsiteY1050" fmla="*/ 705294 h 5670598"/>
              <a:gd name="connsiteX1051" fmla="*/ 3393505 w 4754420"/>
              <a:gd name="connsiteY1051" fmla="*/ 703042 h 5670598"/>
              <a:gd name="connsiteX1052" fmla="*/ 3397305 w 4754420"/>
              <a:gd name="connsiteY1052" fmla="*/ 709882 h 5670598"/>
              <a:gd name="connsiteX1053" fmla="*/ 3405666 w 4754420"/>
              <a:gd name="connsiteY1053" fmla="*/ 712162 h 5670598"/>
              <a:gd name="connsiteX1054" fmla="*/ 3404906 w 4754420"/>
              <a:gd name="connsiteY1054" fmla="*/ 706462 h 5670598"/>
              <a:gd name="connsiteX1055" fmla="*/ 3399585 w 4754420"/>
              <a:gd name="connsiteY1055" fmla="*/ 703042 h 5670598"/>
              <a:gd name="connsiteX1056" fmla="*/ 2917418 w 4754420"/>
              <a:gd name="connsiteY1056" fmla="*/ 699213 h 5670598"/>
              <a:gd name="connsiteX1057" fmla="*/ 2912098 w 4754420"/>
              <a:gd name="connsiteY1057" fmla="*/ 702634 h 5670598"/>
              <a:gd name="connsiteX1058" fmla="*/ 2911338 w 4754420"/>
              <a:gd name="connsiteY1058" fmla="*/ 708334 h 5670598"/>
              <a:gd name="connsiteX1059" fmla="*/ 2917418 w 4754420"/>
              <a:gd name="connsiteY1059" fmla="*/ 714415 h 5670598"/>
              <a:gd name="connsiteX1060" fmla="*/ 2920458 w 4754420"/>
              <a:gd name="connsiteY1060" fmla="*/ 712895 h 5670598"/>
              <a:gd name="connsiteX1061" fmla="*/ 2923498 w 4754420"/>
              <a:gd name="connsiteY1061" fmla="*/ 711374 h 5670598"/>
              <a:gd name="connsiteX1062" fmla="*/ 2921598 w 4754420"/>
              <a:gd name="connsiteY1062" fmla="*/ 704154 h 5670598"/>
              <a:gd name="connsiteX1063" fmla="*/ 2917418 w 4754420"/>
              <a:gd name="connsiteY1063" fmla="*/ 699213 h 5670598"/>
              <a:gd name="connsiteX1064" fmla="*/ 2601252 w 4754420"/>
              <a:gd name="connsiteY1064" fmla="*/ 665774 h 5670598"/>
              <a:gd name="connsiteX1065" fmla="*/ 2591752 w 4754420"/>
              <a:gd name="connsiteY1065" fmla="*/ 689714 h 5670598"/>
              <a:gd name="connsiteX1066" fmla="*/ 2570851 w 4754420"/>
              <a:gd name="connsiteY1066" fmla="*/ 702254 h 5670598"/>
              <a:gd name="connsiteX1067" fmla="*/ 2566291 w 4754420"/>
              <a:gd name="connsiteY1067" fmla="*/ 723534 h 5670598"/>
              <a:gd name="connsiteX1068" fmla="*/ 2561731 w 4754420"/>
              <a:gd name="connsiteY1068" fmla="*/ 744815 h 5670598"/>
              <a:gd name="connsiteX1069" fmla="*/ 2578831 w 4754420"/>
              <a:gd name="connsiteY1069" fmla="*/ 729235 h 5670598"/>
              <a:gd name="connsiteX1070" fmla="*/ 2579971 w 4754420"/>
              <a:gd name="connsiteY1070" fmla="*/ 702254 h 5670598"/>
              <a:gd name="connsiteX1071" fmla="*/ 2594792 w 4754420"/>
              <a:gd name="connsiteY1071" fmla="*/ 699974 h 5670598"/>
              <a:gd name="connsiteX1072" fmla="*/ 2607332 w 4754420"/>
              <a:gd name="connsiteY1072" fmla="*/ 693134 h 5670598"/>
              <a:gd name="connsiteX1073" fmla="*/ 2935658 w 4754420"/>
              <a:gd name="connsiteY1073" fmla="*/ 656653 h 5670598"/>
              <a:gd name="connsiteX1074" fmla="*/ 2947819 w 4754420"/>
              <a:gd name="connsiteY1074" fmla="*/ 680974 h 5670598"/>
              <a:gd name="connsiteX1075" fmla="*/ 2947819 w 4754420"/>
              <a:gd name="connsiteY1075" fmla="*/ 665774 h 5670598"/>
              <a:gd name="connsiteX1076" fmla="*/ 2944019 w 4754420"/>
              <a:gd name="connsiteY1076" fmla="*/ 657793 h 5670598"/>
              <a:gd name="connsiteX1077" fmla="*/ 2935658 w 4754420"/>
              <a:gd name="connsiteY1077" fmla="*/ 656653 h 5670598"/>
              <a:gd name="connsiteX1078" fmla="*/ 2744135 w 4754420"/>
              <a:gd name="connsiteY1078" fmla="*/ 656653 h 5670598"/>
              <a:gd name="connsiteX1079" fmla="*/ 2725894 w 4754420"/>
              <a:gd name="connsiteY1079" fmla="*/ 671854 h 5670598"/>
              <a:gd name="connsiteX1080" fmla="*/ 2735395 w 4754420"/>
              <a:gd name="connsiteY1080" fmla="*/ 678694 h 5670598"/>
              <a:gd name="connsiteX1081" fmla="*/ 2738055 w 4754420"/>
              <a:gd name="connsiteY1081" fmla="*/ 690094 h 5670598"/>
              <a:gd name="connsiteX1082" fmla="*/ 2728935 w 4754420"/>
              <a:gd name="connsiteY1082" fmla="*/ 702254 h 5670598"/>
              <a:gd name="connsiteX1083" fmla="*/ 2749455 w 4754420"/>
              <a:gd name="connsiteY1083" fmla="*/ 692374 h 5670598"/>
              <a:gd name="connsiteX1084" fmla="*/ 2756295 w 4754420"/>
              <a:gd name="connsiteY1084" fmla="*/ 668814 h 5670598"/>
              <a:gd name="connsiteX1085" fmla="*/ 2756295 w 4754420"/>
              <a:gd name="connsiteY1085" fmla="*/ 665774 h 5670598"/>
              <a:gd name="connsiteX1086" fmla="*/ 2763895 w 4754420"/>
              <a:gd name="connsiteY1086" fmla="*/ 665393 h 5670598"/>
              <a:gd name="connsiteX1087" fmla="*/ 2771495 w 4754420"/>
              <a:gd name="connsiteY1087" fmla="*/ 662733 h 5670598"/>
              <a:gd name="connsiteX1088" fmla="*/ 2758955 w 4754420"/>
              <a:gd name="connsiteY1088" fmla="*/ 658553 h 5670598"/>
              <a:gd name="connsiteX1089" fmla="*/ 2744135 w 4754420"/>
              <a:gd name="connsiteY1089" fmla="*/ 656653 h 5670598"/>
              <a:gd name="connsiteX1090" fmla="*/ 2625572 w 4754420"/>
              <a:gd name="connsiteY1090" fmla="*/ 632333 h 5670598"/>
              <a:gd name="connsiteX1091" fmla="*/ 2620252 w 4754420"/>
              <a:gd name="connsiteY1091" fmla="*/ 635753 h 5670598"/>
              <a:gd name="connsiteX1092" fmla="*/ 2619492 w 4754420"/>
              <a:gd name="connsiteY1092" fmla="*/ 641453 h 5670598"/>
              <a:gd name="connsiteX1093" fmla="*/ 2631653 w 4754420"/>
              <a:gd name="connsiteY1093" fmla="*/ 644492 h 5670598"/>
              <a:gd name="connsiteX1094" fmla="*/ 2629752 w 4754420"/>
              <a:gd name="connsiteY1094" fmla="*/ 637273 h 5670598"/>
              <a:gd name="connsiteX1095" fmla="*/ 2625572 w 4754420"/>
              <a:gd name="connsiteY1095" fmla="*/ 632333 h 5670598"/>
              <a:gd name="connsiteX1096" fmla="*/ 3466467 w 4754420"/>
              <a:gd name="connsiteY1096" fmla="*/ 614880 h 5670598"/>
              <a:gd name="connsiteX1097" fmla="*/ 3457347 w 4754420"/>
              <a:gd name="connsiteY1097" fmla="*/ 617920 h 5670598"/>
              <a:gd name="connsiteX1098" fmla="*/ 3469507 w 4754420"/>
              <a:gd name="connsiteY1098" fmla="*/ 624000 h 5670598"/>
              <a:gd name="connsiteX1099" fmla="*/ 3469127 w 4754420"/>
              <a:gd name="connsiteY1099" fmla="*/ 618300 h 5670598"/>
              <a:gd name="connsiteX1100" fmla="*/ 3466467 w 4754420"/>
              <a:gd name="connsiteY1100" fmla="*/ 614880 h 5670598"/>
              <a:gd name="connsiteX1101" fmla="*/ 3727912 w 4754420"/>
              <a:gd name="connsiteY1101" fmla="*/ 572320 h 5670598"/>
              <a:gd name="connsiteX1102" fmla="*/ 3737032 w 4754420"/>
              <a:gd name="connsiteY1102" fmla="*/ 581439 h 5670598"/>
              <a:gd name="connsiteX1103" fmla="*/ 3736272 w 4754420"/>
              <a:gd name="connsiteY1103" fmla="*/ 575740 h 5670598"/>
              <a:gd name="connsiteX1104" fmla="*/ 3730952 w 4754420"/>
              <a:gd name="connsiteY1104" fmla="*/ 572320 h 5670598"/>
              <a:gd name="connsiteX1105" fmla="*/ 3259743 w 4754420"/>
              <a:gd name="connsiteY1105" fmla="*/ 569279 h 5670598"/>
              <a:gd name="connsiteX1106" fmla="*/ 3249102 w 4754420"/>
              <a:gd name="connsiteY1106" fmla="*/ 602720 h 5670598"/>
              <a:gd name="connsiteX1107" fmla="*/ 3238462 w 4754420"/>
              <a:gd name="connsiteY1107" fmla="*/ 636160 h 5670598"/>
              <a:gd name="connsiteX1108" fmla="*/ 3226302 w 4754420"/>
              <a:gd name="connsiteY1108" fmla="*/ 614880 h 5670598"/>
              <a:gd name="connsiteX1109" fmla="*/ 3229342 w 4754420"/>
              <a:gd name="connsiteY1109" fmla="*/ 590559 h 5670598"/>
              <a:gd name="connsiteX1110" fmla="*/ 3241122 w 4754420"/>
              <a:gd name="connsiteY1110" fmla="*/ 579919 h 5670598"/>
              <a:gd name="connsiteX1111" fmla="*/ 3259743 w 4754420"/>
              <a:gd name="connsiteY1111" fmla="*/ 569279 h 5670598"/>
              <a:gd name="connsiteX1112" fmla="*/ 3743112 w 4754420"/>
              <a:gd name="connsiteY1112" fmla="*/ 547999 h 5670598"/>
              <a:gd name="connsiteX1113" fmla="*/ 3737032 w 4754420"/>
              <a:gd name="connsiteY1113" fmla="*/ 554080 h 5670598"/>
              <a:gd name="connsiteX1114" fmla="*/ 3749192 w 4754420"/>
              <a:gd name="connsiteY1114" fmla="*/ 557120 h 5670598"/>
              <a:gd name="connsiteX1115" fmla="*/ 3747292 w 4754420"/>
              <a:gd name="connsiteY1115" fmla="*/ 551419 h 5670598"/>
              <a:gd name="connsiteX1116" fmla="*/ 3743112 w 4754420"/>
              <a:gd name="connsiteY1116" fmla="*/ 547999 h 5670598"/>
              <a:gd name="connsiteX1117" fmla="*/ 2817096 w 4754420"/>
              <a:gd name="connsiteY1117" fmla="*/ 535051 h 5670598"/>
              <a:gd name="connsiteX1118" fmla="*/ 2820896 w 4754420"/>
              <a:gd name="connsiteY1118" fmla="*/ 541891 h 5670598"/>
              <a:gd name="connsiteX1119" fmla="*/ 2829257 w 4754420"/>
              <a:gd name="connsiteY1119" fmla="*/ 544171 h 5670598"/>
              <a:gd name="connsiteX1120" fmla="*/ 2828497 w 4754420"/>
              <a:gd name="connsiteY1120" fmla="*/ 538471 h 5670598"/>
              <a:gd name="connsiteX1121" fmla="*/ 2823176 w 4754420"/>
              <a:gd name="connsiteY1121" fmla="*/ 535051 h 5670598"/>
              <a:gd name="connsiteX1122" fmla="*/ 2890058 w 4754420"/>
              <a:gd name="connsiteY1122" fmla="*/ 446889 h 5670598"/>
              <a:gd name="connsiteX1123" fmla="*/ 2880938 w 4754420"/>
              <a:gd name="connsiteY1123" fmla="*/ 449929 h 5670598"/>
              <a:gd name="connsiteX1124" fmla="*/ 2893098 w 4754420"/>
              <a:gd name="connsiteY1124" fmla="*/ 456009 h 5670598"/>
              <a:gd name="connsiteX1125" fmla="*/ 2892718 w 4754420"/>
              <a:gd name="connsiteY1125" fmla="*/ 450309 h 5670598"/>
              <a:gd name="connsiteX1126" fmla="*/ 2890058 w 4754420"/>
              <a:gd name="connsiteY1126" fmla="*/ 446889 h 5670598"/>
              <a:gd name="connsiteX1127" fmla="*/ 3151503 w 4754420"/>
              <a:gd name="connsiteY1127" fmla="*/ 404328 h 5670598"/>
              <a:gd name="connsiteX1128" fmla="*/ 3160623 w 4754420"/>
              <a:gd name="connsiteY1128" fmla="*/ 413448 h 5670598"/>
              <a:gd name="connsiteX1129" fmla="*/ 3159863 w 4754420"/>
              <a:gd name="connsiteY1129" fmla="*/ 407748 h 5670598"/>
              <a:gd name="connsiteX1130" fmla="*/ 3154543 w 4754420"/>
              <a:gd name="connsiteY1130" fmla="*/ 404328 h 5670598"/>
              <a:gd name="connsiteX1131" fmla="*/ 2683334 w 4754420"/>
              <a:gd name="connsiteY1131" fmla="*/ 401288 h 5670598"/>
              <a:gd name="connsiteX1132" fmla="*/ 2672693 w 4754420"/>
              <a:gd name="connsiteY1132" fmla="*/ 434729 h 5670598"/>
              <a:gd name="connsiteX1133" fmla="*/ 2662053 w 4754420"/>
              <a:gd name="connsiteY1133" fmla="*/ 468169 h 5670598"/>
              <a:gd name="connsiteX1134" fmla="*/ 2649893 w 4754420"/>
              <a:gd name="connsiteY1134" fmla="*/ 446889 h 5670598"/>
              <a:gd name="connsiteX1135" fmla="*/ 2652933 w 4754420"/>
              <a:gd name="connsiteY1135" fmla="*/ 422568 h 5670598"/>
              <a:gd name="connsiteX1136" fmla="*/ 2664713 w 4754420"/>
              <a:gd name="connsiteY1136" fmla="*/ 411928 h 5670598"/>
              <a:gd name="connsiteX1137" fmla="*/ 2683334 w 4754420"/>
              <a:gd name="connsiteY1137" fmla="*/ 401288 h 5670598"/>
              <a:gd name="connsiteX1138" fmla="*/ 3166703 w 4754420"/>
              <a:gd name="connsiteY1138" fmla="*/ 380008 h 5670598"/>
              <a:gd name="connsiteX1139" fmla="*/ 3160623 w 4754420"/>
              <a:gd name="connsiteY1139" fmla="*/ 386088 h 5670598"/>
              <a:gd name="connsiteX1140" fmla="*/ 3172783 w 4754420"/>
              <a:gd name="connsiteY1140" fmla="*/ 389128 h 5670598"/>
              <a:gd name="connsiteX1141" fmla="*/ 3170883 w 4754420"/>
              <a:gd name="connsiteY1141" fmla="*/ 383428 h 5670598"/>
              <a:gd name="connsiteX1142" fmla="*/ 3166703 w 4754420"/>
              <a:gd name="connsiteY1142" fmla="*/ 380008 h 5670598"/>
              <a:gd name="connsiteX1143" fmla="*/ 3400788 w 4754420"/>
              <a:gd name="connsiteY1143" fmla="*/ 0 h 5670598"/>
              <a:gd name="connsiteX1144" fmla="*/ 3409908 w 4754420"/>
              <a:gd name="connsiteY1144" fmla="*/ 3040 h 5670598"/>
              <a:gd name="connsiteX1145" fmla="*/ 3400788 w 4754420"/>
              <a:gd name="connsiteY1145" fmla="*/ 33440 h 5670598"/>
              <a:gd name="connsiteX1146" fmla="*/ 3393948 w 4754420"/>
              <a:gd name="connsiteY1146" fmla="*/ 45981 h 5670598"/>
              <a:gd name="connsiteX1147" fmla="*/ 3391668 w 4754420"/>
              <a:gd name="connsiteY1147" fmla="*/ 60801 h 5670598"/>
              <a:gd name="connsiteX1148" fmla="*/ 3379508 w 4754420"/>
              <a:gd name="connsiteY1148" fmla="*/ 88162 h 5670598"/>
              <a:gd name="connsiteX1149" fmla="*/ 3380268 w 4754420"/>
              <a:gd name="connsiteY1149" fmla="*/ 110962 h 5670598"/>
              <a:gd name="connsiteX1150" fmla="*/ 3367347 w 4754420"/>
              <a:gd name="connsiteY1150" fmla="*/ 124642 h 5670598"/>
              <a:gd name="connsiteX1151" fmla="*/ 3341507 w 4754420"/>
              <a:gd name="connsiteY1151" fmla="*/ 229524 h 5670598"/>
              <a:gd name="connsiteX1152" fmla="*/ 3288306 w 4754420"/>
              <a:gd name="connsiteY1152" fmla="*/ 325287 h 5670598"/>
              <a:gd name="connsiteX1153" fmla="*/ 3283746 w 4754420"/>
              <a:gd name="connsiteY1153" fmla="*/ 354167 h 5670598"/>
              <a:gd name="connsiteX1154" fmla="*/ 3279186 w 4754420"/>
              <a:gd name="connsiteY1154" fmla="*/ 383048 h 5670598"/>
              <a:gd name="connsiteX1155" fmla="*/ 3269685 w 4754420"/>
              <a:gd name="connsiteY1155" fmla="*/ 388748 h 5670598"/>
              <a:gd name="connsiteX1156" fmla="*/ 3267025 w 4754420"/>
              <a:gd name="connsiteY1156" fmla="*/ 401288 h 5670598"/>
              <a:gd name="connsiteX1157" fmla="*/ 3260945 w 4754420"/>
              <a:gd name="connsiteY1157" fmla="*/ 422949 h 5670598"/>
              <a:gd name="connsiteX1158" fmla="*/ 3254865 w 4754420"/>
              <a:gd name="connsiteY1158" fmla="*/ 437769 h 5670598"/>
              <a:gd name="connsiteX1159" fmla="*/ 3239665 w 4754420"/>
              <a:gd name="connsiteY1159" fmla="*/ 468169 h 5670598"/>
              <a:gd name="connsiteX1160" fmla="*/ 3230165 w 4754420"/>
              <a:gd name="connsiteY1160" fmla="*/ 476530 h 5670598"/>
              <a:gd name="connsiteX1161" fmla="*/ 3227505 w 4754420"/>
              <a:gd name="connsiteY1161" fmla="*/ 489450 h 5670598"/>
              <a:gd name="connsiteX1162" fmla="*/ 3230545 w 4754420"/>
              <a:gd name="connsiteY1162" fmla="*/ 504650 h 5670598"/>
              <a:gd name="connsiteX1163" fmla="*/ 3203184 w 4754420"/>
              <a:gd name="connsiteY1163" fmla="*/ 598892 h 5670598"/>
              <a:gd name="connsiteX1164" fmla="*/ 3191024 w 4754420"/>
              <a:gd name="connsiteY1164" fmla="*/ 608012 h 5670598"/>
              <a:gd name="connsiteX1165" fmla="*/ 3181904 w 4754420"/>
              <a:gd name="connsiteY1165" fmla="*/ 623213 h 5670598"/>
              <a:gd name="connsiteX1166" fmla="*/ 3179624 w 4754420"/>
              <a:gd name="connsiteY1166" fmla="*/ 639553 h 5670598"/>
              <a:gd name="connsiteX1167" fmla="*/ 3172783 w 4754420"/>
              <a:gd name="connsiteY1167" fmla="*/ 653612 h 5670598"/>
              <a:gd name="connsiteX1168" fmla="*/ 3173543 w 4754420"/>
              <a:gd name="connsiteY1168" fmla="*/ 675274 h 5670598"/>
              <a:gd name="connsiteX1169" fmla="*/ 3160623 w 4754420"/>
              <a:gd name="connsiteY1169" fmla="*/ 690094 h 5670598"/>
              <a:gd name="connsiteX1170" fmla="*/ 3144283 w 4754420"/>
              <a:gd name="connsiteY1170" fmla="*/ 731134 h 5670598"/>
              <a:gd name="connsiteX1171" fmla="*/ 3121102 w 4754420"/>
              <a:gd name="connsiteY1171" fmla="*/ 763056 h 5670598"/>
              <a:gd name="connsiteX1172" fmla="*/ 3111982 w 4754420"/>
              <a:gd name="connsiteY1172" fmla="*/ 784336 h 5670598"/>
              <a:gd name="connsiteX1173" fmla="*/ 3101342 w 4754420"/>
              <a:gd name="connsiteY1173" fmla="*/ 834497 h 5670598"/>
              <a:gd name="connsiteX1174" fmla="*/ 3090702 w 4754420"/>
              <a:gd name="connsiteY1174" fmla="*/ 884658 h 5670598"/>
              <a:gd name="connsiteX1175" fmla="*/ 3085362 w 4754420"/>
              <a:gd name="connsiteY1175" fmla="*/ 891778 h 5670598"/>
              <a:gd name="connsiteX1176" fmla="*/ 3083419 w 4754420"/>
              <a:gd name="connsiteY1176" fmla="*/ 897606 h 5670598"/>
              <a:gd name="connsiteX1177" fmla="*/ 3088910 w 4754420"/>
              <a:gd name="connsiteY1177" fmla="*/ 901999 h 5670598"/>
              <a:gd name="connsiteX1178" fmla="*/ 3100527 w 4754420"/>
              <a:gd name="connsiteY1178" fmla="*/ 884575 h 5670598"/>
              <a:gd name="connsiteX1179" fmla="*/ 3127127 w 4754420"/>
              <a:gd name="connsiteY1179" fmla="*/ 853795 h 5670598"/>
              <a:gd name="connsiteX1180" fmla="*/ 3128267 w 4754420"/>
              <a:gd name="connsiteY1180" fmla="*/ 838974 h 5670598"/>
              <a:gd name="connsiteX1181" fmla="*/ 3136247 w 4754420"/>
              <a:gd name="connsiteY1181" fmla="*/ 826434 h 5670598"/>
              <a:gd name="connsiteX1182" fmla="*/ 3143848 w 4754420"/>
              <a:gd name="connsiteY1182" fmla="*/ 798314 h 5670598"/>
              <a:gd name="connsiteX1183" fmla="*/ 3152682 w 4754420"/>
              <a:gd name="connsiteY1183" fmla="*/ 785865 h 5670598"/>
              <a:gd name="connsiteX1184" fmla="*/ 3156380 w 4754420"/>
              <a:gd name="connsiteY1184" fmla="*/ 776003 h 5670598"/>
              <a:gd name="connsiteX1185" fmla="*/ 3161826 w 4754420"/>
              <a:gd name="connsiteY1185" fmla="*/ 770138 h 5670598"/>
              <a:gd name="connsiteX1186" fmla="*/ 3162848 w 4754420"/>
              <a:gd name="connsiteY1186" fmla="*/ 766393 h 5670598"/>
              <a:gd name="connsiteX1187" fmla="*/ 3167922 w 4754420"/>
              <a:gd name="connsiteY1187" fmla="*/ 763573 h 5670598"/>
              <a:gd name="connsiteX1188" fmla="*/ 3195901 w 4754420"/>
              <a:gd name="connsiteY1188" fmla="*/ 733443 h 5670598"/>
              <a:gd name="connsiteX1189" fmla="*/ 3217182 w 4754420"/>
              <a:gd name="connsiteY1189" fmla="*/ 672641 h 5670598"/>
              <a:gd name="connsiteX1190" fmla="*/ 3224402 w 4754420"/>
              <a:gd name="connsiteY1190" fmla="*/ 671881 h 5670598"/>
              <a:gd name="connsiteX1191" fmla="*/ 3229342 w 4754420"/>
              <a:gd name="connsiteY1191" fmla="*/ 666561 h 5670598"/>
              <a:gd name="connsiteX1192" fmla="*/ 3224402 w 4754420"/>
              <a:gd name="connsiteY1192" fmla="*/ 660481 h 5670598"/>
              <a:gd name="connsiteX1193" fmla="*/ 3217182 w 4754420"/>
              <a:gd name="connsiteY1193" fmla="*/ 654401 h 5670598"/>
              <a:gd name="connsiteX1194" fmla="*/ 3250622 w 4754420"/>
              <a:gd name="connsiteY1194" fmla="*/ 636160 h 5670598"/>
              <a:gd name="connsiteX1195" fmla="*/ 3271903 w 4754420"/>
              <a:gd name="connsiteY1195" fmla="*/ 636160 h 5670598"/>
              <a:gd name="connsiteX1196" fmla="*/ 3266583 w 4754420"/>
              <a:gd name="connsiteY1196" fmla="*/ 668841 h 5670598"/>
              <a:gd name="connsiteX1197" fmla="*/ 3265823 w 4754420"/>
              <a:gd name="connsiteY1197" fmla="*/ 715203 h 5670598"/>
              <a:gd name="connsiteX1198" fmla="*/ 3284063 w 4754420"/>
              <a:gd name="connsiteY1198" fmla="*/ 688601 h 5670598"/>
              <a:gd name="connsiteX1199" fmla="*/ 3293183 w 4754420"/>
              <a:gd name="connsiteY1199" fmla="*/ 657441 h 5670598"/>
              <a:gd name="connsiteX1200" fmla="*/ 3332704 w 4754420"/>
              <a:gd name="connsiteY1200" fmla="*/ 617920 h 5670598"/>
              <a:gd name="connsiteX1201" fmla="*/ 3352084 w 4754420"/>
              <a:gd name="connsiteY1201" fmla="*/ 599680 h 5670598"/>
              <a:gd name="connsiteX1202" fmla="*/ 3360065 w 4754420"/>
              <a:gd name="connsiteY1202" fmla="*/ 581439 h 5670598"/>
              <a:gd name="connsiteX1203" fmla="*/ 3372225 w 4754420"/>
              <a:gd name="connsiteY1203" fmla="*/ 581439 h 5670598"/>
              <a:gd name="connsiteX1204" fmla="*/ 3378305 w 4754420"/>
              <a:gd name="connsiteY1204" fmla="*/ 562060 h 5670598"/>
              <a:gd name="connsiteX1205" fmla="*/ 3384385 w 4754420"/>
              <a:gd name="connsiteY1205" fmla="*/ 544958 h 5670598"/>
              <a:gd name="connsiteX1206" fmla="*/ 3405666 w 4754420"/>
              <a:gd name="connsiteY1206" fmla="*/ 526718 h 5670598"/>
              <a:gd name="connsiteX1207" fmla="*/ 3417826 w 4754420"/>
              <a:gd name="connsiteY1207" fmla="*/ 551039 h 5670598"/>
              <a:gd name="connsiteX1208" fmla="*/ 3426946 w 4754420"/>
              <a:gd name="connsiteY1208" fmla="*/ 560159 h 5670598"/>
              <a:gd name="connsiteX1209" fmla="*/ 3416306 w 4754420"/>
              <a:gd name="connsiteY1209" fmla="*/ 595501 h 5670598"/>
              <a:gd name="connsiteX1210" fmla="*/ 3405666 w 4754420"/>
              <a:gd name="connsiteY1210" fmla="*/ 633121 h 5670598"/>
              <a:gd name="connsiteX1211" fmla="*/ 3406046 w 4754420"/>
              <a:gd name="connsiteY1211" fmla="*/ 636160 h 5670598"/>
              <a:gd name="connsiteX1212" fmla="*/ 3408706 w 4754420"/>
              <a:gd name="connsiteY1212" fmla="*/ 639201 h 5670598"/>
              <a:gd name="connsiteX1213" fmla="*/ 3414786 w 4754420"/>
              <a:gd name="connsiteY1213" fmla="*/ 629701 h 5670598"/>
              <a:gd name="connsiteX1214" fmla="*/ 3420866 w 4754420"/>
              <a:gd name="connsiteY1214" fmla="*/ 617920 h 5670598"/>
              <a:gd name="connsiteX1215" fmla="*/ 3426946 w 4754420"/>
              <a:gd name="connsiteY1215" fmla="*/ 608800 h 5670598"/>
              <a:gd name="connsiteX1216" fmla="*/ 3426946 w 4754420"/>
              <a:gd name="connsiteY1216" fmla="*/ 596260 h 5670598"/>
              <a:gd name="connsiteX1217" fmla="*/ 3436066 w 4754420"/>
              <a:gd name="connsiteY1217" fmla="*/ 590559 h 5670598"/>
              <a:gd name="connsiteX1218" fmla="*/ 3448226 w 4754420"/>
              <a:gd name="connsiteY1218" fmla="*/ 584479 h 5670598"/>
              <a:gd name="connsiteX1219" fmla="*/ 3478627 w 4754420"/>
              <a:gd name="connsiteY1219" fmla="*/ 581439 h 5670598"/>
              <a:gd name="connsiteX1220" fmla="*/ 3487747 w 4754420"/>
              <a:gd name="connsiteY1220" fmla="*/ 557120 h 5670598"/>
              <a:gd name="connsiteX1221" fmla="*/ 3501047 w 4754420"/>
              <a:gd name="connsiteY1221" fmla="*/ 549139 h 5670598"/>
              <a:gd name="connsiteX1222" fmla="*/ 3512067 w 4754420"/>
              <a:gd name="connsiteY1222" fmla="*/ 538879 h 5670598"/>
              <a:gd name="connsiteX1223" fmla="*/ 3521948 w 4754420"/>
              <a:gd name="connsiteY1223" fmla="*/ 536218 h 5670598"/>
              <a:gd name="connsiteX1224" fmla="*/ 3527268 w 4754420"/>
              <a:gd name="connsiteY1224" fmla="*/ 526718 h 5670598"/>
              <a:gd name="connsiteX1225" fmla="*/ 3524228 w 4754420"/>
              <a:gd name="connsiteY1225" fmla="*/ 514558 h 5670598"/>
              <a:gd name="connsiteX1226" fmla="*/ 3551588 w 4754420"/>
              <a:gd name="connsiteY1226" fmla="*/ 514558 h 5670598"/>
              <a:gd name="connsiteX1227" fmla="*/ 3542848 w 4754420"/>
              <a:gd name="connsiteY1227" fmla="*/ 540780 h 5670598"/>
              <a:gd name="connsiteX1228" fmla="*/ 3545508 w 4754420"/>
              <a:gd name="connsiteY1228" fmla="*/ 560159 h 5670598"/>
              <a:gd name="connsiteX1229" fmla="*/ 3554248 w 4754420"/>
              <a:gd name="connsiteY1229" fmla="*/ 556740 h 5670598"/>
              <a:gd name="connsiteX1230" fmla="*/ 3560708 w 4754420"/>
              <a:gd name="connsiteY1230" fmla="*/ 551039 h 5670598"/>
              <a:gd name="connsiteX1231" fmla="*/ 3566789 w 4754420"/>
              <a:gd name="connsiteY1231" fmla="*/ 514558 h 5670598"/>
              <a:gd name="connsiteX1232" fmla="*/ 3581989 w 4754420"/>
              <a:gd name="connsiteY1232" fmla="*/ 493279 h 5670598"/>
              <a:gd name="connsiteX1233" fmla="*/ 3586549 w 4754420"/>
              <a:gd name="connsiteY1233" fmla="*/ 469717 h 5670598"/>
              <a:gd name="connsiteX1234" fmla="*/ 3600229 w 4754420"/>
              <a:gd name="connsiteY1234" fmla="*/ 450717 h 5670598"/>
              <a:gd name="connsiteX1235" fmla="*/ 3600229 w 4754420"/>
              <a:gd name="connsiteY1235" fmla="*/ 426397 h 5670598"/>
              <a:gd name="connsiteX1236" fmla="*/ 3612390 w 4754420"/>
              <a:gd name="connsiteY1236" fmla="*/ 392957 h 5670598"/>
              <a:gd name="connsiteX1237" fmla="*/ 3626450 w 4754420"/>
              <a:gd name="connsiteY1237" fmla="*/ 391056 h 5670598"/>
              <a:gd name="connsiteX1238" fmla="*/ 3633670 w 4754420"/>
              <a:gd name="connsiteY1238" fmla="*/ 377755 h 5670598"/>
              <a:gd name="connsiteX1239" fmla="*/ 3651910 w 4754420"/>
              <a:gd name="connsiteY1239" fmla="*/ 350396 h 5670598"/>
              <a:gd name="connsiteX1240" fmla="*/ 3676231 w 4754420"/>
              <a:gd name="connsiteY1240" fmla="*/ 359516 h 5670598"/>
              <a:gd name="connsiteX1241" fmla="*/ 3668251 w 4754420"/>
              <a:gd name="connsiteY1241" fmla="*/ 393716 h 5670598"/>
              <a:gd name="connsiteX1242" fmla="*/ 3657991 w 4754420"/>
              <a:gd name="connsiteY1242" fmla="*/ 423356 h 5670598"/>
              <a:gd name="connsiteX1243" fmla="*/ 3645830 w 4754420"/>
              <a:gd name="connsiteY1243" fmla="*/ 438556 h 5670598"/>
              <a:gd name="connsiteX1244" fmla="*/ 3621510 w 4754420"/>
              <a:gd name="connsiteY1244" fmla="*/ 438937 h 5670598"/>
              <a:gd name="connsiteX1245" fmla="*/ 3624550 w 4754420"/>
              <a:gd name="connsiteY1245" fmla="*/ 450717 h 5670598"/>
              <a:gd name="connsiteX1246" fmla="*/ 3612390 w 4754420"/>
              <a:gd name="connsiteY1246" fmla="*/ 481117 h 5670598"/>
              <a:gd name="connsiteX1247" fmla="*/ 3624550 w 4754420"/>
              <a:gd name="connsiteY1247" fmla="*/ 481117 h 5670598"/>
              <a:gd name="connsiteX1248" fmla="*/ 3612390 w 4754420"/>
              <a:gd name="connsiteY1248" fmla="*/ 496318 h 5670598"/>
              <a:gd name="connsiteX1249" fmla="*/ 3612390 w 4754420"/>
              <a:gd name="connsiteY1249" fmla="*/ 526718 h 5670598"/>
              <a:gd name="connsiteX1250" fmla="*/ 3591109 w 4754420"/>
              <a:gd name="connsiteY1250" fmla="*/ 541919 h 5670598"/>
              <a:gd name="connsiteX1251" fmla="*/ 3591109 w 4754420"/>
              <a:gd name="connsiteY1251" fmla="*/ 569279 h 5670598"/>
              <a:gd name="connsiteX1252" fmla="*/ 3569829 w 4754420"/>
              <a:gd name="connsiteY1252" fmla="*/ 593600 h 5670598"/>
              <a:gd name="connsiteX1253" fmla="*/ 3560708 w 4754420"/>
              <a:gd name="connsiteY1253" fmla="*/ 617920 h 5670598"/>
              <a:gd name="connsiteX1254" fmla="*/ 3569829 w 4754420"/>
              <a:gd name="connsiteY1254" fmla="*/ 649082 h 5670598"/>
              <a:gd name="connsiteX1255" fmla="*/ 3560708 w 4754420"/>
              <a:gd name="connsiteY1255" fmla="*/ 684801 h 5670598"/>
              <a:gd name="connsiteX1256" fmla="*/ 3551588 w 4754420"/>
              <a:gd name="connsiteY1256" fmla="*/ 703802 h 5670598"/>
              <a:gd name="connsiteX1257" fmla="*/ 3551588 w 4754420"/>
              <a:gd name="connsiteY1257" fmla="*/ 727362 h 5670598"/>
              <a:gd name="connsiteX1258" fmla="*/ 3542088 w 4754420"/>
              <a:gd name="connsiteY1258" fmla="*/ 737243 h 5670598"/>
              <a:gd name="connsiteX1259" fmla="*/ 3539428 w 4754420"/>
              <a:gd name="connsiteY1259" fmla="*/ 751683 h 5670598"/>
              <a:gd name="connsiteX1260" fmla="*/ 3545508 w 4754420"/>
              <a:gd name="connsiteY1260" fmla="*/ 765363 h 5670598"/>
              <a:gd name="connsiteX1261" fmla="*/ 3548117 w 4754420"/>
              <a:gd name="connsiteY1261" fmla="*/ 771234 h 5670598"/>
              <a:gd name="connsiteX1262" fmla="*/ 3549256 w 4754420"/>
              <a:gd name="connsiteY1262" fmla="*/ 767152 h 5670598"/>
              <a:gd name="connsiteX1263" fmla="*/ 3562936 w 4754420"/>
              <a:gd name="connsiteY1263" fmla="*/ 753092 h 5670598"/>
              <a:gd name="connsiteX1264" fmla="*/ 3562176 w 4754420"/>
              <a:gd name="connsiteY1264" fmla="*/ 737131 h 5670598"/>
              <a:gd name="connsiteX1265" fmla="*/ 3575097 w 4754420"/>
              <a:gd name="connsiteY1265" fmla="*/ 725731 h 5670598"/>
              <a:gd name="connsiteX1266" fmla="*/ 3612390 w 4754420"/>
              <a:gd name="connsiteY1266" fmla="*/ 660216 h 5670598"/>
              <a:gd name="connsiteX1267" fmla="*/ 3612390 w 4754420"/>
              <a:gd name="connsiteY1267" fmla="*/ 639201 h 5670598"/>
              <a:gd name="connsiteX1268" fmla="*/ 3631298 w 4754420"/>
              <a:gd name="connsiteY1268" fmla="*/ 627000 h 5670598"/>
              <a:gd name="connsiteX1269" fmla="*/ 3673833 w 4754420"/>
              <a:gd name="connsiteY1269" fmla="*/ 552275 h 5670598"/>
              <a:gd name="connsiteX1270" fmla="*/ 3682311 w 4754420"/>
              <a:gd name="connsiteY1270" fmla="*/ 526718 h 5670598"/>
              <a:gd name="connsiteX1271" fmla="*/ 3690591 w 4754420"/>
              <a:gd name="connsiteY1271" fmla="*/ 523498 h 5670598"/>
              <a:gd name="connsiteX1272" fmla="*/ 3703159 w 4754420"/>
              <a:gd name="connsiteY1272" fmla="*/ 504187 h 5670598"/>
              <a:gd name="connsiteX1273" fmla="*/ 3721020 w 4754420"/>
              <a:gd name="connsiteY1273" fmla="*/ 482526 h 5670598"/>
              <a:gd name="connsiteX1274" fmla="*/ 3724820 w 4754420"/>
              <a:gd name="connsiteY1274" fmla="*/ 467706 h 5670598"/>
              <a:gd name="connsiteX1275" fmla="*/ 3733180 w 4754420"/>
              <a:gd name="connsiteY1275" fmla="*/ 455166 h 5670598"/>
              <a:gd name="connsiteX1276" fmla="*/ 3745340 w 4754420"/>
              <a:gd name="connsiteY1276" fmla="*/ 433885 h 5670598"/>
              <a:gd name="connsiteX1277" fmla="*/ 3757500 w 4754420"/>
              <a:gd name="connsiteY1277" fmla="*/ 427425 h 5670598"/>
              <a:gd name="connsiteX1278" fmla="*/ 3769661 w 4754420"/>
              <a:gd name="connsiteY1278" fmla="*/ 427805 h 5670598"/>
              <a:gd name="connsiteX1279" fmla="*/ 3766811 w 4754420"/>
              <a:gd name="connsiteY1279" fmla="*/ 445618 h 5670598"/>
              <a:gd name="connsiteX1280" fmla="*/ 3754267 w 4754420"/>
              <a:gd name="connsiteY1280" fmla="*/ 475475 h 5670598"/>
              <a:gd name="connsiteX1281" fmla="*/ 3756793 w 4754420"/>
              <a:gd name="connsiteY1281" fmla="*/ 476558 h 5670598"/>
              <a:gd name="connsiteX1282" fmla="*/ 3758313 w 4754420"/>
              <a:gd name="connsiteY1282" fmla="*/ 490238 h 5670598"/>
              <a:gd name="connsiteX1283" fmla="*/ 3749192 w 4754420"/>
              <a:gd name="connsiteY1283" fmla="*/ 514558 h 5670598"/>
              <a:gd name="connsiteX1284" fmla="*/ 3752612 w 4754420"/>
              <a:gd name="connsiteY1284" fmla="*/ 526338 h 5670598"/>
              <a:gd name="connsiteX1285" fmla="*/ 3758313 w 4754420"/>
              <a:gd name="connsiteY1285" fmla="*/ 535838 h 5670598"/>
              <a:gd name="connsiteX1286" fmla="*/ 3758313 w 4754420"/>
              <a:gd name="connsiteY1286" fmla="*/ 526718 h 5670598"/>
              <a:gd name="connsiteX1287" fmla="*/ 3782633 w 4754420"/>
              <a:gd name="connsiteY1287" fmla="*/ 506199 h 5670598"/>
              <a:gd name="connsiteX1288" fmla="*/ 3797833 w 4754420"/>
              <a:gd name="connsiteY1288" fmla="*/ 481117 h 5670598"/>
              <a:gd name="connsiteX1289" fmla="*/ 3807334 w 4754420"/>
              <a:gd name="connsiteY1289" fmla="*/ 466678 h 5670598"/>
              <a:gd name="connsiteX1290" fmla="*/ 3809994 w 4754420"/>
              <a:gd name="connsiteY1290" fmla="*/ 447678 h 5670598"/>
              <a:gd name="connsiteX1291" fmla="*/ 3831274 w 4754420"/>
              <a:gd name="connsiteY1291" fmla="*/ 435517 h 5670598"/>
              <a:gd name="connsiteX1292" fmla="*/ 3833934 w 4754420"/>
              <a:gd name="connsiteY1292" fmla="*/ 419177 h 5670598"/>
              <a:gd name="connsiteX1293" fmla="*/ 3843434 w 4754420"/>
              <a:gd name="connsiteY1293" fmla="*/ 405116 h 5670598"/>
              <a:gd name="connsiteX1294" fmla="*/ 3843434 w 4754420"/>
              <a:gd name="connsiteY1294" fmla="*/ 380796 h 5670598"/>
              <a:gd name="connsiteX1295" fmla="*/ 3855595 w 4754420"/>
              <a:gd name="connsiteY1295" fmla="*/ 371676 h 5670598"/>
              <a:gd name="connsiteX1296" fmla="*/ 3865095 w 4754420"/>
              <a:gd name="connsiteY1296" fmla="*/ 345074 h 5670598"/>
              <a:gd name="connsiteX1297" fmla="*/ 3885995 w 4754420"/>
              <a:gd name="connsiteY1297" fmla="*/ 323034 h 5670598"/>
              <a:gd name="connsiteX1298" fmla="*/ 3908036 w 4754420"/>
              <a:gd name="connsiteY1298" fmla="*/ 289973 h 5670598"/>
              <a:gd name="connsiteX1299" fmla="*/ 3934636 w 4754420"/>
              <a:gd name="connsiteY1299" fmla="*/ 259193 h 5670598"/>
              <a:gd name="connsiteX1300" fmla="*/ 3935776 w 4754420"/>
              <a:gd name="connsiteY1300" fmla="*/ 244373 h 5670598"/>
              <a:gd name="connsiteX1301" fmla="*/ 3943756 w 4754420"/>
              <a:gd name="connsiteY1301" fmla="*/ 231833 h 5670598"/>
              <a:gd name="connsiteX1302" fmla="*/ 3951357 w 4754420"/>
              <a:gd name="connsiteY1302" fmla="*/ 203713 h 5670598"/>
              <a:gd name="connsiteX1303" fmla="*/ 3968077 w 4754420"/>
              <a:gd name="connsiteY1303" fmla="*/ 180151 h 5670598"/>
              <a:gd name="connsiteX1304" fmla="*/ 3970357 w 4754420"/>
              <a:gd name="connsiteY1304" fmla="*/ 171792 h 5670598"/>
              <a:gd name="connsiteX1305" fmla="*/ 3977197 w 4754420"/>
              <a:gd name="connsiteY1305" fmla="*/ 167992 h 5670598"/>
              <a:gd name="connsiteX1306" fmla="*/ 3986317 w 4754420"/>
              <a:gd name="connsiteY1306" fmla="*/ 171031 h 5670598"/>
              <a:gd name="connsiteX1307" fmla="*/ 3977197 w 4754420"/>
              <a:gd name="connsiteY1307" fmla="*/ 201431 h 5670598"/>
              <a:gd name="connsiteX1308" fmla="*/ 3970357 w 4754420"/>
              <a:gd name="connsiteY1308" fmla="*/ 213972 h 5670598"/>
              <a:gd name="connsiteX1309" fmla="*/ 3968077 w 4754420"/>
              <a:gd name="connsiteY1309" fmla="*/ 228793 h 5670598"/>
              <a:gd name="connsiteX1310" fmla="*/ 3955917 w 4754420"/>
              <a:gd name="connsiteY1310" fmla="*/ 256154 h 5670598"/>
              <a:gd name="connsiteX1311" fmla="*/ 3956677 w 4754420"/>
              <a:gd name="connsiteY1311" fmla="*/ 278954 h 5670598"/>
              <a:gd name="connsiteX1312" fmla="*/ 3943756 w 4754420"/>
              <a:gd name="connsiteY1312" fmla="*/ 292634 h 5670598"/>
              <a:gd name="connsiteX1313" fmla="*/ 3917916 w 4754420"/>
              <a:gd name="connsiteY1313" fmla="*/ 397516 h 5670598"/>
              <a:gd name="connsiteX1314" fmla="*/ 3864715 w 4754420"/>
              <a:gd name="connsiteY1314" fmla="*/ 493279 h 5670598"/>
              <a:gd name="connsiteX1315" fmla="*/ 3860155 w 4754420"/>
              <a:gd name="connsiteY1315" fmla="*/ 522159 h 5670598"/>
              <a:gd name="connsiteX1316" fmla="*/ 3855595 w 4754420"/>
              <a:gd name="connsiteY1316" fmla="*/ 551039 h 5670598"/>
              <a:gd name="connsiteX1317" fmla="*/ 3846094 w 4754420"/>
              <a:gd name="connsiteY1317" fmla="*/ 556740 h 5670598"/>
              <a:gd name="connsiteX1318" fmla="*/ 3843434 w 4754420"/>
              <a:gd name="connsiteY1318" fmla="*/ 569279 h 5670598"/>
              <a:gd name="connsiteX1319" fmla="*/ 3837354 w 4754420"/>
              <a:gd name="connsiteY1319" fmla="*/ 590940 h 5670598"/>
              <a:gd name="connsiteX1320" fmla="*/ 3831274 w 4754420"/>
              <a:gd name="connsiteY1320" fmla="*/ 605760 h 5670598"/>
              <a:gd name="connsiteX1321" fmla="*/ 3816074 w 4754420"/>
              <a:gd name="connsiteY1321" fmla="*/ 636160 h 5670598"/>
              <a:gd name="connsiteX1322" fmla="*/ 3806574 w 4754420"/>
              <a:gd name="connsiteY1322" fmla="*/ 644521 h 5670598"/>
              <a:gd name="connsiteX1323" fmla="*/ 3803914 w 4754420"/>
              <a:gd name="connsiteY1323" fmla="*/ 657441 h 5670598"/>
              <a:gd name="connsiteX1324" fmla="*/ 3806954 w 4754420"/>
              <a:gd name="connsiteY1324" fmla="*/ 672641 h 5670598"/>
              <a:gd name="connsiteX1325" fmla="*/ 3780745 w 4754420"/>
              <a:gd name="connsiteY1325" fmla="*/ 762915 h 5670598"/>
              <a:gd name="connsiteX1326" fmla="*/ 3797021 w 4754420"/>
              <a:gd name="connsiteY1326" fmla="*/ 750052 h 5670598"/>
              <a:gd name="connsiteX1327" fmla="*/ 3812602 w 4754420"/>
              <a:gd name="connsiteY1327" fmla="*/ 705591 h 5670598"/>
              <a:gd name="connsiteX1328" fmla="*/ 3830462 w 4754420"/>
              <a:gd name="connsiteY1328" fmla="*/ 658850 h 5670598"/>
              <a:gd name="connsiteX1329" fmla="*/ 3839202 w 4754420"/>
              <a:gd name="connsiteY1329" fmla="*/ 658090 h 5670598"/>
              <a:gd name="connsiteX1330" fmla="*/ 3845662 w 4754420"/>
              <a:gd name="connsiteY1330" fmla="*/ 661890 h 5670598"/>
              <a:gd name="connsiteX1331" fmla="*/ 3849842 w 4754420"/>
              <a:gd name="connsiteY1331" fmla="*/ 691530 h 5670598"/>
              <a:gd name="connsiteX1332" fmla="*/ 3833502 w 4754420"/>
              <a:gd name="connsiteY1332" fmla="*/ 716611 h 5670598"/>
              <a:gd name="connsiteX1333" fmla="*/ 3815262 w 4754420"/>
              <a:gd name="connsiteY1333" fmla="*/ 772472 h 5670598"/>
              <a:gd name="connsiteX1334" fmla="*/ 3797021 w 4754420"/>
              <a:gd name="connsiteY1334" fmla="*/ 826053 h 5670598"/>
              <a:gd name="connsiteX1335" fmla="*/ 3798541 w 4754420"/>
              <a:gd name="connsiteY1335" fmla="*/ 833653 h 5670598"/>
              <a:gd name="connsiteX1336" fmla="*/ 3790941 w 4754420"/>
              <a:gd name="connsiteY1336" fmla="*/ 841254 h 5670598"/>
              <a:gd name="connsiteX1337" fmla="*/ 3787901 w 4754420"/>
              <a:gd name="connsiteY1337" fmla="*/ 849994 h 5670598"/>
              <a:gd name="connsiteX1338" fmla="*/ 3793981 w 4754420"/>
              <a:gd name="connsiteY1338" fmla="*/ 856454 h 5670598"/>
              <a:gd name="connsiteX1339" fmla="*/ 3781441 w 4754420"/>
              <a:gd name="connsiteY1339" fmla="*/ 871654 h 5670598"/>
              <a:gd name="connsiteX1340" fmla="*/ 3775741 w 4754420"/>
              <a:gd name="connsiteY1340" fmla="*/ 886855 h 5670598"/>
              <a:gd name="connsiteX1341" fmla="*/ 3763580 w 4754420"/>
              <a:gd name="connsiteY1341" fmla="*/ 908135 h 5670598"/>
              <a:gd name="connsiteX1342" fmla="*/ 3768901 w 4754420"/>
              <a:gd name="connsiteY1342" fmla="*/ 925615 h 5670598"/>
              <a:gd name="connsiteX1343" fmla="*/ 3760540 w 4754420"/>
              <a:gd name="connsiteY1343" fmla="*/ 938535 h 5670598"/>
              <a:gd name="connsiteX1344" fmla="*/ 3801201 w 4754420"/>
              <a:gd name="connsiteY1344" fmla="*/ 936255 h 5670598"/>
              <a:gd name="connsiteX1345" fmla="*/ 3839582 w 4754420"/>
              <a:gd name="connsiteY1345" fmla="*/ 947656 h 5670598"/>
              <a:gd name="connsiteX1346" fmla="*/ 3846422 w 4754420"/>
              <a:gd name="connsiteY1346" fmla="*/ 966276 h 5670598"/>
              <a:gd name="connsiteX1347" fmla="*/ 3839582 w 4754420"/>
              <a:gd name="connsiteY1347" fmla="*/ 978056 h 5670598"/>
              <a:gd name="connsiteX1348" fmla="*/ 3836922 w 4754420"/>
              <a:gd name="connsiteY1348" fmla="*/ 985656 h 5670598"/>
              <a:gd name="connsiteX1349" fmla="*/ 3836542 w 4754420"/>
              <a:gd name="connsiteY1349" fmla="*/ 993256 h 5670598"/>
              <a:gd name="connsiteX1350" fmla="*/ 3845662 w 4754420"/>
              <a:gd name="connsiteY1350" fmla="*/ 987177 h 5670598"/>
              <a:gd name="connsiteX1351" fmla="*/ 3885183 w 4754420"/>
              <a:gd name="connsiteY1351" fmla="*/ 956776 h 5670598"/>
              <a:gd name="connsiteX1352" fmla="*/ 3891263 w 4754420"/>
              <a:gd name="connsiteY1352" fmla="*/ 935496 h 5670598"/>
              <a:gd name="connsiteX1353" fmla="*/ 3889743 w 4754420"/>
              <a:gd name="connsiteY1353" fmla="*/ 926755 h 5670598"/>
              <a:gd name="connsiteX1354" fmla="*/ 3897343 w 4754420"/>
              <a:gd name="connsiteY1354" fmla="*/ 920295 h 5670598"/>
              <a:gd name="connsiteX1355" fmla="*/ 3898103 w 4754420"/>
              <a:gd name="connsiteY1355" fmla="*/ 913075 h 5670598"/>
              <a:gd name="connsiteX1356" fmla="*/ 3894303 w 4754420"/>
              <a:gd name="connsiteY1356" fmla="*/ 908135 h 5670598"/>
              <a:gd name="connsiteX1357" fmla="*/ 3918624 w 4754420"/>
              <a:gd name="connsiteY1357" fmla="*/ 877734 h 5670598"/>
              <a:gd name="connsiteX1358" fmla="*/ 3942944 w 4754420"/>
              <a:gd name="connsiteY1358" fmla="*/ 847334 h 5670598"/>
              <a:gd name="connsiteX1359" fmla="*/ 3960424 w 4754420"/>
              <a:gd name="connsiteY1359" fmla="*/ 808193 h 5670598"/>
              <a:gd name="connsiteX1360" fmla="*/ 3991585 w 4754420"/>
              <a:gd name="connsiteY1360" fmla="*/ 780452 h 5670598"/>
              <a:gd name="connsiteX1361" fmla="*/ 3988545 w 4754420"/>
              <a:gd name="connsiteY1361" fmla="*/ 765252 h 5670598"/>
              <a:gd name="connsiteX1362" fmla="*/ 3990065 w 4754420"/>
              <a:gd name="connsiteY1362" fmla="*/ 751952 h 5670598"/>
              <a:gd name="connsiteX1363" fmla="*/ 4000705 w 4754420"/>
              <a:gd name="connsiteY1363" fmla="*/ 740932 h 5670598"/>
              <a:gd name="connsiteX1364" fmla="*/ 4018946 w 4754420"/>
              <a:gd name="connsiteY1364" fmla="*/ 734851 h 5670598"/>
              <a:gd name="connsiteX1365" fmla="*/ 4030726 w 4754420"/>
              <a:gd name="connsiteY1365" fmla="*/ 751952 h 5670598"/>
              <a:gd name="connsiteX1366" fmla="*/ 4021986 w 4754420"/>
              <a:gd name="connsiteY1366" fmla="*/ 771332 h 5670598"/>
              <a:gd name="connsiteX1367" fmla="*/ 4000326 w 4754420"/>
              <a:gd name="connsiteY1367" fmla="*/ 799833 h 5670598"/>
              <a:gd name="connsiteX1368" fmla="*/ 3994625 w 4754420"/>
              <a:gd name="connsiteY1368" fmla="*/ 835173 h 5670598"/>
              <a:gd name="connsiteX1369" fmla="*/ 3982085 w 4754420"/>
              <a:gd name="connsiteY1369" fmla="*/ 878114 h 5670598"/>
              <a:gd name="connsiteX1370" fmla="*/ 3958145 w 4754420"/>
              <a:gd name="connsiteY1370" fmla="*/ 923335 h 5670598"/>
              <a:gd name="connsiteX1371" fmla="*/ 3962324 w 4754420"/>
              <a:gd name="connsiteY1371" fmla="*/ 934735 h 5670598"/>
              <a:gd name="connsiteX1372" fmla="*/ 3955104 w 4754420"/>
              <a:gd name="connsiteY1372" fmla="*/ 941576 h 5670598"/>
              <a:gd name="connsiteX1373" fmla="*/ 3957004 w 4754420"/>
              <a:gd name="connsiteY1373" fmla="*/ 965516 h 5670598"/>
              <a:gd name="connsiteX1374" fmla="*/ 3970305 w 4754420"/>
              <a:gd name="connsiteY1374" fmla="*/ 987177 h 5670598"/>
              <a:gd name="connsiteX1375" fmla="*/ 3938004 w 4754420"/>
              <a:gd name="connsiteY1375" fmla="*/ 1049498 h 5670598"/>
              <a:gd name="connsiteX1376" fmla="*/ 3921664 w 4754420"/>
              <a:gd name="connsiteY1376" fmla="*/ 1111819 h 5670598"/>
              <a:gd name="connsiteX1377" fmla="*/ 3911512 w 4754420"/>
              <a:gd name="connsiteY1377" fmla="*/ 1120702 h 5670598"/>
              <a:gd name="connsiteX1378" fmla="*/ 3907968 w 4754420"/>
              <a:gd name="connsiteY1378" fmla="*/ 1124454 h 5670598"/>
              <a:gd name="connsiteX1379" fmla="*/ 3902908 w 4754420"/>
              <a:gd name="connsiteY1379" fmla="*/ 1158414 h 5670598"/>
              <a:gd name="connsiteX1380" fmla="*/ 3907271 w 4754420"/>
              <a:gd name="connsiteY1380" fmla="*/ 1150295 h 5670598"/>
              <a:gd name="connsiteX1381" fmla="*/ 3921664 w 4754420"/>
              <a:gd name="connsiteY1381" fmla="*/ 1142220 h 5670598"/>
              <a:gd name="connsiteX1382" fmla="*/ 3942944 w 4754420"/>
              <a:gd name="connsiteY1382" fmla="*/ 1136140 h 5670598"/>
              <a:gd name="connsiteX1383" fmla="*/ 3921664 w 4754420"/>
              <a:gd name="connsiteY1383" fmla="*/ 1127019 h 5670598"/>
              <a:gd name="connsiteX1384" fmla="*/ 3930784 w 4754420"/>
              <a:gd name="connsiteY1384" fmla="*/ 1120939 h 5670598"/>
              <a:gd name="connsiteX1385" fmla="*/ 3942564 w 4754420"/>
              <a:gd name="connsiteY1385" fmla="*/ 1119419 h 5670598"/>
              <a:gd name="connsiteX1386" fmla="*/ 3952064 w 4754420"/>
              <a:gd name="connsiteY1386" fmla="*/ 1127019 h 5670598"/>
              <a:gd name="connsiteX1387" fmla="*/ 3960424 w 4754420"/>
              <a:gd name="connsiteY1387" fmla="*/ 1114859 h 5670598"/>
              <a:gd name="connsiteX1388" fmla="*/ 3964225 w 4754420"/>
              <a:gd name="connsiteY1388" fmla="*/ 1102699 h 5670598"/>
              <a:gd name="connsiteX1389" fmla="*/ 3969925 w 4754420"/>
              <a:gd name="connsiteY1389" fmla="*/ 1088259 h 5670598"/>
              <a:gd name="connsiteX1390" fmla="*/ 3973345 w 4754420"/>
              <a:gd name="connsiteY1390" fmla="*/ 1069258 h 5670598"/>
              <a:gd name="connsiteX1391" fmla="*/ 3949024 w 4754420"/>
              <a:gd name="connsiteY1391" fmla="*/ 1054058 h 5670598"/>
              <a:gd name="connsiteX1392" fmla="*/ 3964225 w 4754420"/>
              <a:gd name="connsiteY1392" fmla="*/ 1026697 h 5670598"/>
              <a:gd name="connsiteX1393" fmla="*/ 3994625 w 4754420"/>
              <a:gd name="connsiteY1393" fmla="*/ 1032777 h 5670598"/>
              <a:gd name="connsiteX1394" fmla="*/ 3985885 w 4754420"/>
              <a:gd name="connsiteY1394" fmla="*/ 1046458 h 5670598"/>
              <a:gd name="connsiteX1395" fmla="*/ 3979425 w 4754420"/>
              <a:gd name="connsiteY1395" fmla="*/ 1060138 h 5670598"/>
              <a:gd name="connsiteX1396" fmla="*/ 3991585 w 4754420"/>
              <a:gd name="connsiteY1396" fmla="*/ 1069258 h 5670598"/>
              <a:gd name="connsiteX1397" fmla="*/ 4000705 w 4754420"/>
              <a:gd name="connsiteY1397" fmla="*/ 1078379 h 5670598"/>
              <a:gd name="connsiteX1398" fmla="*/ 3995385 w 4754420"/>
              <a:gd name="connsiteY1398" fmla="*/ 1096239 h 5670598"/>
              <a:gd name="connsiteX1399" fmla="*/ 3985505 w 4754420"/>
              <a:gd name="connsiteY1399" fmla="*/ 1111819 h 5670598"/>
              <a:gd name="connsiteX1400" fmla="*/ 4000326 w 4754420"/>
              <a:gd name="connsiteY1400" fmla="*/ 1113339 h 5670598"/>
              <a:gd name="connsiteX1401" fmla="*/ 4012866 w 4754420"/>
              <a:gd name="connsiteY1401" fmla="*/ 1114859 h 5670598"/>
              <a:gd name="connsiteX1402" fmla="*/ 4006406 w 4754420"/>
              <a:gd name="connsiteY1402" fmla="*/ 1134620 h 5670598"/>
              <a:gd name="connsiteX1403" fmla="*/ 3988545 w 4754420"/>
              <a:gd name="connsiteY1403" fmla="*/ 1154380 h 5670598"/>
              <a:gd name="connsiteX1404" fmla="*/ 3984745 w 4754420"/>
              <a:gd name="connsiteY1404" fmla="*/ 1171100 h 5670598"/>
              <a:gd name="connsiteX1405" fmla="*/ 3976385 w 4754420"/>
              <a:gd name="connsiteY1405" fmla="*/ 1178700 h 5670598"/>
              <a:gd name="connsiteX1406" fmla="*/ 3961184 w 4754420"/>
              <a:gd name="connsiteY1406" fmla="*/ 1199981 h 5670598"/>
              <a:gd name="connsiteX1407" fmla="*/ 3961184 w 4754420"/>
              <a:gd name="connsiteY1407" fmla="*/ 1227342 h 5670598"/>
              <a:gd name="connsiteX1408" fmla="*/ 3970305 w 4754420"/>
              <a:gd name="connsiteY1408" fmla="*/ 1218221 h 5670598"/>
              <a:gd name="connsiteX1409" fmla="*/ 3982465 w 4754420"/>
              <a:gd name="connsiteY1409" fmla="*/ 1193901 h 5670598"/>
              <a:gd name="connsiteX1410" fmla="*/ 3988545 w 4754420"/>
              <a:gd name="connsiteY1410" fmla="*/ 1187061 h 5670598"/>
              <a:gd name="connsiteX1411" fmla="*/ 3994625 w 4754420"/>
              <a:gd name="connsiteY1411" fmla="*/ 1184781 h 5670598"/>
              <a:gd name="connsiteX1412" fmla="*/ 3991585 w 4754420"/>
              <a:gd name="connsiteY1412" fmla="*/ 1192761 h 5670598"/>
              <a:gd name="connsiteX1413" fmla="*/ 3988545 w 4754420"/>
              <a:gd name="connsiteY1413" fmla="*/ 1203021 h 5670598"/>
              <a:gd name="connsiteX1414" fmla="*/ 3976385 w 4754420"/>
              <a:gd name="connsiteY1414" fmla="*/ 1233422 h 5670598"/>
              <a:gd name="connsiteX1415" fmla="*/ 3964605 w 4754420"/>
              <a:gd name="connsiteY1415" fmla="*/ 1250047 h 5670598"/>
              <a:gd name="connsiteX1416" fmla="*/ 3964342 w 4754420"/>
              <a:gd name="connsiteY1416" fmla="*/ 1259580 h 5670598"/>
              <a:gd name="connsiteX1417" fmla="*/ 3969439 w 4754420"/>
              <a:gd name="connsiteY1417" fmla="*/ 1267396 h 5670598"/>
              <a:gd name="connsiteX1418" fmla="*/ 3973345 w 4754420"/>
              <a:gd name="connsiteY1418" fmla="*/ 1254702 h 5670598"/>
              <a:gd name="connsiteX1419" fmla="*/ 3997665 w 4754420"/>
              <a:gd name="connsiteY1419" fmla="*/ 1263822 h 5670598"/>
              <a:gd name="connsiteX1420" fmla="*/ 3991585 w 4754420"/>
              <a:gd name="connsiteY1420" fmla="*/ 1297263 h 5670598"/>
              <a:gd name="connsiteX1421" fmla="*/ 4006786 w 4754420"/>
              <a:gd name="connsiteY1421" fmla="*/ 1294223 h 5670598"/>
              <a:gd name="connsiteX1422" fmla="*/ 4021986 w 4754420"/>
              <a:gd name="connsiteY1422" fmla="*/ 1312463 h 5670598"/>
              <a:gd name="connsiteX1423" fmla="*/ 4006786 w 4754420"/>
              <a:gd name="connsiteY1423" fmla="*/ 1358064 h 5670598"/>
              <a:gd name="connsiteX1424" fmla="*/ 3977145 w 4754420"/>
              <a:gd name="connsiteY1424" fmla="*/ 1397205 h 5670598"/>
              <a:gd name="connsiteX1425" fmla="*/ 3952064 w 4754420"/>
              <a:gd name="connsiteY1425" fmla="*/ 1434066 h 5670598"/>
              <a:gd name="connsiteX1426" fmla="*/ 3945984 w 4754420"/>
              <a:gd name="connsiteY1426" fmla="*/ 1434066 h 5670598"/>
              <a:gd name="connsiteX1427" fmla="*/ 3945984 w 4754420"/>
              <a:gd name="connsiteY1427" fmla="*/ 1443186 h 5670598"/>
              <a:gd name="connsiteX1428" fmla="*/ 3927744 w 4754420"/>
              <a:gd name="connsiteY1428" fmla="*/ 1473587 h 5670598"/>
              <a:gd name="connsiteX1429" fmla="*/ 3912544 w 4754420"/>
              <a:gd name="connsiteY1429" fmla="*/ 1507787 h 5670598"/>
              <a:gd name="connsiteX1430" fmla="*/ 3897343 w 4754420"/>
              <a:gd name="connsiteY1430" fmla="*/ 1546548 h 5670598"/>
              <a:gd name="connsiteX1431" fmla="*/ 3880623 w 4754420"/>
              <a:gd name="connsiteY1431" fmla="*/ 1578849 h 5670598"/>
              <a:gd name="connsiteX1432" fmla="*/ 3874207 w 4754420"/>
              <a:gd name="connsiteY1432" fmla="*/ 1588619 h 5670598"/>
              <a:gd name="connsiteX1433" fmla="*/ 3878777 w 4754420"/>
              <a:gd name="connsiteY1433" fmla="*/ 1600806 h 5670598"/>
              <a:gd name="connsiteX1434" fmla="*/ 3863210 w 4754420"/>
              <a:gd name="connsiteY1434" fmla="*/ 1611926 h 5670598"/>
              <a:gd name="connsiteX1435" fmla="*/ 3860863 w 4754420"/>
              <a:gd name="connsiteY1435" fmla="*/ 1637750 h 5670598"/>
              <a:gd name="connsiteX1436" fmla="*/ 3863902 w 4754420"/>
              <a:gd name="connsiteY1436" fmla="*/ 1637750 h 5670598"/>
              <a:gd name="connsiteX1437" fmla="*/ 3860863 w 4754420"/>
              <a:gd name="connsiteY1437" fmla="*/ 1646870 h 5670598"/>
              <a:gd name="connsiteX1438" fmla="*/ 3857497 w 4754420"/>
              <a:gd name="connsiteY1438" fmla="*/ 1646870 h 5670598"/>
              <a:gd name="connsiteX1439" fmla="*/ 3857497 w 4754420"/>
              <a:gd name="connsiteY1439" fmla="*/ 1649449 h 5670598"/>
              <a:gd name="connsiteX1440" fmla="*/ 3849517 w 4754420"/>
              <a:gd name="connsiteY1440" fmla="*/ 1666928 h 5670598"/>
              <a:gd name="connsiteX1441" fmla="*/ 3839256 w 4754420"/>
              <a:gd name="connsiteY1441" fmla="*/ 1679848 h 5670598"/>
              <a:gd name="connsiteX1442" fmla="*/ 3838496 w 4754420"/>
              <a:gd name="connsiteY1442" fmla="*/ 1693148 h 5670598"/>
              <a:gd name="connsiteX1443" fmla="*/ 3842296 w 4754420"/>
              <a:gd name="connsiteY1443" fmla="*/ 1704169 h 5670598"/>
              <a:gd name="connsiteX1444" fmla="*/ 3847996 w 4754420"/>
              <a:gd name="connsiteY1444" fmla="*/ 1707589 h 5670598"/>
              <a:gd name="connsiteX1445" fmla="*/ 3851417 w 4754420"/>
              <a:gd name="connsiteY1445" fmla="*/ 1704169 h 5670598"/>
              <a:gd name="connsiteX1446" fmla="*/ 3854457 w 4754420"/>
              <a:gd name="connsiteY1446" fmla="*/ 1681368 h 5670598"/>
              <a:gd name="connsiteX1447" fmla="*/ 3875737 w 4754420"/>
              <a:gd name="connsiteY1447" fmla="*/ 1667688 h 5670598"/>
              <a:gd name="connsiteX1448" fmla="*/ 3875737 w 4754420"/>
              <a:gd name="connsiteY1448" fmla="*/ 1622087 h 5670598"/>
              <a:gd name="connsiteX1449" fmla="*/ 3878777 w 4754420"/>
              <a:gd name="connsiteY1449" fmla="*/ 1622087 h 5670598"/>
              <a:gd name="connsiteX1450" fmla="*/ 3882197 w 4754420"/>
              <a:gd name="connsiteY1450" fmla="*/ 1611447 h 5670598"/>
              <a:gd name="connsiteX1451" fmla="*/ 3878777 w 4754420"/>
              <a:gd name="connsiteY1451" fmla="*/ 1600806 h 5670598"/>
              <a:gd name="connsiteX1452" fmla="*/ 3898537 w 4754420"/>
              <a:gd name="connsiteY1452" fmla="*/ 1575346 h 5670598"/>
              <a:gd name="connsiteX1453" fmla="*/ 3918298 w 4754420"/>
              <a:gd name="connsiteY1453" fmla="*/ 1552165 h 5670598"/>
              <a:gd name="connsiteX1454" fmla="*/ 3909938 w 4754420"/>
              <a:gd name="connsiteY1454" fmla="*/ 1531265 h 5670598"/>
              <a:gd name="connsiteX1455" fmla="*/ 3933498 w 4754420"/>
              <a:gd name="connsiteY1455" fmla="*/ 1512645 h 5670598"/>
              <a:gd name="connsiteX1456" fmla="*/ 3949079 w 4754420"/>
              <a:gd name="connsiteY1456" fmla="*/ 1468184 h 5670598"/>
              <a:gd name="connsiteX1457" fmla="*/ 3966939 w 4754420"/>
              <a:gd name="connsiteY1457" fmla="*/ 1421443 h 5670598"/>
              <a:gd name="connsiteX1458" fmla="*/ 3975679 w 4754420"/>
              <a:gd name="connsiteY1458" fmla="*/ 1420683 h 5670598"/>
              <a:gd name="connsiteX1459" fmla="*/ 3982139 w 4754420"/>
              <a:gd name="connsiteY1459" fmla="*/ 1424483 h 5670598"/>
              <a:gd name="connsiteX1460" fmla="*/ 3986319 w 4754420"/>
              <a:gd name="connsiteY1460" fmla="*/ 1454123 h 5670598"/>
              <a:gd name="connsiteX1461" fmla="*/ 3969979 w 4754420"/>
              <a:gd name="connsiteY1461" fmla="*/ 1479204 h 5670598"/>
              <a:gd name="connsiteX1462" fmla="*/ 3951739 w 4754420"/>
              <a:gd name="connsiteY1462" fmla="*/ 1535065 h 5670598"/>
              <a:gd name="connsiteX1463" fmla="*/ 3933498 w 4754420"/>
              <a:gd name="connsiteY1463" fmla="*/ 1588646 h 5670598"/>
              <a:gd name="connsiteX1464" fmla="*/ 3935018 w 4754420"/>
              <a:gd name="connsiteY1464" fmla="*/ 1596246 h 5670598"/>
              <a:gd name="connsiteX1465" fmla="*/ 3927418 w 4754420"/>
              <a:gd name="connsiteY1465" fmla="*/ 1603847 h 5670598"/>
              <a:gd name="connsiteX1466" fmla="*/ 3924378 w 4754420"/>
              <a:gd name="connsiteY1466" fmla="*/ 1612587 h 5670598"/>
              <a:gd name="connsiteX1467" fmla="*/ 3930458 w 4754420"/>
              <a:gd name="connsiteY1467" fmla="*/ 1619047 h 5670598"/>
              <a:gd name="connsiteX1468" fmla="*/ 3917918 w 4754420"/>
              <a:gd name="connsiteY1468" fmla="*/ 1634247 h 5670598"/>
              <a:gd name="connsiteX1469" fmla="*/ 3912218 w 4754420"/>
              <a:gd name="connsiteY1469" fmla="*/ 1649449 h 5670598"/>
              <a:gd name="connsiteX1470" fmla="*/ 3900057 w 4754420"/>
              <a:gd name="connsiteY1470" fmla="*/ 1670728 h 5670598"/>
              <a:gd name="connsiteX1471" fmla="*/ 3905378 w 4754420"/>
              <a:gd name="connsiteY1471" fmla="*/ 1688208 h 5670598"/>
              <a:gd name="connsiteX1472" fmla="*/ 3897017 w 4754420"/>
              <a:gd name="connsiteY1472" fmla="*/ 1701128 h 5670598"/>
              <a:gd name="connsiteX1473" fmla="*/ 3937678 w 4754420"/>
              <a:gd name="connsiteY1473" fmla="*/ 1698848 h 5670598"/>
              <a:gd name="connsiteX1474" fmla="*/ 3976059 w 4754420"/>
              <a:gd name="connsiteY1474" fmla="*/ 1710249 h 5670598"/>
              <a:gd name="connsiteX1475" fmla="*/ 3982899 w 4754420"/>
              <a:gd name="connsiteY1475" fmla="*/ 1728869 h 5670598"/>
              <a:gd name="connsiteX1476" fmla="*/ 3976059 w 4754420"/>
              <a:gd name="connsiteY1476" fmla="*/ 1740649 h 5670598"/>
              <a:gd name="connsiteX1477" fmla="*/ 3973399 w 4754420"/>
              <a:gd name="connsiteY1477" fmla="*/ 1748249 h 5670598"/>
              <a:gd name="connsiteX1478" fmla="*/ 3973019 w 4754420"/>
              <a:gd name="connsiteY1478" fmla="*/ 1755849 h 5670598"/>
              <a:gd name="connsiteX1479" fmla="*/ 3982139 w 4754420"/>
              <a:gd name="connsiteY1479" fmla="*/ 1749770 h 5670598"/>
              <a:gd name="connsiteX1480" fmla="*/ 4021660 w 4754420"/>
              <a:gd name="connsiteY1480" fmla="*/ 1719369 h 5670598"/>
              <a:gd name="connsiteX1481" fmla="*/ 4027740 w 4754420"/>
              <a:gd name="connsiteY1481" fmla="*/ 1698089 h 5670598"/>
              <a:gd name="connsiteX1482" fmla="*/ 4026220 w 4754420"/>
              <a:gd name="connsiteY1482" fmla="*/ 1689348 h 5670598"/>
              <a:gd name="connsiteX1483" fmla="*/ 4033820 w 4754420"/>
              <a:gd name="connsiteY1483" fmla="*/ 1682888 h 5670598"/>
              <a:gd name="connsiteX1484" fmla="*/ 4034580 w 4754420"/>
              <a:gd name="connsiteY1484" fmla="*/ 1675668 h 5670598"/>
              <a:gd name="connsiteX1485" fmla="*/ 4030780 w 4754420"/>
              <a:gd name="connsiteY1485" fmla="*/ 1670728 h 5670598"/>
              <a:gd name="connsiteX1486" fmla="*/ 4055101 w 4754420"/>
              <a:gd name="connsiteY1486" fmla="*/ 1640327 h 5670598"/>
              <a:gd name="connsiteX1487" fmla="*/ 4079421 w 4754420"/>
              <a:gd name="connsiteY1487" fmla="*/ 1609927 h 5670598"/>
              <a:gd name="connsiteX1488" fmla="*/ 4096901 w 4754420"/>
              <a:gd name="connsiteY1488" fmla="*/ 1570786 h 5670598"/>
              <a:gd name="connsiteX1489" fmla="*/ 4128062 w 4754420"/>
              <a:gd name="connsiteY1489" fmla="*/ 1543045 h 5670598"/>
              <a:gd name="connsiteX1490" fmla="*/ 4125022 w 4754420"/>
              <a:gd name="connsiteY1490" fmla="*/ 1527845 h 5670598"/>
              <a:gd name="connsiteX1491" fmla="*/ 4126542 w 4754420"/>
              <a:gd name="connsiteY1491" fmla="*/ 1514545 h 5670598"/>
              <a:gd name="connsiteX1492" fmla="*/ 4137182 w 4754420"/>
              <a:gd name="connsiteY1492" fmla="*/ 1503525 h 5670598"/>
              <a:gd name="connsiteX1493" fmla="*/ 4155423 w 4754420"/>
              <a:gd name="connsiteY1493" fmla="*/ 1497444 h 5670598"/>
              <a:gd name="connsiteX1494" fmla="*/ 4167203 w 4754420"/>
              <a:gd name="connsiteY1494" fmla="*/ 1514545 h 5670598"/>
              <a:gd name="connsiteX1495" fmla="*/ 4158463 w 4754420"/>
              <a:gd name="connsiteY1495" fmla="*/ 1533925 h 5670598"/>
              <a:gd name="connsiteX1496" fmla="*/ 4136803 w 4754420"/>
              <a:gd name="connsiteY1496" fmla="*/ 1562426 h 5670598"/>
              <a:gd name="connsiteX1497" fmla="*/ 4131102 w 4754420"/>
              <a:gd name="connsiteY1497" fmla="*/ 1597766 h 5670598"/>
              <a:gd name="connsiteX1498" fmla="*/ 4118562 w 4754420"/>
              <a:gd name="connsiteY1498" fmla="*/ 1640707 h 5670598"/>
              <a:gd name="connsiteX1499" fmla="*/ 4094622 w 4754420"/>
              <a:gd name="connsiteY1499" fmla="*/ 1685928 h 5670598"/>
              <a:gd name="connsiteX1500" fmla="*/ 4098801 w 4754420"/>
              <a:gd name="connsiteY1500" fmla="*/ 1697328 h 5670598"/>
              <a:gd name="connsiteX1501" fmla="*/ 4091581 w 4754420"/>
              <a:gd name="connsiteY1501" fmla="*/ 1704169 h 5670598"/>
              <a:gd name="connsiteX1502" fmla="*/ 4093481 w 4754420"/>
              <a:gd name="connsiteY1502" fmla="*/ 1728109 h 5670598"/>
              <a:gd name="connsiteX1503" fmla="*/ 4106782 w 4754420"/>
              <a:gd name="connsiteY1503" fmla="*/ 1749770 h 5670598"/>
              <a:gd name="connsiteX1504" fmla="*/ 4074481 w 4754420"/>
              <a:gd name="connsiteY1504" fmla="*/ 1812092 h 5670598"/>
              <a:gd name="connsiteX1505" fmla="*/ 4058141 w 4754420"/>
              <a:gd name="connsiteY1505" fmla="*/ 1874413 h 5670598"/>
              <a:gd name="connsiteX1506" fmla="*/ 4033820 w 4754420"/>
              <a:gd name="connsiteY1506" fmla="*/ 1895693 h 5670598"/>
              <a:gd name="connsiteX1507" fmla="*/ 4020520 w 4754420"/>
              <a:gd name="connsiteY1507" fmla="*/ 1921533 h 5670598"/>
              <a:gd name="connsiteX1508" fmla="*/ 4012992 w 4754420"/>
              <a:gd name="connsiteY1508" fmla="*/ 1939185 h 5670598"/>
              <a:gd name="connsiteX1509" fmla="*/ 4018510 w 4754420"/>
              <a:gd name="connsiteY1509" fmla="*/ 1938633 h 5670598"/>
              <a:gd name="connsiteX1510" fmla="*/ 4027630 w 4754420"/>
              <a:gd name="connsiteY1510" fmla="*/ 1914313 h 5670598"/>
              <a:gd name="connsiteX1511" fmla="*/ 4040930 w 4754420"/>
              <a:gd name="connsiteY1511" fmla="*/ 1906333 h 5670598"/>
              <a:gd name="connsiteX1512" fmla="*/ 4051950 w 4754420"/>
              <a:gd name="connsiteY1512" fmla="*/ 1896073 h 5670598"/>
              <a:gd name="connsiteX1513" fmla="*/ 4061831 w 4754420"/>
              <a:gd name="connsiteY1513" fmla="*/ 1893412 h 5670598"/>
              <a:gd name="connsiteX1514" fmla="*/ 4062833 w 4754420"/>
              <a:gd name="connsiteY1514" fmla="*/ 1891623 h 5670598"/>
              <a:gd name="connsiteX1515" fmla="*/ 4058141 w 4754420"/>
              <a:gd name="connsiteY1515" fmla="*/ 1889612 h 5670598"/>
              <a:gd name="connsiteX1516" fmla="*/ 4067085 w 4754420"/>
              <a:gd name="connsiteY1516" fmla="*/ 1883649 h 5670598"/>
              <a:gd name="connsiteX1517" fmla="*/ 4064111 w 4754420"/>
              <a:gd name="connsiteY1517" fmla="*/ 1871752 h 5670598"/>
              <a:gd name="connsiteX1518" fmla="*/ 4091471 w 4754420"/>
              <a:gd name="connsiteY1518" fmla="*/ 1871752 h 5670598"/>
              <a:gd name="connsiteX1519" fmla="*/ 4086154 w 4754420"/>
              <a:gd name="connsiteY1519" fmla="*/ 1887703 h 5670598"/>
              <a:gd name="connsiteX1520" fmla="*/ 4088541 w 4754420"/>
              <a:gd name="connsiteY1520" fmla="*/ 1889612 h 5670598"/>
              <a:gd name="connsiteX1521" fmla="*/ 4096901 w 4754420"/>
              <a:gd name="connsiteY1521" fmla="*/ 1877452 h 5670598"/>
              <a:gd name="connsiteX1522" fmla="*/ 4100702 w 4754420"/>
              <a:gd name="connsiteY1522" fmla="*/ 1865292 h 5670598"/>
              <a:gd name="connsiteX1523" fmla="*/ 4106402 w 4754420"/>
              <a:gd name="connsiteY1523" fmla="*/ 1850852 h 5670598"/>
              <a:gd name="connsiteX1524" fmla="*/ 4109822 w 4754420"/>
              <a:gd name="connsiteY1524" fmla="*/ 1831851 h 5670598"/>
              <a:gd name="connsiteX1525" fmla="*/ 4085501 w 4754420"/>
              <a:gd name="connsiteY1525" fmla="*/ 1816651 h 5670598"/>
              <a:gd name="connsiteX1526" fmla="*/ 4100702 w 4754420"/>
              <a:gd name="connsiteY1526" fmla="*/ 1789290 h 5670598"/>
              <a:gd name="connsiteX1527" fmla="*/ 4131102 w 4754420"/>
              <a:gd name="connsiteY1527" fmla="*/ 1795371 h 5670598"/>
              <a:gd name="connsiteX1528" fmla="*/ 4122362 w 4754420"/>
              <a:gd name="connsiteY1528" fmla="*/ 1809051 h 5670598"/>
              <a:gd name="connsiteX1529" fmla="*/ 4115902 w 4754420"/>
              <a:gd name="connsiteY1529" fmla="*/ 1822731 h 5670598"/>
              <a:gd name="connsiteX1530" fmla="*/ 4125804 w 4754420"/>
              <a:gd name="connsiteY1530" fmla="*/ 1830158 h 5670598"/>
              <a:gd name="connsiteX1531" fmla="*/ 4126432 w 4754420"/>
              <a:gd name="connsiteY1531" fmla="*/ 1826911 h 5670598"/>
              <a:gd name="connsiteX1532" fmla="*/ 4140112 w 4754420"/>
              <a:gd name="connsiteY1532" fmla="*/ 1807911 h 5670598"/>
              <a:gd name="connsiteX1533" fmla="*/ 4140112 w 4754420"/>
              <a:gd name="connsiteY1533" fmla="*/ 1783590 h 5670598"/>
              <a:gd name="connsiteX1534" fmla="*/ 4152273 w 4754420"/>
              <a:gd name="connsiteY1534" fmla="*/ 1750150 h 5670598"/>
              <a:gd name="connsiteX1535" fmla="*/ 4166333 w 4754420"/>
              <a:gd name="connsiteY1535" fmla="*/ 1748249 h 5670598"/>
              <a:gd name="connsiteX1536" fmla="*/ 4173553 w 4754420"/>
              <a:gd name="connsiteY1536" fmla="*/ 1734949 h 5670598"/>
              <a:gd name="connsiteX1537" fmla="*/ 4191793 w 4754420"/>
              <a:gd name="connsiteY1537" fmla="*/ 1707589 h 5670598"/>
              <a:gd name="connsiteX1538" fmla="*/ 4216114 w 4754420"/>
              <a:gd name="connsiteY1538" fmla="*/ 1716709 h 5670598"/>
              <a:gd name="connsiteX1539" fmla="*/ 4208134 w 4754420"/>
              <a:gd name="connsiteY1539" fmla="*/ 1750909 h 5670598"/>
              <a:gd name="connsiteX1540" fmla="*/ 4197874 w 4754420"/>
              <a:gd name="connsiteY1540" fmla="*/ 1780550 h 5670598"/>
              <a:gd name="connsiteX1541" fmla="*/ 4185713 w 4754420"/>
              <a:gd name="connsiteY1541" fmla="*/ 1795750 h 5670598"/>
              <a:gd name="connsiteX1542" fmla="*/ 4161393 w 4754420"/>
              <a:gd name="connsiteY1542" fmla="*/ 1796130 h 5670598"/>
              <a:gd name="connsiteX1543" fmla="*/ 4164433 w 4754420"/>
              <a:gd name="connsiteY1543" fmla="*/ 1807911 h 5670598"/>
              <a:gd name="connsiteX1544" fmla="*/ 4152273 w 4754420"/>
              <a:gd name="connsiteY1544" fmla="*/ 1838311 h 5670598"/>
              <a:gd name="connsiteX1545" fmla="*/ 4164433 w 4754420"/>
              <a:gd name="connsiteY1545" fmla="*/ 1838311 h 5670598"/>
              <a:gd name="connsiteX1546" fmla="*/ 4152273 w 4754420"/>
              <a:gd name="connsiteY1546" fmla="*/ 1853512 h 5670598"/>
              <a:gd name="connsiteX1547" fmla="*/ 4152273 w 4754420"/>
              <a:gd name="connsiteY1547" fmla="*/ 1883912 h 5670598"/>
              <a:gd name="connsiteX1548" fmla="*/ 4145695 w 4754420"/>
              <a:gd name="connsiteY1548" fmla="*/ 1888611 h 5670598"/>
              <a:gd name="connsiteX1549" fmla="*/ 4142883 w 4754420"/>
              <a:gd name="connsiteY1549" fmla="*/ 1897213 h 5670598"/>
              <a:gd name="connsiteX1550" fmla="*/ 4130992 w 4754420"/>
              <a:gd name="connsiteY1550" fmla="*/ 1910369 h 5670598"/>
              <a:gd name="connsiteX1551" fmla="*/ 4130992 w 4754420"/>
              <a:gd name="connsiteY1551" fmla="*/ 1926473 h 5670598"/>
              <a:gd name="connsiteX1552" fmla="*/ 4109712 w 4754420"/>
              <a:gd name="connsiteY1552" fmla="*/ 1950794 h 5670598"/>
              <a:gd name="connsiteX1553" fmla="*/ 4100591 w 4754420"/>
              <a:gd name="connsiteY1553" fmla="*/ 1975114 h 5670598"/>
              <a:gd name="connsiteX1554" fmla="*/ 4106477 w 4754420"/>
              <a:gd name="connsiteY1554" fmla="*/ 1981119 h 5670598"/>
              <a:gd name="connsiteX1555" fmla="*/ 4106782 w 4754420"/>
              <a:gd name="connsiteY1555" fmla="*/ 1980814 h 5670598"/>
              <a:gd name="connsiteX1556" fmla="*/ 4118942 w 4754420"/>
              <a:gd name="connsiteY1556" fmla="*/ 1956494 h 5670598"/>
              <a:gd name="connsiteX1557" fmla="*/ 4125022 w 4754420"/>
              <a:gd name="connsiteY1557" fmla="*/ 1949654 h 5670598"/>
              <a:gd name="connsiteX1558" fmla="*/ 4131102 w 4754420"/>
              <a:gd name="connsiteY1558" fmla="*/ 1947375 h 5670598"/>
              <a:gd name="connsiteX1559" fmla="*/ 4128062 w 4754420"/>
              <a:gd name="connsiteY1559" fmla="*/ 1955354 h 5670598"/>
              <a:gd name="connsiteX1560" fmla="*/ 4125022 w 4754420"/>
              <a:gd name="connsiteY1560" fmla="*/ 1965614 h 5670598"/>
              <a:gd name="connsiteX1561" fmla="*/ 4112862 w 4754420"/>
              <a:gd name="connsiteY1561" fmla="*/ 1996015 h 5670598"/>
              <a:gd name="connsiteX1562" fmla="*/ 4109790 w 4754420"/>
              <a:gd name="connsiteY1562" fmla="*/ 2000350 h 5670598"/>
              <a:gd name="connsiteX1563" fmla="*/ 4109712 w 4754420"/>
              <a:gd name="connsiteY1563" fmla="*/ 2006275 h 5670598"/>
              <a:gd name="connsiteX1564" fmla="*/ 4100591 w 4754420"/>
              <a:gd name="connsiteY1564" fmla="*/ 2041995 h 5670598"/>
              <a:gd name="connsiteX1565" fmla="*/ 4093402 w 4754420"/>
              <a:gd name="connsiteY1565" fmla="*/ 2056973 h 5670598"/>
              <a:gd name="connsiteX1566" fmla="*/ 4100702 w 4754420"/>
              <a:gd name="connsiteY1566" fmla="*/ 2046936 h 5670598"/>
              <a:gd name="connsiteX1567" fmla="*/ 4109822 w 4754420"/>
              <a:gd name="connsiteY1567" fmla="*/ 2017295 h 5670598"/>
              <a:gd name="connsiteX1568" fmla="*/ 4134142 w 4754420"/>
              <a:gd name="connsiteY1568" fmla="*/ 2026415 h 5670598"/>
              <a:gd name="connsiteX1569" fmla="*/ 4128062 w 4754420"/>
              <a:gd name="connsiteY1569" fmla="*/ 2059856 h 5670598"/>
              <a:gd name="connsiteX1570" fmla="*/ 4129849 w 4754420"/>
              <a:gd name="connsiteY1570" fmla="*/ 2059499 h 5670598"/>
              <a:gd name="connsiteX1571" fmla="*/ 4131372 w 4754420"/>
              <a:gd name="connsiteY1571" fmla="*/ 2055296 h 5670598"/>
              <a:gd name="connsiteX1572" fmla="*/ 4152273 w 4754420"/>
              <a:gd name="connsiteY1572" fmla="*/ 2035915 h 5670598"/>
              <a:gd name="connsiteX1573" fmla="*/ 4152273 w 4754420"/>
              <a:gd name="connsiteY1573" fmla="*/ 1996395 h 5670598"/>
              <a:gd name="connsiteX1574" fmla="*/ 4199774 w 4754420"/>
              <a:gd name="connsiteY1574" fmla="*/ 1952694 h 5670598"/>
              <a:gd name="connsiteX1575" fmla="*/ 4222194 w 4754420"/>
              <a:gd name="connsiteY1575" fmla="*/ 1883912 h 5670598"/>
              <a:gd name="connsiteX1576" fmla="*/ 4249555 w 4754420"/>
              <a:gd name="connsiteY1576" fmla="*/ 1873272 h 5670598"/>
              <a:gd name="connsiteX1577" fmla="*/ 4276915 w 4754420"/>
              <a:gd name="connsiteY1577" fmla="*/ 1862632 h 5670598"/>
              <a:gd name="connsiteX1578" fmla="*/ 4276915 w 4754420"/>
              <a:gd name="connsiteY1578" fmla="*/ 1829191 h 5670598"/>
              <a:gd name="connsiteX1579" fmla="*/ 4286035 w 4754420"/>
              <a:gd name="connsiteY1579" fmla="*/ 1829191 h 5670598"/>
              <a:gd name="connsiteX1580" fmla="*/ 4296676 w 4754420"/>
              <a:gd name="connsiteY1580" fmla="*/ 1833751 h 5670598"/>
              <a:gd name="connsiteX1581" fmla="*/ 4298196 w 4754420"/>
              <a:gd name="connsiteY1581" fmla="*/ 1847431 h 5670598"/>
              <a:gd name="connsiteX1582" fmla="*/ 4289075 w 4754420"/>
              <a:gd name="connsiteY1582" fmla="*/ 1871752 h 5670598"/>
              <a:gd name="connsiteX1583" fmla="*/ 4291072 w 4754420"/>
              <a:gd name="connsiteY1583" fmla="*/ 1878631 h 5670598"/>
              <a:gd name="connsiteX1584" fmla="*/ 4298427 w 4754420"/>
              <a:gd name="connsiteY1584" fmla="*/ 1872141 h 5670598"/>
              <a:gd name="connsiteX1585" fmla="*/ 4410909 w 4754420"/>
              <a:gd name="connsiteY1585" fmla="*/ 1674537 h 5670598"/>
              <a:gd name="connsiteX1586" fmla="*/ 4426489 w 4754420"/>
              <a:gd name="connsiteY1586" fmla="*/ 1650597 h 5670598"/>
              <a:gd name="connsiteX1587" fmla="*/ 4444350 w 4754420"/>
              <a:gd name="connsiteY1587" fmla="*/ 1628937 h 5670598"/>
              <a:gd name="connsiteX1588" fmla="*/ 4448150 w 4754420"/>
              <a:gd name="connsiteY1588" fmla="*/ 1614117 h 5670598"/>
              <a:gd name="connsiteX1589" fmla="*/ 4456510 w 4754420"/>
              <a:gd name="connsiteY1589" fmla="*/ 1601576 h 5670598"/>
              <a:gd name="connsiteX1590" fmla="*/ 4468670 w 4754420"/>
              <a:gd name="connsiteY1590" fmla="*/ 1580295 h 5670598"/>
              <a:gd name="connsiteX1591" fmla="*/ 4480830 w 4754420"/>
              <a:gd name="connsiteY1591" fmla="*/ 1573835 h 5670598"/>
              <a:gd name="connsiteX1592" fmla="*/ 4487687 w 4754420"/>
              <a:gd name="connsiteY1592" fmla="*/ 1574049 h 5670598"/>
              <a:gd name="connsiteX1593" fmla="*/ 4491240 w 4754420"/>
              <a:gd name="connsiteY1593" fmla="*/ 1560906 h 5670598"/>
              <a:gd name="connsiteX1594" fmla="*/ 4507960 w 4754420"/>
              <a:gd name="connsiteY1594" fmla="*/ 1537345 h 5670598"/>
              <a:gd name="connsiteX1595" fmla="*/ 4510240 w 4754420"/>
              <a:gd name="connsiteY1595" fmla="*/ 1528985 h 5670598"/>
              <a:gd name="connsiteX1596" fmla="*/ 4517080 w 4754420"/>
              <a:gd name="connsiteY1596" fmla="*/ 1525185 h 5670598"/>
              <a:gd name="connsiteX1597" fmla="*/ 4526200 w 4754420"/>
              <a:gd name="connsiteY1597" fmla="*/ 1528225 h 5670598"/>
              <a:gd name="connsiteX1598" fmla="*/ 4517080 w 4754420"/>
              <a:gd name="connsiteY1598" fmla="*/ 1558625 h 5670598"/>
              <a:gd name="connsiteX1599" fmla="*/ 4510240 w 4754420"/>
              <a:gd name="connsiteY1599" fmla="*/ 1571166 h 5670598"/>
              <a:gd name="connsiteX1600" fmla="*/ 4507960 w 4754420"/>
              <a:gd name="connsiteY1600" fmla="*/ 1585986 h 5670598"/>
              <a:gd name="connsiteX1601" fmla="*/ 4495800 w 4754420"/>
              <a:gd name="connsiteY1601" fmla="*/ 1613347 h 5670598"/>
              <a:gd name="connsiteX1602" fmla="*/ 4496560 w 4754420"/>
              <a:gd name="connsiteY1602" fmla="*/ 1636147 h 5670598"/>
              <a:gd name="connsiteX1603" fmla="*/ 4483639 w 4754420"/>
              <a:gd name="connsiteY1603" fmla="*/ 1649827 h 5670598"/>
              <a:gd name="connsiteX1604" fmla="*/ 4457799 w 4754420"/>
              <a:gd name="connsiteY1604" fmla="*/ 1754709 h 5670598"/>
              <a:gd name="connsiteX1605" fmla="*/ 4432338 w 4754420"/>
              <a:gd name="connsiteY1605" fmla="*/ 1808861 h 5670598"/>
              <a:gd name="connsiteX1606" fmla="*/ 4408286 w 4754420"/>
              <a:gd name="connsiteY1606" fmla="*/ 1844940 h 5670598"/>
              <a:gd name="connsiteX1607" fmla="*/ 4409009 w 4754420"/>
              <a:gd name="connsiteY1607" fmla="*/ 1850481 h 5670598"/>
              <a:gd name="connsiteX1608" fmla="*/ 4404109 w 4754420"/>
              <a:gd name="connsiteY1608" fmla="*/ 1853566 h 5670598"/>
              <a:gd name="connsiteX1609" fmla="*/ 4401675 w 4754420"/>
              <a:gd name="connsiteY1609" fmla="*/ 1868987 h 5670598"/>
              <a:gd name="connsiteX1610" fmla="*/ 4401789 w 4754420"/>
              <a:gd name="connsiteY1610" fmla="*/ 1869101 h 5670598"/>
              <a:gd name="connsiteX1611" fmla="*/ 4401601 w 4754420"/>
              <a:gd name="connsiteY1611" fmla="*/ 1869455 h 5670598"/>
              <a:gd name="connsiteX1612" fmla="*/ 4400038 w 4754420"/>
              <a:gd name="connsiteY1612" fmla="*/ 1879352 h 5670598"/>
              <a:gd name="connsiteX1613" fmla="*/ 4397642 w 4754420"/>
              <a:gd name="connsiteY1613" fmla="*/ 1894529 h 5670598"/>
              <a:gd name="connsiteX1614" fmla="*/ 4407869 w 4754420"/>
              <a:gd name="connsiteY1614" fmla="*/ 1884301 h 5670598"/>
              <a:gd name="connsiteX1615" fmla="*/ 4413949 w 4754420"/>
              <a:gd name="connsiteY1615" fmla="*/ 1875181 h 5670598"/>
              <a:gd name="connsiteX1616" fmla="*/ 4410909 w 4754420"/>
              <a:gd name="connsiteY1616" fmla="*/ 1866061 h 5670598"/>
              <a:gd name="connsiteX1617" fmla="*/ 4421169 w 4754420"/>
              <a:gd name="connsiteY1617" fmla="*/ 1853521 h 5670598"/>
              <a:gd name="connsiteX1618" fmla="*/ 4429149 w 4754420"/>
              <a:gd name="connsiteY1618" fmla="*/ 1838702 h 5670598"/>
              <a:gd name="connsiteX1619" fmla="*/ 4453470 w 4754420"/>
              <a:gd name="connsiteY1619" fmla="*/ 1783979 h 5670598"/>
              <a:gd name="connsiteX1620" fmla="*/ 4471710 w 4754420"/>
              <a:gd name="connsiteY1620" fmla="*/ 1768779 h 5670598"/>
              <a:gd name="connsiteX1621" fmla="*/ 4479310 w 4754420"/>
              <a:gd name="connsiteY1621" fmla="*/ 1758139 h 5670598"/>
              <a:gd name="connsiteX1622" fmla="*/ 4477790 w 4754420"/>
              <a:gd name="connsiteY1622" fmla="*/ 1747499 h 5670598"/>
              <a:gd name="connsiteX1623" fmla="*/ 4489950 w 4754420"/>
              <a:gd name="connsiteY1623" fmla="*/ 1723178 h 5670598"/>
              <a:gd name="connsiteX1624" fmla="*/ 4499071 w 4754420"/>
              <a:gd name="connsiteY1624" fmla="*/ 1697337 h 5670598"/>
              <a:gd name="connsiteX1625" fmla="*/ 4508191 w 4754420"/>
              <a:gd name="connsiteY1625" fmla="*/ 1671497 h 5670598"/>
              <a:gd name="connsiteX1626" fmla="*/ 4547712 w 4754420"/>
              <a:gd name="connsiteY1626" fmla="*/ 1638057 h 5670598"/>
              <a:gd name="connsiteX1627" fmla="*/ 4559112 w 4754420"/>
              <a:gd name="connsiteY1627" fmla="*/ 1655537 h 5670598"/>
              <a:gd name="connsiteX1628" fmla="*/ 4547712 w 4754420"/>
              <a:gd name="connsiteY1628" fmla="*/ 1668457 h 5670598"/>
              <a:gd name="connsiteX1629" fmla="*/ 4547332 w 4754420"/>
              <a:gd name="connsiteY1629" fmla="*/ 1687837 h 5670598"/>
              <a:gd name="connsiteX1630" fmla="*/ 4544672 w 4754420"/>
              <a:gd name="connsiteY1630" fmla="*/ 1704938 h 5670598"/>
              <a:gd name="connsiteX1631" fmla="*/ 4526811 w 4754420"/>
              <a:gd name="connsiteY1631" fmla="*/ 1744078 h 5670598"/>
              <a:gd name="connsiteX1632" fmla="*/ 4520351 w 4754420"/>
              <a:gd name="connsiteY1632" fmla="*/ 1780939 h 5670598"/>
              <a:gd name="connsiteX1633" fmla="*/ 4496031 w 4754420"/>
              <a:gd name="connsiteY1633" fmla="*/ 1838702 h 5670598"/>
              <a:gd name="connsiteX1634" fmla="*/ 4505911 w 4754420"/>
              <a:gd name="connsiteY1634" fmla="*/ 1863021 h 5670598"/>
              <a:gd name="connsiteX1635" fmla="*/ 4492991 w 4754420"/>
              <a:gd name="connsiteY1635" fmla="*/ 1887342 h 5670598"/>
              <a:gd name="connsiteX1636" fmla="*/ 4479310 w 4754420"/>
              <a:gd name="connsiteY1636" fmla="*/ 1926102 h 5670598"/>
              <a:gd name="connsiteX1637" fmla="*/ 4456510 w 4754420"/>
              <a:gd name="connsiteY1637" fmla="*/ 1960303 h 5670598"/>
              <a:gd name="connsiteX1638" fmla="*/ 4465630 w 4754420"/>
              <a:gd name="connsiteY1638" fmla="*/ 1984623 h 5670598"/>
              <a:gd name="connsiteX1639" fmla="*/ 4444350 w 4754420"/>
              <a:gd name="connsiteY1639" fmla="*/ 1999824 h 5670598"/>
              <a:gd name="connsiteX1640" fmla="*/ 4444350 w 4754420"/>
              <a:gd name="connsiteY1640" fmla="*/ 2033265 h 5670598"/>
              <a:gd name="connsiteX1641" fmla="*/ 4436370 w 4754420"/>
              <a:gd name="connsiteY1641" fmla="*/ 2050745 h 5670598"/>
              <a:gd name="connsiteX1642" fmla="*/ 4426109 w 4754420"/>
              <a:gd name="connsiteY1642" fmla="*/ 2063665 h 5670598"/>
              <a:gd name="connsiteX1643" fmla="*/ 4425349 w 4754420"/>
              <a:gd name="connsiteY1643" fmla="*/ 2076965 h 5670598"/>
              <a:gd name="connsiteX1644" fmla="*/ 4429149 w 4754420"/>
              <a:gd name="connsiteY1644" fmla="*/ 2087986 h 5670598"/>
              <a:gd name="connsiteX1645" fmla="*/ 4434849 w 4754420"/>
              <a:gd name="connsiteY1645" fmla="*/ 2091406 h 5670598"/>
              <a:gd name="connsiteX1646" fmla="*/ 4438270 w 4754420"/>
              <a:gd name="connsiteY1646" fmla="*/ 2087986 h 5670598"/>
              <a:gd name="connsiteX1647" fmla="*/ 4441310 w 4754420"/>
              <a:gd name="connsiteY1647" fmla="*/ 2065185 h 5670598"/>
              <a:gd name="connsiteX1648" fmla="*/ 4462590 w 4754420"/>
              <a:gd name="connsiteY1648" fmla="*/ 2051505 h 5670598"/>
              <a:gd name="connsiteX1649" fmla="*/ 4462590 w 4754420"/>
              <a:gd name="connsiteY1649" fmla="*/ 2005904 h 5670598"/>
              <a:gd name="connsiteX1650" fmla="*/ 4465630 w 4754420"/>
              <a:gd name="connsiteY1650" fmla="*/ 2005904 h 5670598"/>
              <a:gd name="connsiteX1651" fmla="*/ 4469050 w 4754420"/>
              <a:gd name="connsiteY1651" fmla="*/ 1995265 h 5670598"/>
              <a:gd name="connsiteX1652" fmla="*/ 4465630 w 4754420"/>
              <a:gd name="connsiteY1652" fmla="*/ 1984623 h 5670598"/>
              <a:gd name="connsiteX1653" fmla="*/ 4485390 w 4754420"/>
              <a:gd name="connsiteY1653" fmla="*/ 1959163 h 5670598"/>
              <a:gd name="connsiteX1654" fmla="*/ 4505151 w 4754420"/>
              <a:gd name="connsiteY1654" fmla="*/ 1935982 h 5670598"/>
              <a:gd name="connsiteX1655" fmla="*/ 4496791 w 4754420"/>
              <a:gd name="connsiteY1655" fmla="*/ 1915082 h 5670598"/>
              <a:gd name="connsiteX1656" fmla="*/ 4520351 w 4754420"/>
              <a:gd name="connsiteY1656" fmla="*/ 1896462 h 5670598"/>
              <a:gd name="connsiteX1657" fmla="*/ 4535932 w 4754420"/>
              <a:gd name="connsiteY1657" fmla="*/ 1852001 h 5670598"/>
              <a:gd name="connsiteX1658" fmla="*/ 4553792 w 4754420"/>
              <a:gd name="connsiteY1658" fmla="*/ 1805260 h 5670598"/>
              <a:gd name="connsiteX1659" fmla="*/ 4562532 w 4754420"/>
              <a:gd name="connsiteY1659" fmla="*/ 1804500 h 5670598"/>
              <a:gd name="connsiteX1660" fmla="*/ 4568992 w 4754420"/>
              <a:gd name="connsiteY1660" fmla="*/ 1808300 h 5670598"/>
              <a:gd name="connsiteX1661" fmla="*/ 4573172 w 4754420"/>
              <a:gd name="connsiteY1661" fmla="*/ 1837940 h 5670598"/>
              <a:gd name="connsiteX1662" fmla="*/ 4556832 w 4754420"/>
              <a:gd name="connsiteY1662" fmla="*/ 1863021 h 5670598"/>
              <a:gd name="connsiteX1663" fmla="*/ 4538592 w 4754420"/>
              <a:gd name="connsiteY1663" fmla="*/ 1918882 h 5670598"/>
              <a:gd name="connsiteX1664" fmla="*/ 4520351 w 4754420"/>
              <a:gd name="connsiteY1664" fmla="*/ 1972463 h 5670598"/>
              <a:gd name="connsiteX1665" fmla="*/ 4521871 w 4754420"/>
              <a:gd name="connsiteY1665" fmla="*/ 1980063 h 5670598"/>
              <a:gd name="connsiteX1666" fmla="*/ 4514271 w 4754420"/>
              <a:gd name="connsiteY1666" fmla="*/ 1987664 h 5670598"/>
              <a:gd name="connsiteX1667" fmla="*/ 4511231 w 4754420"/>
              <a:gd name="connsiteY1667" fmla="*/ 1996405 h 5670598"/>
              <a:gd name="connsiteX1668" fmla="*/ 4517311 w 4754420"/>
              <a:gd name="connsiteY1668" fmla="*/ 2002864 h 5670598"/>
              <a:gd name="connsiteX1669" fmla="*/ 4504771 w 4754420"/>
              <a:gd name="connsiteY1669" fmla="*/ 2018064 h 5670598"/>
              <a:gd name="connsiteX1670" fmla="*/ 4499071 w 4754420"/>
              <a:gd name="connsiteY1670" fmla="*/ 2033265 h 5670598"/>
              <a:gd name="connsiteX1671" fmla="*/ 4486910 w 4754420"/>
              <a:gd name="connsiteY1671" fmla="*/ 2054545 h 5670598"/>
              <a:gd name="connsiteX1672" fmla="*/ 4492231 w 4754420"/>
              <a:gd name="connsiteY1672" fmla="*/ 2072025 h 5670598"/>
              <a:gd name="connsiteX1673" fmla="*/ 4483870 w 4754420"/>
              <a:gd name="connsiteY1673" fmla="*/ 2084945 h 5670598"/>
              <a:gd name="connsiteX1674" fmla="*/ 4524531 w 4754420"/>
              <a:gd name="connsiteY1674" fmla="*/ 2082665 h 5670598"/>
              <a:gd name="connsiteX1675" fmla="*/ 4562912 w 4754420"/>
              <a:gd name="connsiteY1675" fmla="*/ 2094066 h 5670598"/>
              <a:gd name="connsiteX1676" fmla="*/ 4569752 w 4754420"/>
              <a:gd name="connsiteY1676" fmla="*/ 2112686 h 5670598"/>
              <a:gd name="connsiteX1677" fmla="*/ 4562912 w 4754420"/>
              <a:gd name="connsiteY1677" fmla="*/ 2124467 h 5670598"/>
              <a:gd name="connsiteX1678" fmla="*/ 4560252 w 4754420"/>
              <a:gd name="connsiteY1678" fmla="*/ 2132066 h 5670598"/>
              <a:gd name="connsiteX1679" fmla="*/ 4559872 w 4754420"/>
              <a:gd name="connsiteY1679" fmla="*/ 2139666 h 5670598"/>
              <a:gd name="connsiteX1680" fmla="*/ 4568992 w 4754420"/>
              <a:gd name="connsiteY1680" fmla="*/ 2133588 h 5670598"/>
              <a:gd name="connsiteX1681" fmla="*/ 4608513 w 4754420"/>
              <a:gd name="connsiteY1681" fmla="*/ 2103186 h 5670598"/>
              <a:gd name="connsiteX1682" fmla="*/ 4614593 w 4754420"/>
              <a:gd name="connsiteY1682" fmla="*/ 2081907 h 5670598"/>
              <a:gd name="connsiteX1683" fmla="*/ 4613073 w 4754420"/>
              <a:gd name="connsiteY1683" fmla="*/ 2073165 h 5670598"/>
              <a:gd name="connsiteX1684" fmla="*/ 4620673 w 4754420"/>
              <a:gd name="connsiteY1684" fmla="*/ 2066706 h 5670598"/>
              <a:gd name="connsiteX1685" fmla="*/ 4621433 w 4754420"/>
              <a:gd name="connsiteY1685" fmla="*/ 2059485 h 5670598"/>
              <a:gd name="connsiteX1686" fmla="*/ 4617633 w 4754420"/>
              <a:gd name="connsiteY1686" fmla="*/ 2054545 h 5670598"/>
              <a:gd name="connsiteX1687" fmla="*/ 4641954 w 4754420"/>
              <a:gd name="connsiteY1687" fmla="*/ 2024144 h 5670598"/>
              <a:gd name="connsiteX1688" fmla="*/ 4666274 w 4754420"/>
              <a:gd name="connsiteY1688" fmla="*/ 1993744 h 5670598"/>
              <a:gd name="connsiteX1689" fmla="*/ 4683754 w 4754420"/>
              <a:gd name="connsiteY1689" fmla="*/ 1954603 h 5670598"/>
              <a:gd name="connsiteX1690" fmla="*/ 4714915 w 4754420"/>
              <a:gd name="connsiteY1690" fmla="*/ 1926862 h 5670598"/>
              <a:gd name="connsiteX1691" fmla="*/ 4711875 w 4754420"/>
              <a:gd name="connsiteY1691" fmla="*/ 1911663 h 5670598"/>
              <a:gd name="connsiteX1692" fmla="*/ 4713395 w 4754420"/>
              <a:gd name="connsiteY1692" fmla="*/ 1898362 h 5670598"/>
              <a:gd name="connsiteX1693" fmla="*/ 4724035 w 4754420"/>
              <a:gd name="connsiteY1693" fmla="*/ 1887342 h 5670598"/>
              <a:gd name="connsiteX1694" fmla="*/ 4742276 w 4754420"/>
              <a:gd name="connsiteY1694" fmla="*/ 1881261 h 5670598"/>
              <a:gd name="connsiteX1695" fmla="*/ 4754056 w 4754420"/>
              <a:gd name="connsiteY1695" fmla="*/ 1898362 h 5670598"/>
              <a:gd name="connsiteX1696" fmla="*/ 4745316 w 4754420"/>
              <a:gd name="connsiteY1696" fmla="*/ 1917742 h 5670598"/>
              <a:gd name="connsiteX1697" fmla="*/ 4723656 w 4754420"/>
              <a:gd name="connsiteY1697" fmla="*/ 1946243 h 5670598"/>
              <a:gd name="connsiteX1698" fmla="*/ 4717955 w 4754420"/>
              <a:gd name="connsiteY1698" fmla="*/ 1981583 h 5670598"/>
              <a:gd name="connsiteX1699" fmla="*/ 4705415 w 4754420"/>
              <a:gd name="connsiteY1699" fmla="*/ 2024524 h 5670598"/>
              <a:gd name="connsiteX1700" fmla="*/ 4681475 w 4754420"/>
              <a:gd name="connsiteY1700" fmla="*/ 2069745 h 5670598"/>
              <a:gd name="connsiteX1701" fmla="*/ 4685654 w 4754420"/>
              <a:gd name="connsiteY1701" fmla="*/ 2081146 h 5670598"/>
              <a:gd name="connsiteX1702" fmla="*/ 4678434 w 4754420"/>
              <a:gd name="connsiteY1702" fmla="*/ 2087986 h 5670598"/>
              <a:gd name="connsiteX1703" fmla="*/ 4680334 w 4754420"/>
              <a:gd name="connsiteY1703" fmla="*/ 2111926 h 5670598"/>
              <a:gd name="connsiteX1704" fmla="*/ 4693635 w 4754420"/>
              <a:gd name="connsiteY1704" fmla="*/ 2133588 h 5670598"/>
              <a:gd name="connsiteX1705" fmla="*/ 4661334 w 4754420"/>
              <a:gd name="connsiteY1705" fmla="*/ 2195908 h 5670598"/>
              <a:gd name="connsiteX1706" fmla="*/ 4644994 w 4754420"/>
              <a:gd name="connsiteY1706" fmla="*/ 2258229 h 5670598"/>
              <a:gd name="connsiteX1707" fmla="*/ 4620673 w 4754420"/>
              <a:gd name="connsiteY1707" fmla="*/ 2279511 h 5670598"/>
              <a:gd name="connsiteX1708" fmla="*/ 4607373 w 4754420"/>
              <a:gd name="connsiteY1708" fmla="*/ 2305351 h 5670598"/>
              <a:gd name="connsiteX1709" fmla="*/ 4596353 w 4754420"/>
              <a:gd name="connsiteY1709" fmla="*/ 2331191 h 5670598"/>
              <a:gd name="connsiteX1710" fmla="*/ 4599393 w 4754420"/>
              <a:gd name="connsiteY1710" fmla="*/ 2340311 h 5670598"/>
              <a:gd name="connsiteX1711" fmla="*/ 4621053 w 4754420"/>
              <a:gd name="connsiteY1711" fmla="*/ 2314470 h 5670598"/>
              <a:gd name="connsiteX1712" fmla="*/ 4644994 w 4754420"/>
              <a:gd name="connsiteY1712" fmla="*/ 2288630 h 5670598"/>
              <a:gd name="connsiteX1713" fmla="*/ 4666274 w 4754420"/>
              <a:gd name="connsiteY1713" fmla="*/ 2282550 h 5670598"/>
              <a:gd name="connsiteX1714" fmla="*/ 4644994 w 4754420"/>
              <a:gd name="connsiteY1714" fmla="*/ 2273430 h 5670598"/>
              <a:gd name="connsiteX1715" fmla="*/ 4654114 w 4754420"/>
              <a:gd name="connsiteY1715" fmla="*/ 2267349 h 5670598"/>
              <a:gd name="connsiteX1716" fmla="*/ 4665894 w 4754420"/>
              <a:gd name="connsiteY1716" fmla="*/ 2265829 h 5670598"/>
              <a:gd name="connsiteX1717" fmla="*/ 4675394 w 4754420"/>
              <a:gd name="connsiteY1717" fmla="*/ 2273430 h 5670598"/>
              <a:gd name="connsiteX1718" fmla="*/ 4683754 w 4754420"/>
              <a:gd name="connsiteY1718" fmla="*/ 2261270 h 5670598"/>
              <a:gd name="connsiteX1719" fmla="*/ 4687555 w 4754420"/>
              <a:gd name="connsiteY1719" fmla="*/ 2249109 h 5670598"/>
              <a:gd name="connsiteX1720" fmla="*/ 4693255 w 4754420"/>
              <a:gd name="connsiteY1720" fmla="*/ 2234670 h 5670598"/>
              <a:gd name="connsiteX1721" fmla="*/ 4696675 w 4754420"/>
              <a:gd name="connsiteY1721" fmla="*/ 2215669 h 5670598"/>
              <a:gd name="connsiteX1722" fmla="*/ 4672354 w 4754420"/>
              <a:gd name="connsiteY1722" fmla="*/ 2200469 h 5670598"/>
              <a:gd name="connsiteX1723" fmla="*/ 4687555 w 4754420"/>
              <a:gd name="connsiteY1723" fmla="*/ 2173107 h 5670598"/>
              <a:gd name="connsiteX1724" fmla="*/ 4717955 w 4754420"/>
              <a:gd name="connsiteY1724" fmla="*/ 2179188 h 5670598"/>
              <a:gd name="connsiteX1725" fmla="*/ 4709215 w 4754420"/>
              <a:gd name="connsiteY1725" fmla="*/ 2192868 h 5670598"/>
              <a:gd name="connsiteX1726" fmla="*/ 4702755 w 4754420"/>
              <a:gd name="connsiteY1726" fmla="*/ 2206549 h 5670598"/>
              <a:gd name="connsiteX1727" fmla="*/ 4714915 w 4754420"/>
              <a:gd name="connsiteY1727" fmla="*/ 2215669 h 5670598"/>
              <a:gd name="connsiteX1728" fmla="*/ 4724035 w 4754420"/>
              <a:gd name="connsiteY1728" fmla="*/ 2224790 h 5670598"/>
              <a:gd name="connsiteX1729" fmla="*/ 4718715 w 4754420"/>
              <a:gd name="connsiteY1729" fmla="*/ 2242650 h 5670598"/>
              <a:gd name="connsiteX1730" fmla="*/ 4708835 w 4754420"/>
              <a:gd name="connsiteY1730" fmla="*/ 2258229 h 5670598"/>
              <a:gd name="connsiteX1731" fmla="*/ 4723656 w 4754420"/>
              <a:gd name="connsiteY1731" fmla="*/ 2259749 h 5670598"/>
              <a:gd name="connsiteX1732" fmla="*/ 4736196 w 4754420"/>
              <a:gd name="connsiteY1732" fmla="*/ 2261270 h 5670598"/>
              <a:gd name="connsiteX1733" fmla="*/ 4729736 w 4754420"/>
              <a:gd name="connsiteY1733" fmla="*/ 2281031 h 5670598"/>
              <a:gd name="connsiteX1734" fmla="*/ 4711875 w 4754420"/>
              <a:gd name="connsiteY1734" fmla="*/ 2300790 h 5670598"/>
              <a:gd name="connsiteX1735" fmla="*/ 4708075 w 4754420"/>
              <a:gd name="connsiteY1735" fmla="*/ 2317511 h 5670598"/>
              <a:gd name="connsiteX1736" fmla="*/ 4699715 w 4754420"/>
              <a:gd name="connsiteY1736" fmla="*/ 2325110 h 5670598"/>
              <a:gd name="connsiteX1737" fmla="*/ 4684514 w 4754420"/>
              <a:gd name="connsiteY1737" fmla="*/ 2346391 h 5670598"/>
              <a:gd name="connsiteX1738" fmla="*/ 4684514 w 4754420"/>
              <a:gd name="connsiteY1738" fmla="*/ 2373752 h 5670598"/>
              <a:gd name="connsiteX1739" fmla="*/ 4693635 w 4754420"/>
              <a:gd name="connsiteY1739" fmla="*/ 2364632 h 5670598"/>
              <a:gd name="connsiteX1740" fmla="*/ 4705795 w 4754420"/>
              <a:gd name="connsiteY1740" fmla="*/ 2340311 h 5670598"/>
              <a:gd name="connsiteX1741" fmla="*/ 4711875 w 4754420"/>
              <a:gd name="connsiteY1741" fmla="*/ 2333471 h 5670598"/>
              <a:gd name="connsiteX1742" fmla="*/ 4717955 w 4754420"/>
              <a:gd name="connsiteY1742" fmla="*/ 2331191 h 5670598"/>
              <a:gd name="connsiteX1743" fmla="*/ 4714915 w 4754420"/>
              <a:gd name="connsiteY1743" fmla="*/ 2339171 h 5670598"/>
              <a:gd name="connsiteX1744" fmla="*/ 4711875 w 4754420"/>
              <a:gd name="connsiteY1744" fmla="*/ 2349432 h 5670598"/>
              <a:gd name="connsiteX1745" fmla="*/ 4699715 w 4754420"/>
              <a:gd name="connsiteY1745" fmla="*/ 2379833 h 5670598"/>
              <a:gd name="connsiteX1746" fmla="*/ 4687555 w 4754420"/>
              <a:gd name="connsiteY1746" fmla="*/ 2410232 h 5670598"/>
              <a:gd name="connsiteX1747" fmla="*/ 4675394 w 4754420"/>
              <a:gd name="connsiteY1747" fmla="*/ 2431513 h 5670598"/>
              <a:gd name="connsiteX1748" fmla="*/ 4669314 w 4754420"/>
              <a:gd name="connsiteY1748" fmla="*/ 2455834 h 5670598"/>
              <a:gd name="connsiteX1749" fmla="*/ 4687555 w 4754420"/>
              <a:gd name="connsiteY1749" fmla="*/ 2430753 h 5670598"/>
              <a:gd name="connsiteX1750" fmla="*/ 4696675 w 4754420"/>
              <a:gd name="connsiteY1750" fmla="*/ 2401113 h 5670598"/>
              <a:gd name="connsiteX1751" fmla="*/ 4720995 w 4754420"/>
              <a:gd name="connsiteY1751" fmla="*/ 2410232 h 5670598"/>
              <a:gd name="connsiteX1752" fmla="*/ 4714915 w 4754420"/>
              <a:gd name="connsiteY1752" fmla="*/ 2443674 h 5670598"/>
              <a:gd name="connsiteX1753" fmla="*/ 4730116 w 4754420"/>
              <a:gd name="connsiteY1753" fmla="*/ 2440634 h 5670598"/>
              <a:gd name="connsiteX1754" fmla="*/ 4745316 w 4754420"/>
              <a:gd name="connsiteY1754" fmla="*/ 2458873 h 5670598"/>
              <a:gd name="connsiteX1755" fmla="*/ 4730116 w 4754420"/>
              <a:gd name="connsiteY1755" fmla="*/ 2504474 h 5670598"/>
              <a:gd name="connsiteX1756" fmla="*/ 4700475 w 4754420"/>
              <a:gd name="connsiteY1756" fmla="*/ 2543614 h 5670598"/>
              <a:gd name="connsiteX1757" fmla="*/ 4675394 w 4754420"/>
              <a:gd name="connsiteY1757" fmla="*/ 2580475 h 5670598"/>
              <a:gd name="connsiteX1758" fmla="*/ 4669314 w 4754420"/>
              <a:gd name="connsiteY1758" fmla="*/ 2580475 h 5670598"/>
              <a:gd name="connsiteX1759" fmla="*/ 4669314 w 4754420"/>
              <a:gd name="connsiteY1759" fmla="*/ 2589595 h 5670598"/>
              <a:gd name="connsiteX1760" fmla="*/ 4651074 w 4754420"/>
              <a:gd name="connsiteY1760" fmla="*/ 2619996 h 5670598"/>
              <a:gd name="connsiteX1761" fmla="*/ 4635874 w 4754420"/>
              <a:gd name="connsiteY1761" fmla="*/ 2654196 h 5670598"/>
              <a:gd name="connsiteX1762" fmla="*/ 4620673 w 4754420"/>
              <a:gd name="connsiteY1762" fmla="*/ 2692957 h 5670598"/>
              <a:gd name="connsiteX1763" fmla="*/ 4603953 w 4754420"/>
              <a:gd name="connsiteY1763" fmla="*/ 2725258 h 5670598"/>
              <a:gd name="connsiteX1764" fmla="*/ 4587232 w 4754420"/>
              <a:gd name="connsiteY1764" fmla="*/ 2750718 h 5670598"/>
              <a:gd name="connsiteX1765" fmla="*/ 4584193 w 4754420"/>
              <a:gd name="connsiteY1765" fmla="*/ 2784159 h 5670598"/>
              <a:gd name="connsiteX1766" fmla="*/ 4587232 w 4754420"/>
              <a:gd name="connsiteY1766" fmla="*/ 2784159 h 5670598"/>
              <a:gd name="connsiteX1767" fmla="*/ 4584193 w 4754420"/>
              <a:gd name="connsiteY1767" fmla="*/ 2793279 h 5670598"/>
              <a:gd name="connsiteX1768" fmla="*/ 4578112 w 4754420"/>
              <a:gd name="connsiteY1768" fmla="*/ 2793279 h 5670598"/>
              <a:gd name="connsiteX1769" fmla="*/ 4562912 w 4754420"/>
              <a:gd name="connsiteY1769" fmla="*/ 2805439 h 5670598"/>
              <a:gd name="connsiteX1770" fmla="*/ 4556832 w 4754420"/>
              <a:gd name="connsiteY1770" fmla="*/ 2835840 h 5670598"/>
              <a:gd name="connsiteX1771" fmla="*/ 4550752 w 4754420"/>
              <a:gd name="connsiteY1771" fmla="*/ 2866241 h 5670598"/>
              <a:gd name="connsiteX1772" fmla="*/ 4568992 w 4754420"/>
              <a:gd name="connsiteY1772" fmla="*/ 2890561 h 5670598"/>
              <a:gd name="connsiteX1773" fmla="*/ 4575072 w 4754420"/>
              <a:gd name="connsiteY1773" fmla="*/ 2893601 h 5670598"/>
              <a:gd name="connsiteX1774" fmla="*/ 4571272 w 4754420"/>
              <a:gd name="connsiteY1774" fmla="*/ 2903861 h 5670598"/>
              <a:gd name="connsiteX1775" fmla="*/ 4562912 w 4754420"/>
              <a:gd name="connsiteY1775" fmla="*/ 2911842 h 5670598"/>
              <a:gd name="connsiteX1776" fmla="*/ 4559872 w 4754420"/>
              <a:gd name="connsiteY1776" fmla="*/ 2924382 h 5670598"/>
              <a:gd name="connsiteX1777" fmla="*/ 4547712 w 4754420"/>
              <a:gd name="connsiteY1777" fmla="*/ 2930082 h 5670598"/>
              <a:gd name="connsiteX1778" fmla="*/ 4538592 w 4754420"/>
              <a:gd name="connsiteY1778" fmla="*/ 2930082 h 5670598"/>
              <a:gd name="connsiteX1779" fmla="*/ 4535552 w 4754420"/>
              <a:gd name="connsiteY1779" fmla="*/ 2963523 h 5670598"/>
              <a:gd name="connsiteX1780" fmla="*/ 4505151 w 4754420"/>
              <a:gd name="connsiteY1780" fmla="*/ 3021284 h 5670598"/>
              <a:gd name="connsiteX1781" fmla="*/ 4492991 w 4754420"/>
              <a:gd name="connsiteY1781" fmla="*/ 3030404 h 5670598"/>
              <a:gd name="connsiteX1782" fmla="*/ 4485770 w 4754420"/>
              <a:gd name="connsiteY1782" fmla="*/ 3060805 h 5670598"/>
              <a:gd name="connsiteX1783" fmla="*/ 4471710 w 4754420"/>
              <a:gd name="connsiteY1783" fmla="*/ 3091205 h 5670598"/>
              <a:gd name="connsiteX1784" fmla="*/ 4471710 w 4754420"/>
              <a:gd name="connsiteY1784" fmla="*/ 3127686 h 5670598"/>
              <a:gd name="connsiteX1785" fmla="*/ 4447390 w 4754420"/>
              <a:gd name="connsiteY1785" fmla="*/ 3148966 h 5670598"/>
              <a:gd name="connsiteX1786" fmla="*/ 4435229 w 4754420"/>
              <a:gd name="connsiteY1786" fmla="*/ 3179367 h 5670598"/>
              <a:gd name="connsiteX1787" fmla="*/ 4416989 w 4754420"/>
              <a:gd name="connsiteY1787" fmla="*/ 3194567 h 5670598"/>
              <a:gd name="connsiteX1788" fmla="*/ 4406349 w 4754420"/>
              <a:gd name="connsiteY1788" fmla="*/ 3219268 h 5670598"/>
              <a:gd name="connsiteX1789" fmla="*/ 4395709 w 4754420"/>
              <a:gd name="connsiteY1789" fmla="*/ 3246248 h 5670598"/>
              <a:gd name="connsiteX1790" fmla="*/ 4368348 w 4754420"/>
              <a:gd name="connsiteY1790" fmla="*/ 3297929 h 5670598"/>
              <a:gd name="connsiteX1791" fmla="*/ 4352388 w 4754420"/>
              <a:gd name="connsiteY1791" fmla="*/ 3322250 h 5670598"/>
              <a:gd name="connsiteX1792" fmla="*/ 4331867 w 4754420"/>
              <a:gd name="connsiteY1792" fmla="*/ 3346571 h 5670598"/>
              <a:gd name="connsiteX1793" fmla="*/ 4334907 w 4754420"/>
              <a:gd name="connsiteY1793" fmla="*/ 3261449 h 5670598"/>
              <a:gd name="connsiteX1794" fmla="*/ 4316667 w 4754420"/>
              <a:gd name="connsiteY1794" fmla="*/ 3255369 h 5670598"/>
              <a:gd name="connsiteX1795" fmla="*/ 4304507 w 4754420"/>
              <a:gd name="connsiteY1795" fmla="*/ 3276649 h 5670598"/>
              <a:gd name="connsiteX1796" fmla="*/ 4290066 w 4754420"/>
              <a:gd name="connsiteY1796" fmla="*/ 3328330 h 5670598"/>
              <a:gd name="connsiteX1797" fmla="*/ 4280186 w 4754420"/>
              <a:gd name="connsiteY1797" fmla="*/ 3380011 h 5670598"/>
              <a:gd name="connsiteX1798" fmla="*/ 4274866 w 4754420"/>
              <a:gd name="connsiteY1798" fmla="*/ 3402432 h 5670598"/>
              <a:gd name="connsiteX1799" fmla="*/ 4246746 w 4754420"/>
              <a:gd name="connsiteY1799" fmla="*/ 3404332 h 5670598"/>
              <a:gd name="connsiteX1800" fmla="*/ 4243706 w 4754420"/>
              <a:gd name="connsiteY1800" fmla="*/ 3413452 h 5670598"/>
              <a:gd name="connsiteX1801" fmla="*/ 4252826 w 4754420"/>
              <a:gd name="connsiteY1801" fmla="*/ 3429412 h 5670598"/>
              <a:gd name="connsiteX1802" fmla="*/ 4243706 w 4754420"/>
              <a:gd name="connsiteY1802" fmla="*/ 3440812 h 5670598"/>
              <a:gd name="connsiteX1803" fmla="*/ 4233445 w 4754420"/>
              <a:gd name="connsiteY1803" fmla="*/ 3442713 h 5670598"/>
              <a:gd name="connsiteX1804" fmla="*/ 4225465 w 4754420"/>
              <a:gd name="connsiteY1804" fmla="*/ 3446893 h 5670598"/>
              <a:gd name="connsiteX1805" fmla="*/ 4225465 w 4754420"/>
              <a:gd name="connsiteY1805" fmla="*/ 3449933 h 5670598"/>
              <a:gd name="connsiteX1806" fmla="*/ 4268026 w 4754420"/>
              <a:gd name="connsiteY1806" fmla="*/ 3474253 h 5670598"/>
              <a:gd name="connsiteX1807" fmla="*/ 4284366 w 4754420"/>
              <a:gd name="connsiteY1807" fmla="*/ 3446133 h 5670598"/>
              <a:gd name="connsiteX1808" fmla="*/ 4289306 w 4754420"/>
              <a:gd name="connsiteY1808" fmla="*/ 3413452 h 5670598"/>
              <a:gd name="connsiteX1809" fmla="*/ 4301467 w 4754420"/>
              <a:gd name="connsiteY1809" fmla="*/ 3383051 h 5670598"/>
              <a:gd name="connsiteX1810" fmla="*/ 4313627 w 4754420"/>
              <a:gd name="connsiteY1810" fmla="*/ 3355691 h 5670598"/>
              <a:gd name="connsiteX1811" fmla="*/ 4314007 w 4754420"/>
              <a:gd name="connsiteY1811" fmla="*/ 3348471 h 5670598"/>
              <a:gd name="connsiteX1812" fmla="*/ 4316667 w 4754420"/>
              <a:gd name="connsiteY1812" fmla="*/ 3343530 h 5670598"/>
              <a:gd name="connsiteX1813" fmla="*/ 4331867 w 4754420"/>
              <a:gd name="connsiteY1813" fmla="*/ 3359871 h 5670598"/>
              <a:gd name="connsiteX1814" fmla="*/ 4337947 w 4754420"/>
              <a:gd name="connsiteY1814" fmla="*/ 3383051 h 5670598"/>
              <a:gd name="connsiteX1815" fmla="*/ 4337188 w 4754420"/>
              <a:gd name="connsiteY1815" fmla="*/ 3388752 h 5670598"/>
              <a:gd name="connsiteX1816" fmla="*/ 4331867 w 4754420"/>
              <a:gd name="connsiteY1816" fmla="*/ 3392171 h 5670598"/>
              <a:gd name="connsiteX1817" fmla="*/ 4316287 w 4754420"/>
              <a:gd name="connsiteY1817" fmla="*/ 3438533 h 5670598"/>
              <a:gd name="connsiteX1818" fmla="*/ 4289306 w 4754420"/>
              <a:gd name="connsiteY1818" fmla="*/ 3480333 h 5670598"/>
              <a:gd name="connsiteX1819" fmla="*/ 4284746 w 4754420"/>
              <a:gd name="connsiteY1819" fmla="*/ 3494014 h 5670598"/>
              <a:gd name="connsiteX1820" fmla="*/ 4280186 w 4754420"/>
              <a:gd name="connsiteY1820" fmla="*/ 3507694 h 5670598"/>
              <a:gd name="connsiteX1821" fmla="*/ 4264226 w 4754420"/>
              <a:gd name="connsiteY1821" fmla="*/ 3540754 h 5670598"/>
              <a:gd name="connsiteX1822" fmla="*/ 4243706 w 4754420"/>
              <a:gd name="connsiteY1822" fmla="*/ 3571535 h 5670598"/>
              <a:gd name="connsiteX1823" fmla="*/ 4241425 w 4754420"/>
              <a:gd name="connsiteY1823" fmla="*/ 3581416 h 5670598"/>
              <a:gd name="connsiteX1824" fmla="*/ 4234585 w 4754420"/>
              <a:gd name="connsiteY1824" fmla="*/ 3586735 h 5670598"/>
              <a:gd name="connsiteX1825" fmla="*/ 4225465 w 4754420"/>
              <a:gd name="connsiteY1825" fmla="*/ 3572295 h 5670598"/>
              <a:gd name="connsiteX1826" fmla="*/ 4225465 w 4754420"/>
              <a:gd name="connsiteY1826" fmla="*/ 3553295 h 5670598"/>
              <a:gd name="connsiteX1827" fmla="*/ 4201145 w 4754420"/>
              <a:gd name="connsiteY1827" fmla="*/ 3562415 h 5670598"/>
              <a:gd name="connsiteX1828" fmla="*/ 4198104 w 4754420"/>
              <a:gd name="connsiteY1828" fmla="*/ 3592816 h 5670598"/>
              <a:gd name="connsiteX1829" fmla="*/ 4170744 w 4754420"/>
              <a:gd name="connsiteY1829" fmla="*/ 3647537 h 5670598"/>
              <a:gd name="connsiteX1830" fmla="*/ 4167704 w 4754420"/>
              <a:gd name="connsiteY1830" fmla="*/ 3647537 h 5670598"/>
              <a:gd name="connsiteX1831" fmla="*/ 4143383 w 4754420"/>
              <a:gd name="connsiteY1831" fmla="*/ 3702258 h 5670598"/>
              <a:gd name="connsiteX1832" fmla="*/ 4139583 w 4754420"/>
              <a:gd name="connsiteY1832" fmla="*/ 3717458 h 5670598"/>
              <a:gd name="connsiteX1833" fmla="*/ 4140343 w 4754420"/>
              <a:gd name="connsiteY1833" fmla="*/ 3732659 h 5670598"/>
              <a:gd name="connsiteX1834" fmla="*/ 4150604 w 4754420"/>
              <a:gd name="connsiteY1834" fmla="*/ 3734178 h 5670598"/>
              <a:gd name="connsiteX1835" fmla="*/ 4149464 w 4754420"/>
              <a:gd name="connsiteY1835" fmla="*/ 3744819 h 5670598"/>
              <a:gd name="connsiteX1836" fmla="*/ 4143763 w 4754420"/>
              <a:gd name="connsiteY1836" fmla="*/ 3745579 h 5670598"/>
              <a:gd name="connsiteX1837" fmla="*/ 4140343 w 4754420"/>
              <a:gd name="connsiteY1837" fmla="*/ 3750899 h 5670598"/>
              <a:gd name="connsiteX1838" fmla="*/ 4145663 w 4754420"/>
              <a:gd name="connsiteY1838" fmla="*/ 3761539 h 5670598"/>
              <a:gd name="connsiteX1839" fmla="*/ 4155544 w 4754420"/>
              <a:gd name="connsiteY1839" fmla="*/ 3772179 h 5670598"/>
              <a:gd name="connsiteX1840" fmla="*/ 4145663 w 4754420"/>
              <a:gd name="connsiteY1840" fmla="*/ 3801440 h 5670598"/>
              <a:gd name="connsiteX1841" fmla="*/ 4131223 w 4754420"/>
              <a:gd name="connsiteY1841" fmla="*/ 3823860 h 5670598"/>
              <a:gd name="connsiteX1842" fmla="*/ 4128563 w 4754420"/>
              <a:gd name="connsiteY1842" fmla="*/ 3844001 h 5670598"/>
              <a:gd name="connsiteX1843" fmla="*/ 4109943 w 4754420"/>
              <a:gd name="connsiteY1843" fmla="*/ 3848181 h 5670598"/>
              <a:gd name="connsiteX1844" fmla="*/ 4109943 w 4754420"/>
              <a:gd name="connsiteY1844" fmla="*/ 3881622 h 5670598"/>
              <a:gd name="connsiteX1845" fmla="*/ 4087902 w 4754420"/>
              <a:gd name="connsiteY1845" fmla="*/ 3865661 h 5670598"/>
              <a:gd name="connsiteX1846" fmla="*/ 4070422 w 4754420"/>
              <a:gd name="connsiteY1846" fmla="*/ 3845141 h 5670598"/>
              <a:gd name="connsiteX1847" fmla="*/ 4067382 w 4754420"/>
              <a:gd name="connsiteY1847" fmla="*/ 3863381 h 5670598"/>
              <a:gd name="connsiteX1848" fmla="*/ 4085622 w 4754420"/>
              <a:gd name="connsiteY1848" fmla="*/ 3893782 h 5670598"/>
              <a:gd name="connsiteX1849" fmla="*/ 4062822 w 4754420"/>
              <a:gd name="connsiteY1849" fmla="*/ 3960283 h 5670598"/>
              <a:gd name="connsiteX1850" fmla="*/ 4021781 w 4754420"/>
              <a:gd name="connsiteY1850" fmla="*/ 4015384 h 5670598"/>
              <a:gd name="connsiteX1851" fmla="*/ 4014561 w 4754420"/>
              <a:gd name="connsiteY1851" fmla="*/ 4041605 h 5670598"/>
              <a:gd name="connsiteX1852" fmla="*/ 4000500 w 4754420"/>
              <a:gd name="connsiteY1852" fmla="*/ 4060985 h 5670598"/>
              <a:gd name="connsiteX1853" fmla="*/ 3997840 w 4754420"/>
              <a:gd name="connsiteY1853" fmla="*/ 4056425 h 5670598"/>
              <a:gd name="connsiteX1854" fmla="*/ 3997460 w 4754420"/>
              <a:gd name="connsiteY1854" fmla="*/ 4051865 h 5670598"/>
              <a:gd name="connsiteX1855" fmla="*/ 3985300 w 4754420"/>
              <a:gd name="connsiteY1855" fmla="*/ 4048825 h 5670598"/>
              <a:gd name="connsiteX1856" fmla="*/ 3976180 w 4754420"/>
              <a:gd name="connsiteY1856" fmla="*/ 4060985 h 5670598"/>
              <a:gd name="connsiteX1857" fmla="*/ 3997460 w 4754420"/>
              <a:gd name="connsiteY1857" fmla="*/ 4082266 h 5670598"/>
              <a:gd name="connsiteX1858" fmla="*/ 3987580 w 4754420"/>
              <a:gd name="connsiteY1858" fmla="*/ 4126726 h 5670598"/>
              <a:gd name="connsiteX1859" fmla="*/ 3964020 w 4754420"/>
              <a:gd name="connsiteY1859" fmla="*/ 4164347 h 5670598"/>
              <a:gd name="connsiteX1860" fmla="*/ 3972000 w 4754420"/>
              <a:gd name="connsiteY1860" fmla="*/ 4190948 h 5670598"/>
              <a:gd name="connsiteX1861" fmla="*/ 3973140 w 4754420"/>
              <a:gd name="connsiteY1861" fmla="*/ 4212988 h 5670598"/>
              <a:gd name="connsiteX1862" fmla="*/ 3961360 w 4754420"/>
              <a:gd name="connsiteY1862" fmla="*/ 4209188 h 5670598"/>
              <a:gd name="connsiteX1863" fmla="*/ 3951860 w 4754420"/>
              <a:gd name="connsiteY1863" fmla="*/ 4200828 h 5670598"/>
              <a:gd name="connsiteX1864" fmla="*/ 3947299 w 4754420"/>
              <a:gd name="connsiteY1864" fmla="*/ 4236549 h 5670598"/>
              <a:gd name="connsiteX1865" fmla="*/ 3933619 w 4754420"/>
              <a:gd name="connsiteY1865" fmla="*/ 4267709 h 5670598"/>
              <a:gd name="connsiteX1866" fmla="*/ 3918419 w 4754420"/>
              <a:gd name="connsiteY1866" fmla="*/ 4243389 h 5670598"/>
              <a:gd name="connsiteX1867" fmla="*/ 3927539 w 4754420"/>
              <a:gd name="connsiteY1867" fmla="*/ 4212988 h 5670598"/>
              <a:gd name="connsiteX1868" fmla="*/ 3921839 w 4754420"/>
              <a:gd name="connsiteY1868" fmla="*/ 4208428 h 5670598"/>
              <a:gd name="connsiteX1869" fmla="*/ 3918419 w 4754420"/>
              <a:gd name="connsiteY1869" fmla="*/ 4203868 h 5670598"/>
              <a:gd name="connsiteX1870" fmla="*/ 3927919 w 4754420"/>
              <a:gd name="connsiteY1870" fmla="*/ 4198548 h 5670598"/>
              <a:gd name="connsiteX1871" fmla="*/ 3939699 w 4754420"/>
              <a:gd name="connsiteY1871" fmla="*/ 4197788 h 5670598"/>
              <a:gd name="connsiteX1872" fmla="*/ 3945399 w 4754420"/>
              <a:gd name="connsiteY1872" fmla="*/ 4168907 h 5670598"/>
              <a:gd name="connsiteX1873" fmla="*/ 3957940 w 4754420"/>
              <a:gd name="connsiteY1873" fmla="*/ 4140027 h 5670598"/>
              <a:gd name="connsiteX1874" fmla="*/ 3956040 w 4754420"/>
              <a:gd name="connsiteY1874" fmla="*/ 4132427 h 5670598"/>
              <a:gd name="connsiteX1875" fmla="*/ 3951860 w 4754420"/>
              <a:gd name="connsiteY1875" fmla="*/ 4124826 h 5670598"/>
              <a:gd name="connsiteX1876" fmla="*/ 3930579 w 4754420"/>
              <a:gd name="connsiteY1876" fmla="*/ 4152187 h 5670598"/>
              <a:gd name="connsiteX1877" fmla="*/ 3915379 w 4754420"/>
              <a:gd name="connsiteY1877" fmla="*/ 4155227 h 5670598"/>
              <a:gd name="connsiteX1878" fmla="*/ 3915379 w 4754420"/>
              <a:gd name="connsiteY1878" fmla="*/ 4197788 h 5670598"/>
              <a:gd name="connsiteX1879" fmla="*/ 3886878 w 4754420"/>
              <a:gd name="connsiteY1879" fmla="*/ 4236549 h 5670598"/>
              <a:gd name="connsiteX1880" fmla="*/ 3869778 w 4754420"/>
              <a:gd name="connsiteY1880" fmla="*/ 4279870 h 5670598"/>
              <a:gd name="connsiteX1881" fmla="*/ 3863698 w 4754420"/>
              <a:gd name="connsiteY1881" fmla="*/ 4295070 h 5670598"/>
              <a:gd name="connsiteX1882" fmla="*/ 3857618 w 4754420"/>
              <a:gd name="connsiteY1882" fmla="*/ 4310270 h 5670598"/>
              <a:gd name="connsiteX1883" fmla="*/ 3848497 w 4754420"/>
              <a:gd name="connsiteY1883" fmla="*/ 4334591 h 5670598"/>
              <a:gd name="connsiteX1884" fmla="*/ 3851537 w 4754420"/>
              <a:gd name="connsiteY1884" fmla="*/ 4334591 h 5670598"/>
              <a:gd name="connsiteX1885" fmla="*/ 3845457 w 4754420"/>
              <a:gd name="connsiteY1885" fmla="*/ 4349791 h 5670598"/>
              <a:gd name="connsiteX1886" fmla="*/ 3839377 w 4754420"/>
              <a:gd name="connsiteY1886" fmla="*/ 4364991 h 5670598"/>
              <a:gd name="connsiteX1887" fmla="*/ 3837857 w 4754420"/>
              <a:gd name="connsiteY1887" fmla="*/ 4377532 h 5670598"/>
              <a:gd name="connsiteX1888" fmla="*/ 3827217 w 4754420"/>
              <a:gd name="connsiteY1888" fmla="*/ 4383232 h 5670598"/>
              <a:gd name="connsiteX1889" fmla="*/ 3824937 w 4754420"/>
              <a:gd name="connsiteY1889" fmla="*/ 4400712 h 5670598"/>
              <a:gd name="connsiteX1890" fmla="*/ 3808976 w 4754420"/>
              <a:gd name="connsiteY1890" fmla="*/ 4404512 h 5670598"/>
              <a:gd name="connsiteX1891" fmla="*/ 3808976 w 4754420"/>
              <a:gd name="connsiteY1891" fmla="*/ 4437953 h 5670598"/>
              <a:gd name="connsiteX1892" fmla="*/ 3793776 w 4754420"/>
              <a:gd name="connsiteY1892" fmla="*/ 4431873 h 5670598"/>
              <a:gd name="connsiteX1893" fmla="*/ 3775536 w 4754420"/>
              <a:gd name="connsiteY1893" fmla="*/ 4474434 h 5670598"/>
              <a:gd name="connsiteX1894" fmla="*/ 3781616 w 4754420"/>
              <a:gd name="connsiteY1894" fmla="*/ 4480514 h 5670598"/>
              <a:gd name="connsiteX1895" fmla="*/ 3769456 w 4754420"/>
              <a:gd name="connsiteY1895" fmla="*/ 4489634 h 5670598"/>
              <a:gd name="connsiteX1896" fmla="*/ 3763376 w 4754420"/>
              <a:gd name="connsiteY1896" fmla="*/ 4501794 h 5670598"/>
              <a:gd name="connsiteX1897" fmla="*/ 3772496 w 4754420"/>
              <a:gd name="connsiteY1897" fmla="*/ 4523075 h 5670598"/>
              <a:gd name="connsiteX1898" fmla="*/ 3769456 w 4754420"/>
              <a:gd name="connsiteY1898" fmla="*/ 4547395 h 5670598"/>
              <a:gd name="connsiteX1899" fmla="*/ 3757295 w 4754420"/>
              <a:gd name="connsiteY1899" fmla="*/ 4559555 h 5670598"/>
              <a:gd name="connsiteX1900" fmla="*/ 3736015 w 4754420"/>
              <a:gd name="connsiteY1900" fmla="*/ 4571715 h 5670598"/>
              <a:gd name="connsiteX1901" fmla="*/ 3736015 w 4754420"/>
              <a:gd name="connsiteY1901" fmla="*/ 4556515 h 5670598"/>
              <a:gd name="connsiteX1902" fmla="*/ 3726895 w 4754420"/>
              <a:gd name="connsiteY1902" fmla="*/ 4559555 h 5670598"/>
              <a:gd name="connsiteX1903" fmla="*/ 3717775 w 4754420"/>
              <a:gd name="connsiteY1903" fmla="*/ 4581596 h 5670598"/>
              <a:gd name="connsiteX1904" fmla="*/ 3708654 w 4754420"/>
              <a:gd name="connsiteY1904" fmla="*/ 4599076 h 5670598"/>
              <a:gd name="connsiteX1905" fmla="*/ 3705994 w 4754420"/>
              <a:gd name="connsiteY1905" fmla="*/ 4596036 h 5670598"/>
              <a:gd name="connsiteX1906" fmla="*/ 3705614 w 4754420"/>
              <a:gd name="connsiteY1906" fmla="*/ 4592996 h 5670598"/>
              <a:gd name="connsiteX1907" fmla="*/ 3696494 w 4754420"/>
              <a:gd name="connsiteY1907" fmla="*/ 4584636 h 5670598"/>
              <a:gd name="connsiteX1908" fmla="*/ 3705614 w 4754420"/>
              <a:gd name="connsiteY1908" fmla="*/ 4571715 h 5670598"/>
              <a:gd name="connsiteX1909" fmla="*/ 3693454 w 4754420"/>
              <a:gd name="connsiteY1909" fmla="*/ 4544355 h 5670598"/>
              <a:gd name="connsiteX1910" fmla="*/ 3705614 w 4754420"/>
              <a:gd name="connsiteY1910" fmla="*/ 4523075 h 5670598"/>
              <a:gd name="connsiteX1911" fmla="*/ 3684334 w 4754420"/>
              <a:gd name="connsiteY1911" fmla="*/ 4513954 h 5670598"/>
              <a:gd name="connsiteX1912" fmla="*/ 3673694 w 4754420"/>
              <a:gd name="connsiteY1912" fmla="*/ 4541695 h 5670598"/>
              <a:gd name="connsiteX1913" fmla="*/ 3663054 w 4754420"/>
              <a:gd name="connsiteY1913" fmla="*/ 4571715 h 5670598"/>
              <a:gd name="connsiteX1914" fmla="*/ 3637593 w 4754420"/>
              <a:gd name="connsiteY1914" fmla="*/ 4609716 h 5670598"/>
              <a:gd name="connsiteX1915" fmla="*/ 3614412 w 4754420"/>
              <a:gd name="connsiteY1915" fmla="*/ 4647717 h 5670598"/>
              <a:gd name="connsiteX1916" fmla="*/ 3605292 w 4754420"/>
              <a:gd name="connsiteY1916" fmla="*/ 4676598 h 5670598"/>
              <a:gd name="connsiteX1917" fmla="*/ 3587052 w 4754420"/>
              <a:gd name="connsiteY1917" fmla="*/ 4696358 h 5670598"/>
              <a:gd name="connsiteX1918" fmla="*/ 3591612 w 4754420"/>
              <a:gd name="connsiteY1918" fmla="*/ 4709659 h 5670598"/>
              <a:gd name="connsiteX1919" fmla="*/ 3596172 w 4754420"/>
              <a:gd name="connsiteY1919" fmla="*/ 4720679 h 5670598"/>
              <a:gd name="connsiteX1920" fmla="*/ 3598832 w 4754420"/>
              <a:gd name="connsiteY1920" fmla="*/ 4716119 h 5670598"/>
              <a:gd name="connsiteX1921" fmla="*/ 3599212 w 4754420"/>
              <a:gd name="connsiteY1921" fmla="*/ 4711558 h 5670598"/>
              <a:gd name="connsiteX1922" fmla="*/ 3629613 w 4754420"/>
              <a:gd name="connsiteY1922" fmla="*/ 4659497 h 5670598"/>
              <a:gd name="connsiteX1923" fmla="*/ 3650893 w 4754420"/>
              <a:gd name="connsiteY1923" fmla="*/ 4605156 h 5670598"/>
              <a:gd name="connsiteX1924" fmla="*/ 3666094 w 4754420"/>
              <a:gd name="connsiteY1924" fmla="*/ 4605156 h 5670598"/>
              <a:gd name="connsiteX1925" fmla="*/ 3690414 w 4754420"/>
              <a:gd name="connsiteY1925" fmla="*/ 4607056 h 5670598"/>
              <a:gd name="connsiteX1926" fmla="*/ 3705614 w 4754420"/>
              <a:gd name="connsiteY1926" fmla="*/ 4620357 h 5670598"/>
              <a:gd name="connsiteX1927" fmla="*/ 3696114 w 4754420"/>
              <a:gd name="connsiteY1927" fmla="*/ 4660637 h 5670598"/>
              <a:gd name="connsiteX1928" fmla="*/ 3675214 w 4754420"/>
              <a:gd name="connsiteY1928" fmla="*/ 4696358 h 5670598"/>
              <a:gd name="connsiteX1929" fmla="*/ 3679774 w 4754420"/>
              <a:gd name="connsiteY1929" fmla="*/ 4716119 h 5670598"/>
              <a:gd name="connsiteX1930" fmla="*/ 3684334 w 4754420"/>
              <a:gd name="connsiteY1930" fmla="*/ 4735879 h 5670598"/>
              <a:gd name="connsiteX1931" fmla="*/ 3663054 w 4754420"/>
              <a:gd name="connsiteY1931" fmla="*/ 4729799 h 5670598"/>
              <a:gd name="connsiteX1932" fmla="*/ 3660014 w 4754420"/>
              <a:gd name="connsiteY1932" fmla="*/ 4760200 h 5670598"/>
              <a:gd name="connsiteX1933" fmla="*/ 3647853 w 4754420"/>
              <a:gd name="connsiteY1933" fmla="*/ 4790600 h 5670598"/>
              <a:gd name="connsiteX1934" fmla="*/ 3632653 w 4754420"/>
              <a:gd name="connsiteY1934" fmla="*/ 4769320 h 5670598"/>
              <a:gd name="connsiteX1935" fmla="*/ 3641773 w 4754420"/>
              <a:gd name="connsiteY1935" fmla="*/ 4741959 h 5670598"/>
              <a:gd name="connsiteX1936" fmla="*/ 3636073 w 4754420"/>
              <a:gd name="connsiteY1936" fmla="*/ 4737399 h 5670598"/>
              <a:gd name="connsiteX1937" fmla="*/ 3632653 w 4754420"/>
              <a:gd name="connsiteY1937" fmla="*/ 4732839 h 5670598"/>
              <a:gd name="connsiteX1938" fmla="*/ 3640633 w 4754420"/>
              <a:gd name="connsiteY1938" fmla="*/ 4727519 h 5670598"/>
              <a:gd name="connsiteX1939" fmla="*/ 3650893 w 4754420"/>
              <a:gd name="connsiteY1939" fmla="*/ 4726759 h 5670598"/>
              <a:gd name="connsiteX1940" fmla="*/ 3669134 w 4754420"/>
              <a:gd name="connsiteY1940" fmla="*/ 4675078 h 5670598"/>
              <a:gd name="connsiteX1941" fmla="*/ 3666094 w 4754420"/>
              <a:gd name="connsiteY1941" fmla="*/ 4662917 h 5670598"/>
              <a:gd name="connsiteX1942" fmla="*/ 3653933 w 4754420"/>
              <a:gd name="connsiteY1942" fmla="*/ 4647717 h 5670598"/>
              <a:gd name="connsiteX1943" fmla="*/ 3638733 w 4754420"/>
              <a:gd name="connsiteY1943" fmla="*/ 4662917 h 5670598"/>
              <a:gd name="connsiteX1944" fmla="*/ 3629613 w 4754420"/>
              <a:gd name="connsiteY1944" fmla="*/ 4726759 h 5670598"/>
              <a:gd name="connsiteX1945" fmla="*/ 3603772 w 4754420"/>
              <a:gd name="connsiteY1945" fmla="*/ 4762479 h 5670598"/>
              <a:gd name="connsiteX1946" fmla="*/ 3587052 w 4754420"/>
              <a:gd name="connsiteY1946" fmla="*/ 4802760 h 5670598"/>
              <a:gd name="connsiteX1947" fmla="*/ 3580212 w 4754420"/>
              <a:gd name="connsiteY1947" fmla="*/ 4833161 h 5670598"/>
              <a:gd name="connsiteX1948" fmla="*/ 3568812 w 4754420"/>
              <a:gd name="connsiteY1948" fmla="*/ 4863562 h 5670598"/>
              <a:gd name="connsiteX1949" fmla="*/ 3529291 w 4754420"/>
              <a:gd name="connsiteY1949" fmla="*/ 4906122 h 5670598"/>
              <a:gd name="connsiteX1950" fmla="*/ 3508010 w 4754420"/>
              <a:gd name="connsiteY1950" fmla="*/ 4966924 h 5670598"/>
              <a:gd name="connsiteX1951" fmla="*/ 3500790 w 4754420"/>
              <a:gd name="connsiteY1951" fmla="*/ 4967684 h 5670598"/>
              <a:gd name="connsiteX1952" fmla="*/ 3495850 w 4754420"/>
              <a:gd name="connsiteY1952" fmla="*/ 4973004 h 5670598"/>
              <a:gd name="connsiteX1953" fmla="*/ 3500790 w 4754420"/>
              <a:gd name="connsiteY1953" fmla="*/ 4979084 h 5670598"/>
              <a:gd name="connsiteX1954" fmla="*/ 3508010 w 4754420"/>
              <a:gd name="connsiteY1954" fmla="*/ 4985164 h 5670598"/>
              <a:gd name="connsiteX1955" fmla="*/ 3474570 w 4754420"/>
              <a:gd name="connsiteY1955" fmla="*/ 5003405 h 5670598"/>
              <a:gd name="connsiteX1956" fmla="*/ 3453289 w 4754420"/>
              <a:gd name="connsiteY1956" fmla="*/ 5003405 h 5670598"/>
              <a:gd name="connsiteX1957" fmla="*/ 3458609 w 4754420"/>
              <a:gd name="connsiteY1957" fmla="*/ 4970724 h 5670598"/>
              <a:gd name="connsiteX1958" fmla="*/ 3459369 w 4754420"/>
              <a:gd name="connsiteY1958" fmla="*/ 4924363 h 5670598"/>
              <a:gd name="connsiteX1959" fmla="*/ 3441129 w 4754420"/>
              <a:gd name="connsiteY1959" fmla="*/ 4950964 h 5670598"/>
              <a:gd name="connsiteX1960" fmla="*/ 3432009 w 4754420"/>
              <a:gd name="connsiteY1960" fmla="*/ 4982124 h 5670598"/>
              <a:gd name="connsiteX1961" fmla="*/ 3392488 w 4754420"/>
              <a:gd name="connsiteY1961" fmla="*/ 5021645 h 5670598"/>
              <a:gd name="connsiteX1962" fmla="*/ 3373108 w 4754420"/>
              <a:gd name="connsiteY1962" fmla="*/ 5039885 h 5670598"/>
              <a:gd name="connsiteX1963" fmla="*/ 3365127 w 4754420"/>
              <a:gd name="connsiteY1963" fmla="*/ 5058126 h 5670598"/>
              <a:gd name="connsiteX1964" fmla="*/ 3352967 w 4754420"/>
              <a:gd name="connsiteY1964" fmla="*/ 5058126 h 5670598"/>
              <a:gd name="connsiteX1965" fmla="*/ 3346887 w 4754420"/>
              <a:gd name="connsiteY1965" fmla="*/ 5077506 h 5670598"/>
              <a:gd name="connsiteX1966" fmla="*/ 3340807 w 4754420"/>
              <a:gd name="connsiteY1966" fmla="*/ 5094607 h 5670598"/>
              <a:gd name="connsiteX1967" fmla="*/ 3319526 w 4754420"/>
              <a:gd name="connsiteY1967" fmla="*/ 5112847 h 5670598"/>
              <a:gd name="connsiteX1968" fmla="*/ 3307366 w 4754420"/>
              <a:gd name="connsiteY1968" fmla="*/ 5088526 h 5670598"/>
              <a:gd name="connsiteX1969" fmla="*/ 3298246 w 4754420"/>
              <a:gd name="connsiteY1969" fmla="*/ 5079406 h 5670598"/>
              <a:gd name="connsiteX1970" fmla="*/ 3308886 w 4754420"/>
              <a:gd name="connsiteY1970" fmla="*/ 5044065 h 5670598"/>
              <a:gd name="connsiteX1971" fmla="*/ 3319526 w 4754420"/>
              <a:gd name="connsiteY1971" fmla="*/ 5006444 h 5670598"/>
              <a:gd name="connsiteX1972" fmla="*/ 3319146 w 4754420"/>
              <a:gd name="connsiteY1972" fmla="*/ 5003405 h 5670598"/>
              <a:gd name="connsiteX1973" fmla="*/ 3316486 w 4754420"/>
              <a:gd name="connsiteY1973" fmla="*/ 5000364 h 5670598"/>
              <a:gd name="connsiteX1974" fmla="*/ 3310406 w 4754420"/>
              <a:gd name="connsiteY1974" fmla="*/ 5009865 h 5670598"/>
              <a:gd name="connsiteX1975" fmla="*/ 3304326 w 4754420"/>
              <a:gd name="connsiteY1975" fmla="*/ 5021645 h 5670598"/>
              <a:gd name="connsiteX1976" fmla="*/ 3298246 w 4754420"/>
              <a:gd name="connsiteY1976" fmla="*/ 5030765 h 5670598"/>
              <a:gd name="connsiteX1977" fmla="*/ 3298246 w 4754420"/>
              <a:gd name="connsiteY1977" fmla="*/ 5043305 h 5670598"/>
              <a:gd name="connsiteX1978" fmla="*/ 3289126 w 4754420"/>
              <a:gd name="connsiteY1978" fmla="*/ 5049006 h 5670598"/>
              <a:gd name="connsiteX1979" fmla="*/ 3276966 w 4754420"/>
              <a:gd name="connsiteY1979" fmla="*/ 5055086 h 5670598"/>
              <a:gd name="connsiteX1980" fmla="*/ 3246565 w 4754420"/>
              <a:gd name="connsiteY1980" fmla="*/ 5058126 h 5670598"/>
              <a:gd name="connsiteX1981" fmla="*/ 3237445 w 4754420"/>
              <a:gd name="connsiteY1981" fmla="*/ 5082446 h 5670598"/>
              <a:gd name="connsiteX1982" fmla="*/ 3224145 w 4754420"/>
              <a:gd name="connsiteY1982" fmla="*/ 5090426 h 5670598"/>
              <a:gd name="connsiteX1983" fmla="*/ 3213125 w 4754420"/>
              <a:gd name="connsiteY1983" fmla="*/ 5100686 h 5670598"/>
              <a:gd name="connsiteX1984" fmla="*/ 3203244 w 4754420"/>
              <a:gd name="connsiteY1984" fmla="*/ 5103347 h 5670598"/>
              <a:gd name="connsiteX1985" fmla="*/ 3197924 w 4754420"/>
              <a:gd name="connsiteY1985" fmla="*/ 5112847 h 5670598"/>
              <a:gd name="connsiteX1986" fmla="*/ 3200964 w 4754420"/>
              <a:gd name="connsiteY1986" fmla="*/ 5125007 h 5670598"/>
              <a:gd name="connsiteX1987" fmla="*/ 3173604 w 4754420"/>
              <a:gd name="connsiteY1987" fmla="*/ 5125007 h 5670598"/>
              <a:gd name="connsiteX1988" fmla="*/ 3182344 w 4754420"/>
              <a:gd name="connsiteY1988" fmla="*/ 5098786 h 5670598"/>
              <a:gd name="connsiteX1989" fmla="*/ 3179684 w 4754420"/>
              <a:gd name="connsiteY1989" fmla="*/ 5079406 h 5670598"/>
              <a:gd name="connsiteX1990" fmla="*/ 3170944 w 4754420"/>
              <a:gd name="connsiteY1990" fmla="*/ 5082826 h 5670598"/>
              <a:gd name="connsiteX1991" fmla="*/ 3164484 w 4754420"/>
              <a:gd name="connsiteY1991" fmla="*/ 5088526 h 5670598"/>
              <a:gd name="connsiteX1992" fmla="*/ 3158403 w 4754420"/>
              <a:gd name="connsiteY1992" fmla="*/ 5125007 h 5670598"/>
              <a:gd name="connsiteX1993" fmla="*/ 3143203 w 4754420"/>
              <a:gd name="connsiteY1993" fmla="*/ 5146287 h 5670598"/>
              <a:gd name="connsiteX1994" fmla="*/ 3138643 w 4754420"/>
              <a:gd name="connsiteY1994" fmla="*/ 5169848 h 5670598"/>
              <a:gd name="connsiteX1995" fmla="*/ 3124963 w 4754420"/>
              <a:gd name="connsiteY1995" fmla="*/ 5188848 h 5670598"/>
              <a:gd name="connsiteX1996" fmla="*/ 3124963 w 4754420"/>
              <a:gd name="connsiteY1996" fmla="*/ 5213169 h 5670598"/>
              <a:gd name="connsiteX1997" fmla="*/ 3112802 w 4754420"/>
              <a:gd name="connsiteY1997" fmla="*/ 5246609 h 5670598"/>
              <a:gd name="connsiteX1998" fmla="*/ 3098742 w 4754420"/>
              <a:gd name="connsiteY1998" fmla="*/ 5248510 h 5670598"/>
              <a:gd name="connsiteX1999" fmla="*/ 3091522 w 4754420"/>
              <a:gd name="connsiteY1999" fmla="*/ 5261810 h 5670598"/>
              <a:gd name="connsiteX2000" fmla="*/ 3073282 w 4754420"/>
              <a:gd name="connsiteY2000" fmla="*/ 5289170 h 5670598"/>
              <a:gd name="connsiteX2001" fmla="*/ 3048961 w 4754420"/>
              <a:gd name="connsiteY2001" fmla="*/ 5280050 h 5670598"/>
              <a:gd name="connsiteX2002" fmla="*/ 3056941 w 4754420"/>
              <a:gd name="connsiteY2002" fmla="*/ 5245850 h 5670598"/>
              <a:gd name="connsiteX2003" fmla="*/ 3067201 w 4754420"/>
              <a:gd name="connsiteY2003" fmla="*/ 5216209 h 5670598"/>
              <a:gd name="connsiteX2004" fmla="*/ 3079362 w 4754420"/>
              <a:gd name="connsiteY2004" fmla="*/ 5201009 h 5670598"/>
              <a:gd name="connsiteX2005" fmla="*/ 3103682 w 4754420"/>
              <a:gd name="connsiteY2005" fmla="*/ 5200629 h 5670598"/>
              <a:gd name="connsiteX2006" fmla="*/ 3100642 w 4754420"/>
              <a:gd name="connsiteY2006" fmla="*/ 5188848 h 5670598"/>
              <a:gd name="connsiteX2007" fmla="*/ 3112802 w 4754420"/>
              <a:gd name="connsiteY2007" fmla="*/ 5158448 h 5670598"/>
              <a:gd name="connsiteX2008" fmla="*/ 3100642 w 4754420"/>
              <a:gd name="connsiteY2008" fmla="*/ 5158448 h 5670598"/>
              <a:gd name="connsiteX2009" fmla="*/ 3112802 w 4754420"/>
              <a:gd name="connsiteY2009" fmla="*/ 5143247 h 5670598"/>
              <a:gd name="connsiteX2010" fmla="*/ 3112802 w 4754420"/>
              <a:gd name="connsiteY2010" fmla="*/ 5112847 h 5670598"/>
              <a:gd name="connsiteX2011" fmla="*/ 3134083 w 4754420"/>
              <a:gd name="connsiteY2011" fmla="*/ 5097646 h 5670598"/>
              <a:gd name="connsiteX2012" fmla="*/ 3134083 w 4754420"/>
              <a:gd name="connsiteY2012" fmla="*/ 5070286 h 5670598"/>
              <a:gd name="connsiteX2013" fmla="*/ 3155363 w 4754420"/>
              <a:gd name="connsiteY2013" fmla="*/ 5045965 h 5670598"/>
              <a:gd name="connsiteX2014" fmla="*/ 3164484 w 4754420"/>
              <a:gd name="connsiteY2014" fmla="*/ 5021645 h 5670598"/>
              <a:gd name="connsiteX2015" fmla="*/ 3155363 w 4754420"/>
              <a:gd name="connsiteY2015" fmla="*/ 4990484 h 5670598"/>
              <a:gd name="connsiteX2016" fmla="*/ 3164484 w 4754420"/>
              <a:gd name="connsiteY2016" fmla="*/ 4954764 h 5670598"/>
              <a:gd name="connsiteX2017" fmla="*/ 3173604 w 4754420"/>
              <a:gd name="connsiteY2017" fmla="*/ 4935763 h 5670598"/>
              <a:gd name="connsiteX2018" fmla="*/ 3173604 w 4754420"/>
              <a:gd name="connsiteY2018" fmla="*/ 4912203 h 5670598"/>
              <a:gd name="connsiteX2019" fmla="*/ 3183104 w 4754420"/>
              <a:gd name="connsiteY2019" fmla="*/ 4902322 h 5670598"/>
              <a:gd name="connsiteX2020" fmla="*/ 3185764 w 4754420"/>
              <a:gd name="connsiteY2020" fmla="*/ 4887882 h 5670598"/>
              <a:gd name="connsiteX2021" fmla="*/ 3179684 w 4754420"/>
              <a:gd name="connsiteY2021" fmla="*/ 4874202 h 5670598"/>
              <a:gd name="connsiteX2022" fmla="*/ 3173604 w 4754420"/>
              <a:gd name="connsiteY2022" fmla="*/ 4860522 h 5670598"/>
              <a:gd name="connsiteX2023" fmla="*/ 3157263 w 4754420"/>
              <a:gd name="connsiteY2023" fmla="*/ 4887882 h 5670598"/>
              <a:gd name="connsiteX2024" fmla="*/ 3143203 w 4754420"/>
              <a:gd name="connsiteY2024" fmla="*/ 4915243 h 5670598"/>
              <a:gd name="connsiteX2025" fmla="*/ 3133703 w 4754420"/>
              <a:gd name="connsiteY2025" fmla="*/ 4941463 h 5670598"/>
              <a:gd name="connsiteX2026" fmla="*/ 3112802 w 4754420"/>
              <a:gd name="connsiteY2026" fmla="*/ 4960844 h 5670598"/>
              <a:gd name="connsiteX2027" fmla="*/ 3112802 w 4754420"/>
              <a:gd name="connsiteY2027" fmla="*/ 5000364 h 5670598"/>
              <a:gd name="connsiteX2028" fmla="*/ 3065301 w 4754420"/>
              <a:gd name="connsiteY2028" fmla="*/ 5044065 h 5670598"/>
              <a:gd name="connsiteX2029" fmla="*/ 3042881 w 4754420"/>
              <a:gd name="connsiteY2029" fmla="*/ 5112847 h 5670598"/>
              <a:gd name="connsiteX2030" fmla="*/ 3015520 w 4754420"/>
              <a:gd name="connsiteY2030" fmla="*/ 5123487 h 5670598"/>
              <a:gd name="connsiteX2031" fmla="*/ 2988160 w 4754420"/>
              <a:gd name="connsiteY2031" fmla="*/ 5134127 h 5670598"/>
              <a:gd name="connsiteX2032" fmla="*/ 2988160 w 4754420"/>
              <a:gd name="connsiteY2032" fmla="*/ 5167568 h 5670598"/>
              <a:gd name="connsiteX2033" fmla="*/ 2979040 w 4754420"/>
              <a:gd name="connsiteY2033" fmla="*/ 5167568 h 5670598"/>
              <a:gd name="connsiteX2034" fmla="*/ 2968399 w 4754420"/>
              <a:gd name="connsiteY2034" fmla="*/ 5163008 h 5670598"/>
              <a:gd name="connsiteX2035" fmla="*/ 2966879 w 4754420"/>
              <a:gd name="connsiteY2035" fmla="*/ 5149328 h 5670598"/>
              <a:gd name="connsiteX2036" fmla="*/ 2976000 w 4754420"/>
              <a:gd name="connsiteY2036" fmla="*/ 5125007 h 5670598"/>
              <a:gd name="connsiteX2037" fmla="*/ 2974003 w 4754420"/>
              <a:gd name="connsiteY2037" fmla="*/ 5118130 h 5670598"/>
              <a:gd name="connsiteX2038" fmla="*/ 2966648 w 4754420"/>
              <a:gd name="connsiteY2038" fmla="*/ 5124619 h 5670598"/>
              <a:gd name="connsiteX2039" fmla="*/ 2854166 w 4754420"/>
              <a:gd name="connsiteY2039" fmla="*/ 5322223 h 5670598"/>
              <a:gd name="connsiteX2040" fmla="*/ 2838586 w 4754420"/>
              <a:gd name="connsiteY2040" fmla="*/ 5346163 h 5670598"/>
              <a:gd name="connsiteX2041" fmla="*/ 2820725 w 4754420"/>
              <a:gd name="connsiteY2041" fmla="*/ 5367824 h 5670598"/>
              <a:gd name="connsiteX2042" fmla="*/ 2816925 w 4754420"/>
              <a:gd name="connsiteY2042" fmla="*/ 5382644 h 5670598"/>
              <a:gd name="connsiteX2043" fmla="*/ 2808565 w 4754420"/>
              <a:gd name="connsiteY2043" fmla="*/ 5395184 h 5670598"/>
              <a:gd name="connsiteX2044" fmla="*/ 2796405 w 4754420"/>
              <a:gd name="connsiteY2044" fmla="*/ 5416465 h 5670598"/>
              <a:gd name="connsiteX2045" fmla="*/ 2784245 w 4754420"/>
              <a:gd name="connsiteY2045" fmla="*/ 5422925 h 5670598"/>
              <a:gd name="connsiteX2046" fmla="*/ 2777387 w 4754420"/>
              <a:gd name="connsiteY2046" fmla="*/ 5422711 h 5670598"/>
              <a:gd name="connsiteX2047" fmla="*/ 2773835 w 4754420"/>
              <a:gd name="connsiteY2047" fmla="*/ 5435853 h 5670598"/>
              <a:gd name="connsiteX2048" fmla="*/ 2757115 w 4754420"/>
              <a:gd name="connsiteY2048" fmla="*/ 5459414 h 5670598"/>
              <a:gd name="connsiteX2049" fmla="*/ 2754835 w 4754420"/>
              <a:gd name="connsiteY2049" fmla="*/ 5467774 h 5670598"/>
              <a:gd name="connsiteX2050" fmla="*/ 2747995 w 4754420"/>
              <a:gd name="connsiteY2050" fmla="*/ 5471574 h 5670598"/>
              <a:gd name="connsiteX2051" fmla="*/ 2738875 w 4754420"/>
              <a:gd name="connsiteY2051" fmla="*/ 5468534 h 5670598"/>
              <a:gd name="connsiteX2052" fmla="*/ 2747995 w 4754420"/>
              <a:gd name="connsiteY2052" fmla="*/ 5438134 h 5670598"/>
              <a:gd name="connsiteX2053" fmla="*/ 2754835 w 4754420"/>
              <a:gd name="connsiteY2053" fmla="*/ 5425593 h 5670598"/>
              <a:gd name="connsiteX2054" fmla="*/ 2757115 w 4754420"/>
              <a:gd name="connsiteY2054" fmla="*/ 5410773 h 5670598"/>
              <a:gd name="connsiteX2055" fmla="*/ 2769275 w 4754420"/>
              <a:gd name="connsiteY2055" fmla="*/ 5383412 h 5670598"/>
              <a:gd name="connsiteX2056" fmla="*/ 2768515 w 4754420"/>
              <a:gd name="connsiteY2056" fmla="*/ 5360612 h 5670598"/>
              <a:gd name="connsiteX2057" fmla="*/ 2781436 w 4754420"/>
              <a:gd name="connsiteY2057" fmla="*/ 5346932 h 5670598"/>
              <a:gd name="connsiteX2058" fmla="*/ 2807276 w 4754420"/>
              <a:gd name="connsiteY2058" fmla="*/ 5242050 h 5670598"/>
              <a:gd name="connsiteX2059" fmla="*/ 2832737 w 4754420"/>
              <a:gd name="connsiteY2059" fmla="*/ 5187899 h 5670598"/>
              <a:gd name="connsiteX2060" fmla="*/ 2856789 w 4754420"/>
              <a:gd name="connsiteY2060" fmla="*/ 5151820 h 5670598"/>
              <a:gd name="connsiteX2061" fmla="*/ 2856066 w 4754420"/>
              <a:gd name="connsiteY2061" fmla="*/ 5146279 h 5670598"/>
              <a:gd name="connsiteX2062" fmla="*/ 2860965 w 4754420"/>
              <a:gd name="connsiteY2062" fmla="*/ 5143194 h 5670598"/>
              <a:gd name="connsiteX2063" fmla="*/ 2863400 w 4754420"/>
              <a:gd name="connsiteY2063" fmla="*/ 5127774 h 5670598"/>
              <a:gd name="connsiteX2064" fmla="*/ 2863286 w 4754420"/>
              <a:gd name="connsiteY2064" fmla="*/ 5127659 h 5670598"/>
              <a:gd name="connsiteX2065" fmla="*/ 2863474 w 4754420"/>
              <a:gd name="connsiteY2065" fmla="*/ 5127306 h 5670598"/>
              <a:gd name="connsiteX2066" fmla="*/ 2865037 w 4754420"/>
              <a:gd name="connsiteY2066" fmla="*/ 5117407 h 5670598"/>
              <a:gd name="connsiteX2067" fmla="*/ 2867433 w 4754420"/>
              <a:gd name="connsiteY2067" fmla="*/ 5102232 h 5670598"/>
              <a:gd name="connsiteX2068" fmla="*/ 2857206 w 4754420"/>
              <a:gd name="connsiteY2068" fmla="*/ 5112459 h 5670598"/>
              <a:gd name="connsiteX2069" fmla="*/ 2851126 w 4754420"/>
              <a:gd name="connsiteY2069" fmla="*/ 5121579 h 5670598"/>
              <a:gd name="connsiteX2070" fmla="*/ 2854166 w 4754420"/>
              <a:gd name="connsiteY2070" fmla="*/ 5130699 h 5670598"/>
              <a:gd name="connsiteX2071" fmla="*/ 2843906 w 4754420"/>
              <a:gd name="connsiteY2071" fmla="*/ 5143239 h 5670598"/>
              <a:gd name="connsiteX2072" fmla="*/ 2835926 w 4754420"/>
              <a:gd name="connsiteY2072" fmla="*/ 5158059 h 5670598"/>
              <a:gd name="connsiteX2073" fmla="*/ 2811605 w 4754420"/>
              <a:gd name="connsiteY2073" fmla="*/ 5212781 h 5670598"/>
              <a:gd name="connsiteX2074" fmla="*/ 2793365 w 4754420"/>
              <a:gd name="connsiteY2074" fmla="*/ 5227981 h 5670598"/>
              <a:gd name="connsiteX2075" fmla="*/ 2785765 w 4754420"/>
              <a:gd name="connsiteY2075" fmla="*/ 5238621 h 5670598"/>
              <a:gd name="connsiteX2076" fmla="*/ 2787285 w 4754420"/>
              <a:gd name="connsiteY2076" fmla="*/ 5249261 h 5670598"/>
              <a:gd name="connsiteX2077" fmla="*/ 2775125 w 4754420"/>
              <a:gd name="connsiteY2077" fmla="*/ 5273582 h 5670598"/>
              <a:gd name="connsiteX2078" fmla="*/ 2766004 w 4754420"/>
              <a:gd name="connsiteY2078" fmla="*/ 5299423 h 5670598"/>
              <a:gd name="connsiteX2079" fmla="*/ 2756884 w 4754420"/>
              <a:gd name="connsiteY2079" fmla="*/ 5325263 h 5670598"/>
              <a:gd name="connsiteX2080" fmla="*/ 2717363 w 4754420"/>
              <a:gd name="connsiteY2080" fmla="*/ 5358704 h 5670598"/>
              <a:gd name="connsiteX2081" fmla="*/ 2705963 w 4754420"/>
              <a:gd name="connsiteY2081" fmla="*/ 5341223 h 5670598"/>
              <a:gd name="connsiteX2082" fmla="*/ 2717363 w 4754420"/>
              <a:gd name="connsiteY2082" fmla="*/ 5328303 h 5670598"/>
              <a:gd name="connsiteX2083" fmla="*/ 2717743 w 4754420"/>
              <a:gd name="connsiteY2083" fmla="*/ 5308923 h 5670598"/>
              <a:gd name="connsiteX2084" fmla="*/ 2720403 w 4754420"/>
              <a:gd name="connsiteY2084" fmla="*/ 5291822 h 5670598"/>
              <a:gd name="connsiteX2085" fmla="*/ 2738264 w 4754420"/>
              <a:gd name="connsiteY2085" fmla="*/ 5252682 h 5670598"/>
              <a:gd name="connsiteX2086" fmla="*/ 2744724 w 4754420"/>
              <a:gd name="connsiteY2086" fmla="*/ 5215821 h 5670598"/>
              <a:gd name="connsiteX2087" fmla="*/ 2769044 w 4754420"/>
              <a:gd name="connsiteY2087" fmla="*/ 5158059 h 5670598"/>
              <a:gd name="connsiteX2088" fmla="*/ 2759164 w 4754420"/>
              <a:gd name="connsiteY2088" fmla="*/ 5133739 h 5670598"/>
              <a:gd name="connsiteX2089" fmla="*/ 2772084 w 4754420"/>
              <a:gd name="connsiteY2089" fmla="*/ 5109418 h 5670598"/>
              <a:gd name="connsiteX2090" fmla="*/ 2785765 w 4754420"/>
              <a:gd name="connsiteY2090" fmla="*/ 5070658 h 5670598"/>
              <a:gd name="connsiteX2091" fmla="*/ 2808565 w 4754420"/>
              <a:gd name="connsiteY2091" fmla="*/ 5036457 h 5670598"/>
              <a:gd name="connsiteX2092" fmla="*/ 2799445 w 4754420"/>
              <a:gd name="connsiteY2092" fmla="*/ 5012137 h 5670598"/>
              <a:gd name="connsiteX2093" fmla="*/ 2820725 w 4754420"/>
              <a:gd name="connsiteY2093" fmla="*/ 4996936 h 5670598"/>
              <a:gd name="connsiteX2094" fmla="*/ 2820725 w 4754420"/>
              <a:gd name="connsiteY2094" fmla="*/ 4963495 h 5670598"/>
              <a:gd name="connsiteX2095" fmla="*/ 2828705 w 4754420"/>
              <a:gd name="connsiteY2095" fmla="*/ 4946015 h 5670598"/>
              <a:gd name="connsiteX2096" fmla="*/ 2838966 w 4754420"/>
              <a:gd name="connsiteY2096" fmla="*/ 4933095 h 5670598"/>
              <a:gd name="connsiteX2097" fmla="*/ 2839726 w 4754420"/>
              <a:gd name="connsiteY2097" fmla="*/ 4919795 h 5670598"/>
              <a:gd name="connsiteX2098" fmla="*/ 2835926 w 4754420"/>
              <a:gd name="connsiteY2098" fmla="*/ 4908774 h 5670598"/>
              <a:gd name="connsiteX2099" fmla="*/ 2830226 w 4754420"/>
              <a:gd name="connsiteY2099" fmla="*/ 4905354 h 5670598"/>
              <a:gd name="connsiteX2100" fmla="*/ 2826805 w 4754420"/>
              <a:gd name="connsiteY2100" fmla="*/ 4908774 h 5670598"/>
              <a:gd name="connsiteX2101" fmla="*/ 2823765 w 4754420"/>
              <a:gd name="connsiteY2101" fmla="*/ 4931575 h 5670598"/>
              <a:gd name="connsiteX2102" fmla="*/ 2802485 w 4754420"/>
              <a:gd name="connsiteY2102" fmla="*/ 4945255 h 5670598"/>
              <a:gd name="connsiteX2103" fmla="*/ 2802485 w 4754420"/>
              <a:gd name="connsiteY2103" fmla="*/ 4990856 h 5670598"/>
              <a:gd name="connsiteX2104" fmla="*/ 2799445 w 4754420"/>
              <a:gd name="connsiteY2104" fmla="*/ 4990856 h 5670598"/>
              <a:gd name="connsiteX2105" fmla="*/ 2796025 w 4754420"/>
              <a:gd name="connsiteY2105" fmla="*/ 5001496 h 5670598"/>
              <a:gd name="connsiteX2106" fmla="*/ 2799445 w 4754420"/>
              <a:gd name="connsiteY2106" fmla="*/ 5012137 h 5670598"/>
              <a:gd name="connsiteX2107" fmla="*/ 2779685 w 4754420"/>
              <a:gd name="connsiteY2107" fmla="*/ 5037597 h 5670598"/>
              <a:gd name="connsiteX2108" fmla="*/ 2759924 w 4754420"/>
              <a:gd name="connsiteY2108" fmla="*/ 5060778 h 5670598"/>
              <a:gd name="connsiteX2109" fmla="*/ 2768284 w 4754420"/>
              <a:gd name="connsiteY2109" fmla="*/ 5081678 h 5670598"/>
              <a:gd name="connsiteX2110" fmla="*/ 2744724 w 4754420"/>
              <a:gd name="connsiteY2110" fmla="*/ 5100298 h 5670598"/>
              <a:gd name="connsiteX2111" fmla="*/ 2729143 w 4754420"/>
              <a:gd name="connsiteY2111" fmla="*/ 5144759 h 5670598"/>
              <a:gd name="connsiteX2112" fmla="*/ 2711283 w 4754420"/>
              <a:gd name="connsiteY2112" fmla="*/ 5191500 h 5670598"/>
              <a:gd name="connsiteX2113" fmla="*/ 2702543 w 4754420"/>
              <a:gd name="connsiteY2113" fmla="*/ 5192260 h 5670598"/>
              <a:gd name="connsiteX2114" fmla="*/ 2696083 w 4754420"/>
              <a:gd name="connsiteY2114" fmla="*/ 5188460 h 5670598"/>
              <a:gd name="connsiteX2115" fmla="*/ 2691903 w 4754420"/>
              <a:gd name="connsiteY2115" fmla="*/ 5158820 h 5670598"/>
              <a:gd name="connsiteX2116" fmla="*/ 2708243 w 4754420"/>
              <a:gd name="connsiteY2116" fmla="*/ 5133739 h 5670598"/>
              <a:gd name="connsiteX2117" fmla="*/ 2726483 w 4754420"/>
              <a:gd name="connsiteY2117" fmla="*/ 5077878 h 5670598"/>
              <a:gd name="connsiteX2118" fmla="*/ 2744724 w 4754420"/>
              <a:gd name="connsiteY2118" fmla="*/ 5024297 h 5670598"/>
              <a:gd name="connsiteX2119" fmla="*/ 2743204 w 4754420"/>
              <a:gd name="connsiteY2119" fmla="*/ 5016697 h 5670598"/>
              <a:gd name="connsiteX2120" fmla="*/ 2750804 w 4754420"/>
              <a:gd name="connsiteY2120" fmla="*/ 5009096 h 5670598"/>
              <a:gd name="connsiteX2121" fmla="*/ 2753844 w 4754420"/>
              <a:gd name="connsiteY2121" fmla="*/ 5000356 h 5670598"/>
              <a:gd name="connsiteX2122" fmla="*/ 2747764 w 4754420"/>
              <a:gd name="connsiteY2122" fmla="*/ 4993896 h 5670598"/>
              <a:gd name="connsiteX2123" fmla="*/ 2760304 w 4754420"/>
              <a:gd name="connsiteY2123" fmla="*/ 4978696 h 5670598"/>
              <a:gd name="connsiteX2124" fmla="*/ 2766004 w 4754420"/>
              <a:gd name="connsiteY2124" fmla="*/ 4963495 h 5670598"/>
              <a:gd name="connsiteX2125" fmla="*/ 2778165 w 4754420"/>
              <a:gd name="connsiteY2125" fmla="*/ 4942215 h 5670598"/>
              <a:gd name="connsiteX2126" fmla="*/ 2772844 w 4754420"/>
              <a:gd name="connsiteY2126" fmla="*/ 4924735 h 5670598"/>
              <a:gd name="connsiteX2127" fmla="*/ 2781205 w 4754420"/>
              <a:gd name="connsiteY2127" fmla="*/ 4911815 h 5670598"/>
              <a:gd name="connsiteX2128" fmla="*/ 2740544 w 4754420"/>
              <a:gd name="connsiteY2128" fmla="*/ 4914095 h 5670598"/>
              <a:gd name="connsiteX2129" fmla="*/ 2702163 w 4754420"/>
              <a:gd name="connsiteY2129" fmla="*/ 4902694 h 5670598"/>
              <a:gd name="connsiteX2130" fmla="*/ 2695323 w 4754420"/>
              <a:gd name="connsiteY2130" fmla="*/ 4884074 h 5670598"/>
              <a:gd name="connsiteX2131" fmla="*/ 2702163 w 4754420"/>
              <a:gd name="connsiteY2131" fmla="*/ 4872294 h 5670598"/>
              <a:gd name="connsiteX2132" fmla="*/ 2704823 w 4754420"/>
              <a:gd name="connsiteY2132" fmla="*/ 4864694 h 5670598"/>
              <a:gd name="connsiteX2133" fmla="*/ 2705203 w 4754420"/>
              <a:gd name="connsiteY2133" fmla="*/ 4857094 h 5670598"/>
              <a:gd name="connsiteX2134" fmla="*/ 2696083 w 4754420"/>
              <a:gd name="connsiteY2134" fmla="*/ 4863173 h 5670598"/>
              <a:gd name="connsiteX2135" fmla="*/ 2656562 w 4754420"/>
              <a:gd name="connsiteY2135" fmla="*/ 4893574 h 5670598"/>
              <a:gd name="connsiteX2136" fmla="*/ 2650482 w 4754420"/>
              <a:gd name="connsiteY2136" fmla="*/ 4914854 h 5670598"/>
              <a:gd name="connsiteX2137" fmla="*/ 2652002 w 4754420"/>
              <a:gd name="connsiteY2137" fmla="*/ 4923595 h 5670598"/>
              <a:gd name="connsiteX2138" fmla="*/ 2644402 w 4754420"/>
              <a:gd name="connsiteY2138" fmla="*/ 4930055 h 5670598"/>
              <a:gd name="connsiteX2139" fmla="*/ 2643642 w 4754420"/>
              <a:gd name="connsiteY2139" fmla="*/ 4937275 h 5670598"/>
              <a:gd name="connsiteX2140" fmla="*/ 2647442 w 4754420"/>
              <a:gd name="connsiteY2140" fmla="*/ 4942215 h 5670598"/>
              <a:gd name="connsiteX2141" fmla="*/ 2623121 w 4754420"/>
              <a:gd name="connsiteY2141" fmla="*/ 4972616 h 5670598"/>
              <a:gd name="connsiteX2142" fmla="*/ 2598801 w 4754420"/>
              <a:gd name="connsiteY2142" fmla="*/ 5003016 h 5670598"/>
              <a:gd name="connsiteX2143" fmla="*/ 2581321 w 4754420"/>
              <a:gd name="connsiteY2143" fmla="*/ 5042157 h 5670598"/>
              <a:gd name="connsiteX2144" fmla="*/ 2550160 w 4754420"/>
              <a:gd name="connsiteY2144" fmla="*/ 5069898 h 5670598"/>
              <a:gd name="connsiteX2145" fmla="*/ 2553200 w 4754420"/>
              <a:gd name="connsiteY2145" fmla="*/ 5085098 h 5670598"/>
              <a:gd name="connsiteX2146" fmla="*/ 2551680 w 4754420"/>
              <a:gd name="connsiteY2146" fmla="*/ 5098398 h 5670598"/>
              <a:gd name="connsiteX2147" fmla="*/ 2541040 w 4754420"/>
              <a:gd name="connsiteY2147" fmla="*/ 5109418 h 5670598"/>
              <a:gd name="connsiteX2148" fmla="*/ 2522799 w 4754420"/>
              <a:gd name="connsiteY2148" fmla="*/ 5115499 h 5670598"/>
              <a:gd name="connsiteX2149" fmla="*/ 2511019 w 4754420"/>
              <a:gd name="connsiteY2149" fmla="*/ 5098398 h 5670598"/>
              <a:gd name="connsiteX2150" fmla="*/ 2519759 w 4754420"/>
              <a:gd name="connsiteY2150" fmla="*/ 5079018 h 5670598"/>
              <a:gd name="connsiteX2151" fmla="*/ 2541419 w 4754420"/>
              <a:gd name="connsiteY2151" fmla="*/ 5050517 h 5670598"/>
              <a:gd name="connsiteX2152" fmla="*/ 2547120 w 4754420"/>
              <a:gd name="connsiteY2152" fmla="*/ 5015177 h 5670598"/>
              <a:gd name="connsiteX2153" fmla="*/ 2559660 w 4754420"/>
              <a:gd name="connsiteY2153" fmla="*/ 4972236 h 5670598"/>
              <a:gd name="connsiteX2154" fmla="*/ 2583600 w 4754420"/>
              <a:gd name="connsiteY2154" fmla="*/ 4927015 h 5670598"/>
              <a:gd name="connsiteX2155" fmla="*/ 2579421 w 4754420"/>
              <a:gd name="connsiteY2155" fmla="*/ 4915615 h 5670598"/>
              <a:gd name="connsiteX2156" fmla="*/ 2586641 w 4754420"/>
              <a:gd name="connsiteY2156" fmla="*/ 4908774 h 5670598"/>
              <a:gd name="connsiteX2157" fmla="*/ 2584741 w 4754420"/>
              <a:gd name="connsiteY2157" fmla="*/ 4884834 h 5670598"/>
              <a:gd name="connsiteX2158" fmla="*/ 2571440 w 4754420"/>
              <a:gd name="connsiteY2158" fmla="*/ 4863173 h 5670598"/>
              <a:gd name="connsiteX2159" fmla="*/ 2603741 w 4754420"/>
              <a:gd name="connsiteY2159" fmla="*/ 4800852 h 5670598"/>
              <a:gd name="connsiteX2160" fmla="*/ 2620081 w 4754420"/>
              <a:gd name="connsiteY2160" fmla="*/ 4738531 h 5670598"/>
              <a:gd name="connsiteX2161" fmla="*/ 2644402 w 4754420"/>
              <a:gd name="connsiteY2161" fmla="*/ 4717250 h 5670598"/>
              <a:gd name="connsiteX2162" fmla="*/ 2657702 w 4754420"/>
              <a:gd name="connsiteY2162" fmla="*/ 4691410 h 5670598"/>
              <a:gd name="connsiteX2163" fmla="*/ 2665230 w 4754420"/>
              <a:gd name="connsiteY2163" fmla="*/ 4673757 h 5670598"/>
              <a:gd name="connsiteX2164" fmla="*/ 2659712 w 4754420"/>
              <a:gd name="connsiteY2164" fmla="*/ 4674309 h 5670598"/>
              <a:gd name="connsiteX2165" fmla="*/ 2650592 w 4754420"/>
              <a:gd name="connsiteY2165" fmla="*/ 4698629 h 5670598"/>
              <a:gd name="connsiteX2166" fmla="*/ 2637292 w 4754420"/>
              <a:gd name="connsiteY2166" fmla="*/ 4706609 h 5670598"/>
              <a:gd name="connsiteX2167" fmla="*/ 2626272 w 4754420"/>
              <a:gd name="connsiteY2167" fmla="*/ 4716869 h 5670598"/>
              <a:gd name="connsiteX2168" fmla="*/ 2616391 w 4754420"/>
              <a:gd name="connsiteY2168" fmla="*/ 4719530 h 5670598"/>
              <a:gd name="connsiteX2169" fmla="*/ 2615389 w 4754420"/>
              <a:gd name="connsiteY2169" fmla="*/ 4721320 h 5670598"/>
              <a:gd name="connsiteX2170" fmla="*/ 2620081 w 4754420"/>
              <a:gd name="connsiteY2170" fmla="*/ 4723331 h 5670598"/>
              <a:gd name="connsiteX2171" fmla="*/ 2611137 w 4754420"/>
              <a:gd name="connsiteY2171" fmla="*/ 4729294 h 5670598"/>
              <a:gd name="connsiteX2172" fmla="*/ 2614111 w 4754420"/>
              <a:gd name="connsiteY2172" fmla="*/ 4741190 h 5670598"/>
              <a:gd name="connsiteX2173" fmla="*/ 2586751 w 4754420"/>
              <a:gd name="connsiteY2173" fmla="*/ 4741190 h 5670598"/>
              <a:gd name="connsiteX2174" fmla="*/ 2592067 w 4754420"/>
              <a:gd name="connsiteY2174" fmla="*/ 4725240 h 5670598"/>
              <a:gd name="connsiteX2175" fmla="*/ 2589681 w 4754420"/>
              <a:gd name="connsiteY2175" fmla="*/ 4723331 h 5670598"/>
              <a:gd name="connsiteX2176" fmla="*/ 2581321 w 4754420"/>
              <a:gd name="connsiteY2176" fmla="*/ 4735491 h 5670598"/>
              <a:gd name="connsiteX2177" fmla="*/ 2577520 w 4754420"/>
              <a:gd name="connsiteY2177" fmla="*/ 4747651 h 5670598"/>
              <a:gd name="connsiteX2178" fmla="*/ 2571820 w 4754420"/>
              <a:gd name="connsiteY2178" fmla="*/ 4762091 h 5670598"/>
              <a:gd name="connsiteX2179" fmla="*/ 2568400 w 4754420"/>
              <a:gd name="connsiteY2179" fmla="*/ 4781092 h 5670598"/>
              <a:gd name="connsiteX2180" fmla="*/ 2592721 w 4754420"/>
              <a:gd name="connsiteY2180" fmla="*/ 4796292 h 5670598"/>
              <a:gd name="connsiteX2181" fmla="*/ 2577520 w 4754420"/>
              <a:gd name="connsiteY2181" fmla="*/ 4823653 h 5670598"/>
              <a:gd name="connsiteX2182" fmla="*/ 2547120 w 4754420"/>
              <a:gd name="connsiteY2182" fmla="*/ 4817573 h 5670598"/>
              <a:gd name="connsiteX2183" fmla="*/ 2555860 w 4754420"/>
              <a:gd name="connsiteY2183" fmla="*/ 4803892 h 5670598"/>
              <a:gd name="connsiteX2184" fmla="*/ 2562320 w 4754420"/>
              <a:gd name="connsiteY2184" fmla="*/ 4790212 h 5670598"/>
              <a:gd name="connsiteX2185" fmla="*/ 2552418 w 4754420"/>
              <a:gd name="connsiteY2185" fmla="*/ 4782786 h 5670598"/>
              <a:gd name="connsiteX2186" fmla="*/ 2551790 w 4754420"/>
              <a:gd name="connsiteY2186" fmla="*/ 4786031 h 5670598"/>
              <a:gd name="connsiteX2187" fmla="*/ 2538110 w 4754420"/>
              <a:gd name="connsiteY2187" fmla="*/ 4805031 h 5670598"/>
              <a:gd name="connsiteX2188" fmla="*/ 2538110 w 4754420"/>
              <a:gd name="connsiteY2188" fmla="*/ 4829352 h 5670598"/>
              <a:gd name="connsiteX2189" fmla="*/ 2525949 w 4754420"/>
              <a:gd name="connsiteY2189" fmla="*/ 4862792 h 5670598"/>
              <a:gd name="connsiteX2190" fmla="*/ 2511889 w 4754420"/>
              <a:gd name="connsiteY2190" fmla="*/ 4864693 h 5670598"/>
              <a:gd name="connsiteX2191" fmla="*/ 2504669 w 4754420"/>
              <a:gd name="connsiteY2191" fmla="*/ 4877993 h 5670598"/>
              <a:gd name="connsiteX2192" fmla="*/ 2486429 w 4754420"/>
              <a:gd name="connsiteY2192" fmla="*/ 4905353 h 5670598"/>
              <a:gd name="connsiteX2193" fmla="*/ 2462108 w 4754420"/>
              <a:gd name="connsiteY2193" fmla="*/ 4896233 h 5670598"/>
              <a:gd name="connsiteX2194" fmla="*/ 2470088 w 4754420"/>
              <a:gd name="connsiteY2194" fmla="*/ 4862033 h 5670598"/>
              <a:gd name="connsiteX2195" fmla="*/ 2480348 w 4754420"/>
              <a:gd name="connsiteY2195" fmla="*/ 4832392 h 5670598"/>
              <a:gd name="connsiteX2196" fmla="*/ 2492509 w 4754420"/>
              <a:gd name="connsiteY2196" fmla="*/ 4817192 h 5670598"/>
              <a:gd name="connsiteX2197" fmla="*/ 2516829 w 4754420"/>
              <a:gd name="connsiteY2197" fmla="*/ 4816812 h 5670598"/>
              <a:gd name="connsiteX2198" fmla="*/ 2513789 w 4754420"/>
              <a:gd name="connsiteY2198" fmla="*/ 4805031 h 5670598"/>
              <a:gd name="connsiteX2199" fmla="*/ 2525949 w 4754420"/>
              <a:gd name="connsiteY2199" fmla="*/ 4774631 h 5670598"/>
              <a:gd name="connsiteX2200" fmla="*/ 2513789 w 4754420"/>
              <a:gd name="connsiteY2200" fmla="*/ 4774631 h 5670598"/>
              <a:gd name="connsiteX2201" fmla="*/ 2525949 w 4754420"/>
              <a:gd name="connsiteY2201" fmla="*/ 4759430 h 5670598"/>
              <a:gd name="connsiteX2202" fmla="*/ 2525949 w 4754420"/>
              <a:gd name="connsiteY2202" fmla="*/ 4729030 h 5670598"/>
              <a:gd name="connsiteX2203" fmla="*/ 2532527 w 4754420"/>
              <a:gd name="connsiteY2203" fmla="*/ 4724331 h 5670598"/>
              <a:gd name="connsiteX2204" fmla="*/ 2535339 w 4754420"/>
              <a:gd name="connsiteY2204" fmla="*/ 4715730 h 5670598"/>
              <a:gd name="connsiteX2205" fmla="*/ 2547230 w 4754420"/>
              <a:gd name="connsiteY2205" fmla="*/ 4702575 h 5670598"/>
              <a:gd name="connsiteX2206" fmla="*/ 2547230 w 4754420"/>
              <a:gd name="connsiteY2206" fmla="*/ 4686469 h 5670598"/>
              <a:gd name="connsiteX2207" fmla="*/ 2568510 w 4754420"/>
              <a:gd name="connsiteY2207" fmla="*/ 4662148 h 5670598"/>
              <a:gd name="connsiteX2208" fmla="*/ 2577631 w 4754420"/>
              <a:gd name="connsiteY2208" fmla="*/ 4637828 h 5670598"/>
              <a:gd name="connsiteX2209" fmla="*/ 2571745 w 4754420"/>
              <a:gd name="connsiteY2209" fmla="*/ 4631824 h 5670598"/>
              <a:gd name="connsiteX2210" fmla="*/ 2571440 w 4754420"/>
              <a:gd name="connsiteY2210" fmla="*/ 4632129 h 5670598"/>
              <a:gd name="connsiteX2211" fmla="*/ 2559280 w 4754420"/>
              <a:gd name="connsiteY2211" fmla="*/ 4656449 h 5670598"/>
              <a:gd name="connsiteX2212" fmla="*/ 2553200 w 4754420"/>
              <a:gd name="connsiteY2212" fmla="*/ 4663289 h 5670598"/>
              <a:gd name="connsiteX2213" fmla="*/ 2547120 w 4754420"/>
              <a:gd name="connsiteY2213" fmla="*/ 4665569 h 5670598"/>
              <a:gd name="connsiteX2214" fmla="*/ 2550160 w 4754420"/>
              <a:gd name="connsiteY2214" fmla="*/ 4657589 h 5670598"/>
              <a:gd name="connsiteX2215" fmla="*/ 2553200 w 4754420"/>
              <a:gd name="connsiteY2215" fmla="*/ 4647329 h 5670598"/>
              <a:gd name="connsiteX2216" fmla="*/ 2565360 w 4754420"/>
              <a:gd name="connsiteY2216" fmla="*/ 4616928 h 5670598"/>
              <a:gd name="connsiteX2217" fmla="*/ 2568432 w 4754420"/>
              <a:gd name="connsiteY2217" fmla="*/ 4612593 h 5670598"/>
              <a:gd name="connsiteX2218" fmla="*/ 2568510 w 4754420"/>
              <a:gd name="connsiteY2218" fmla="*/ 4606667 h 5670598"/>
              <a:gd name="connsiteX2219" fmla="*/ 2577631 w 4754420"/>
              <a:gd name="connsiteY2219" fmla="*/ 4570947 h 5670598"/>
              <a:gd name="connsiteX2220" fmla="*/ 2584819 w 4754420"/>
              <a:gd name="connsiteY2220" fmla="*/ 4555972 h 5670598"/>
              <a:gd name="connsiteX2221" fmla="*/ 2577520 w 4754420"/>
              <a:gd name="connsiteY2221" fmla="*/ 4566007 h 5670598"/>
              <a:gd name="connsiteX2222" fmla="*/ 2568400 w 4754420"/>
              <a:gd name="connsiteY2222" fmla="*/ 4595648 h 5670598"/>
              <a:gd name="connsiteX2223" fmla="*/ 2544080 w 4754420"/>
              <a:gd name="connsiteY2223" fmla="*/ 4586528 h 5670598"/>
              <a:gd name="connsiteX2224" fmla="*/ 2550160 w 4754420"/>
              <a:gd name="connsiteY2224" fmla="*/ 4553087 h 5670598"/>
              <a:gd name="connsiteX2225" fmla="*/ 2548372 w 4754420"/>
              <a:gd name="connsiteY2225" fmla="*/ 4553445 h 5670598"/>
              <a:gd name="connsiteX2226" fmla="*/ 2546850 w 4754420"/>
              <a:gd name="connsiteY2226" fmla="*/ 4557646 h 5670598"/>
              <a:gd name="connsiteX2227" fmla="*/ 2525949 w 4754420"/>
              <a:gd name="connsiteY2227" fmla="*/ 4577027 h 5670598"/>
              <a:gd name="connsiteX2228" fmla="*/ 2525949 w 4754420"/>
              <a:gd name="connsiteY2228" fmla="*/ 4616547 h 5670598"/>
              <a:gd name="connsiteX2229" fmla="*/ 2478448 w 4754420"/>
              <a:gd name="connsiteY2229" fmla="*/ 4660248 h 5670598"/>
              <a:gd name="connsiteX2230" fmla="*/ 2456028 w 4754420"/>
              <a:gd name="connsiteY2230" fmla="*/ 4729030 h 5670598"/>
              <a:gd name="connsiteX2231" fmla="*/ 2428667 w 4754420"/>
              <a:gd name="connsiteY2231" fmla="*/ 4739670 h 5670598"/>
              <a:gd name="connsiteX2232" fmla="*/ 2401307 w 4754420"/>
              <a:gd name="connsiteY2232" fmla="*/ 4750310 h 5670598"/>
              <a:gd name="connsiteX2233" fmla="*/ 2401307 w 4754420"/>
              <a:gd name="connsiteY2233" fmla="*/ 4783751 h 5670598"/>
              <a:gd name="connsiteX2234" fmla="*/ 2392187 w 4754420"/>
              <a:gd name="connsiteY2234" fmla="*/ 4783751 h 5670598"/>
              <a:gd name="connsiteX2235" fmla="*/ 2381546 w 4754420"/>
              <a:gd name="connsiteY2235" fmla="*/ 4779191 h 5670598"/>
              <a:gd name="connsiteX2236" fmla="*/ 2380936 w 4754420"/>
              <a:gd name="connsiteY2236" fmla="*/ 4773700 h 5670598"/>
              <a:gd name="connsiteX2237" fmla="*/ 2370262 w 4754420"/>
              <a:gd name="connsiteY2237" fmla="*/ 4781704 h 5670598"/>
              <a:gd name="connsiteX2238" fmla="*/ 2368362 w 4754420"/>
              <a:gd name="connsiteY2238" fmla="*/ 4787784 h 5670598"/>
              <a:gd name="connsiteX2239" fmla="*/ 2373302 w 4754420"/>
              <a:gd name="connsiteY2239" fmla="*/ 4793864 h 5670598"/>
              <a:gd name="connsiteX2240" fmla="*/ 2347842 w 4754420"/>
              <a:gd name="connsiteY2240" fmla="*/ 4834145 h 5670598"/>
              <a:gd name="connsiteX2241" fmla="*/ 2333782 w 4754420"/>
              <a:gd name="connsiteY2241" fmla="*/ 4878986 h 5670598"/>
              <a:gd name="connsiteX2242" fmla="*/ 2323521 w 4754420"/>
              <a:gd name="connsiteY2242" fmla="*/ 4890006 h 5670598"/>
              <a:gd name="connsiteX2243" fmla="*/ 2324661 w 4754420"/>
              <a:gd name="connsiteY2243" fmla="*/ 4903306 h 5670598"/>
              <a:gd name="connsiteX2244" fmla="*/ 2311741 w 4754420"/>
              <a:gd name="connsiteY2244" fmla="*/ 4926487 h 5670598"/>
              <a:gd name="connsiteX2245" fmla="*/ 2294261 w 4754420"/>
              <a:gd name="connsiteY2245" fmla="*/ 4942827 h 5670598"/>
              <a:gd name="connsiteX2246" fmla="*/ 2288181 w 4754420"/>
              <a:gd name="connsiteY2246" fmla="*/ 4951947 h 5670598"/>
              <a:gd name="connsiteX2247" fmla="*/ 2291221 w 4754420"/>
              <a:gd name="connsiteY2247" fmla="*/ 4961067 h 5670598"/>
              <a:gd name="connsiteX2248" fmla="*/ 2263860 w 4754420"/>
              <a:gd name="connsiteY2248" fmla="*/ 5009708 h 5670598"/>
              <a:gd name="connsiteX2249" fmla="*/ 2256640 w 4754420"/>
              <a:gd name="connsiteY2249" fmla="*/ 5021109 h 5670598"/>
              <a:gd name="connsiteX2250" fmla="*/ 2251700 w 4754420"/>
              <a:gd name="connsiteY2250" fmla="*/ 5037069 h 5670598"/>
              <a:gd name="connsiteX2251" fmla="*/ 2217499 w 4754420"/>
              <a:gd name="connsiteY2251" fmla="*/ 5097490 h 5670598"/>
              <a:gd name="connsiteX2252" fmla="*/ 2178738 w 4754420"/>
              <a:gd name="connsiteY2252" fmla="*/ 5155631 h 5670598"/>
              <a:gd name="connsiteX2253" fmla="*/ 2181779 w 4754420"/>
              <a:gd name="connsiteY2253" fmla="*/ 5176912 h 5670598"/>
              <a:gd name="connsiteX2254" fmla="*/ 2148338 w 4754420"/>
              <a:gd name="connsiteY2254" fmla="*/ 5228593 h 5670598"/>
              <a:gd name="connsiteX2255" fmla="*/ 2135798 w 4754420"/>
              <a:gd name="connsiteY2255" fmla="*/ 5270014 h 5670598"/>
              <a:gd name="connsiteX2256" fmla="*/ 2111857 w 4754420"/>
              <a:gd name="connsiteY2256" fmla="*/ 5313715 h 5670598"/>
              <a:gd name="connsiteX2257" fmla="*/ 2093617 w 4754420"/>
              <a:gd name="connsiteY2257" fmla="*/ 5344115 h 5670598"/>
              <a:gd name="connsiteX2258" fmla="*/ 2094377 w 4754420"/>
              <a:gd name="connsiteY2258" fmla="*/ 5360076 h 5670598"/>
              <a:gd name="connsiteX2259" fmla="*/ 2081456 w 4754420"/>
              <a:gd name="connsiteY2259" fmla="*/ 5371476 h 5670598"/>
              <a:gd name="connsiteX2260" fmla="*/ 1968974 w 4754420"/>
              <a:gd name="connsiteY2260" fmla="*/ 5569080 h 5670598"/>
              <a:gd name="connsiteX2261" fmla="*/ 1953394 w 4754420"/>
              <a:gd name="connsiteY2261" fmla="*/ 5593020 h 5670598"/>
              <a:gd name="connsiteX2262" fmla="*/ 1935533 w 4754420"/>
              <a:gd name="connsiteY2262" fmla="*/ 5614681 h 5670598"/>
              <a:gd name="connsiteX2263" fmla="*/ 1931733 w 4754420"/>
              <a:gd name="connsiteY2263" fmla="*/ 5629501 h 5670598"/>
              <a:gd name="connsiteX2264" fmla="*/ 1923373 w 4754420"/>
              <a:gd name="connsiteY2264" fmla="*/ 5642041 h 5670598"/>
              <a:gd name="connsiteX2265" fmla="*/ 1911213 w 4754420"/>
              <a:gd name="connsiteY2265" fmla="*/ 5663322 h 5670598"/>
              <a:gd name="connsiteX2266" fmla="*/ 1899053 w 4754420"/>
              <a:gd name="connsiteY2266" fmla="*/ 5669782 h 5670598"/>
              <a:gd name="connsiteX2267" fmla="*/ 1886892 w 4754420"/>
              <a:gd name="connsiteY2267" fmla="*/ 5669402 h 5670598"/>
              <a:gd name="connsiteX2268" fmla="*/ 1902853 w 4754420"/>
              <a:gd name="connsiteY2268" fmla="*/ 5620381 h 5670598"/>
              <a:gd name="connsiteX2269" fmla="*/ 1932493 w 4754420"/>
              <a:gd name="connsiteY2269" fmla="*/ 5569080 h 5670598"/>
              <a:gd name="connsiteX2270" fmla="*/ 1929453 w 4754420"/>
              <a:gd name="connsiteY2270" fmla="*/ 5569080 h 5670598"/>
              <a:gd name="connsiteX2271" fmla="*/ 1922233 w 4754420"/>
              <a:gd name="connsiteY2271" fmla="*/ 5556920 h 5670598"/>
              <a:gd name="connsiteX2272" fmla="*/ 1926413 w 4754420"/>
              <a:gd name="connsiteY2272" fmla="*/ 5544759 h 5670598"/>
              <a:gd name="connsiteX2273" fmla="*/ 1946934 w 4754420"/>
              <a:gd name="connsiteY2273" fmla="*/ 5473318 h 5670598"/>
              <a:gd name="connsiteX2274" fmla="*/ 1972014 w 4754420"/>
              <a:gd name="connsiteY2274" fmla="*/ 5401876 h 5670598"/>
              <a:gd name="connsiteX2275" fmla="*/ 1970874 w 4754420"/>
              <a:gd name="connsiteY2275" fmla="*/ 5393136 h 5670598"/>
              <a:gd name="connsiteX2276" fmla="*/ 1981134 w 4754420"/>
              <a:gd name="connsiteY2276" fmla="*/ 5386676 h 5670598"/>
              <a:gd name="connsiteX2277" fmla="*/ 1981894 w 4754420"/>
              <a:gd name="connsiteY2277" fmla="*/ 5378316 h 5670598"/>
              <a:gd name="connsiteX2278" fmla="*/ 1978094 w 4754420"/>
              <a:gd name="connsiteY2278" fmla="*/ 5374516 h 5670598"/>
              <a:gd name="connsiteX2279" fmla="*/ 1987594 w 4754420"/>
              <a:gd name="connsiteY2279" fmla="*/ 5356655 h 5670598"/>
              <a:gd name="connsiteX2280" fmla="*/ 1990255 w 4754420"/>
              <a:gd name="connsiteY2280" fmla="*/ 5341075 h 5670598"/>
              <a:gd name="connsiteX2281" fmla="*/ 1972014 w 4754420"/>
              <a:gd name="connsiteY2281" fmla="*/ 5359316 h 5670598"/>
              <a:gd name="connsiteX2282" fmla="*/ 1965934 w 4754420"/>
              <a:gd name="connsiteY2282" fmla="*/ 5368436 h 5670598"/>
              <a:gd name="connsiteX2283" fmla="*/ 1968974 w 4754420"/>
              <a:gd name="connsiteY2283" fmla="*/ 5377556 h 5670598"/>
              <a:gd name="connsiteX2284" fmla="*/ 1958714 w 4754420"/>
              <a:gd name="connsiteY2284" fmla="*/ 5390096 h 5670598"/>
              <a:gd name="connsiteX2285" fmla="*/ 1950734 w 4754420"/>
              <a:gd name="connsiteY2285" fmla="*/ 5404916 h 5670598"/>
              <a:gd name="connsiteX2286" fmla="*/ 1926413 w 4754420"/>
              <a:gd name="connsiteY2286" fmla="*/ 5459638 h 5670598"/>
              <a:gd name="connsiteX2287" fmla="*/ 1908173 w 4754420"/>
              <a:gd name="connsiteY2287" fmla="*/ 5474838 h 5670598"/>
              <a:gd name="connsiteX2288" fmla="*/ 1900573 w 4754420"/>
              <a:gd name="connsiteY2288" fmla="*/ 5485478 h 5670598"/>
              <a:gd name="connsiteX2289" fmla="*/ 1902093 w 4754420"/>
              <a:gd name="connsiteY2289" fmla="*/ 5496118 h 5670598"/>
              <a:gd name="connsiteX2290" fmla="*/ 1889933 w 4754420"/>
              <a:gd name="connsiteY2290" fmla="*/ 5520439 h 5670598"/>
              <a:gd name="connsiteX2291" fmla="*/ 1880812 w 4754420"/>
              <a:gd name="connsiteY2291" fmla="*/ 5546280 h 5670598"/>
              <a:gd name="connsiteX2292" fmla="*/ 1871692 w 4754420"/>
              <a:gd name="connsiteY2292" fmla="*/ 5572120 h 5670598"/>
              <a:gd name="connsiteX2293" fmla="*/ 1832171 w 4754420"/>
              <a:gd name="connsiteY2293" fmla="*/ 5605561 h 5670598"/>
              <a:gd name="connsiteX2294" fmla="*/ 1820771 w 4754420"/>
              <a:gd name="connsiteY2294" fmla="*/ 5588080 h 5670598"/>
              <a:gd name="connsiteX2295" fmla="*/ 1832171 w 4754420"/>
              <a:gd name="connsiteY2295" fmla="*/ 5575160 h 5670598"/>
              <a:gd name="connsiteX2296" fmla="*/ 1832551 w 4754420"/>
              <a:gd name="connsiteY2296" fmla="*/ 5555780 h 5670598"/>
              <a:gd name="connsiteX2297" fmla="*/ 1835211 w 4754420"/>
              <a:gd name="connsiteY2297" fmla="*/ 5538679 h 5670598"/>
              <a:gd name="connsiteX2298" fmla="*/ 1853072 w 4754420"/>
              <a:gd name="connsiteY2298" fmla="*/ 5499539 h 5670598"/>
              <a:gd name="connsiteX2299" fmla="*/ 1859532 w 4754420"/>
              <a:gd name="connsiteY2299" fmla="*/ 5462678 h 5670598"/>
              <a:gd name="connsiteX2300" fmla="*/ 1883852 w 4754420"/>
              <a:gd name="connsiteY2300" fmla="*/ 5404916 h 5670598"/>
              <a:gd name="connsiteX2301" fmla="*/ 1873972 w 4754420"/>
              <a:gd name="connsiteY2301" fmla="*/ 5380596 h 5670598"/>
              <a:gd name="connsiteX2302" fmla="*/ 1886892 w 4754420"/>
              <a:gd name="connsiteY2302" fmla="*/ 5356275 h 5670598"/>
              <a:gd name="connsiteX2303" fmla="*/ 1900573 w 4754420"/>
              <a:gd name="connsiteY2303" fmla="*/ 5317515 h 5670598"/>
              <a:gd name="connsiteX2304" fmla="*/ 1923373 w 4754420"/>
              <a:gd name="connsiteY2304" fmla="*/ 5283314 h 5670598"/>
              <a:gd name="connsiteX2305" fmla="*/ 1914253 w 4754420"/>
              <a:gd name="connsiteY2305" fmla="*/ 5258994 h 5670598"/>
              <a:gd name="connsiteX2306" fmla="*/ 1935533 w 4754420"/>
              <a:gd name="connsiteY2306" fmla="*/ 5243793 h 5670598"/>
              <a:gd name="connsiteX2307" fmla="*/ 1935533 w 4754420"/>
              <a:gd name="connsiteY2307" fmla="*/ 5210352 h 5670598"/>
              <a:gd name="connsiteX2308" fmla="*/ 1943513 w 4754420"/>
              <a:gd name="connsiteY2308" fmla="*/ 5192872 h 5670598"/>
              <a:gd name="connsiteX2309" fmla="*/ 1953774 w 4754420"/>
              <a:gd name="connsiteY2309" fmla="*/ 5179952 h 5670598"/>
              <a:gd name="connsiteX2310" fmla="*/ 1954534 w 4754420"/>
              <a:gd name="connsiteY2310" fmla="*/ 5166652 h 5670598"/>
              <a:gd name="connsiteX2311" fmla="*/ 1950734 w 4754420"/>
              <a:gd name="connsiteY2311" fmla="*/ 5155631 h 5670598"/>
              <a:gd name="connsiteX2312" fmla="*/ 1945034 w 4754420"/>
              <a:gd name="connsiteY2312" fmla="*/ 5152211 h 5670598"/>
              <a:gd name="connsiteX2313" fmla="*/ 1941613 w 4754420"/>
              <a:gd name="connsiteY2313" fmla="*/ 5155631 h 5670598"/>
              <a:gd name="connsiteX2314" fmla="*/ 1938573 w 4754420"/>
              <a:gd name="connsiteY2314" fmla="*/ 5178432 h 5670598"/>
              <a:gd name="connsiteX2315" fmla="*/ 1917293 w 4754420"/>
              <a:gd name="connsiteY2315" fmla="*/ 5192112 h 5670598"/>
              <a:gd name="connsiteX2316" fmla="*/ 1917293 w 4754420"/>
              <a:gd name="connsiteY2316" fmla="*/ 5237713 h 5670598"/>
              <a:gd name="connsiteX2317" fmla="*/ 1914253 w 4754420"/>
              <a:gd name="connsiteY2317" fmla="*/ 5237713 h 5670598"/>
              <a:gd name="connsiteX2318" fmla="*/ 1910833 w 4754420"/>
              <a:gd name="connsiteY2318" fmla="*/ 5248353 h 5670598"/>
              <a:gd name="connsiteX2319" fmla="*/ 1914253 w 4754420"/>
              <a:gd name="connsiteY2319" fmla="*/ 5258994 h 5670598"/>
              <a:gd name="connsiteX2320" fmla="*/ 1894493 w 4754420"/>
              <a:gd name="connsiteY2320" fmla="*/ 5284454 h 5670598"/>
              <a:gd name="connsiteX2321" fmla="*/ 1874732 w 4754420"/>
              <a:gd name="connsiteY2321" fmla="*/ 5307635 h 5670598"/>
              <a:gd name="connsiteX2322" fmla="*/ 1883092 w 4754420"/>
              <a:gd name="connsiteY2322" fmla="*/ 5328535 h 5670598"/>
              <a:gd name="connsiteX2323" fmla="*/ 1859532 w 4754420"/>
              <a:gd name="connsiteY2323" fmla="*/ 5347155 h 5670598"/>
              <a:gd name="connsiteX2324" fmla="*/ 1843951 w 4754420"/>
              <a:gd name="connsiteY2324" fmla="*/ 5391616 h 5670598"/>
              <a:gd name="connsiteX2325" fmla="*/ 1826091 w 4754420"/>
              <a:gd name="connsiteY2325" fmla="*/ 5438357 h 5670598"/>
              <a:gd name="connsiteX2326" fmla="*/ 1817351 w 4754420"/>
              <a:gd name="connsiteY2326" fmla="*/ 5439117 h 5670598"/>
              <a:gd name="connsiteX2327" fmla="*/ 1810891 w 4754420"/>
              <a:gd name="connsiteY2327" fmla="*/ 5435317 h 5670598"/>
              <a:gd name="connsiteX2328" fmla="*/ 1806711 w 4754420"/>
              <a:gd name="connsiteY2328" fmla="*/ 5405677 h 5670598"/>
              <a:gd name="connsiteX2329" fmla="*/ 1823051 w 4754420"/>
              <a:gd name="connsiteY2329" fmla="*/ 5380596 h 5670598"/>
              <a:gd name="connsiteX2330" fmla="*/ 1841291 w 4754420"/>
              <a:gd name="connsiteY2330" fmla="*/ 5324735 h 5670598"/>
              <a:gd name="connsiteX2331" fmla="*/ 1859532 w 4754420"/>
              <a:gd name="connsiteY2331" fmla="*/ 5271154 h 5670598"/>
              <a:gd name="connsiteX2332" fmla="*/ 1858012 w 4754420"/>
              <a:gd name="connsiteY2332" fmla="*/ 5263554 h 5670598"/>
              <a:gd name="connsiteX2333" fmla="*/ 1865612 w 4754420"/>
              <a:gd name="connsiteY2333" fmla="*/ 5255953 h 5670598"/>
              <a:gd name="connsiteX2334" fmla="*/ 1868652 w 4754420"/>
              <a:gd name="connsiteY2334" fmla="*/ 5247213 h 5670598"/>
              <a:gd name="connsiteX2335" fmla="*/ 1862572 w 4754420"/>
              <a:gd name="connsiteY2335" fmla="*/ 5240753 h 5670598"/>
              <a:gd name="connsiteX2336" fmla="*/ 1875112 w 4754420"/>
              <a:gd name="connsiteY2336" fmla="*/ 5225553 h 5670598"/>
              <a:gd name="connsiteX2337" fmla="*/ 1880812 w 4754420"/>
              <a:gd name="connsiteY2337" fmla="*/ 5210352 h 5670598"/>
              <a:gd name="connsiteX2338" fmla="*/ 1892973 w 4754420"/>
              <a:gd name="connsiteY2338" fmla="*/ 5189072 h 5670598"/>
              <a:gd name="connsiteX2339" fmla="*/ 1887652 w 4754420"/>
              <a:gd name="connsiteY2339" fmla="*/ 5171592 h 5670598"/>
              <a:gd name="connsiteX2340" fmla="*/ 1896013 w 4754420"/>
              <a:gd name="connsiteY2340" fmla="*/ 5158672 h 5670598"/>
              <a:gd name="connsiteX2341" fmla="*/ 1855352 w 4754420"/>
              <a:gd name="connsiteY2341" fmla="*/ 5160952 h 5670598"/>
              <a:gd name="connsiteX2342" fmla="*/ 1816971 w 4754420"/>
              <a:gd name="connsiteY2342" fmla="*/ 5149551 h 5670598"/>
              <a:gd name="connsiteX2343" fmla="*/ 1810131 w 4754420"/>
              <a:gd name="connsiteY2343" fmla="*/ 5130931 h 5670598"/>
              <a:gd name="connsiteX2344" fmla="*/ 1816971 w 4754420"/>
              <a:gd name="connsiteY2344" fmla="*/ 5119151 h 5670598"/>
              <a:gd name="connsiteX2345" fmla="*/ 1819631 w 4754420"/>
              <a:gd name="connsiteY2345" fmla="*/ 5111551 h 5670598"/>
              <a:gd name="connsiteX2346" fmla="*/ 1820011 w 4754420"/>
              <a:gd name="connsiteY2346" fmla="*/ 5103951 h 5670598"/>
              <a:gd name="connsiteX2347" fmla="*/ 1810891 w 4754420"/>
              <a:gd name="connsiteY2347" fmla="*/ 5110030 h 5670598"/>
              <a:gd name="connsiteX2348" fmla="*/ 1771370 w 4754420"/>
              <a:gd name="connsiteY2348" fmla="*/ 5140431 h 5670598"/>
              <a:gd name="connsiteX2349" fmla="*/ 1765290 w 4754420"/>
              <a:gd name="connsiteY2349" fmla="*/ 5161711 h 5670598"/>
              <a:gd name="connsiteX2350" fmla="*/ 1766810 w 4754420"/>
              <a:gd name="connsiteY2350" fmla="*/ 5170452 h 5670598"/>
              <a:gd name="connsiteX2351" fmla="*/ 1759210 w 4754420"/>
              <a:gd name="connsiteY2351" fmla="*/ 5176912 h 5670598"/>
              <a:gd name="connsiteX2352" fmla="*/ 1758450 w 4754420"/>
              <a:gd name="connsiteY2352" fmla="*/ 5184132 h 5670598"/>
              <a:gd name="connsiteX2353" fmla="*/ 1762250 w 4754420"/>
              <a:gd name="connsiteY2353" fmla="*/ 5189072 h 5670598"/>
              <a:gd name="connsiteX2354" fmla="*/ 1737929 w 4754420"/>
              <a:gd name="connsiteY2354" fmla="*/ 5219473 h 5670598"/>
              <a:gd name="connsiteX2355" fmla="*/ 1713609 w 4754420"/>
              <a:gd name="connsiteY2355" fmla="*/ 5249873 h 5670598"/>
              <a:gd name="connsiteX2356" fmla="*/ 1696129 w 4754420"/>
              <a:gd name="connsiteY2356" fmla="*/ 5289014 h 5670598"/>
              <a:gd name="connsiteX2357" fmla="*/ 1664968 w 4754420"/>
              <a:gd name="connsiteY2357" fmla="*/ 5316755 h 5670598"/>
              <a:gd name="connsiteX2358" fmla="*/ 1668008 w 4754420"/>
              <a:gd name="connsiteY2358" fmla="*/ 5331955 h 5670598"/>
              <a:gd name="connsiteX2359" fmla="*/ 1666488 w 4754420"/>
              <a:gd name="connsiteY2359" fmla="*/ 5345255 h 5670598"/>
              <a:gd name="connsiteX2360" fmla="*/ 1655848 w 4754420"/>
              <a:gd name="connsiteY2360" fmla="*/ 5356275 h 5670598"/>
              <a:gd name="connsiteX2361" fmla="*/ 1637607 w 4754420"/>
              <a:gd name="connsiteY2361" fmla="*/ 5362356 h 5670598"/>
              <a:gd name="connsiteX2362" fmla="*/ 1625827 w 4754420"/>
              <a:gd name="connsiteY2362" fmla="*/ 5345255 h 5670598"/>
              <a:gd name="connsiteX2363" fmla="*/ 1634567 w 4754420"/>
              <a:gd name="connsiteY2363" fmla="*/ 5325875 h 5670598"/>
              <a:gd name="connsiteX2364" fmla="*/ 1656227 w 4754420"/>
              <a:gd name="connsiteY2364" fmla="*/ 5297374 h 5670598"/>
              <a:gd name="connsiteX2365" fmla="*/ 1661928 w 4754420"/>
              <a:gd name="connsiteY2365" fmla="*/ 5262034 h 5670598"/>
              <a:gd name="connsiteX2366" fmla="*/ 1674468 w 4754420"/>
              <a:gd name="connsiteY2366" fmla="*/ 5219093 h 5670598"/>
              <a:gd name="connsiteX2367" fmla="*/ 1698408 w 4754420"/>
              <a:gd name="connsiteY2367" fmla="*/ 5173872 h 5670598"/>
              <a:gd name="connsiteX2368" fmla="*/ 1694229 w 4754420"/>
              <a:gd name="connsiteY2368" fmla="*/ 5162472 h 5670598"/>
              <a:gd name="connsiteX2369" fmla="*/ 1701449 w 4754420"/>
              <a:gd name="connsiteY2369" fmla="*/ 5155631 h 5670598"/>
              <a:gd name="connsiteX2370" fmla="*/ 1699549 w 4754420"/>
              <a:gd name="connsiteY2370" fmla="*/ 5131691 h 5670598"/>
              <a:gd name="connsiteX2371" fmla="*/ 1698823 w 4754420"/>
              <a:gd name="connsiteY2371" fmla="*/ 5130510 h 5670598"/>
              <a:gd name="connsiteX2372" fmla="*/ 1680953 w 4754420"/>
              <a:gd name="connsiteY2372" fmla="*/ 5161904 h 5670598"/>
              <a:gd name="connsiteX2373" fmla="*/ 1665373 w 4754420"/>
              <a:gd name="connsiteY2373" fmla="*/ 5185844 h 5670598"/>
              <a:gd name="connsiteX2374" fmla="*/ 1647512 w 4754420"/>
              <a:gd name="connsiteY2374" fmla="*/ 5207505 h 5670598"/>
              <a:gd name="connsiteX2375" fmla="*/ 1643712 w 4754420"/>
              <a:gd name="connsiteY2375" fmla="*/ 5222325 h 5670598"/>
              <a:gd name="connsiteX2376" fmla="*/ 1635352 w 4754420"/>
              <a:gd name="connsiteY2376" fmla="*/ 5234865 h 5670598"/>
              <a:gd name="connsiteX2377" fmla="*/ 1623192 w 4754420"/>
              <a:gd name="connsiteY2377" fmla="*/ 5256146 h 5670598"/>
              <a:gd name="connsiteX2378" fmla="*/ 1611032 w 4754420"/>
              <a:gd name="connsiteY2378" fmla="*/ 5262606 h 5670598"/>
              <a:gd name="connsiteX2379" fmla="*/ 1598871 w 4754420"/>
              <a:gd name="connsiteY2379" fmla="*/ 5262226 h 5670598"/>
              <a:gd name="connsiteX2380" fmla="*/ 1614832 w 4754420"/>
              <a:gd name="connsiteY2380" fmla="*/ 5213205 h 5670598"/>
              <a:gd name="connsiteX2381" fmla="*/ 1644472 w 4754420"/>
              <a:gd name="connsiteY2381" fmla="*/ 5161904 h 5670598"/>
              <a:gd name="connsiteX2382" fmla="*/ 1641432 w 4754420"/>
              <a:gd name="connsiteY2382" fmla="*/ 5161904 h 5670598"/>
              <a:gd name="connsiteX2383" fmla="*/ 1634212 w 4754420"/>
              <a:gd name="connsiteY2383" fmla="*/ 5149744 h 5670598"/>
              <a:gd name="connsiteX2384" fmla="*/ 1638392 w 4754420"/>
              <a:gd name="connsiteY2384" fmla="*/ 5137583 h 5670598"/>
              <a:gd name="connsiteX2385" fmla="*/ 1658913 w 4754420"/>
              <a:gd name="connsiteY2385" fmla="*/ 5066142 h 5670598"/>
              <a:gd name="connsiteX2386" fmla="*/ 1670788 w 4754420"/>
              <a:gd name="connsiteY2386" fmla="*/ 5032315 h 5670598"/>
              <a:gd name="connsiteX2387" fmla="*/ 1664968 w 4754420"/>
              <a:gd name="connsiteY2387" fmla="*/ 5027949 h 5670598"/>
              <a:gd name="connsiteX2388" fmla="*/ 1655848 w 4754420"/>
              <a:gd name="connsiteY2388" fmla="*/ 5018828 h 5670598"/>
              <a:gd name="connsiteX2389" fmla="*/ 1660944 w 4754420"/>
              <a:gd name="connsiteY2389" fmla="*/ 5001721 h 5670598"/>
              <a:gd name="connsiteX2390" fmla="*/ 1638392 w 4754420"/>
              <a:gd name="connsiteY2390" fmla="*/ 5052462 h 5670598"/>
              <a:gd name="connsiteX2391" fmla="*/ 1620152 w 4754420"/>
              <a:gd name="connsiteY2391" fmla="*/ 5067662 h 5670598"/>
              <a:gd name="connsiteX2392" fmla="*/ 1612552 w 4754420"/>
              <a:gd name="connsiteY2392" fmla="*/ 5078302 h 5670598"/>
              <a:gd name="connsiteX2393" fmla="*/ 1614072 w 4754420"/>
              <a:gd name="connsiteY2393" fmla="*/ 5088942 h 5670598"/>
              <a:gd name="connsiteX2394" fmla="*/ 1601912 w 4754420"/>
              <a:gd name="connsiteY2394" fmla="*/ 5113263 h 5670598"/>
              <a:gd name="connsiteX2395" fmla="*/ 1592791 w 4754420"/>
              <a:gd name="connsiteY2395" fmla="*/ 5139104 h 5670598"/>
              <a:gd name="connsiteX2396" fmla="*/ 1583671 w 4754420"/>
              <a:gd name="connsiteY2396" fmla="*/ 5164944 h 5670598"/>
              <a:gd name="connsiteX2397" fmla="*/ 1544150 w 4754420"/>
              <a:gd name="connsiteY2397" fmla="*/ 5198385 h 5670598"/>
              <a:gd name="connsiteX2398" fmla="*/ 1532750 w 4754420"/>
              <a:gd name="connsiteY2398" fmla="*/ 5180904 h 5670598"/>
              <a:gd name="connsiteX2399" fmla="*/ 1544150 w 4754420"/>
              <a:gd name="connsiteY2399" fmla="*/ 5167984 h 5670598"/>
              <a:gd name="connsiteX2400" fmla="*/ 1544530 w 4754420"/>
              <a:gd name="connsiteY2400" fmla="*/ 5148604 h 5670598"/>
              <a:gd name="connsiteX2401" fmla="*/ 1547190 w 4754420"/>
              <a:gd name="connsiteY2401" fmla="*/ 5131503 h 5670598"/>
              <a:gd name="connsiteX2402" fmla="*/ 1565051 w 4754420"/>
              <a:gd name="connsiteY2402" fmla="*/ 5092363 h 5670598"/>
              <a:gd name="connsiteX2403" fmla="*/ 1571511 w 4754420"/>
              <a:gd name="connsiteY2403" fmla="*/ 5055502 h 5670598"/>
              <a:gd name="connsiteX2404" fmla="*/ 1595831 w 4754420"/>
              <a:gd name="connsiteY2404" fmla="*/ 4997740 h 5670598"/>
              <a:gd name="connsiteX2405" fmla="*/ 1585951 w 4754420"/>
              <a:gd name="connsiteY2405" fmla="*/ 4973420 h 5670598"/>
              <a:gd name="connsiteX2406" fmla="*/ 1598871 w 4754420"/>
              <a:gd name="connsiteY2406" fmla="*/ 4949099 h 5670598"/>
              <a:gd name="connsiteX2407" fmla="*/ 1612552 w 4754420"/>
              <a:gd name="connsiteY2407" fmla="*/ 4910339 h 5670598"/>
              <a:gd name="connsiteX2408" fmla="*/ 1635352 w 4754420"/>
              <a:gd name="connsiteY2408" fmla="*/ 4876138 h 5670598"/>
              <a:gd name="connsiteX2409" fmla="*/ 1626232 w 4754420"/>
              <a:gd name="connsiteY2409" fmla="*/ 4851818 h 5670598"/>
              <a:gd name="connsiteX2410" fmla="*/ 1647512 w 4754420"/>
              <a:gd name="connsiteY2410" fmla="*/ 4836617 h 5670598"/>
              <a:gd name="connsiteX2411" fmla="*/ 1647512 w 4754420"/>
              <a:gd name="connsiteY2411" fmla="*/ 4803176 h 5670598"/>
              <a:gd name="connsiteX2412" fmla="*/ 1648367 w 4754420"/>
              <a:gd name="connsiteY2412" fmla="*/ 4801304 h 5670598"/>
              <a:gd name="connsiteX2413" fmla="*/ 1634567 w 4754420"/>
              <a:gd name="connsiteY2413" fmla="*/ 4784744 h 5670598"/>
              <a:gd name="connsiteX2414" fmla="*/ 1635929 w 4754420"/>
              <a:gd name="connsiteY2414" fmla="*/ 4780656 h 5670598"/>
              <a:gd name="connsiteX2415" fmla="*/ 1629272 w 4754420"/>
              <a:gd name="connsiteY2415" fmla="*/ 4784936 h 5670598"/>
              <a:gd name="connsiteX2416" fmla="*/ 1629272 w 4754420"/>
              <a:gd name="connsiteY2416" fmla="*/ 4830537 h 5670598"/>
              <a:gd name="connsiteX2417" fmla="*/ 1626232 w 4754420"/>
              <a:gd name="connsiteY2417" fmla="*/ 4830537 h 5670598"/>
              <a:gd name="connsiteX2418" fmla="*/ 1622812 w 4754420"/>
              <a:gd name="connsiteY2418" fmla="*/ 4841177 h 5670598"/>
              <a:gd name="connsiteX2419" fmla="*/ 1626232 w 4754420"/>
              <a:gd name="connsiteY2419" fmla="*/ 4851818 h 5670598"/>
              <a:gd name="connsiteX2420" fmla="*/ 1606472 w 4754420"/>
              <a:gd name="connsiteY2420" fmla="*/ 4877278 h 5670598"/>
              <a:gd name="connsiteX2421" fmla="*/ 1586711 w 4754420"/>
              <a:gd name="connsiteY2421" fmla="*/ 4900459 h 5670598"/>
              <a:gd name="connsiteX2422" fmla="*/ 1595071 w 4754420"/>
              <a:gd name="connsiteY2422" fmla="*/ 4921359 h 5670598"/>
              <a:gd name="connsiteX2423" fmla="*/ 1571511 w 4754420"/>
              <a:gd name="connsiteY2423" fmla="*/ 4939979 h 5670598"/>
              <a:gd name="connsiteX2424" fmla="*/ 1555930 w 4754420"/>
              <a:gd name="connsiteY2424" fmla="*/ 4984440 h 5670598"/>
              <a:gd name="connsiteX2425" fmla="*/ 1538070 w 4754420"/>
              <a:gd name="connsiteY2425" fmla="*/ 5031181 h 5670598"/>
              <a:gd name="connsiteX2426" fmla="*/ 1529330 w 4754420"/>
              <a:gd name="connsiteY2426" fmla="*/ 5031941 h 5670598"/>
              <a:gd name="connsiteX2427" fmla="*/ 1522870 w 4754420"/>
              <a:gd name="connsiteY2427" fmla="*/ 5028141 h 5670598"/>
              <a:gd name="connsiteX2428" fmla="*/ 1518690 w 4754420"/>
              <a:gd name="connsiteY2428" fmla="*/ 4998501 h 5670598"/>
              <a:gd name="connsiteX2429" fmla="*/ 1535030 w 4754420"/>
              <a:gd name="connsiteY2429" fmla="*/ 4973420 h 5670598"/>
              <a:gd name="connsiteX2430" fmla="*/ 1553270 w 4754420"/>
              <a:gd name="connsiteY2430" fmla="*/ 4917559 h 5670598"/>
              <a:gd name="connsiteX2431" fmla="*/ 1571511 w 4754420"/>
              <a:gd name="connsiteY2431" fmla="*/ 4863978 h 5670598"/>
              <a:gd name="connsiteX2432" fmla="*/ 1569991 w 4754420"/>
              <a:gd name="connsiteY2432" fmla="*/ 4856378 h 5670598"/>
              <a:gd name="connsiteX2433" fmla="*/ 1577591 w 4754420"/>
              <a:gd name="connsiteY2433" fmla="*/ 4848777 h 5670598"/>
              <a:gd name="connsiteX2434" fmla="*/ 1580631 w 4754420"/>
              <a:gd name="connsiteY2434" fmla="*/ 4840037 h 5670598"/>
              <a:gd name="connsiteX2435" fmla="*/ 1574551 w 4754420"/>
              <a:gd name="connsiteY2435" fmla="*/ 4833577 h 5670598"/>
              <a:gd name="connsiteX2436" fmla="*/ 1587091 w 4754420"/>
              <a:gd name="connsiteY2436" fmla="*/ 4818377 h 5670598"/>
              <a:gd name="connsiteX2437" fmla="*/ 1592791 w 4754420"/>
              <a:gd name="connsiteY2437" fmla="*/ 4803176 h 5670598"/>
              <a:gd name="connsiteX2438" fmla="*/ 1604952 w 4754420"/>
              <a:gd name="connsiteY2438" fmla="*/ 4781896 h 5670598"/>
              <a:gd name="connsiteX2439" fmla="*/ 1599631 w 4754420"/>
              <a:gd name="connsiteY2439" fmla="*/ 4764416 h 5670598"/>
              <a:gd name="connsiteX2440" fmla="*/ 1607992 w 4754420"/>
              <a:gd name="connsiteY2440" fmla="*/ 4751496 h 5670598"/>
              <a:gd name="connsiteX2441" fmla="*/ 1567331 w 4754420"/>
              <a:gd name="connsiteY2441" fmla="*/ 4753776 h 5670598"/>
              <a:gd name="connsiteX2442" fmla="*/ 1528950 w 4754420"/>
              <a:gd name="connsiteY2442" fmla="*/ 4742375 h 5670598"/>
              <a:gd name="connsiteX2443" fmla="*/ 1522110 w 4754420"/>
              <a:gd name="connsiteY2443" fmla="*/ 4723755 h 5670598"/>
              <a:gd name="connsiteX2444" fmla="*/ 1528950 w 4754420"/>
              <a:gd name="connsiteY2444" fmla="*/ 4711975 h 5670598"/>
              <a:gd name="connsiteX2445" fmla="*/ 1531610 w 4754420"/>
              <a:gd name="connsiteY2445" fmla="*/ 4704375 h 5670598"/>
              <a:gd name="connsiteX2446" fmla="*/ 1531990 w 4754420"/>
              <a:gd name="connsiteY2446" fmla="*/ 4696775 h 5670598"/>
              <a:gd name="connsiteX2447" fmla="*/ 1522870 w 4754420"/>
              <a:gd name="connsiteY2447" fmla="*/ 4702854 h 5670598"/>
              <a:gd name="connsiteX2448" fmla="*/ 1483349 w 4754420"/>
              <a:gd name="connsiteY2448" fmla="*/ 4733255 h 5670598"/>
              <a:gd name="connsiteX2449" fmla="*/ 1477269 w 4754420"/>
              <a:gd name="connsiteY2449" fmla="*/ 4754535 h 5670598"/>
              <a:gd name="connsiteX2450" fmla="*/ 1478789 w 4754420"/>
              <a:gd name="connsiteY2450" fmla="*/ 4763276 h 5670598"/>
              <a:gd name="connsiteX2451" fmla="*/ 1471189 w 4754420"/>
              <a:gd name="connsiteY2451" fmla="*/ 4769736 h 5670598"/>
              <a:gd name="connsiteX2452" fmla="*/ 1470429 w 4754420"/>
              <a:gd name="connsiteY2452" fmla="*/ 4776956 h 5670598"/>
              <a:gd name="connsiteX2453" fmla="*/ 1474229 w 4754420"/>
              <a:gd name="connsiteY2453" fmla="*/ 4781896 h 5670598"/>
              <a:gd name="connsiteX2454" fmla="*/ 1449908 w 4754420"/>
              <a:gd name="connsiteY2454" fmla="*/ 4812297 h 5670598"/>
              <a:gd name="connsiteX2455" fmla="*/ 1425588 w 4754420"/>
              <a:gd name="connsiteY2455" fmla="*/ 4842697 h 5670598"/>
              <a:gd name="connsiteX2456" fmla="*/ 1408108 w 4754420"/>
              <a:gd name="connsiteY2456" fmla="*/ 4881838 h 5670598"/>
              <a:gd name="connsiteX2457" fmla="*/ 1376947 w 4754420"/>
              <a:gd name="connsiteY2457" fmla="*/ 4909579 h 5670598"/>
              <a:gd name="connsiteX2458" fmla="*/ 1379987 w 4754420"/>
              <a:gd name="connsiteY2458" fmla="*/ 4924779 h 5670598"/>
              <a:gd name="connsiteX2459" fmla="*/ 1378467 w 4754420"/>
              <a:gd name="connsiteY2459" fmla="*/ 4938079 h 5670598"/>
              <a:gd name="connsiteX2460" fmla="*/ 1367827 w 4754420"/>
              <a:gd name="connsiteY2460" fmla="*/ 4949099 h 5670598"/>
              <a:gd name="connsiteX2461" fmla="*/ 1349586 w 4754420"/>
              <a:gd name="connsiteY2461" fmla="*/ 4955180 h 5670598"/>
              <a:gd name="connsiteX2462" fmla="*/ 1337806 w 4754420"/>
              <a:gd name="connsiteY2462" fmla="*/ 4938079 h 5670598"/>
              <a:gd name="connsiteX2463" fmla="*/ 1346546 w 4754420"/>
              <a:gd name="connsiteY2463" fmla="*/ 4918699 h 5670598"/>
              <a:gd name="connsiteX2464" fmla="*/ 1368206 w 4754420"/>
              <a:gd name="connsiteY2464" fmla="*/ 4890198 h 5670598"/>
              <a:gd name="connsiteX2465" fmla="*/ 1373907 w 4754420"/>
              <a:gd name="connsiteY2465" fmla="*/ 4854858 h 5670598"/>
              <a:gd name="connsiteX2466" fmla="*/ 1386447 w 4754420"/>
              <a:gd name="connsiteY2466" fmla="*/ 4811917 h 5670598"/>
              <a:gd name="connsiteX2467" fmla="*/ 1410387 w 4754420"/>
              <a:gd name="connsiteY2467" fmla="*/ 4766696 h 5670598"/>
              <a:gd name="connsiteX2468" fmla="*/ 1406208 w 4754420"/>
              <a:gd name="connsiteY2468" fmla="*/ 4755296 h 5670598"/>
              <a:gd name="connsiteX2469" fmla="*/ 1413428 w 4754420"/>
              <a:gd name="connsiteY2469" fmla="*/ 4748455 h 5670598"/>
              <a:gd name="connsiteX2470" fmla="*/ 1411528 w 4754420"/>
              <a:gd name="connsiteY2470" fmla="*/ 4724515 h 5670598"/>
              <a:gd name="connsiteX2471" fmla="*/ 1398227 w 4754420"/>
              <a:gd name="connsiteY2471" fmla="*/ 4702854 h 5670598"/>
              <a:gd name="connsiteX2472" fmla="*/ 1411385 w 4754420"/>
              <a:gd name="connsiteY2472" fmla="*/ 4679959 h 5670598"/>
              <a:gd name="connsiteX2473" fmla="*/ 1426458 w 4754420"/>
              <a:gd name="connsiteY2473" fmla="*/ 4648915 h 5670598"/>
              <a:gd name="connsiteX2474" fmla="*/ 1427542 w 4754420"/>
              <a:gd name="connsiteY2474" fmla="*/ 4642139 h 5670598"/>
              <a:gd name="connsiteX2475" fmla="*/ 1440653 w 4754420"/>
              <a:gd name="connsiteY2475" fmla="*/ 4610931 h 5670598"/>
              <a:gd name="connsiteX2476" fmla="*/ 1445448 w 4754420"/>
              <a:gd name="connsiteY2476" fmla="*/ 4601712 h 5670598"/>
              <a:gd name="connsiteX2477" fmla="*/ 1445681 w 4754420"/>
              <a:gd name="connsiteY2477" fmla="*/ 4601107 h 5670598"/>
              <a:gd name="connsiteX2478" fmla="*/ 1446868 w 4754420"/>
              <a:gd name="connsiteY2478" fmla="*/ 4578212 h 5670598"/>
              <a:gd name="connsiteX2479" fmla="*/ 1468104 w 4754420"/>
              <a:gd name="connsiteY2479" fmla="*/ 4559630 h 5670598"/>
              <a:gd name="connsiteX2480" fmla="*/ 1467253 w 4754420"/>
              <a:gd name="connsiteY2480" fmla="*/ 4559630 h 5670598"/>
              <a:gd name="connsiteX2481" fmla="*/ 1460033 w 4754420"/>
              <a:gd name="connsiteY2481" fmla="*/ 4547470 h 5670598"/>
              <a:gd name="connsiteX2482" fmla="*/ 1464213 w 4754420"/>
              <a:gd name="connsiteY2482" fmla="*/ 4535309 h 5670598"/>
              <a:gd name="connsiteX2483" fmla="*/ 1464870 w 4754420"/>
              <a:gd name="connsiteY2483" fmla="*/ 4533021 h 5670598"/>
              <a:gd name="connsiteX2484" fmla="*/ 1461261 w 4754420"/>
              <a:gd name="connsiteY2484" fmla="*/ 4539736 h 5670598"/>
              <a:gd name="connsiteX2485" fmla="*/ 1446868 w 4754420"/>
              <a:gd name="connsiteY2485" fmla="*/ 4547811 h 5670598"/>
              <a:gd name="connsiteX2486" fmla="*/ 1425588 w 4754420"/>
              <a:gd name="connsiteY2486" fmla="*/ 4553891 h 5670598"/>
              <a:gd name="connsiteX2487" fmla="*/ 1446868 w 4754420"/>
              <a:gd name="connsiteY2487" fmla="*/ 4563012 h 5670598"/>
              <a:gd name="connsiteX2488" fmla="*/ 1437748 w 4754420"/>
              <a:gd name="connsiteY2488" fmla="*/ 4569092 h 5670598"/>
              <a:gd name="connsiteX2489" fmla="*/ 1425968 w 4754420"/>
              <a:gd name="connsiteY2489" fmla="*/ 4570612 h 5670598"/>
              <a:gd name="connsiteX2490" fmla="*/ 1416468 w 4754420"/>
              <a:gd name="connsiteY2490" fmla="*/ 4563012 h 5670598"/>
              <a:gd name="connsiteX2491" fmla="*/ 1408108 w 4754420"/>
              <a:gd name="connsiteY2491" fmla="*/ 4575172 h 5670598"/>
              <a:gd name="connsiteX2492" fmla="*/ 1404307 w 4754420"/>
              <a:gd name="connsiteY2492" fmla="*/ 4587332 h 5670598"/>
              <a:gd name="connsiteX2493" fmla="*/ 1398607 w 4754420"/>
              <a:gd name="connsiteY2493" fmla="*/ 4601772 h 5670598"/>
              <a:gd name="connsiteX2494" fmla="*/ 1395187 w 4754420"/>
              <a:gd name="connsiteY2494" fmla="*/ 4620773 h 5670598"/>
              <a:gd name="connsiteX2495" fmla="*/ 1419508 w 4754420"/>
              <a:gd name="connsiteY2495" fmla="*/ 4635973 h 5670598"/>
              <a:gd name="connsiteX2496" fmla="*/ 1404307 w 4754420"/>
              <a:gd name="connsiteY2496" fmla="*/ 4663334 h 5670598"/>
              <a:gd name="connsiteX2497" fmla="*/ 1373907 w 4754420"/>
              <a:gd name="connsiteY2497" fmla="*/ 4657254 h 5670598"/>
              <a:gd name="connsiteX2498" fmla="*/ 1382647 w 4754420"/>
              <a:gd name="connsiteY2498" fmla="*/ 4643573 h 5670598"/>
              <a:gd name="connsiteX2499" fmla="*/ 1389107 w 4754420"/>
              <a:gd name="connsiteY2499" fmla="*/ 4629893 h 5670598"/>
              <a:gd name="connsiteX2500" fmla="*/ 1376947 w 4754420"/>
              <a:gd name="connsiteY2500" fmla="*/ 4620773 h 5670598"/>
              <a:gd name="connsiteX2501" fmla="*/ 1367827 w 4754420"/>
              <a:gd name="connsiteY2501" fmla="*/ 4611652 h 5670598"/>
              <a:gd name="connsiteX2502" fmla="*/ 1373147 w 4754420"/>
              <a:gd name="connsiteY2502" fmla="*/ 4593792 h 5670598"/>
              <a:gd name="connsiteX2503" fmla="*/ 1373651 w 4754420"/>
              <a:gd name="connsiteY2503" fmla="*/ 4592997 h 5670598"/>
              <a:gd name="connsiteX2504" fmla="*/ 1369971 w 4754420"/>
              <a:gd name="connsiteY2504" fmla="*/ 4596111 h 5670598"/>
              <a:gd name="connsiteX2505" fmla="*/ 1358571 w 4754420"/>
              <a:gd name="connsiteY2505" fmla="*/ 4578630 h 5670598"/>
              <a:gd name="connsiteX2506" fmla="*/ 1361047 w 4754420"/>
              <a:gd name="connsiteY2506" fmla="*/ 4575824 h 5670598"/>
              <a:gd name="connsiteX2507" fmla="*/ 1355666 w 4754420"/>
              <a:gd name="connsiteY2507" fmla="*/ 4575172 h 5670598"/>
              <a:gd name="connsiteX2508" fmla="*/ 1362126 w 4754420"/>
              <a:gd name="connsiteY2508" fmla="*/ 4555411 h 5670598"/>
              <a:gd name="connsiteX2509" fmla="*/ 1370403 w 4754420"/>
              <a:gd name="connsiteY2509" fmla="*/ 4546254 h 5670598"/>
              <a:gd name="connsiteX2510" fmla="*/ 1375529 w 4754420"/>
              <a:gd name="connsiteY2510" fmla="*/ 4538777 h 5670598"/>
              <a:gd name="connsiteX2511" fmla="*/ 1373011 w 4754420"/>
              <a:gd name="connsiteY2511" fmla="*/ 4529229 h 5670598"/>
              <a:gd name="connsiteX2512" fmla="*/ 1390872 w 4754420"/>
              <a:gd name="connsiteY2512" fmla="*/ 4490089 h 5670598"/>
              <a:gd name="connsiteX2513" fmla="*/ 1391835 w 4754420"/>
              <a:gd name="connsiteY2513" fmla="*/ 4484594 h 5670598"/>
              <a:gd name="connsiteX2514" fmla="*/ 1386067 w 4754420"/>
              <a:gd name="connsiteY2514" fmla="*/ 4496130 h 5670598"/>
              <a:gd name="connsiteX2515" fmla="*/ 1379987 w 4754420"/>
              <a:gd name="connsiteY2515" fmla="*/ 4502970 h 5670598"/>
              <a:gd name="connsiteX2516" fmla="*/ 1373907 w 4754420"/>
              <a:gd name="connsiteY2516" fmla="*/ 4505250 h 5670598"/>
              <a:gd name="connsiteX2517" fmla="*/ 1376947 w 4754420"/>
              <a:gd name="connsiteY2517" fmla="*/ 4497270 h 5670598"/>
              <a:gd name="connsiteX2518" fmla="*/ 1379987 w 4754420"/>
              <a:gd name="connsiteY2518" fmla="*/ 4487010 h 5670598"/>
              <a:gd name="connsiteX2519" fmla="*/ 1392147 w 4754420"/>
              <a:gd name="connsiteY2519" fmla="*/ 4456609 h 5670598"/>
              <a:gd name="connsiteX2520" fmla="*/ 1401416 w 4754420"/>
              <a:gd name="connsiteY2520" fmla="*/ 4443528 h 5670598"/>
              <a:gd name="connsiteX2521" fmla="*/ 1403999 w 4754420"/>
              <a:gd name="connsiteY2521" fmla="*/ 4437394 h 5670598"/>
              <a:gd name="connsiteX2522" fmla="*/ 1404307 w 4754420"/>
              <a:gd name="connsiteY2522" fmla="*/ 4426209 h 5670598"/>
              <a:gd name="connsiteX2523" fmla="*/ 1416468 w 4754420"/>
              <a:gd name="connsiteY2523" fmla="*/ 4404928 h 5670598"/>
              <a:gd name="connsiteX2524" fmla="*/ 1419907 w 4754420"/>
              <a:gd name="connsiteY2524" fmla="*/ 4391171 h 5670598"/>
              <a:gd name="connsiteX2525" fmla="*/ 1418100 w 4754420"/>
              <a:gd name="connsiteY2525" fmla="*/ 4386723 h 5670598"/>
              <a:gd name="connsiteX2526" fmla="*/ 1404307 w 4754420"/>
              <a:gd name="connsiteY2526" fmla="*/ 4405688 h 5670598"/>
              <a:gd name="connsiteX2527" fmla="*/ 1395187 w 4754420"/>
              <a:gd name="connsiteY2527" fmla="*/ 4435329 h 5670598"/>
              <a:gd name="connsiteX2528" fmla="*/ 1387000 w 4754420"/>
              <a:gd name="connsiteY2528" fmla="*/ 4432259 h 5670598"/>
              <a:gd name="connsiteX2529" fmla="*/ 1380293 w 4754420"/>
              <a:gd name="connsiteY2529" fmla="*/ 4444948 h 5670598"/>
              <a:gd name="connsiteX2530" fmla="*/ 1362053 w 4754420"/>
              <a:gd name="connsiteY2530" fmla="*/ 4501950 h 5670598"/>
              <a:gd name="connsiteX2531" fmla="*/ 1352933 w 4754420"/>
              <a:gd name="connsiteY2531" fmla="*/ 4545271 h 5670598"/>
              <a:gd name="connsiteX2532" fmla="*/ 1343813 w 4754420"/>
              <a:gd name="connsiteY2532" fmla="*/ 4542231 h 5670598"/>
              <a:gd name="connsiteX2533" fmla="*/ 1331652 w 4754420"/>
              <a:gd name="connsiteY2533" fmla="*/ 4551351 h 5670598"/>
              <a:gd name="connsiteX2534" fmla="*/ 1329752 w 4754420"/>
              <a:gd name="connsiteY2534" fmla="*/ 4557431 h 5670598"/>
              <a:gd name="connsiteX2535" fmla="*/ 1334692 w 4754420"/>
              <a:gd name="connsiteY2535" fmla="*/ 4563511 h 5670598"/>
              <a:gd name="connsiteX2536" fmla="*/ 1309232 w 4754420"/>
              <a:gd name="connsiteY2536" fmla="*/ 4603792 h 5670598"/>
              <a:gd name="connsiteX2537" fmla="*/ 1295172 w 4754420"/>
              <a:gd name="connsiteY2537" fmla="*/ 4648633 h 5670598"/>
              <a:gd name="connsiteX2538" fmla="*/ 1284911 w 4754420"/>
              <a:gd name="connsiteY2538" fmla="*/ 4659653 h 5670598"/>
              <a:gd name="connsiteX2539" fmla="*/ 1286051 w 4754420"/>
              <a:gd name="connsiteY2539" fmla="*/ 4672953 h 5670598"/>
              <a:gd name="connsiteX2540" fmla="*/ 1273131 w 4754420"/>
              <a:gd name="connsiteY2540" fmla="*/ 4696134 h 5670598"/>
              <a:gd name="connsiteX2541" fmla="*/ 1255651 w 4754420"/>
              <a:gd name="connsiteY2541" fmla="*/ 4712474 h 5670598"/>
              <a:gd name="connsiteX2542" fmla="*/ 1249571 w 4754420"/>
              <a:gd name="connsiteY2542" fmla="*/ 4721594 h 5670598"/>
              <a:gd name="connsiteX2543" fmla="*/ 1252611 w 4754420"/>
              <a:gd name="connsiteY2543" fmla="*/ 4730714 h 5670598"/>
              <a:gd name="connsiteX2544" fmla="*/ 1225250 w 4754420"/>
              <a:gd name="connsiteY2544" fmla="*/ 4779355 h 5670598"/>
              <a:gd name="connsiteX2545" fmla="*/ 1218030 w 4754420"/>
              <a:gd name="connsiteY2545" fmla="*/ 4790756 h 5670598"/>
              <a:gd name="connsiteX2546" fmla="*/ 1213090 w 4754420"/>
              <a:gd name="connsiteY2546" fmla="*/ 4806716 h 5670598"/>
              <a:gd name="connsiteX2547" fmla="*/ 1178889 w 4754420"/>
              <a:gd name="connsiteY2547" fmla="*/ 4867137 h 5670598"/>
              <a:gd name="connsiteX2548" fmla="*/ 1140128 w 4754420"/>
              <a:gd name="connsiteY2548" fmla="*/ 4925278 h 5670598"/>
              <a:gd name="connsiteX2549" fmla="*/ 1143169 w 4754420"/>
              <a:gd name="connsiteY2549" fmla="*/ 4946559 h 5670598"/>
              <a:gd name="connsiteX2550" fmla="*/ 1109728 w 4754420"/>
              <a:gd name="connsiteY2550" fmla="*/ 4998240 h 5670598"/>
              <a:gd name="connsiteX2551" fmla="*/ 1097188 w 4754420"/>
              <a:gd name="connsiteY2551" fmla="*/ 5039661 h 5670598"/>
              <a:gd name="connsiteX2552" fmla="*/ 1073247 w 4754420"/>
              <a:gd name="connsiteY2552" fmla="*/ 5083362 h 5670598"/>
              <a:gd name="connsiteX2553" fmla="*/ 1055007 w 4754420"/>
              <a:gd name="connsiteY2553" fmla="*/ 5113762 h 5670598"/>
              <a:gd name="connsiteX2554" fmla="*/ 1055767 w 4754420"/>
              <a:gd name="connsiteY2554" fmla="*/ 5129723 h 5670598"/>
              <a:gd name="connsiteX2555" fmla="*/ 1042846 w 4754420"/>
              <a:gd name="connsiteY2555" fmla="*/ 5141123 h 5670598"/>
              <a:gd name="connsiteX2556" fmla="*/ 930364 w 4754420"/>
              <a:gd name="connsiteY2556" fmla="*/ 5338727 h 5670598"/>
              <a:gd name="connsiteX2557" fmla="*/ 914784 w 4754420"/>
              <a:gd name="connsiteY2557" fmla="*/ 5362667 h 5670598"/>
              <a:gd name="connsiteX2558" fmla="*/ 896923 w 4754420"/>
              <a:gd name="connsiteY2558" fmla="*/ 5384328 h 5670598"/>
              <a:gd name="connsiteX2559" fmla="*/ 893123 w 4754420"/>
              <a:gd name="connsiteY2559" fmla="*/ 5399148 h 5670598"/>
              <a:gd name="connsiteX2560" fmla="*/ 884763 w 4754420"/>
              <a:gd name="connsiteY2560" fmla="*/ 5411688 h 5670598"/>
              <a:gd name="connsiteX2561" fmla="*/ 872603 w 4754420"/>
              <a:gd name="connsiteY2561" fmla="*/ 5432969 h 5670598"/>
              <a:gd name="connsiteX2562" fmla="*/ 860443 w 4754420"/>
              <a:gd name="connsiteY2562" fmla="*/ 5439429 h 5670598"/>
              <a:gd name="connsiteX2563" fmla="*/ 848282 w 4754420"/>
              <a:gd name="connsiteY2563" fmla="*/ 5439049 h 5670598"/>
              <a:gd name="connsiteX2564" fmla="*/ 864243 w 4754420"/>
              <a:gd name="connsiteY2564" fmla="*/ 5390028 h 5670598"/>
              <a:gd name="connsiteX2565" fmla="*/ 893883 w 4754420"/>
              <a:gd name="connsiteY2565" fmla="*/ 5338727 h 5670598"/>
              <a:gd name="connsiteX2566" fmla="*/ 890843 w 4754420"/>
              <a:gd name="connsiteY2566" fmla="*/ 5338727 h 5670598"/>
              <a:gd name="connsiteX2567" fmla="*/ 883623 w 4754420"/>
              <a:gd name="connsiteY2567" fmla="*/ 5326567 h 5670598"/>
              <a:gd name="connsiteX2568" fmla="*/ 887803 w 4754420"/>
              <a:gd name="connsiteY2568" fmla="*/ 5314406 h 5670598"/>
              <a:gd name="connsiteX2569" fmla="*/ 908324 w 4754420"/>
              <a:gd name="connsiteY2569" fmla="*/ 5242965 h 5670598"/>
              <a:gd name="connsiteX2570" fmla="*/ 933404 w 4754420"/>
              <a:gd name="connsiteY2570" fmla="*/ 5171523 h 5670598"/>
              <a:gd name="connsiteX2571" fmla="*/ 932264 w 4754420"/>
              <a:gd name="connsiteY2571" fmla="*/ 5162783 h 5670598"/>
              <a:gd name="connsiteX2572" fmla="*/ 942524 w 4754420"/>
              <a:gd name="connsiteY2572" fmla="*/ 5156323 h 5670598"/>
              <a:gd name="connsiteX2573" fmla="*/ 943284 w 4754420"/>
              <a:gd name="connsiteY2573" fmla="*/ 5147963 h 5670598"/>
              <a:gd name="connsiteX2574" fmla="*/ 939484 w 4754420"/>
              <a:gd name="connsiteY2574" fmla="*/ 5144163 h 5670598"/>
              <a:gd name="connsiteX2575" fmla="*/ 948984 w 4754420"/>
              <a:gd name="connsiteY2575" fmla="*/ 5126302 h 5670598"/>
              <a:gd name="connsiteX2576" fmla="*/ 951645 w 4754420"/>
              <a:gd name="connsiteY2576" fmla="*/ 5110722 h 5670598"/>
              <a:gd name="connsiteX2577" fmla="*/ 933404 w 4754420"/>
              <a:gd name="connsiteY2577" fmla="*/ 5128963 h 5670598"/>
              <a:gd name="connsiteX2578" fmla="*/ 927324 w 4754420"/>
              <a:gd name="connsiteY2578" fmla="*/ 5138083 h 5670598"/>
              <a:gd name="connsiteX2579" fmla="*/ 930364 w 4754420"/>
              <a:gd name="connsiteY2579" fmla="*/ 5147203 h 5670598"/>
              <a:gd name="connsiteX2580" fmla="*/ 920104 w 4754420"/>
              <a:gd name="connsiteY2580" fmla="*/ 5159743 h 5670598"/>
              <a:gd name="connsiteX2581" fmla="*/ 912124 w 4754420"/>
              <a:gd name="connsiteY2581" fmla="*/ 5174563 h 5670598"/>
              <a:gd name="connsiteX2582" fmla="*/ 887803 w 4754420"/>
              <a:gd name="connsiteY2582" fmla="*/ 5229285 h 5670598"/>
              <a:gd name="connsiteX2583" fmla="*/ 869563 w 4754420"/>
              <a:gd name="connsiteY2583" fmla="*/ 5244485 h 5670598"/>
              <a:gd name="connsiteX2584" fmla="*/ 861963 w 4754420"/>
              <a:gd name="connsiteY2584" fmla="*/ 5255125 h 5670598"/>
              <a:gd name="connsiteX2585" fmla="*/ 863483 w 4754420"/>
              <a:gd name="connsiteY2585" fmla="*/ 5265765 h 5670598"/>
              <a:gd name="connsiteX2586" fmla="*/ 851323 w 4754420"/>
              <a:gd name="connsiteY2586" fmla="*/ 5290086 h 5670598"/>
              <a:gd name="connsiteX2587" fmla="*/ 842202 w 4754420"/>
              <a:gd name="connsiteY2587" fmla="*/ 5315927 h 5670598"/>
              <a:gd name="connsiteX2588" fmla="*/ 833082 w 4754420"/>
              <a:gd name="connsiteY2588" fmla="*/ 5341767 h 5670598"/>
              <a:gd name="connsiteX2589" fmla="*/ 793561 w 4754420"/>
              <a:gd name="connsiteY2589" fmla="*/ 5375208 h 5670598"/>
              <a:gd name="connsiteX2590" fmla="*/ 782161 w 4754420"/>
              <a:gd name="connsiteY2590" fmla="*/ 5357727 h 5670598"/>
              <a:gd name="connsiteX2591" fmla="*/ 793561 w 4754420"/>
              <a:gd name="connsiteY2591" fmla="*/ 5344807 h 5670598"/>
              <a:gd name="connsiteX2592" fmla="*/ 793941 w 4754420"/>
              <a:gd name="connsiteY2592" fmla="*/ 5325427 h 5670598"/>
              <a:gd name="connsiteX2593" fmla="*/ 796601 w 4754420"/>
              <a:gd name="connsiteY2593" fmla="*/ 5308326 h 5670598"/>
              <a:gd name="connsiteX2594" fmla="*/ 814462 w 4754420"/>
              <a:gd name="connsiteY2594" fmla="*/ 5269186 h 5670598"/>
              <a:gd name="connsiteX2595" fmla="*/ 820922 w 4754420"/>
              <a:gd name="connsiteY2595" fmla="*/ 5232325 h 5670598"/>
              <a:gd name="connsiteX2596" fmla="*/ 845242 w 4754420"/>
              <a:gd name="connsiteY2596" fmla="*/ 5174563 h 5670598"/>
              <a:gd name="connsiteX2597" fmla="*/ 835362 w 4754420"/>
              <a:gd name="connsiteY2597" fmla="*/ 5150243 h 5670598"/>
              <a:gd name="connsiteX2598" fmla="*/ 848282 w 4754420"/>
              <a:gd name="connsiteY2598" fmla="*/ 5125922 h 5670598"/>
              <a:gd name="connsiteX2599" fmla="*/ 861963 w 4754420"/>
              <a:gd name="connsiteY2599" fmla="*/ 5087162 h 5670598"/>
              <a:gd name="connsiteX2600" fmla="*/ 884763 w 4754420"/>
              <a:gd name="connsiteY2600" fmla="*/ 5052961 h 5670598"/>
              <a:gd name="connsiteX2601" fmla="*/ 875643 w 4754420"/>
              <a:gd name="connsiteY2601" fmla="*/ 5028641 h 5670598"/>
              <a:gd name="connsiteX2602" fmla="*/ 896923 w 4754420"/>
              <a:gd name="connsiteY2602" fmla="*/ 5013440 h 5670598"/>
              <a:gd name="connsiteX2603" fmla="*/ 896923 w 4754420"/>
              <a:gd name="connsiteY2603" fmla="*/ 4979999 h 5670598"/>
              <a:gd name="connsiteX2604" fmla="*/ 904903 w 4754420"/>
              <a:gd name="connsiteY2604" fmla="*/ 4962519 h 5670598"/>
              <a:gd name="connsiteX2605" fmla="*/ 915164 w 4754420"/>
              <a:gd name="connsiteY2605" fmla="*/ 4949599 h 5670598"/>
              <a:gd name="connsiteX2606" fmla="*/ 915924 w 4754420"/>
              <a:gd name="connsiteY2606" fmla="*/ 4936299 h 5670598"/>
              <a:gd name="connsiteX2607" fmla="*/ 912124 w 4754420"/>
              <a:gd name="connsiteY2607" fmla="*/ 4925278 h 5670598"/>
              <a:gd name="connsiteX2608" fmla="*/ 906424 w 4754420"/>
              <a:gd name="connsiteY2608" fmla="*/ 4921858 h 5670598"/>
              <a:gd name="connsiteX2609" fmla="*/ 903003 w 4754420"/>
              <a:gd name="connsiteY2609" fmla="*/ 4925278 h 5670598"/>
              <a:gd name="connsiteX2610" fmla="*/ 899963 w 4754420"/>
              <a:gd name="connsiteY2610" fmla="*/ 4948079 h 5670598"/>
              <a:gd name="connsiteX2611" fmla="*/ 878683 w 4754420"/>
              <a:gd name="connsiteY2611" fmla="*/ 4961759 h 5670598"/>
              <a:gd name="connsiteX2612" fmla="*/ 878683 w 4754420"/>
              <a:gd name="connsiteY2612" fmla="*/ 5007360 h 5670598"/>
              <a:gd name="connsiteX2613" fmla="*/ 875643 w 4754420"/>
              <a:gd name="connsiteY2613" fmla="*/ 5007360 h 5670598"/>
              <a:gd name="connsiteX2614" fmla="*/ 872223 w 4754420"/>
              <a:gd name="connsiteY2614" fmla="*/ 5018000 h 5670598"/>
              <a:gd name="connsiteX2615" fmla="*/ 875643 w 4754420"/>
              <a:gd name="connsiteY2615" fmla="*/ 5028641 h 5670598"/>
              <a:gd name="connsiteX2616" fmla="*/ 855883 w 4754420"/>
              <a:gd name="connsiteY2616" fmla="*/ 5054101 h 5670598"/>
              <a:gd name="connsiteX2617" fmla="*/ 836122 w 4754420"/>
              <a:gd name="connsiteY2617" fmla="*/ 5077282 h 5670598"/>
              <a:gd name="connsiteX2618" fmla="*/ 844482 w 4754420"/>
              <a:gd name="connsiteY2618" fmla="*/ 5098182 h 5670598"/>
              <a:gd name="connsiteX2619" fmla="*/ 820922 w 4754420"/>
              <a:gd name="connsiteY2619" fmla="*/ 5116802 h 5670598"/>
              <a:gd name="connsiteX2620" fmla="*/ 805341 w 4754420"/>
              <a:gd name="connsiteY2620" fmla="*/ 5161263 h 5670598"/>
              <a:gd name="connsiteX2621" fmla="*/ 787481 w 4754420"/>
              <a:gd name="connsiteY2621" fmla="*/ 5208004 h 5670598"/>
              <a:gd name="connsiteX2622" fmla="*/ 778741 w 4754420"/>
              <a:gd name="connsiteY2622" fmla="*/ 5208764 h 5670598"/>
              <a:gd name="connsiteX2623" fmla="*/ 772281 w 4754420"/>
              <a:gd name="connsiteY2623" fmla="*/ 5204964 h 5670598"/>
              <a:gd name="connsiteX2624" fmla="*/ 768101 w 4754420"/>
              <a:gd name="connsiteY2624" fmla="*/ 5175324 h 5670598"/>
              <a:gd name="connsiteX2625" fmla="*/ 784441 w 4754420"/>
              <a:gd name="connsiteY2625" fmla="*/ 5150243 h 5670598"/>
              <a:gd name="connsiteX2626" fmla="*/ 802681 w 4754420"/>
              <a:gd name="connsiteY2626" fmla="*/ 5094382 h 5670598"/>
              <a:gd name="connsiteX2627" fmla="*/ 820922 w 4754420"/>
              <a:gd name="connsiteY2627" fmla="*/ 5040801 h 5670598"/>
              <a:gd name="connsiteX2628" fmla="*/ 819402 w 4754420"/>
              <a:gd name="connsiteY2628" fmla="*/ 5033201 h 5670598"/>
              <a:gd name="connsiteX2629" fmla="*/ 827002 w 4754420"/>
              <a:gd name="connsiteY2629" fmla="*/ 5025600 h 5670598"/>
              <a:gd name="connsiteX2630" fmla="*/ 830042 w 4754420"/>
              <a:gd name="connsiteY2630" fmla="*/ 5016860 h 5670598"/>
              <a:gd name="connsiteX2631" fmla="*/ 823962 w 4754420"/>
              <a:gd name="connsiteY2631" fmla="*/ 5010400 h 5670598"/>
              <a:gd name="connsiteX2632" fmla="*/ 836502 w 4754420"/>
              <a:gd name="connsiteY2632" fmla="*/ 4995200 h 5670598"/>
              <a:gd name="connsiteX2633" fmla="*/ 842202 w 4754420"/>
              <a:gd name="connsiteY2633" fmla="*/ 4979999 h 5670598"/>
              <a:gd name="connsiteX2634" fmla="*/ 854363 w 4754420"/>
              <a:gd name="connsiteY2634" fmla="*/ 4958719 h 5670598"/>
              <a:gd name="connsiteX2635" fmla="*/ 849042 w 4754420"/>
              <a:gd name="connsiteY2635" fmla="*/ 4941239 h 5670598"/>
              <a:gd name="connsiteX2636" fmla="*/ 857403 w 4754420"/>
              <a:gd name="connsiteY2636" fmla="*/ 4928319 h 5670598"/>
              <a:gd name="connsiteX2637" fmla="*/ 816742 w 4754420"/>
              <a:gd name="connsiteY2637" fmla="*/ 4930599 h 5670598"/>
              <a:gd name="connsiteX2638" fmla="*/ 778361 w 4754420"/>
              <a:gd name="connsiteY2638" fmla="*/ 4919198 h 5670598"/>
              <a:gd name="connsiteX2639" fmla="*/ 771521 w 4754420"/>
              <a:gd name="connsiteY2639" fmla="*/ 4900578 h 5670598"/>
              <a:gd name="connsiteX2640" fmla="*/ 778361 w 4754420"/>
              <a:gd name="connsiteY2640" fmla="*/ 4888798 h 5670598"/>
              <a:gd name="connsiteX2641" fmla="*/ 781021 w 4754420"/>
              <a:gd name="connsiteY2641" fmla="*/ 4881198 h 5670598"/>
              <a:gd name="connsiteX2642" fmla="*/ 781401 w 4754420"/>
              <a:gd name="connsiteY2642" fmla="*/ 4873598 h 5670598"/>
              <a:gd name="connsiteX2643" fmla="*/ 772281 w 4754420"/>
              <a:gd name="connsiteY2643" fmla="*/ 4879677 h 5670598"/>
              <a:gd name="connsiteX2644" fmla="*/ 732760 w 4754420"/>
              <a:gd name="connsiteY2644" fmla="*/ 4910078 h 5670598"/>
              <a:gd name="connsiteX2645" fmla="*/ 726680 w 4754420"/>
              <a:gd name="connsiteY2645" fmla="*/ 4931358 h 5670598"/>
              <a:gd name="connsiteX2646" fmla="*/ 728200 w 4754420"/>
              <a:gd name="connsiteY2646" fmla="*/ 4940099 h 5670598"/>
              <a:gd name="connsiteX2647" fmla="*/ 720600 w 4754420"/>
              <a:gd name="connsiteY2647" fmla="*/ 4946559 h 5670598"/>
              <a:gd name="connsiteX2648" fmla="*/ 719840 w 4754420"/>
              <a:gd name="connsiteY2648" fmla="*/ 4953779 h 5670598"/>
              <a:gd name="connsiteX2649" fmla="*/ 723640 w 4754420"/>
              <a:gd name="connsiteY2649" fmla="*/ 4958719 h 5670598"/>
              <a:gd name="connsiteX2650" fmla="*/ 699319 w 4754420"/>
              <a:gd name="connsiteY2650" fmla="*/ 4989120 h 5670598"/>
              <a:gd name="connsiteX2651" fmla="*/ 674999 w 4754420"/>
              <a:gd name="connsiteY2651" fmla="*/ 5019520 h 5670598"/>
              <a:gd name="connsiteX2652" fmla="*/ 657519 w 4754420"/>
              <a:gd name="connsiteY2652" fmla="*/ 5058661 h 5670598"/>
              <a:gd name="connsiteX2653" fmla="*/ 626358 w 4754420"/>
              <a:gd name="connsiteY2653" fmla="*/ 5086402 h 5670598"/>
              <a:gd name="connsiteX2654" fmla="*/ 629398 w 4754420"/>
              <a:gd name="connsiteY2654" fmla="*/ 5101602 h 5670598"/>
              <a:gd name="connsiteX2655" fmla="*/ 627878 w 4754420"/>
              <a:gd name="connsiteY2655" fmla="*/ 5114902 h 5670598"/>
              <a:gd name="connsiteX2656" fmla="*/ 617238 w 4754420"/>
              <a:gd name="connsiteY2656" fmla="*/ 5125922 h 5670598"/>
              <a:gd name="connsiteX2657" fmla="*/ 598997 w 4754420"/>
              <a:gd name="connsiteY2657" fmla="*/ 5132003 h 5670598"/>
              <a:gd name="connsiteX2658" fmla="*/ 588387 w 4754420"/>
              <a:gd name="connsiteY2658" fmla="*/ 5116600 h 5670598"/>
              <a:gd name="connsiteX2659" fmla="*/ 579177 w 4754420"/>
              <a:gd name="connsiteY2659" fmla="*/ 5132718 h 5670598"/>
              <a:gd name="connsiteX2660" fmla="*/ 567017 w 4754420"/>
              <a:gd name="connsiteY2660" fmla="*/ 5139178 h 5670598"/>
              <a:gd name="connsiteX2661" fmla="*/ 554856 w 4754420"/>
              <a:gd name="connsiteY2661" fmla="*/ 5138798 h 5670598"/>
              <a:gd name="connsiteX2662" fmla="*/ 570817 w 4754420"/>
              <a:gd name="connsiteY2662" fmla="*/ 5089777 h 5670598"/>
              <a:gd name="connsiteX2663" fmla="*/ 600457 w 4754420"/>
              <a:gd name="connsiteY2663" fmla="*/ 5038476 h 5670598"/>
              <a:gd name="connsiteX2664" fmla="*/ 597417 w 4754420"/>
              <a:gd name="connsiteY2664" fmla="*/ 5038476 h 5670598"/>
              <a:gd name="connsiteX2665" fmla="*/ 590197 w 4754420"/>
              <a:gd name="connsiteY2665" fmla="*/ 5026316 h 5670598"/>
              <a:gd name="connsiteX2666" fmla="*/ 594377 w 4754420"/>
              <a:gd name="connsiteY2666" fmla="*/ 5014155 h 5670598"/>
              <a:gd name="connsiteX2667" fmla="*/ 614898 w 4754420"/>
              <a:gd name="connsiteY2667" fmla="*/ 4942714 h 5670598"/>
              <a:gd name="connsiteX2668" fmla="*/ 639978 w 4754420"/>
              <a:gd name="connsiteY2668" fmla="*/ 4871272 h 5670598"/>
              <a:gd name="connsiteX2669" fmla="*/ 638838 w 4754420"/>
              <a:gd name="connsiteY2669" fmla="*/ 4862532 h 5670598"/>
              <a:gd name="connsiteX2670" fmla="*/ 649098 w 4754420"/>
              <a:gd name="connsiteY2670" fmla="*/ 4856072 h 5670598"/>
              <a:gd name="connsiteX2671" fmla="*/ 649858 w 4754420"/>
              <a:gd name="connsiteY2671" fmla="*/ 4847712 h 5670598"/>
              <a:gd name="connsiteX2672" fmla="*/ 646058 w 4754420"/>
              <a:gd name="connsiteY2672" fmla="*/ 4843912 h 5670598"/>
              <a:gd name="connsiteX2673" fmla="*/ 648600 w 4754420"/>
              <a:gd name="connsiteY2673" fmla="*/ 4839134 h 5670598"/>
              <a:gd name="connsiteX2674" fmla="*/ 634862 w 4754420"/>
              <a:gd name="connsiteY2674" fmla="*/ 4836386 h 5670598"/>
              <a:gd name="connsiteX2675" fmla="*/ 633898 w 4754420"/>
              <a:gd name="connsiteY2675" fmla="*/ 4837832 h 5670598"/>
              <a:gd name="connsiteX2676" fmla="*/ 636938 w 4754420"/>
              <a:gd name="connsiteY2676" fmla="*/ 4846952 h 5670598"/>
              <a:gd name="connsiteX2677" fmla="*/ 626678 w 4754420"/>
              <a:gd name="connsiteY2677" fmla="*/ 4859492 h 5670598"/>
              <a:gd name="connsiteX2678" fmla="*/ 618698 w 4754420"/>
              <a:gd name="connsiteY2678" fmla="*/ 4874312 h 5670598"/>
              <a:gd name="connsiteX2679" fmla="*/ 594377 w 4754420"/>
              <a:gd name="connsiteY2679" fmla="*/ 4929034 h 5670598"/>
              <a:gd name="connsiteX2680" fmla="*/ 576137 w 4754420"/>
              <a:gd name="connsiteY2680" fmla="*/ 4944234 h 5670598"/>
              <a:gd name="connsiteX2681" fmla="*/ 568537 w 4754420"/>
              <a:gd name="connsiteY2681" fmla="*/ 4954874 h 5670598"/>
              <a:gd name="connsiteX2682" fmla="*/ 570057 w 4754420"/>
              <a:gd name="connsiteY2682" fmla="*/ 4965514 h 5670598"/>
              <a:gd name="connsiteX2683" fmla="*/ 557897 w 4754420"/>
              <a:gd name="connsiteY2683" fmla="*/ 4989835 h 5670598"/>
              <a:gd name="connsiteX2684" fmla="*/ 548776 w 4754420"/>
              <a:gd name="connsiteY2684" fmla="*/ 5015676 h 5670598"/>
              <a:gd name="connsiteX2685" fmla="*/ 539656 w 4754420"/>
              <a:gd name="connsiteY2685" fmla="*/ 5041516 h 5670598"/>
              <a:gd name="connsiteX2686" fmla="*/ 500135 w 4754420"/>
              <a:gd name="connsiteY2686" fmla="*/ 5074957 h 5670598"/>
              <a:gd name="connsiteX2687" fmla="*/ 488735 w 4754420"/>
              <a:gd name="connsiteY2687" fmla="*/ 5057476 h 5670598"/>
              <a:gd name="connsiteX2688" fmla="*/ 500135 w 4754420"/>
              <a:gd name="connsiteY2688" fmla="*/ 5044556 h 5670598"/>
              <a:gd name="connsiteX2689" fmla="*/ 500515 w 4754420"/>
              <a:gd name="connsiteY2689" fmla="*/ 5025176 h 5670598"/>
              <a:gd name="connsiteX2690" fmla="*/ 503175 w 4754420"/>
              <a:gd name="connsiteY2690" fmla="*/ 5008075 h 5670598"/>
              <a:gd name="connsiteX2691" fmla="*/ 521036 w 4754420"/>
              <a:gd name="connsiteY2691" fmla="*/ 4968935 h 5670598"/>
              <a:gd name="connsiteX2692" fmla="*/ 527496 w 4754420"/>
              <a:gd name="connsiteY2692" fmla="*/ 4932074 h 5670598"/>
              <a:gd name="connsiteX2693" fmla="*/ 551816 w 4754420"/>
              <a:gd name="connsiteY2693" fmla="*/ 4874312 h 5670598"/>
              <a:gd name="connsiteX2694" fmla="*/ 541936 w 4754420"/>
              <a:gd name="connsiteY2694" fmla="*/ 4849992 h 5670598"/>
              <a:gd name="connsiteX2695" fmla="*/ 554856 w 4754420"/>
              <a:gd name="connsiteY2695" fmla="*/ 4825671 h 5670598"/>
              <a:gd name="connsiteX2696" fmla="*/ 568537 w 4754420"/>
              <a:gd name="connsiteY2696" fmla="*/ 4786911 h 5670598"/>
              <a:gd name="connsiteX2697" fmla="*/ 591337 w 4754420"/>
              <a:gd name="connsiteY2697" fmla="*/ 4752710 h 5670598"/>
              <a:gd name="connsiteX2698" fmla="*/ 582217 w 4754420"/>
              <a:gd name="connsiteY2698" fmla="*/ 4728390 h 5670598"/>
              <a:gd name="connsiteX2699" fmla="*/ 603497 w 4754420"/>
              <a:gd name="connsiteY2699" fmla="*/ 4713189 h 5670598"/>
              <a:gd name="connsiteX2700" fmla="*/ 603497 w 4754420"/>
              <a:gd name="connsiteY2700" fmla="*/ 4679748 h 5670598"/>
              <a:gd name="connsiteX2701" fmla="*/ 611477 w 4754420"/>
              <a:gd name="connsiteY2701" fmla="*/ 4662268 h 5670598"/>
              <a:gd name="connsiteX2702" fmla="*/ 621738 w 4754420"/>
              <a:gd name="connsiteY2702" fmla="*/ 4649348 h 5670598"/>
              <a:gd name="connsiteX2703" fmla="*/ 622498 w 4754420"/>
              <a:gd name="connsiteY2703" fmla="*/ 4636048 h 5670598"/>
              <a:gd name="connsiteX2704" fmla="*/ 618698 w 4754420"/>
              <a:gd name="connsiteY2704" fmla="*/ 4625027 h 5670598"/>
              <a:gd name="connsiteX2705" fmla="*/ 612998 w 4754420"/>
              <a:gd name="connsiteY2705" fmla="*/ 4621607 h 5670598"/>
              <a:gd name="connsiteX2706" fmla="*/ 609577 w 4754420"/>
              <a:gd name="connsiteY2706" fmla="*/ 4625027 h 5670598"/>
              <a:gd name="connsiteX2707" fmla="*/ 606537 w 4754420"/>
              <a:gd name="connsiteY2707" fmla="*/ 4647828 h 5670598"/>
              <a:gd name="connsiteX2708" fmla="*/ 585257 w 4754420"/>
              <a:gd name="connsiteY2708" fmla="*/ 4661508 h 5670598"/>
              <a:gd name="connsiteX2709" fmla="*/ 585257 w 4754420"/>
              <a:gd name="connsiteY2709" fmla="*/ 4707109 h 5670598"/>
              <a:gd name="connsiteX2710" fmla="*/ 582217 w 4754420"/>
              <a:gd name="connsiteY2710" fmla="*/ 4707109 h 5670598"/>
              <a:gd name="connsiteX2711" fmla="*/ 578797 w 4754420"/>
              <a:gd name="connsiteY2711" fmla="*/ 4717749 h 5670598"/>
              <a:gd name="connsiteX2712" fmla="*/ 582217 w 4754420"/>
              <a:gd name="connsiteY2712" fmla="*/ 4728390 h 5670598"/>
              <a:gd name="connsiteX2713" fmla="*/ 562457 w 4754420"/>
              <a:gd name="connsiteY2713" fmla="*/ 4753850 h 5670598"/>
              <a:gd name="connsiteX2714" fmla="*/ 542696 w 4754420"/>
              <a:gd name="connsiteY2714" fmla="*/ 4777031 h 5670598"/>
              <a:gd name="connsiteX2715" fmla="*/ 551056 w 4754420"/>
              <a:gd name="connsiteY2715" fmla="*/ 4797931 h 5670598"/>
              <a:gd name="connsiteX2716" fmla="*/ 527496 w 4754420"/>
              <a:gd name="connsiteY2716" fmla="*/ 4816551 h 5670598"/>
              <a:gd name="connsiteX2717" fmla="*/ 511915 w 4754420"/>
              <a:gd name="connsiteY2717" fmla="*/ 4861012 h 5670598"/>
              <a:gd name="connsiteX2718" fmla="*/ 494055 w 4754420"/>
              <a:gd name="connsiteY2718" fmla="*/ 4907753 h 5670598"/>
              <a:gd name="connsiteX2719" fmla="*/ 485315 w 4754420"/>
              <a:gd name="connsiteY2719" fmla="*/ 4908513 h 5670598"/>
              <a:gd name="connsiteX2720" fmla="*/ 478855 w 4754420"/>
              <a:gd name="connsiteY2720" fmla="*/ 4904713 h 5670598"/>
              <a:gd name="connsiteX2721" fmla="*/ 474675 w 4754420"/>
              <a:gd name="connsiteY2721" fmla="*/ 4875073 h 5670598"/>
              <a:gd name="connsiteX2722" fmla="*/ 491015 w 4754420"/>
              <a:gd name="connsiteY2722" fmla="*/ 4849992 h 5670598"/>
              <a:gd name="connsiteX2723" fmla="*/ 509255 w 4754420"/>
              <a:gd name="connsiteY2723" fmla="*/ 4794131 h 5670598"/>
              <a:gd name="connsiteX2724" fmla="*/ 527496 w 4754420"/>
              <a:gd name="connsiteY2724" fmla="*/ 4740550 h 5670598"/>
              <a:gd name="connsiteX2725" fmla="*/ 525976 w 4754420"/>
              <a:gd name="connsiteY2725" fmla="*/ 4732950 h 5670598"/>
              <a:gd name="connsiteX2726" fmla="*/ 533576 w 4754420"/>
              <a:gd name="connsiteY2726" fmla="*/ 4725349 h 5670598"/>
              <a:gd name="connsiteX2727" fmla="*/ 536616 w 4754420"/>
              <a:gd name="connsiteY2727" fmla="*/ 4716609 h 5670598"/>
              <a:gd name="connsiteX2728" fmla="*/ 530536 w 4754420"/>
              <a:gd name="connsiteY2728" fmla="*/ 4710149 h 5670598"/>
              <a:gd name="connsiteX2729" fmla="*/ 543076 w 4754420"/>
              <a:gd name="connsiteY2729" fmla="*/ 4694949 h 5670598"/>
              <a:gd name="connsiteX2730" fmla="*/ 548776 w 4754420"/>
              <a:gd name="connsiteY2730" fmla="*/ 4679748 h 5670598"/>
              <a:gd name="connsiteX2731" fmla="*/ 560937 w 4754420"/>
              <a:gd name="connsiteY2731" fmla="*/ 4658468 h 5670598"/>
              <a:gd name="connsiteX2732" fmla="*/ 555616 w 4754420"/>
              <a:gd name="connsiteY2732" fmla="*/ 4640988 h 5670598"/>
              <a:gd name="connsiteX2733" fmla="*/ 563977 w 4754420"/>
              <a:gd name="connsiteY2733" fmla="*/ 4628068 h 5670598"/>
              <a:gd name="connsiteX2734" fmla="*/ 523316 w 4754420"/>
              <a:gd name="connsiteY2734" fmla="*/ 4630348 h 5670598"/>
              <a:gd name="connsiteX2735" fmla="*/ 484935 w 4754420"/>
              <a:gd name="connsiteY2735" fmla="*/ 4618947 h 5670598"/>
              <a:gd name="connsiteX2736" fmla="*/ 478095 w 4754420"/>
              <a:gd name="connsiteY2736" fmla="*/ 4600327 h 5670598"/>
              <a:gd name="connsiteX2737" fmla="*/ 484935 w 4754420"/>
              <a:gd name="connsiteY2737" fmla="*/ 4588547 h 5670598"/>
              <a:gd name="connsiteX2738" fmla="*/ 487595 w 4754420"/>
              <a:gd name="connsiteY2738" fmla="*/ 4580947 h 5670598"/>
              <a:gd name="connsiteX2739" fmla="*/ 487975 w 4754420"/>
              <a:gd name="connsiteY2739" fmla="*/ 4573347 h 5670598"/>
              <a:gd name="connsiteX2740" fmla="*/ 478855 w 4754420"/>
              <a:gd name="connsiteY2740" fmla="*/ 4579426 h 5670598"/>
              <a:gd name="connsiteX2741" fmla="*/ 439334 w 4754420"/>
              <a:gd name="connsiteY2741" fmla="*/ 4609827 h 5670598"/>
              <a:gd name="connsiteX2742" fmla="*/ 433254 w 4754420"/>
              <a:gd name="connsiteY2742" fmla="*/ 4631107 h 5670598"/>
              <a:gd name="connsiteX2743" fmla="*/ 434774 w 4754420"/>
              <a:gd name="connsiteY2743" fmla="*/ 4639848 h 5670598"/>
              <a:gd name="connsiteX2744" fmla="*/ 427174 w 4754420"/>
              <a:gd name="connsiteY2744" fmla="*/ 4646308 h 5670598"/>
              <a:gd name="connsiteX2745" fmla="*/ 426414 w 4754420"/>
              <a:gd name="connsiteY2745" fmla="*/ 4653528 h 5670598"/>
              <a:gd name="connsiteX2746" fmla="*/ 430214 w 4754420"/>
              <a:gd name="connsiteY2746" fmla="*/ 4658468 h 5670598"/>
              <a:gd name="connsiteX2747" fmla="*/ 405893 w 4754420"/>
              <a:gd name="connsiteY2747" fmla="*/ 4688869 h 5670598"/>
              <a:gd name="connsiteX2748" fmla="*/ 381573 w 4754420"/>
              <a:gd name="connsiteY2748" fmla="*/ 4719269 h 5670598"/>
              <a:gd name="connsiteX2749" fmla="*/ 364093 w 4754420"/>
              <a:gd name="connsiteY2749" fmla="*/ 4758410 h 5670598"/>
              <a:gd name="connsiteX2750" fmla="*/ 332932 w 4754420"/>
              <a:gd name="connsiteY2750" fmla="*/ 4786151 h 5670598"/>
              <a:gd name="connsiteX2751" fmla="*/ 335972 w 4754420"/>
              <a:gd name="connsiteY2751" fmla="*/ 4801351 h 5670598"/>
              <a:gd name="connsiteX2752" fmla="*/ 334452 w 4754420"/>
              <a:gd name="connsiteY2752" fmla="*/ 4814651 h 5670598"/>
              <a:gd name="connsiteX2753" fmla="*/ 323812 w 4754420"/>
              <a:gd name="connsiteY2753" fmla="*/ 4825671 h 5670598"/>
              <a:gd name="connsiteX2754" fmla="*/ 305571 w 4754420"/>
              <a:gd name="connsiteY2754" fmla="*/ 4831752 h 5670598"/>
              <a:gd name="connsiteX2755" fmla="*/ 293791 w 4754420"/>
              <a:gd name="connsiteY2755" fmla="*/ 4814651 h 5670598"/>
              <a:gd name="connsiteX2756" fmla="*/ 302531 w 4754420"/>
              <a:gd name="connsiteY2756" fmla="*/ 4795271 h 5670598"/>
              <a:gd name="connsiteX2757" fmla="*/ 324191 w 4754420"/>
              <a:gd name="connsiteY2757" fmla="*/ 4766770 h 5670598"/>
              <a:gd name="connsiteX2758" fmla="*/ 329892 w 4754420"/>
              <a:gd name="connsiteY2758" fmla="*/ 4731430 h 5670598"/>
              <a:gd name="connsiteX2759" fmla="*/ 342432 w 4754420"/>
              <a:gd name="connsiteY2759" fmla="*/ 4688489 h 5670598"/>
              <a:gd name="connsiteX2760" fmla="*/ 366372 w 4754420"/>
              <a:gd name="connsiteY2760" fmla="*/ 4643268 h 5670598"/>
              <a:gd name="connsiteX2761" fmla="*/ 362193 w 4754420"/>
              <a:gd name="connsiteY2761" fmla="*/ 4631868 h 5670598"/>
              <a:gd name="connsiteX2762" fmla="*/ 369413 w 4754420"/>
              <a:gd name="connsiteY2762" fmla="*/ 4625027 h 5670598"/>
              <a:gd name="connsiteX2763" fmla="*/ 367513 w 4754420"/>
              <a:gd name="connsiteY2763" fmla="*/ 4601087 h 5670598"/>
              <a:gd name="connsiteX2764" fmla="*/ 354212 w 4754420"/>
              <a:gd name="connsiteY2764" fmla="*/ 4579426 h 5670598"/>
              <a:gd name="connsiteX2765" fmla="*/ 386513 w 4754420"/>
              <a:gd name="connsiteY2765" fmla="*/ 4517105 h 5670598"/>
              <a:gd name="connsiteX2766" fmla="*/ 402853 w 4754420"/>
              <a:gd name="connsiteY2766" fmla="*/ 4454784 h 5670598"/>
              <a:gd name="connsiteX2767" fmla="*/ 427174 w 4754420"/>
              <a:gd name="connsiteY2767" fmla="*/ 4433503 h 5670598"/>
              <a:gd name="connsiteX2768" fmla="*/ 440474 w 4754420"/>
              <a:gd name="connsiteY2768" fmla="*/ 4407663 h 5670598"/>
              <a:gd name="connsiteX2769" fmla="*/ 451494 w 4754420"/>
              <a:gd name="connsiteY2769" fmla="*/ 4381822 h 5670598"/>
              <a:gd name="connsiteX2770" fmla="*/ 448454 w 4754420"/>
              <a:gd name="connsiteY2770" fmla="*/ 4372702 h 5670598"/>
              <a:gd name="connsiteX2771" fmla="*/ 426794 w 4754420"/>
              <a:gd name="connsiteY2771" fmla="*/ 4398543 h 5670598"/>
              <a:gd name="connsiteX2772" fmla="*/ 402853 w 4754420"/>
              <a:gd name="connsiteY2772" fmla="*/ 4424383 h 5670598"/>
              <a:gd name="connsiteX2773" fmla="*/ 381573 w 4754420"/>
              <a:gd name="connsiteY2773" fmla="*/ 4430463 h 5670598"/>
              <a:gd name="connsiteX2774" fmla="*/ 402853 w 4754420"/>
              <a:gd name="connsiteY2774" fmla="*/ 4439584 h 5670598"/>
              <a:gd name="connsiteX2775" fmla="*/ 393733 w 4754420"/>
              <a:gd name="connsiteY2775" fmla="*/ 4445664 h 5670598"/>
              <a:gd name="connsiteX2776" fmla="*/ 381953 w 4754420"/>
              <a:gd name="connsiteY2776" fmla="*/ 4447184 h 5670598"/>
              <a:gd name="connsiteX2777" fmla="*/ 372453 w 4754420"/>
              <a:gd name="connsiteY2777" fmla="*/ 4439584 h 5670598"/>
              <a:gd name="connsiteX2778" fmla="*/ 364093 w 4754420"/>
              <a:gd name="connsiteY2778" fmla="*/ 4451744 h 5670598"/>
              <a:gd name="connsiteX2779" fmla="*/ 360292 w 4754420"/>
              <a:gd name="connsiteY2779" fmla="*/ 4463904 h 5670598"/>
              <a:gd name="connsiteX2780" fmla="*/ 354592 w 4754420"/>
              <a:gd name="connsiteY2780" fmla="*/ 4478344 h 5670598"/>
              <a:gd name="connsiteX2781" fmla="*/ 351172 w 4754420"/>
              <a:gd name="connsiteY2781" fmla="*/ 4497345 h 5670598"/>
              <a:gd name="connsiteX2782" fmla="*/ 375493 w 4754420"/>
              <a:gd name="connsiteY2782" fmla="*/ 4512545 h 5670598"/>
              <a:gd name="connsiteX2783" fmla="*/ 360292 w 4754420"/>
              <a:gd name="connsiteY2783" fmla="*/ 4539906 h 5670598"/>
              <a:gd name="connsiteX2784" fmla="*/ 329892 w 4754420"/>
              <a:gd name="connsiteY2784" fmla="*/ 4533826 h 5670598"/>
              <a:gd name="connsiteX2785" fmla="*/ 338632 w 4754420"/>
              <a:gd name="connsiteY2785" fmla="*/ 4520145 h 5670598"/>
              <a:gd name="connsiteX2786" fmla="*/ 345092 w 4754420"/>
              <a:gd name="connsiteY2786" fmla="*/ 4506465 h 5670598"/>
              <a:gd name="connsiteX2787" fmla="*/ 332932 w 4754420"/>
              <a:gd name="connsiteY2787" fmla="*/ 4497345 h 5670598"/>
              <a:gd name="connsiteX2788" fmla="*/ 323812 w 4754420"/>
              <a:gd name="connsiteY2788" fmla="*/ 4488224 h 5670598"/>
              <a:gd name="connsiteX2789" fmla="*/ 329132 w 4754420"/>
              <a:gd name="connsiteY2789" fmla="*/ 4470364 h 5670598"/>
              <a:gd name="connsiteX2790" fmla="*/ 339012 w 4754420"/>
              <a:gd name="connsiteY2790" fmla="*/ 4454784 h 5670598"/>
              <a:gd name="connsiteX2791" fmla="*/ 324191 w 4754420"/>
              <a:gd name="connsiteY2791" fmla="*/ 4453264 h 5670598"/>
              <a:gd name="connsiteX2792" fmla="*/ 311651 w 4754420"/>
              <a:gd name="connsiteY2792" fmla="*/ 4451744 h 5670598"/>
              <a:gd name="connsiteX2793" fmla="*/ 318111 w 4754420"/>
              <a:gd name="connsiteY2793" fmla="*/ 4431983 h 5670598"/>
              <a:gd name="connsiteX2794" fmla="*/ 335972 w 4754420"/>
              <a:gd name="connsiteY2794" fmla="*/ 4412223 h 5670598"/>
              <a:gd name="connsiteX2795" fmla="*/ 339772 w 4754420"/>
              <a:gd name="connsiteY2795" fmla="*/ 4395503 h 5670598"/>
              <a:gd name="connsiteX2796" fmla="*/ 348132 w 4754420"/>
              <a:gd name="connsiteY2796" fmla="*/ 4387903 h 5670598"/>
              <a:gd name="connsiteX2797" fmla="*/ 363333 w 4754420"/>
              <a:gd name="connsiteY2797" fmla="*/ 4366622 h 5670598"/>
              <a:gd name="connsiteX2798" fmla="*/ 363333 w 4754420"/>
              <a:gd name="connsiteY2798" fmla="*/ 4339261 h 5670598"/>
              <a:gd name="connsiteX2799" fmla="*/ 354212 w 4754420"/>
              <a:gd name="connsiteY2799" fmla="*/ 4348382 h 5670598"/>
              <a:gd name="connsiteX2800" fmla="*/ 342052 w 4754420"/>
              <a:gd name="connsiteY2800" fmla="*/ 4372702 h 5670598"/>
              <a:gd name="connsiteX2801" fmla="*/ 335972 w 4754420"/>
              <a:gd name="connsiteY2801" fmla="*/ 4379542 h 5670598"/>
              <a:gd name="connsiteX2802" fmla="*/ 329892 w 4754420"/>
              <a:gd name="connsiteY2802" fmla="*/ 4381822 h 5670598"/>
              <a:gd name="connsiteX2803" fmla="*/ 330602 w 4754420"/>
              <a:gd name="connsiteY2803" fmla="*/ 4379957 h 5670598"/>
              <a:gd name="connsiteX2804" fmla="*/ 327931 w 4754420"/>
              <a:gd name="connsiteY2804" fmla="*/ 4384062 h 5670598"/>
              <a:gd name="connsiteX2805" fmla="*/ 310070 w 4754420"/>
              <a:gd name="connsiteY2805" fmla="*/ 4405723 h 5670598"/>
              <a:gd name="connsiteX2806" fmla="*/ 306270 w 4754420"/>
              <a:gd name="connsiteY2806" fmla="*/ 4420543 h 5670598"/>
              <a:gd name="connsiteX2807" fmla="*/ 297910 w 4754420"/>
              <a:gd name="connsiteY2807" fmla="*/ 4433083 h 5670598"/>
              <a:gd name="connsiteX2808" fmla="*/ 285750 w 4754420"/>
              <a:gd name="connsiteY2808" fmla="*/ 4454364 h 5670598"/>
              <a:gd name="connsiteX2809" fmla="*/ 273590 w 4754420"/>
              <a:gd name="connsiteY2809" fmla="*/ 4460824 h 5670598"/>
              <a:gd name="connsiteX2810" fmla="*/ 261429 w 4754420"/>
              <a:gd name="connsiteY2810" fmla="*/ 4460444 h 5670598"/>
              <a:gd name="connsiteX2811" fmla="*/ 277390 w 4754420"/>
              <a:gd name="connsiteY2811" fmla="*/ 4411423 h 5670598"/>
              <a:gd name="connsiteX2812" fmla="*/ 307030 w 4754420"/>
              <a:gd name="connsiteY2812" fmla="*/ 4360122 h 5670598"/>
              <a:gd name="connsiteX2813" fmla="*/ 303990 w 4754420"/>
              <a:gd name="connsiteY2813" fmla="*/ 4360122 h 5670598"/>
              <a:gd name="connsiteX2814" fmla="*/ 296770 w 4754420"/>
              <a:gd name="connsiteY2814" fmla="*/ 4347962 h 5670598"/>
              <a:gd name="connsiteX2815" fmla="*/ 300950 w 4754420"/>
              <a:gd name="connsiteY2815" fmla="*/ 4335801 h 5670598"/>
              <a:gd name="connsiteX2816" fmla="*/ 319255 w 4754420"/>
              <a:gd name="connsiteY2816" fmla="*/ 4272075 h 5670598"/>
              <a:gd name="connsiteX2817" fmla="*/ 317731 w 4754420"/>
              <a:gd name="connsiteY2817" fmla="*/ 4272380 h 5670598"/>
              <a:gd name="connsiteX2818" fmla="*/ 302531 w 4754420"/>
              <a:gd name="connsiteY2818" fmla="*/ 4254140 h 5670598"/>
              <a:gd name="connsiteX2819" fmla="*/ 311886 w 4754420"/>
              <a:gd name="connsiteY2819" fmla="*/ 4226074 h 5670598"/>
              <a:gd name="connsiteX2820" fmla="*/ 300950 w 4754420"/>
              <a:gd name="connsiteY2820" fmla="*/ 4250680 h 5670598"/>
              <a:gd name="connsiteX2821" fmla="*/ 282710 w 4754420"/>
              <a:gd name="connsiteY2821" fmla="*/ 4265880 h 5670598"/>
              <a:gd name="connsiteX2822" fmla="*/ 275110 w 4754420"/>
              <a:gd name="connsiteY2822" fmla="*/ 4276520 h 5670598"/>
              <a:gd name="connsiteX2823" fmla="*/ 276630 w 4754420"/>
              <a:gd name="connsiteY2823" fmla="*/ 4287160 h 5670598"/>
              <a:gd name="connsiteX2824" fmla="*/ 264470 w 4754420"/>
              <a:gd name="connsiteY2824" fmla="*/ 4311481 h 5670598"/>
              <a:gd name="connsiteX2825" fmla="*/ 255349 w 4754420"/>
              <a:gd name="connsiteY2825" fmla="*/ 4337322 h 5670598"/>
              <a:gd name="connsiteX2826" fmla="*/ 246229 w 4754420"/>
              <a:gd name="connsiteY2826" fmla="*/ 4363162 h 5670598"/>
              <a:gd name="connsiteX2827" fmla="*/ 206708 w 4754420"/>
              <a:gd name="connsiteY2827" fmla="*/ 4396603 h 5670598"/>
              <a:gd name="connsiteX2828" fmla="*/ 195308 w 4754420"/>
              <a:gd name="connsiteY2828" fmla="*/ 4379122 h 5670598"/>
              <a:gd name="connsiteX2829" fmla="*/ 206708 w 4754420"/>
              <a:gd name="connsiteY2829" fmla="*/ 4366202 h 5670598"/>
              <a:gd name="connsiteX2830" fmla="*/ 207088 w 4754420"/>
              <a:gd name="connsiteY2830" fmla="*/ 4346822 h 5670598"/>
              <a:gd name="connsiteX2831" fmla="*/ 209748 w 4754420"/>
              <a:gd name="connsiteY2831" fmla="*/ 4329721 h 5670598"/>
              <a:gd name="connsiteX2832" fmla="*/ 227609 w 4754420"/>
              <a:gd name="connsiteY2832" fmla="*/ 4290581 h 5670598"/>
              <a:gd name="connsiteX2833" fmla="*/ 234069 w 4754420"/>
              <a:gd name="connsiteY2833" fmla="*/ 4253720 h 5670598"/>
              <a:gd name="connsiteX2834" fmla="*/ 258389 w 4754420"/>
              <a:gd name="connsiteY2834" fmla="*/ 4195958 h 5670598"/>
              <a:gd name="connsiteX2835" fmla="*/ 248509 w 4754420"/>
              <a:gd name="connsiteY2835" fmla="*/ 4171638 h 5670598"/>
              <a:gd name="connsiteX2836" fmla="*/ 261429 w 4754420"/>
              <a:gd name="connsiteY2836" fmla="*/ 4147317 h 5670598"/>
              <a:gd name="connsiteX2837" fmla="*/ 275110 w 4754420"/>
              <a:gd name="connsiteY2837" fmla="*/ 4108557 h 5670598"/>
              <a:gd name="connsiteX2838" fmla="*/ 297910 w 4754420"/>
              <a:gd name="connsiteY2838" fmla="*/ 4074356 h 5670598"/>
              <a:gd name="connsiteX2839" fmla="*/ 288790 w 4754420"/>
              <a:gd name="connsiteY2839" fmla="*/ 4050036 h 5670598"/>
              <a:gd name="connsiteX2840" fmla="*/ 310070 w 4754420"/>
              <a:gd name="connsiteY2840" fmla="*/ 4034835 h 5670598"/>
              <a:gd name="connsiteX2841" fmla="*/ 310070 w 4754420"/>
              <a:gd name="connsiteY2841" fmla="*/ 4001394 h 5670598"/>
              <a:gd name="connsiteX2842" fmla="*/ 318050 w 4754420"/>
              <a:gd name="connsiteY2842" fmla="*/ 3983914 h 5670598"/>
              <a:gd name="connsiteX2843" fmla="*/ 328311 w 4754420"/>
              <a:gd name="connsiteY2843" fmla="*/ 3970994 h 5670598"/>
              <a:gd name="connsiteX2844" fmla="*/ 329071 w 4754420"/>
              <a:gd name="connsiteY2844" fmla="*/ 3957694 h 5670598"/>
              <a:gd name="connsiteX2845" fmla="*/ 325271 w 4754420"/>
              <a:gd name="connsiteY2845" fmla="*/ 3946673 h 5670598"/>
              <a:gd name="connsiteX2846" fmla="*/ 319571 w 4754420"/>
              <a:gd name="connsiteY2846" fmla="*/ 3943253 h 5670598"/>
              <a:gd name="connsiteX2847" fmla="*/ 316150 w 4754420"/>
              <a:gd name="connsiteY2847" fmla="*/ 3946673 h 5670598"/>
              <a:gd name="connsiteX2848" fmla="*/ 313110 w 4754420"/>
              <a:gd name="connsiteY2848" fmla="*/ 3969474 h 5670598"/>
              <a:gd name="connsiteX2849" fmla="*/ 291830 w 4754420"/>
              <a:gd name="connsiteY2849" fmla="*/ 3983154 h 5670598"/>
              <a:gd name="connsiteX2850" fmla="*/ 291830 w 4754420"/>
              <a:gd name="connsiteY2850" fmla="*/ 4028755 h 5670598"/>
              <a:gd name="connsiteX2851" fmla="*/ 288790 w 4754420"/>
              <a:gd name="connsiteY2851" fmla="*/ 4028755 h 5670598"/>
              <a:gd name="connsiteX2852" fmla="*/ 285370 w 4754420"/>
              <a:gd name="connsiteY2852" fmla="*/ 4039395 h 5670598"/>
              <a:gd name="connsiteX2853" fmla="*/ 288790 w 4754420"/>
              <a:gd name="connsiteY2853" fmla="*/ 4050036 h 5670598"/>
              <a:gd name="connsiteX2854" fmla="*/ 269030 w 4754420"/>
              <a:gd name="connsiteY2854" fmla="*/ 4075496 h 5670598"/>
              <a:gd name="connsiteX2855" fmla="*/ 249269 w 4754420"/>
              <a:gd name="connsiteY2855" fmla="*/ 4098677 h 5670598"/>
              <a:gd name="connsiteX2856" fmla="*/ 257629 w 4754420"/>
              <a:gd name="connsiteY2856" fmla="*/ 4119577 h 5670598"/>
              <a:gd name="connsiteX2857" fmla="*/ 234069 w 4754420"/>
              <a:gd name="connsiteY2857" fmla="*/ 4138197 h 5670598"/>
              <a:gd name="connsiteX2858" fmla="*/ 218488 w 4754420"/>
              <a:gd name="connsiteY2858" fmla="*/ 4182658 h 5670598"/>
              <a:gd name="connsiteX2859" fmla="*/ 200628 w 4754420"/>
              <a:gd name="connsiteY2859" fmla="*/ 4229399 h 5670598"/>
              <a:gd name="connsiteX2860" fmla="*/ 191888 w 4754420"/>
              <a:gd name="connsiteY2860" fmla="*/ 4230159 h 5670598"/>
              <a:gd name="connsiteX2861" fmla="*/ 185428 w 4754420"/>
              <a:gd name="connsiteY2861" fmla="*/ 4226359 h 5670598"/>
              <a:gd name="connsiteX2862" fmla="*/ 181248 w 4754420"/>
              <a:gd name="connsiteY2862" fmla="*/ 4196719 h 5670598"/>
              <a:gd name="connsiteX2863" fmla="*/ 197588 w 4754420"/>
              <a:gd name="connsiteY2863" fmla="*/ 4171638 h 5670598"/>
              <a:gd name="connsiteX2864" fmla="*/ 215828 w 4754420"/>
              <a:gd name="connsiteY2864" fmla="*/ 4115777 h 5670598"/>
              <a:gd name="connsiteX2865" fmla="*/ 234069 w 4754420"/>
              <a:gd name="connsiteY2865" fmla="*/ 4062196 h 5670598"/>
              <a:gd name="connsiteX2866" fmla="*/ 232549 w 4754420"/>
              <a:gd name="connsiteY2866" fmla="*/ 4054596 h 5670598"/>
              <a:gd name="connsiteX2867" fmla="*/ 240149 w 4754420"/>
              <a:gd name="connsiteY2867" fmla="*/ 4046995 h 5670598"/>
              <a:gd name="connsiteX2868" fmla="*/ 243189 w 4754420"/>
              <a:gd name="connsiteY2868" fmla="*/ 4038255 h 5670598"/>
              <a:gd name="connsiteX2869" fmla="*/ 237109 w 4754420"/>
              <a:gd name="connsiteY2869" fmla="*/ 4031795 h 5670598"/>
              <a:gd name="connsiteX2870" fmla="*/ 249649 w 4754420"/>
              <a:gd name="connsiteY2870" fmla="*/ 4016595 h 5670598"/>
              <a:gd name="connsiteX2871" fmla="*/ 255349 w 4754420"/>
              <a:gd name="connsiteY2871" fmla="*/ 4001394 h 5670598"/>
              <a:gd name="connsiteX2872" fmla="*/ 267510 w 4754420"/>
              <a:gd name="connsiteY2872" fmla="*/ 3980114 h 5670598"/>
              <a:gd name="connsiteX2873" fmla="*/ 262189 w 4754420"/>
              <a:gd name="connsiteY2873" fmla="*/ 3962634 h 5670598"/>
              <a:gd name="connsiteX2874" fmla="*/ 270550 w 4754420"/>
              <a:gd name="connsiteY2874" fmla="*/ 3949714 h 5670598"/>
              <a:gd name="connsiteX2875" fmla="*/ 229889 w 4754420"/>
              <a:gd name="connsiteY2875" fmla="*/ 3951994 h 5670598"/>
              <a:gd name="connsiteX2876" fmla="*/ 191508 w 4754420"/>
              <a:gd name="connsiteY2876" fmla="*/ 3940593 h 5670598"/>
              <a:gd name="connsiteX2877" fmla="*/ 184668 w 4754420"/>
              <a:gd name="connsiteY2877" fmla="*/ 3921973 h 5670598"/>
              <a:gd name="connsiteX2878" fmla="*/ 191508 w 4754420"/>
              <a:gd name="connsiteY2878" fmla="*/ 3910193 h 5670598"/>
              <a:gd name="connsiteX2879" fmla="*/ 194168 w 4754420"/>
              <a:gd name="connsiteY2879" fmla="*/ 3902593 h 5670598"/>
              <a:gd name="connsiteX2880" fmla="*/ 194548 w 4754420"/>
              <a:gd name="connsiteY2880" fmla="*/ 3894993 h 5670598"/>
              <a:gd name="connsiteX2881" fmla="*/ 185428 w 4754420"/>
              <a:gd name="connsiteY2881" fmla="*/ 3901072 h 5670598"/>
              <a:gd name="connsiteX2882" fmla="*/ 145907 w 4754420"/>
              <a:gd name="connsiteY2882" fmla="*/ 3931473 h 5670598"/>
              <a:gd name="connsiteX2883" fmla="*/ 139827 w 4754420"/>
              <a:gd name="connsiteY2883" fmla="*/ 3952753 h 5670598"/>
              <a:gd name="connsiteX2884" fmla="*/ 141347 w 4754420"/>
              <a:gd name="connsiteY2884" fmla="*/ 3961494 h 5670598"/>
              <a:gd name="connsiteX2885" fmla="*/ 133747 w 4754420"/>
              <a:gd name="connsiteY2885" fmla="*/ 3967954 h 5670598"/>
              <a:gd name="connsiteX2886" fmla="*/ 132987 w 4754420"/>
              <a:gd name="connsiteY2886" fmla="*/ 3975174 h 5670598"/>
              <a:gd name="connsiteX2887" fmla="*/ 136787 w 4754420"/>
              <a:gd name="connsiteY2887" fmla="*/ 3980114 h 5670598"/>
              <a:gd name="connsiteX2888" fmla="*/ 112466 w 4754420"/>
              <a:gd name="connsiteY2888" fmla="*/ 4010515 h 5670598"/>
              <a:gd name="connsiteX2889" fmla="*/ 88146 w 4754420"/>
              <a:gd name="connsiteY2889" fmla="*/ 4040915 h 5670598"/>
              <a:gd name="connsiteX2890" fmla="*/ 70666 w 4754420"/>
              <a:gd name="connsiteY2890" fmla="*/ 4080056 h 5670598"/>
              <a:gd name="connsiteX2891" fmla="*/ 39505 w 4754420"/>
              <a:gd name="connsiteY2891" fmla="*/ 4107797 h 5670598"/>
              <a:gd name="connsiteX2892" fmla="*/ 42545 w 4754420"/>
              <a:gd name="connsiteY2892" fmla="*/ 4122997 h 5670598"/>
              <a:gd name="connsiteX2893" fmla="*/ 41025 w 4754420"/>
              <a:gd name="connsiteY2893" fmla="*/ 4136297 h 5670598"/>
              <a:gd name="connsiteX2894" fmla="*/ 30385 w 4754420"/>
              <a:gd name="connsiteY2894" fmla="*/ 4147317 h 5670598"/>
              <a:gd name="connsiteX2895" fmla="*/ 12144 w 4754420"/>
              <a:gd name="connsiteY2895" fmla="*/ 4153398 h 5670598"/>
              <a:gd name="connsiteX2896" fmla="*/ 364 w 4754420"/>
              <a:gd name="connsiteY2896" fmla="*/ 4136297 h 5670598"/>
              <a:gd name="connsiteX2897" fmla="*/ 9104 w 4754420"/>
              <a:gd name="connsiteY2897" fmla="*/ 4116917 h 5670598"/>
              <a:gd name="connsiteX2898" fmla="*/ 30764 w 4754420"/>
              <a:gd name="connsiteY2898" fmla="*/ 4088416 h 5670598"/>
              <a:gd name="connsiteX2899" fmla="*/ 36465 w 4754420"/>
              <a:gd name="connsiteY2899" fmla="*/ 4053076 h 5670598"/>
              <a:gd name="connsiteX2900" fmla="*/ 49005 w 4754420"/>
              <a:gd name="connsiteY2900" fmla="*/ 4010135 h 5670598"/>
              <a:gd name="connsiteX2901" fmla="*/ 72945 w 4754420"/>
              <a:gd name="connsiteY2901" fmla="*/ 3964914 h 5670598"/>
              <a:gd name="connsiteX2902" fmla="*/ 68766 w 4754420"/>
              <a:gd name="connsiteY2902" fmla="*/ 3953514 h 5670598"/>
              <a:gd name="connsiteX2903" fmla="*/ 75986 w 4754420"/>
              <a:gd name="connsiteY2903" fmla="*/ 3946673 h 5670598"/>
              <a:gd name="connsiteX2904" fmla="*/ 74086 w 4754420"/>
              <a:gd name="connsiteY2904" fmla="*/ 3922733 h 5670598"/>
              <a:gd name="connsiteX2905" fmla="*/ 60785 w 4754420"/>
              <a:gd name="connsiteY2905" fmla="*/ 3901072 h 5670598"/>
              <a:gd name="connsiteX2906" fmla="*/ 93086 w 4754420"/>
              <a:gd name="connsiteY2906" fmla="*/ 3838751 h 5670598"/>
              <a:gd name="connsiteX2907" fmla="*/ 109426 w 4754420"/>
              <a:gd name="connsiteY2907" fmla="*/ 3776430 h 5670598"/>
              <a:gd name="connsiteX2908" fmla="*/ 133747 w 4754420"/>
              <a:gd name="connsiteY2908" fmla="*/ 3755149 h 5670598"/>
              <a:gd name="connsiteX2909" fmla="*/ 147047 w 4754420"/>
              <a:gd name="connsiteY2909" fmla="*/ 3729309 h 5670598"/>
              <a:gd name="connsiteX2910" fmla="*/ 158067 w 4754420"/>
              <a:gd name="connsiteY2910" fmla="*/ 3703468 h 5670598"/>
              <a:gd name="connsiteX2911" fmla="*/ 155027 w 4754420"/>
              <a:gd name="connsiteY2911" fmla="*/ 3694348 h 5670598"/>
              <a:gd name="connsiteX2912" fmla="*/ 133367 w 4754420"/>
              <a:gd name="connsiteY2912" fmla="*/ 3720189 h 5670598"/>
              <a:gd name="connsiteX2913" fmla="*/ 109426 w 4754420"/>
              <a:gd name="connsiteY2913" fmla="*/ 3746029 h 5670598"/>
              <a:gd name="connsiteX2914" fmla="*/ 88146 w 4754420"/>
              <a:gd name="connsiteY2914" fmla="*/ 3752109 h 5670598"/>
              <a:gd name="connsiteX2915" fmla="*/ 109426 w 4754420"/>
              <a:gd name="connsiteY2915" fmla="*/ 3761230 h 5670598"/>
              <a:gd name="connsiteX2916" fmla="*/ 100306 w 4754420"/>
              <a:gd name="connsiteY2916" fmla="*/ 3767310 h 5670598"/>
              <a:gd name="connsiteX2917" fmla="*/ 88526 w 4754420"/>
              <a:gd name="connsiteY2917" fmla="*/ 3768830 h 5670598"/>
              <a:gd name="connsiteX2918" fmla="*/ 79026 w 4754420"/>
              <a:gd name="connsiteY2918" fmla="*/ 3761230 h 5670598"/>
              <a:gd name="connsiteX2919" fmla="*/ 70666 w 4754420"/>
              <a:gd name="connsiteY2919" fmla="*/ 3773390 h 5670598"/>
              <a:gd name="connsiteX2920" fmla="*/ 66865 w 4754420"/>
              <a:gd name="connsiteY2920" fmla="*/ 3785550 h 5670598"/>
              <a:gd name="connsiteX2921" fmla="*/ 61165 w 4754420"/>
              <a:gd name="connsiteY2921" fmla="*/ 3799990 h 5670598"/>
              <a:gd name="connsiteX2922" fmla="*/ 57745 w 4754420"/>
              <a:gd name="connsiteY2922" fmla="*/ 3818991 h 5670598"/>
              <a:gd name="connsiteX2923" fmla="*/ 82066 w 4754420"/>
              <a:gd name="connsiteY2923" fmla="*/ 3834191 h 5670598"/>
              <a:gd name="connsiteX2924" fmla="*/ 66865 w 4754420"/>
              <a:gd name="connsiteY2924" fmla="*/ 3861552 h 5670598"/>
              <a:gd name="connsiteX2925" fmla="*/ 36465 w 4754420"/>
              <a:gd name="connsiteY2925" fmla="*/ 3855472 h 5670598"/>
              <a:gd name="connsiteX2926" fmla="*/ 45205 w 4754420"/>
              <a:gd name="connsiteY2926" fmla="*/ 3841791 h 5670598"/>
              <a:gd name="connsiteX2927" fmla="*/ 51665 w 4754420"/>
              <a:gd name="connsiteY2927" fmla="*/ 3828111 h 5670598"/>
              <a:gd name="connsiteX2928" fmla="*/ 39505 w 4754420"/>
              <a:gd name="connsiteY2928" fmla="*/ 3818991 h 5670598"/>
              <a:gd name="connsiteX2929" fmla="*/ 30385 w 4754420"/>
              <a:gd name="connsiteY2929" fmla="*/ 3809870 h 5670598"/>
              <a:gd name="connsiteX2930" fmla="*/ 35705 w 4754420"/>
              <a:gd name="connsiteY2930" fmla="*/ 3792010 h 5670598"/>
              <a:gd name="connsiteX2931" fmla="*/ 45585 w 4754420"/>
              <a:gd name="connsiteY2931" fmla="*/ 3776430 h 5670598"/>
              <a:gd name="connsiteX2932" fmla="*/ 30764 w 4754420"/>
              <a:gd name="connsiteY2932" fmla="*/ 3774910 h 5670598"/>
              <a:gd name="connsiteX2933" fmla="*/ 18224 w 4754420"/>
              <a:gd name="connsiteY2933" fmla="*/ 3773390 h 5670598"/>
              <a:gd name="connsiteX2934" fmla="*/ 24684 w 4754420"/>
              <a:gd name="connsiteY2934" fmla="*/ 3753629 h 5670598"/>
              <a:gd name="connsiteX2935" fmla="*/ 42545 w 4754420"/>
              <a:gd name="connsiteY2935" fmla="*/ 3733869 h 5670598"/>
              <a:gd name="connsiteX2936" fmla="*/ 46345 w 4754420"/>
              <a:gd name="connsiteY2936" fmla="*/ 3717149 h 5670598"/>
              <a:gd name="connsiteX2937" fmla="*/ 54705 w 4754420"/>
              <a:gd name="connsiteY2937" fmla="*/ 3709549 h 5670598"/>
              <a:gd name="connsiteX2938" fmla="*/ 69906 w 4754420"/>
              <a:gd name="connsiteY2938" fmla="*/ 3688268 h 5670598"/>
              <a:gd name="connsiteX2939" fmla="*/ 69906 w 4754420"/>
              <a:gd name="connsiteY2939" fmla="*/ 3660907 h 5670598"/>
              <a:gd name="connsiteX2940" fmla="*/ 60785 w 4754420"/>
              <a:gd name="connsiteY2940" fmla="*/ 3670028 h 5670598"/>
              <a:gd name="connsiteX2941" fmla="*/ 48625 w 4754420"/>
              <a:gd name="connsiteY2941" fmla="*/ 3694348 h 5670598"/>
              <a:gd name="connsiteX2942" fmla="*/ 42545 w 4754420"/>
              <a:gd name="connsiteY2942" fmla="*/ 3701188 h 5670598"/>
              <a:gd name="connsiteX2943" fmla="*/ 36465 w 4754420"/>
              <a:gd name="connsiteY2943" fmla="*/ 3703468 h 5670598"/>
              <a:gd name="connsiteX2944" fmla="*/ 39505 w 4754420"/>
              <a:gd name="connsiteY2944" fmla="*/ 3695488 h 5670598"/>
              <a:gd name="connsiteX2945" fmla="*/ 42545 w 4754420"/>
              <a:gd name="connsiteY2945" fmla="*/ 3685228 h 5670598"/>
              <a:gd name="connsiteX2946" fmla="*/ 54705 w 4754420"/>
              <a:gd name="connsiteY2946" fmla="*/ 3654827 h 5670598"/>
              <a:gd name="connsiteX2947" fmla="*/ 66865 w 4754420"/>
              <a:gd name="connsiteY2947" fmla="*/ 3624427 h 5670598"/>
              <a:gd name="connsiteX2948" fmla="*/ 79026 w 4754420"/>
              <a:gd name="connsiteY2948" fmla="*/ 3603146 h 5670598"/>
              <a:gd name="connsiteX2949" fmla="*/ 85106 w 4754420"/>
              <a:gd name="connsiteY2949" fmla="*/ 3578826 h 5670598"/>
              <a:gd name="connsiteX2950" fmla="*/ 66865 w 4754420"/>
              <a:gd name="connsiteY2950" fmla="*/ 3603906 h 5670598"/>
              <a:gd name="connsiteX2951" fmla="*/ 57745 w 4754420"/>
              <a:gd name="connsiteY2951" fmla="*/ 3633547 h 5670598"/>
              <a:gd name="connsiteX2952" fmla="*/ 33425 w 4754420"/>
              <a:gd name="connsiteY2952" fmla="*/ 3624427 h 5670598"/>
              <a:gd name="connsiteX2953" fmla="*/ 39505 w 4754420"/>
              <a:gd name="connsiteY2953" fmla="*/ 3590986 h 5670598"/>
              <a:gd name="connsiteX2954" fmla="*/ 24304 w 4754420"/>
              <a:gd name="connsiteY2954" fmla="*/ 3594026 h 5670598"/>
              <a:gd name="connsiteX2955" fmla="*/ 9104 w 4754420"/>
              <a:gd name="connsiteY2955" fmla="*/ 3575786 h 5670598"/>
              <a:gd name="connsiteX2956" fmla="*/ 24304 w 4754420"/>
              <a:gd name="connsiteY2956" fmla="*/ 3530185 h 5670598"/>
              <a:gd name="connsiteX2957" fmla="*/ 53945 w 4754420"/>
              <a:gd name="connsiteY2957" fmla="*/ 3491044 h 5670598"/>
              <a:gd name="connsiteX2958" fmla="*/ 79026 w 4754420"/>
              <a:gd name="connsiteY2958" fmla="*/ 3454183 h 5670598"/>
              <a:gd name="connsiteX2959" fmla="*/ 85106 w 4754420"/>
              <a:gd name="connsiteY2959" fmla="*/ 3454183 h 5670598"/>
              <a:gd name="connsiteX2960" fmla="*/ 85106 w 4754420"/>
              <a:gd name="connsiteY2960" fmla="*/ 3445063 h 5670598"/>
              <a:gd name="connsiteX2961" fmla="*/ 103346 w 4754420"/>
              <a:gd name="connsiteY2961" fmla="*/ 3414662 h 5670598"/>
              <a:gd name="connsiteX2962" fmla="*/ 118546 w 4754420"/>
              <a:gd name="connsiteY2962" fmla="*/ 3380462 h 5670598"/>
              <a:gd name="connsiteX2963" fmla="*/ 133747 w 4754420"/>
              <a:gd name="connsiteY2963" fmla="*/ 3341701 h 5670598"/>
              <a:gd name="connsiteX2964" fmla="*/ 150467 w 4754420"/>
              <a:gd name="connsiteY2964" fmla="*/ 3309400 h 5670598"/>
              <a:gd name="connsiteX2965" fmla="*/ 167188 w 4754420"/>
              <a:gd name="connsiteY2965" fmla="*/ 3283940 h 5670598"/>
              <a:gd name="connsiteX2966" fmla="*/ 170227 w 4754420"/>
              <a:gd name="connsiteY2966" fmla="*/ 3250499 h 5670598"/>
              <a:gd name="connsiteX2967" fmla="*/ 167188 w 4754420"/>
              <a:gd name="connsiteY2967" fmla="*/ 3250499 h 5670598"/>
              <a:gd name="connsiteX2968" fmla="*/ 170227 w 4754420"/>
              <a:gd name="connsiteY2968" fmla="*/ 3241379 h 5670598"/>
              <a:gd name="connsiteX2969" fmla="*/ 176308 w 4754420"/>
              <a:gd name="connsiteY2969" fmla="*/ 3241379 h 5670598"/>
              <a:gd name="connsiteX2970" fmla="*/ 191508 w 4754420"/>
              <a:gd name="connsiteY2970" fmla="*/ 3229219 h 5670598"/>
              <a:gd name="connsiteX2971" fmla="*/ 197588 w 4754420"/>
              <a:gd name="connsiteY2971" fmla="*/ 3198818 h 5670598"/>
              <a:gd name="connsiteX2972" fmla="*/ 203668 w 4754420"/>
              <a:gd name="connsiteY2972" fmla="*/ 3168417 h 5670598"/>
              <a:gd name="connsiteX2973" fmla="*/ 185428 w 4754420"/>
              <a:gd name="connsiteY2973" fmla="*/ 3144097 h 5670598"/>
              <a:gd name="connsiteX2974" fmla="*/ 179348 w 4754420"/>
              <a:gd name="connsiteY2974" fmla="*/ 3141057 h 5670598"/>
              <a:gd name="connsiteX2975" fmla="*/ 183148 w 4754420"/>
              <a:gd name="connsiteY2975" fmla="*/ 3130797 h 5670598"/>
              <a:gd name="connsiteX2976" fmla="*/ 191508 w 4754420"/>
              <a:gd name="connsiteY2976" fmla="*/ 3122816 h 5670598"/>
              <a:gd name="connsiteX2977" fmla="*/ 194548 w 4754420"/>
              <a:gd name="connsiteY2977" fmla="*/ 3110276 h 5670598"/>
              <a:gd name="connsiteX2978" fmla="*/ 206708 w 4754420"/>
              <a:gd name="connsiteY2978" fmla="*/ 3104576 h 5670598"/>
              <a:gd name="connsiteX2979" fmla="*/ 215828 w 4754420"/>
              <a:gd name="connsiteY2979" fmla="*/ 3104576 h 5670598"/>
              <a:gd name="connsiteX2980" fmla="*/ 218868 w 4754420"/>
              <a:gd name="connsiteY2980" fmla="*/ 3071135 h 5670598"/>
              <a:gd name="connsiteX2981" fmla="*/ 249269 w 4754420"/>
              <a:gd name="connsiteY2981" fmla="*/ 3013374 h 5670598"/>
              <a:gd name="connsiteX2982" fmla="*/ 261429 w 4754420"/>
              <a:gd name="connsiteY2982" fmla="*/ 3004254 h 5670598"/>
              <a:gd name="connsiteX2983" fmla="*/ 268650 w 4754420"/>
              <a:gd name="connsiteY2983" fmla="*/ 2973853 h 5670598"/>
              <a:gd name="connsiteX2984" fmla="*/ 282710 w 4754420"/>
              <a:gd name="connsiteY2984" fmla="*/ 2943453 h 5670598"/>
              <a:gd name="connsiteX2985" fmla="*/ 282710 w 4754420"/>
              <a:gd name="connsiteY2985" fmla="*/ 2906972 h 5670598"/>
              <a:gd name="connsiteX2986" fmla="*/ 307030 w 4754420"/>
              <a:gd name="connsiteY2986" fmla="*/ 2885692 h 5670598"/>
              <a:gd name="connsiteX2987" fmla="*/ 319191 w 4754420"/>
              <a:gd name="connsiteY2987" fmla="*/ 2855291 h 5670598"/>
              <a:gd name="connsiteX2988" fmla="*/ 337431 w 4754420"/>
              <a:gd name="connsiteY2988" fmla="*/ 2840091 h 5670598"/>
              <a:gd name="connsiteX2989" fmla="*/ 348071 w 4754420"/>
              <a:gd name="connsiteY2989" fmla="*/ 2815390 h 5670598"/>
              <a:gd name="connsiteX2990" fmla="*/ 358711 w 4754420"/>
              <a:gd name="connsiteY2990" fmla="*/ 2788410 h 5670598"/>
              <a:gd name="connsiteX2991" fmla="*/ 386072 w 4754420"/>
              <a:gd name="connsiteY2991" fmla="*/ 2736729 h 5670598"/>
              <a:gd name="connsiteX2992" fmla="*/ 402032 w 4754420"/>
              <a:gd name="connsiteY2992" fmla="*/ 2712408 h 5670598"/>
              <a:gd name="connsiteX2993" fmla="*/ 422553 w 4754420"/>
              <a:gd name="connsiteY2993" fmla="*/ 2688087 h 5670598"/>
              <a:gd name="connsiteX2994" fmla="*/ 419513 w 4754420"/>
              <a:gd name="connsiteY2994" fmla="*/ 2773209 h 5670598"/>
              <a:gd name="connsiteX2995" fmla="*/ 437753 w 4754420"/>
              <a:gd name="connsiteY2995" fmla="*/ 2779289 h 5670598"/>
              <a:gd name="connsiteX2996" fmla="*/ 449913 w 4754420"/>
              <a:gd name="connsiteY2996" fmla="*/ 2758009 h 5670598"/>
              <a:gd name="connsiteX2997" fmla="*/ 464354 w 4754420"/>
              <a:gd name="connsiteY2997" fmla="*/ 2706328 h 5670598"/>
              <a:gd name="connsiteX2998" fmla="*/ 474234 w 4754420"/>
              <a:gd name="connsiteY2998" fmla="*/ 2654647 h 5670598"/>
              <a:gd name="connsiteX2999" fmla="*/ 479554 w 4754420"/>
              <a:gd name="connsiteY2999" fmla="*/ 2632226 h 5670598"/>
              <a:gd name="connsiteX3000" fmla="*/ 507674 w 4754420"/>
              <a:gd name="connsiteY3000" fmla="*/ 2630326 h 5670598"/>
              <a:gd name="connsiteX3001" fmla="*/ 510714 w 4754420"/>
              <a:gd name="connsiteY3001" fmla="*/ 2621206 h 5670598"/>
              <a:gd name="connsiteX3002" fmla="*/ 501594 w 4754420"/>
              <a:gd name="connsiteY3002" fmla="*/ 2605246 h 5670598"/>
              <a:gd name="connsiteX3003" fmla="*/ 510714 w 4754420"/>
              <a:gd name="connsiteY3003" fmla="*/ 2593846 h 5670598"/>
              <a:gd name="connsiteX3004" fmla="*/ 520975 w 4754420"/>
              <a:gd name="connsiteY3004" fmla="*/ 2591945 h 5670598"/>
              <a:gd name="connsiteX3005" fmla="*/ 528955 w 4754420"/>
              <a:gd name="connsiteY3005" fmla="*/ 2587765 h 5670598"/>
              <a:gd name="connsiteX3006" fmla="*/ 528955 w 4754420"/>
              <a:gd name="connsiteY3006" fmla="*/ 2584725 h 5670598"/>
              <a:gd name="connsiteX3007" fmla="*/ 486394 w 4754420"/>
              <a:gd name="connsiteY3007" fmla="*/ 2560405 h 5670598"/>
              <a:gd name="connsiteX3008" fmla="*/ 470054 w 4754420"/>
              <a:gd name="connsiteY3008" fmla="*/ 2588525 h 5670598"/>
              <a:gd name="connsiteX3009" fmla="*/ 465114 w 4754420"/>
              <a:gd name="connsiteY3009" fmla="*/ 2621206 h 5670598"/>
              <a:gd name="connsiteX3010" fmla="*/ 452953 w 4754420"/>
              <a:gd name="connsiteY3010" fmla="*/ 2651607 h 5670598"/>
              <a:gd name="connsiteX3011" fmla="*/ 440793 w 4754420"/>
              <a:gd name="connsiteY3011" fmla="*/ 2678967 h 5670598"/>
              <a:gd name="connsiteX3012" fmla="*/ 440413 w 4754420"/>
              <a:gd name="connsiteY3012" fmla="*/ 2686187 h 5670598"/>
              <a:gd name="connsiteX3013" fmla="*/ 437753 w 4754420"/>
              <a:gd name="connsiteY3013" fmla="*/ 2691128 h 5670598"/>
              <a:gd name="connsiteX3014" fmla="*/ 422553 w 4754420"/>
              <a:gd name="connsiteY3014" fmla="*/ 2674787 h 5670598"/>
              <a:gd name="connsiteX3015" fmla="*/ 416473 w 4754420"/>
              <a:gd name="connsiteY3015" fmla="*/ 2651607 h 5670598"/>
              <a:gd name="connsiteX3016" fmla="*/ 417232 w 4754420"/>
              <a:gd name="connsiteY3016" fmla="*/ 2645906 h 5670598"/>
              <a:gd name="connsiteX3017" fmla="*/ 422553 w 4754420"/>
              <a:gd name="connsiteY3017" fmla="*/ 2642487 h 5670598"/>
              <a:gd name="connsiteX3018" fmla="*/ 438133 w 4754420"/>
              <a:gd name="connsiteY3018" fmla="*/ 2596125 h 5670598"/>
              <a:gd name="connsiteX3019" fmla="*/ 465114 w 4754420"/>
              <a:gd name="connsiteY3019" fmla="*/ 2554325 h 5670598"/>
              <a:gd name="connsiteX3020" fmla="*/ 469674 w 4754420"/>
              <a:gd name="connsiteY3020" fmla="*/ 2540644 h 5670598"/>
              <a:gd name="connsiteX3021" fmla="*/ 474234 w 4754420"/>
              <a:gd name="connsiteY3021" fmla="*/ 2526964 h 5670598"/>
              <a:gd name="connsiteX3022" fmla="*/ 490194 w 4754420"/>
              <a:gd name="connsiteY3022" fmla="*/ 2493905 h 5670598"/>
              <a:gd name="connsiteX3023" fmla="*/ 510714 w 4754420"/>
              <a:gd name="connsiteY3023" fmla="*/ 2463124 h 5670598"/>
              <a:gd name="connsiteX3024" fmla="*/ 512995 w 4754420"/>
              <a:gd name="connsiteY3024" fmla="*/ 2453243 h 5670598"/>
              <a:gd name="connsiteX3025" fmla="*/ 519835 w 4754420"/>
              <a:gd name="connsiteY3025" fmla="*/ 2447925 h 5670598"/>
              <a:gd name="connsiteX3026" fmla="*/ 528955 w 4754420"/>
              <a:gd name="connsiteY3026" fmla="*/ 2462364 h 5670598"/>
              <a:gd name="connsiteX3027" fmla="*/ 528955 w 4754420"/>
              <a:gd name="connsiteY3027" fmla="*/ 2481364 h 5670598"/>
              <a:gd name="connsiteX3028" fmla="*/ 553275 w 4754420"/>
              <a:gd name="connsiteY3028" fmla="*/ 2472244 h 5670598"/>
              <a:gd name="connsiteX3029" fmla="*/ 556316 w 4754420"/>
              <a:gd name="connsiteY3029" fmla="*/ 2441843 h 5670598"/>
              <a:gd name="connsiteX3030" fmla="*/ 583676 w 4754420"/>
              <a:gd name="connsiteY3030" fmla="*/ 2387122 h 5670598"/>
              <a:gd name="connsiteX3031" fmla="*/ 586716 w 4754420"/>
              <a:gd name="connsiteY3031" fmla="*/ 2387122 h 5670598"/>
              <a:gd name="connsiteX3032" fmla="*/ 611037 w 4754420"/>
              <a:gd name="connsiteY3032" fmla="*/ 2332401 h 5670598"/>
              <a:gd name="connsiteX3033" fmla="*/ 614837 w 4754420"/>
              <a:gd name="connsiteY3033" fmla="*/ 2317201 h 5670598"/>
              <a:gd name="connsiteX3034" fmla="*/ 614077 w 4754420"/>
              <a:gd name="connsiteY3034" fmla="*/ 2302000 h 5670598"/>
              <a:gd name="connsiteX3035" fmla="*/ 603816 w 4754420"/>
              <a:gd name="connsiteY3035" fmla="*/ 2300481 h 5670598"/>
              <a:gd name="connsiteX3036" fmla="*/ 604956 w 4754420"/>
              <a:gd name="connsiteY3036" fmla="*/ 2289841 h 5670598"/>
              <a:gd name="connsiteX3037" fmla="*/ 610657 w 4754420"/>
              <a:gd name="connsiteY3037" fmla="*/ 2289080 h 5670598"/>
              <a:gd name="connsiteX3038" fmla="*/ 614077 w 4754420"/>
              <a:gd name="connsiteY3038" fmla="*/ 2283760 h 5670598"/>
              <a:gd name="connsiteX3039" fmla="*/ 608757 w 4754420"/>
              <a:gd name="connsiteY3039" fmla="*/ 2273120 h 5670598"/>
              <a:gd name="connsiteX3040" fmla="*/ 598876 w 4754420"/>
              <a:gd name="connsiteY3040" fmla="*/ 2262480 h 5670598"/>
              <a:gd name="connsiteX3041" fmla="*/ 608757 w 4754420"/>
              <a:gd name="connsiteY3041" fmla="*/ 2233219 h 5670598"/>
              <a:gd name="connsiteX3042" fmla="*/ 623197 w 4754420"/>
              <a:gd name="connsiteY3042" fmla="*/ 2210799 h 5670598"/>
              <a:gd name="connsiteX3043" fmla="*/ 625857 w 4754420"/>
              <a:gd name="connsiteY3043" fmla="*/ 2190658 h 5670598"/>
              <a:gd name="connsiteX3044" fmla="*/ 644477 w 4754420"/>
              <a:gd name="connsiteY3044" fmla="*/ 2186478 h 5670598"/>
              <a:gd name="connsiteX3045" fmla="*/ 644477 w 4754420"/>
              <a:gd name="connsiteY3045" fmla="*/ 2153037 h 5670598"/>
              <a:gd name="connsiteX3046" fmla="*/ 666518 w 4754420"/>
              <a:gd name="connsiteY3046" fmla="*/ 2168998 h 5670598"/>
              <a:gd name="connsiteX3047" fmla="*/ 683998 w 4754420"/>
              <a:gd name="connsiteY3047" fmla="*/ 2189518 h 5670598"/>
              <a:gd name="connsiteX3048" fmla="*/ 687038 w 4754420"/>
              <a:gd name="connsiteY3048" fmla="*/ 2171278 h 5670598"/>
              <a:gd name="connsiteX3049" fmla="*/ 668798 w 4754420"/>
              <a:gd name="connsiteY3049" fmla="*/ 2140877 h 5670598"/>
              <a:gd name="connsiteX3050" fmla="*/ 691598 w 4754420"/>
              <a:gd name="connsiteY3050" fmla="*/ 2074376 h 5670598"/>
              <a:gd name="connsiteX3051" fmla="*/ 732639 w 4754420"/>
              <a:gd name="connsiteY3051" fmla="*/ 2019275 h 5670598"/>
              <a:gd name="connsiteX3052" fmla="*/ 739859 w 4754420"/>
              <a:gd name="connsiteY3052" fmla="*/ 1993054 h 5670598"/>
              <a:gd name="connsiteX3053" fmla="*/ 753920 w 4754420"/>
              <a:gd name="connsiteY3053" fmla="*/ 1973675 h 5670598"/>
              <a:gd name="connsiteX3054" fmla="*/ 756580 w 4754420"/>
              <a:gd name="connsiteY3054" fmla="*/ 1978234 h 5670598"/>
              <a:gd name="connsiteX3055" fmla="*/ 756960 w 4754420"/>
              <a:gd name="connsiteY3055" fmla="*/ 1982794 h 5670598"/>
              <a:gd name="connsiteX3056" fmla="*/ 769120 w 4754420"/>
              <a:gd name="connsiteY3056" fmla="*/ 1985834 h 5670598"/>
              <a:gd name="connsiteX3057" fmla="*/ 778240 w 4754420"/>
              <a:gd name="connsiteY3057" fmla="*/ 1973675 h 5670598"/>
              <a:gd name="connsiteX3058" fmla="*/ 756960 w 4754420"/>
              <a:gd name="connsiteY3058" fmla="*/ 1952393 h 5670598"/>
              <a:gd name="connsiteX3059" fmla="*/ 766840 w 4754420"/>
              <a:gd name="connsiteY3059" fmla="*/ 1907933 h 5670598"/>
              <a:gd name="connsiteX3060" fmla="*/ 790400 w 4754420"/>
              <a:gd name="connsiteY3060" fmla="*/ 1870312 h 5670598"/>
              <a:gd name="connsiteX3061" fmla="*/ 782420 w 4754420"/>
              <a:gd name="connsiteY3061" fmla="*/ 1843711 h 5670598"/>
              <a:gd name="connsiteX3062" fmla="*/ 781280 w 4754420"/>
              <a:gd name="connsiteY3062" fmla="*/ 1821672 h 5670598"/>
              <a:gd name="connsiteX3063" fmla="*/ 793060 w 4754420"/>
              <a:gd name="connsiteY3063" fmla="*/ 1825471 h 5670598"/>
              <a:gd name="connsiteX3064" fmla="*/ 802560 w 4754420"/>
              <a:gd name="connsiteY3064" fmla="*/ 1833831 h 5670598"/>
              <a:gd name="connsiteX3065" fmla="*/ 807121 w 4754420"/>
              <a:gd name="connsiteY3065" fmla="*/ 1798110 h 5670598"/>
              <a:gd name="connsiteX3066" fmla="*/ 820801 w 4754420"/>
              <a:gd name="connsiteY3066" fmla="*/ 1766950 h 5670598"/>
              <a:gd name="connsiteX3067" fmla="*/ 836001 w 4754420"/>
              <a:gd name="connsiteY3067" fmla="*/ 1791270 h 5670598"/>
              <a:gd name="connsiteX3068" fmla="*/ 826881 w 4754420"/>
              <a:gd name="connsiteY3068" fmla="*/ 1821672 h 5670598"/>
              <a:gd name="connsiteX3069" fmla="*/ 832581 w 4754420"/>
              <a:gd name="connsiteY3069" fmla="*/ 1826231 h 5670598"/>
              <a:gd name="connsiteX3070" fmla="*/ 836001 w 4754420"/>
              <a:gd name="connsiteY3070" fmla="*/ 1830791 h 5670598"/>
              <a:gd name="connsiteX3071" fmla="*/ 826501 w 4754420"/>
              <a:gd name="connsiteY3071" fmla="*/ 1836111 h 5670598"/>
              <a:gd name="connsiteX3072" fmla="*/ 814721 w 4754420"/>
              <a:gd name="connsiteY3072" fmla="*/ 1836871 h 5670598"/>
              <a:gd name="connsiteX3073" fmla="*/ 809021 w 4754420"/>
              <a:gd name="connsiteY3073" fmla="*/ 1865752 h 5670598"/>
              <a:gd name="connsiteX3074" fmla="*/ 796480 w 4754420"/>
              <a:gd name="connsiteY3074" fmla="*/ 1894632 h 5670598"/>
              <a:gd name="connsiteX3075" fmla="*/ 798380 w 4754420"/>
              <a:gd name="connsiteY3075" fmla="*/ 1902232 h 5670598"/>
              <a:gd name="connsiteX3076" fmla="*/ 802560 w 4754420"/>
              <a:gd name="connsiteY3076" fmla="*/ 1909833 h 5670598"/>
              <a:gd name="connsiteX3077" fmla="*/ 823841 w 4754420"/>
              <a:gd name="connsiteY3077" fmla="*/ 1882472 h 5670598"/>
              <a:gd name="connsiteX3078" fmla="*/ 839041 w 4754420"/>
              <a:gd name="connsiteY3078" fmla="*/ 1879432 h 5670598"/>
              <a:gd name="connsiteX3079" fmla="*/ 839041 w 4754420"/>
              <a:gd name="connsiteY3079" fmla="*/ 1836871 h 5670598"/>
              <a:gd name="connsiteX3080" fmla="*/ 867542 w 4754420"/>
              <a:gd name="connsiteY3080" fmla="*/ 1798110 h 5670598"/>
              <a:gd name="connsiteX3081" fmla="*/ 884642 w 4754420"/>
              <a:gd name="connsiteY3081" fmla="*/ 1754789 h 5670598"/>
              <a:gd name="connsiteX3082" fmla="*/ 890722 w 4754420"/>
              <a:gd name="connsiteY3082" fmla="*/ 1739589 h 5670598"/>
              <a:gd name="connsiteX3083" fmla="*/ 896802 w 4754420"/>
              <a:gd name="connsiteY3083" fmla="*/ 1724389 h 5670598"/>
              <a:gd name="connsiteX3084" fmla="*/ 905923 w 4754420"/>
              <a:gd name="connsiteY3084" fmla="*/ 1700068 h 5670598"/>
              <a:gd name="connsiteX3085" fmla="*/ 902883 w 4754420"/>
              <a:gd name="connsiteY3085" fmla="*/ 1700068 h 5670598"/>
              <a:gd name="connsiteX3086" fmla="*/ 908963 w 4754420"/>
              <a:gd name="connsiteY3086" fmla="*/ 1684868 h 5670598"/>
              <a:gd name="connsiteX3087" fmla="*/ 915043 w 4754420"/>
              <a:gd name="connsiteY3087" fmla="*/ 1669668 h 5670598"/>
              <a:gd name="connsiteX3088" fmla="*/ 916563 w 4754420"/>
              <a:gd name="connsiteY3088" fmla="*/ 1657127 h 5670598"/>
              <a:gd name="connsiteX3089" fmla="*/ 927203 w 4754420"/>
              <a:gd name="connsiteY3089" fmla="*/ 1651427 h 5670598"/>
              <a:gd name="connsiteX3090" fmla="*/ 929483 w 4754420"/>
              <a:gd name="connsiteY3090" fmla="*/ 1633947 h 5670598"/>
              <a:gd name="connsiteX3091" fmla="*/ 945444 w 4754420"/>
              <a:gd name="connsiteY3091" fmla="*/ 1630147 h 5670598"/>
              <a:gd name="connsiteX3092" fmla="*/ 945444 w 4754420"/>
              <a:gd name="connsiteY3092" fmla="*/ 1596706 h 5670598"/>
              <a:gd name="connsiteX3093" fmla="*/ 960644 w 4754420"/>
              <a:gd name="connsiteY3093" fmla="*/ 1602786 h 5670598"/>
              <a:gd name="connsiteX3094" fmla="*/ 978884 w 4754420"/>
              <a:gd name="connsiteY3094" fmla="*/ 1560225 h 5670598"/>
              <a:gd name="connsiteX3095" fmla="*/ 972804 w 4754420"/>
              <a:gd name="connsiteY3095" fmla="*/ 1554145 h 5670598"/>
              <a:gd name="connsiteX3096" fmla="*/ 984964 w 4754420"/>
              <a:gd name="connsiteY3096" fmla="*/ 1545025 h 5670598"/>
              <a:gd name="connsiteX3097" fmla="*/ 991044 w 4754420"/>
              <a:gd name="connsiteY3097" fmla="*/ 1532865 h 5670598"/>
              <a:gd name="connsiteX3098" fmla="*/ 981924 w 4754420"/>
              <a:gd name="connsiteY3098" fmla="*/ 1511584 h 5670598"/>
              <a:gd name="connsiteX3099" fmla="*/ 984964 w 4754420"/>
              <a:gd name="connsiteY3099" fmla="*/ 1487264 h 5670598"/>
              <a:gd name="connsiteX3100" fmla="*/ 997125 w 4754420"/>
              <a:gd name="connsiteY3100" fmla="*/ 1475104 h 5670598"/>
              <a:gd name="connsiteX3101" fmla="*/ 1018405 w 4754420"/>
              <a:gd name="connsiteY3101" fmla="*/ 1462944 h 5670598"/>
              <a:gd name="connsiteX3102" fmla="*/ 1018405 w 4754420"/>
              <a:gd name="connsiteY3102" fmla="*/ 1478144 h 5670598"/>
              <a:gd name="connsiteX3103" fmla="*/ 1027525 w 4754420"/>
              <a:gd name="connsiteY3103" fmla="*/ 1475104 h 5670598"/>
              <a:gd name="connsiteX3104" fmla="*/ 1036645 w 4754420"/>
              <a:gd name="connsiteY3104" fmla="*/ 1453063 h 5670598"/>
              <a:gd name="connsiteX3105" fmla="*/ 1045766 w 4754420"/>
              <a:gd name="connsiteY3105" fmla="*/ 1435583 h 5670598"/>
              <a:gd name="connsiteX3106" fmla="*/ 1048426 w 4754420"/>
              <a:gd name="connsiteY3106" fmla="*/ 1438623 h 5670598"/>
              <a:gd name="connsiteX3107" fmla="*/ 1048806 w 4754420"/>
              <a:gd name="connsiteY3107" fmla="*/ 1441663 h 5670598"/>
              <a:gd name="connsiteX3108" fmla="*/ 1057926 w 4754420"/>
              <a:gd name="connsiteY3108" fmla="*/ 1450023 h 5670598"/>
              <a:gd name="connsiteX3109" fmla="*/ 1048806 w 4754420"/>
              <a:gd name="connsiteY3109" fmla="*/ 1462944 h 5670598"/>
              <a:gd name="connsiteX3110" fmla="*/ 1060966 w 4754420"/>
              <a:gd name="connsiteY3110" fmla="*/ 1490304 h 5670598"/>
              <a:gd name="connsiteX3111" fmla="*/ 1048806 w 4754420"/>
              <a:gd name="connsiteY3111" fmla="*/ 1511584 h 5670598"/>
              <a:gd name="connsiteX3112" fmla="*/ 1070086 w 4754420"/>
              <a:gd name="connsiteY3112" fmla="*/ 1520705 h 5670598"/>
              <a:gd name="connsiteX3113" fmla="*/ 1080726 w 4754420"/>
              <a:gd name="connsiteY3113" fmla="*/ 1492964 h 5670598"/>
              <a:gd name="connsiteX3114" fmla="*/ 1091366 w 4754420"/>
              <a:gd name="connsiteY3114" fmla="*/ 1462944 h 5670598"/>
              <a:gd name="connsiteX3115" fmla="*/ 1116827 w 4754420"/>
              <a:gd name="connsiteY3115" fmla="*/ 1424943 h 5670598"/>
              <a:gd name="connsiteX3116" fmla="*/ 1140008 w 4754420"/>
              <a:gd name="connsiteY3116" fmla="*/ 1386942 h 5670598"/>
              <a:gd name="connsiteX3117" fmla="*/ 1149128 w 4754420"/>
              <a:gd name="connsiteY3117" fmla="*/ 1358061 h 5670598"/>
              <a:gd name="connsiteX3118" fmla="*/ 1167368 w 4754420"/>
              <a:gd name="connsiteY3118" fmla="*/ 1338301 h 5670598"/>
              <a:gd name="connsiteX3119" fmla="*/ 1162808 w 4754420"/>
              <a:gd name="connsiteY3119" fmla="*/ 1325000 h 5670598"/>
              <a:gd name="connsiteX3120" fmla="*/ 1158248 w 4754420"/>
              <a:gd name="connsiteY3120" fmla="*/ 1313980 h 5670598"/>
              <a:gd name="connsiteX3121" fmla="*/ 1155588 w 4754420"/>
              <a:gd name="connsiteY3121" fmla="*/ 1318540 h 5670598"/>
              <a:gd name="connsiteX3122" fmla="*/ 1155208 w 4754420"/>
              <a:gd name="connsiteY3122" fmla="*/ 1323101 h 5670598"/>
              <a:gd name="connsiteX3123" fmla="*/ 1124807 w 4754420"/>
              <a:gd name="connsiteY3123" fmla="*/ 1375162 h 5670598"/>
              <a:gd name="connsiteX3124" fmla="*/ 1103527 w 4754420"/>
              <a:gd name="connsiteY3124" fmla="*/ 1429503 h 5670598"/>
              <a:gd name="connsiteX3125" fmla="*/ 1088326 w 4754420"/>
              <a:gd name="connsiteY3125" fmla="*/ 1429503 h 5670598"/>
              <a:gd name="connsiteX3126" fmla="*/ 1064006 w 4754420"/>
              <a:gd name="connsiteY3126" fmla="*/ 1427603 h 5670598"/>
              <a:gd name="connsiteX3127" fmla="*/ 1048806 w 4754420"/>
              <a:gd name="connsiteY3127" fmla="*/ 1414302 h 5670598"/>
              <a:gd name="connsiteX3128" fmla="*/ 1058306 w 4754420"/>
              <a:gd name="connsiteY3128" fmla="*/ 1374022 h 5670598"/>
              <a:gd name="connsiteX3129" fmla="*/ 1079206 w 4754420"/>
              <a:gd name="connsiteY3129" fmla="*/ 1338301 h 5670598"/>
              <a:gd name="connsiteX3130" fmla="*/ 1074646 w 4754420"/>
              <a:gd name="connsiteY3130" fmla="*/ 1318540 h 5670598"/>
              <a:gd name="connsiteX3131" fmla="*/ 1070086 w 4754420"/>
              <a:gd name="connsiteY3131" fmla="*/ 1298780 h 5670598"/>
              <a:gd name="connsiteX3132" fmla="*/ 1091366 w 4754420"/>
              <a:gd name="connsiteY3132" fmla="*/ 1304860 h 5670598"/>
              <a:gd name="connsiteX3133" fmla="*/ 1094406 w 4754420"/>
              <a:gd name="connsiteY3133" fmla="*/ 1274459 h 5670598"/>
              <a:gd name="connsiteX3134" fmla="*/ 1106567 w 4754420"/>
              <a:gd name="connsiteY3134" fmla="*/ 1244059 h 5670598"/>
              <a:gd name="connsiteX3135" fmla="*/ 1121767 w 4754420"/>
              <a:gd name="connsiteY3135" fmla="*/ 1265339 h 5670598"/>
              <a:gd name="connsiteX3136" fmla="*/ 1112647 w 4754420"/>
              <a:gd name="connsiteY3136" fmla="*/ 1292700 h 5670598"/>
              <a:gd name="connsiteX3137" fmla="*/ 1118347 w 4754420"/>
              <a:gd name="connsiteY3137" fmla="*/ 1297260 h 5670598"/>
              <a:gd name="connsiteX3138" fmla="*/ 1121767 w 4754420"/>
              <a:gd name="connsiteY3138" fmla="*/ 1301820 h 5670598"/>
              <a:gd name="connsiteX3139" fmla="*/ 1113787 w 4754420"/>
              <a:gd name="connsiteY3139" fmla="*/ 1307140 h 5670598"/>
              <a:gd name="connsiteX3140" fmla="*/ 1103527 w 4754420"/>
              <a:gd name="connsiteY3140" fmla="*/ 1307900 h 5670598"/>
              <a:gd name="connsiteX3141" fmla="*/ 1085286 w 4754420"/>
              <a:gd name="connsiteY3141" fmla="*/ 1359581 h 5670598"/>
              <a:gd name="connsiteX3142" fmla="*/ 1088326 w 4754420"/>
              <a:gd name="connsiteY3142" fmla="*/ 1371742 h 5670598"/>
              <a:gd name="connsiteX3143" fmla="*/ 1100487 w 4754420"/>
              <a:gd name="connsiteY3143" fmla="*/ 1386942 h 5670598"/>
              <a:gd name="connsiteX3144" fmla="*/ 1115687 w 4754420"/>
              <a:gd name="connsiteY3144" fmla="*/ 1371742 h 5670598"/>
              <a:gd name="connsiteX3145" fmla="*/ 1124807 w 4754420"/>
              <a:gd name="connsiteY3145" fmla="*/ 1307900 h 5670598"/>
              <a:gd name="connsiteX3146" fmla="*/ 1150648 w 4754420"/>
              <a:gd name="connsiteY3146" fmla="*/ 1272180 h 5670598"/>
              <a:gd name="connsiteX3147" fmla="*/ 1167368 w 4754420"/>
              <a:gd name="connsiteY3147" fmla="*/ 1231899 h 5670598"/>
              <a:gd name="connsiteX3148" fmla="*/ 1174208 w 4754420"/>
              <a:gd name="connsiteY3148" fmla="*/ 1201498 h 5670598"/>
              <a:gd name="connsiteX3149" fmla="*/ 1185608 w 4754420"/>
              <a:gd name="connsiteY3149" fmla="*/ 1171097 h 5670598"/>
              <a:gd name="connsiteX3150" fmla="*/ 1225129 w 4754420"/>
              <a:gd name="connsiteY3150" fmla="*/ 1128537 h 5670598"/>
              <a:gd name="connsiteX3151" fmla="*/ 1246410 w 4754420"/>
              <a:gd name="connsiteY3151" fmla="*/ 1067735 h 5670598"/>
              <a:gd name="connsiteX3152" fmla="*/ 1253630 w 4754420"/>
              <a:gd name="connsiteY3152" fmla="*/ 1066975 h 5670598"/>
              <a:gd name="connsiteX3153" fmla="*/ 1258570 w 4754420"/>
              <a:gd name="connsiteY3153" fmla="*/ 1061655 h 5670598"/>
              <a:gd name="connsiteX3154" fmla="*/ 1253630 w 4754420"/>
              <a:gd name="connsiteY3154" fmla="*/ 1055575 h 5670598"/>
              <a:gd name="connsiteX3155" fmla="*/ 1246410 w 4754420"/>
              <a:gd name="connsiteY3155" fmla="*/ 1049495 h 5670598"/>
              <a:gd name="connsiteX3156" fmla="*/ 1279850 w 4754420"/>
              <a:gd name="connsiteY3156" fmla="*/ 1031254 h 5670598"/>
              <a:gd name="connsiteX3157" fmla="*/ 1301131 w 4754420"/>
              <a:gd name="connsiteY3157" fmla="*/ 1031254 h 5670598"/>
              <a:gd name="connsiteX3158" fmla="*/ 1295811 w 4754420"/>
              <a:gd name="connsiteY3158" fmla="*/ 1063935 h 5670598"/>
              <a:gd name="connsiteX3159" fmla="*/ 1295051 w 4754420"/>
              <a:gd name="connsiteY3159" fmla="*/ 1110296 h 5670598"/>
              <a:gd name="connsiteX3160" fmla="*/ 1313291 w 4754420"/>
              <a:gd name="connsiteY3160" fmla="*/ 1083695 h 5670598"/>
              <a:gd name="connsiteX3161" fmla="*/ 1322411 w 4754420"/>
              <a:gd name="connsiteY3161" fmla="*/ 1052535 h 5670598"/>
              <a:gd name="connsiteX3162" fmla="*/ 1361932 w 4754420"/>
              <a:gd name="connsiteY3162" fmla="*/ 1013014 h 5670598"/>
              <a:gd name="connsiteX3163" fmla="*/ 1381312 w 4754420"/>
              <a:gd name="connsiteY3163" fmla="*/ 994774 h 5670598"/>
              <a:gd name="connsiteX3164" fmla="*/ 1389293 w 4754420"/>
              <a:gd name="connsiteY3164" fmla="*/ 976533 h 5670598"/>
              <a:gd name="connsiteX3165" fmla="*/ 1401453 w 4754420"/>
              <a:gd name="connsiteY3165" fmla="*/ 976533 h 5670598"/>
              <a:gd name="connsiteX3166" fmla="*/ 1407533 w 4754420"/>
              <a:gd name="connsiteY3166" fmla="*/ 957153 h 5670598"/>
              <a:gd name="connsiteX3167" fmla="*/ 1413613 w 4754420"/>
              <a:gd name="connsiteY3167" fmla="*/ 940052 h 5670598"/>
              <a:gd name="connsiteX3168" fmla="*/ 1434894 w 4754420"/>
              <a:gd name="connsiteY3168" fmla="*/ 921812 h 5670598"/>
              <a:gd name="connsiteX3169" fmla="*/ 1447054 w 4754420"/>
              <a:gd name="connsiteY3169" fmla="*/ 946133 h 5670598"/>
              <a:gd name="connsiteX3170" fmla="*/ 1456174 w 4754420"/>
              <a:gd name="connsiteY3170" fmla="*/ 955253 h 5670598"/>
              <a:gd name="connsiteX3171" fmla="*/ 1445534 w 4754420"/>
              <a:gd name="connsiteY3171" fmla="*/ 990594 h 5670598"/>
              <a:gd name="connsiteX3172" fmla="*/ 1434894 w 4754420"/>
              <a:gd name="connsiteY3172" fmla="*/ 1028215 h 5670598"/>
              <a:gd name="connsiteX3173" fmla="*/ 1435274 w 4754420"/>
              <a:gd name="connsiteY3173" fmla="*/ 1031254 h 5670598"/>
              <a:gd name="connsiteX3174" fmla="*/ 1437934 w 4754420"/>
              <a:gd name="connsiteY3174" fmla="*/ 1034295 h 5670598"/>
              <a:gd name="connsiteX3175" fmla="*/ 1444014 w 4754420"/>
              <a:gd name="connsiteY3175" fmla="*/ 1024794 h 5670598"/>
              <a:gd name="connsiteX3176" fmla="*/ 1450094 w 4754420"/>
              <a:gd name="connsiteY3176" fmla="*/ 1013014 h 5670598"/>
              <a:gd name="connsiteX3177" fmla="*/ 1456174 w 4754420"/>
              <a:gd name="connsiteY3177" fmla="*/ 1003894 h 5670598"/>
              <a:gd name="connsiteX3178" fmla="*/ 1456174 w 4754420"/>
              <a:gd name="connsiteY3178" fmla="*/ 991354 h 5670598"/>
              <a:gd name="connsiteX3179" fmla="*/ 1465294 w 4754420"/>
              <a:gd name="connsiteY3179" fmla="*/ 985653 h 5670598"/>
              <a:gd name="connsiteX3180" fmla="*/ 1477454 w 4754420"/>
              <a:gd name="connsiteY3180" fmla="*/ 979573 h 5670598"/>
              <a:gd name="connsiteX3181" fmla="*/ 1507855 w 4754420"/>
              <a:gd name="connsiteY3181" fmla="*/ 976533 h 5670598"/>
              <a:gd name="connsiteX3182" fmla="*/ 1516975 w 4754420"/>
              <a:gd name="connsiteY3182" fmla="*/ 952213 h 5670598"/>
              <a:gd name="connsiteX3183" fmla="*/ 1530275 w 4754420"/>
              <a:gd name="connsiteY3183" fmla="*/ 944233 h 5670598"/>
              <a:gd name="connsiteX3184" fmla="*/ 1541295 w 4754420"/>
              <a:gd name="connsiteY3184" fmla="*/ 933973 h 5670598"/>
              <a:gd name="connsiteX3185" fmla="*/ 1551176 w 4754420"/>
              <a:gd name="connsiteY3185" fmla="*/ 931312 h 5670598"/>
              <a:gd name="connsiteX3186" fmla="*/ 1556496 w 4754420"/>
              <a:gd name="connsiteY3186" fmla="*/ 921812 h 5670598"/>
              <a:gd name="connsiteX3187" fmla="*/ 1553456 w 4754420"/>
              <a:gd name="connsiteY3187" fmla="*/ 909652 h 5670598"/>
              <a:gd name="connsiteX3188" fmla="*/ 1580816 w 4754420"/>
              <a:gd name="connsiteY3188" fmla="*/ 909652 h 5670598"/>
              <a:gd name="connsiteX3189" fmla="*/ 1572076 w 4754420"/>
              <a:gd name="connsiteY3189" fmla="*/ 935873 h 5670598"/>
              <a:gd name="connsiteX3190" fmla="*/ 1574736 w 4754420"/>
              <a:gd name="connsiteY3190" fmla="*/ 955253 h 5670598"/>
              <a:gd name="connsiteX3191" fmla="*/ 1583476 w 4754420"/>
              <a:gd name="connsiteY3191" fmla="*/ 951833 h 5670598"/>
              <a:gd name="connsiteX3192" fmla="*/ 1589936 w 4754420"/>
              <a:gd name="connsiteY3192" fmla="*/ 946133 h 5670598"/>
              <a:gd name="connsiteX3193" fmla="*/ 1596017 w 4754420"/>
              <a:gd name="connsiteY3193" fmla="*/ 909652 h 5670598"/>
              <a:gd name="connsiteX3194" fmla="*/ 1611217 w 4754420"/>
              <a:gd name="connsiteY3194" fmla="*/ 888372 h 5670598"/>
              <a:gd name="connsiteX3195" fmla="*/ 1615777 w 4754420"/>
              <a:gd name="connsiteY3195" fmla="*/ 864811 h 5670598"/>
              <a:gd name="connsiteX3196" fmla="*/ 1629457 w 4754420"/>
              <a:gd name="connsiteY3196" fmla="*/ 845811 h 5670598"/>
              <a:gd name="connsiteX3197" fmla="*/ 1629457 w 4754420"/>
              <a:gd name="connsiteY3197" fmla="*/ 821490 h 5670598"/>
              <a:gd name="connsiteX3198" fmla="*/ 1641618 w 4754420"/>
              <a:gd name="connsiteY3198" fmla="*/ 788050 h 5670598"/>
              <a:gd name="connsiteX3199" fmla="*/ 1655678 w 4754420"/>
              <a:gd name="connsiteY3199" fmla="*/ 786149 h 5670598"/>
              <a:gd name="connsiteX3200" fmla="*/ 1662898 w 4754420"/>
              <a:gd name="connsiteY3200" fmla="*/ 772849 h 5670598"/>
              <a:gd name="connsiteX3201" fmla="*/ 1681138 w 4754420"/>
              <a:gd name="connsiteY3201" fmla="*/ 745489 h 5670598"/>
              <a:gd name="connsiteX3202" fmla="*/ 1705459 w 4754420"/>
              <a:gd name="connsiteY3202" fmla="*/ 754609 h 5670598"/>
              <a:gd name="connsiteX3203" fmla="*/ 1697479 w 4754420"/>
              <a:gd name="connsiteY3203" fmla="*/ 788809 h 5670598"/>
              <a:gd name="connsiteX3204" fmla="*/ 1687219 w 4754420"/>
              <a:gd name="connsiteY3204" fmla="*/ 818450 h 5670598"/>
              <a:gd name="connsiteX3205" fmla="*/ 1675058 w 4754420"/>
              <a:gd name="connsiteY3205" fmla="*/ 833650 h 5670598"/>
              <a:gd name="connsiteX3206" fmla="*/ 1650738 w 4754420"/>
              <a:gd name="connsiteY3206" fmla="*/ 834030 h 5670598"/>
              <a:gd name="connsiteX3207" fmla="*/ 1653778 w 4754420"/>
              <a:gd name="connsiteY3207" fmla="*/ 845811 h 5670598"/>
              <a:gd name="connsiteX3208" fmla="*/ 1641618 w 4754420"/>
              <a:gd name="connsiteY3208" fmla="*/ 876211 h 5670598"/>
              <a:gd name="connsiteX3209" fmla="*/ 1653778 w 4754420"/>
              <a:gd name="connsiteY3209" fmla="*/ 876211 h 5670598"/>
              <a:gd name="connsiteX3210" fmla="*/ 1641618 w 4754420"/>
              <a:gd name="connsiteY3210" fmla="*/ 891412 h 5670598"/>
              <a:gd name="connsiteX3211" fmla="*/ 1641618 w 4754420"/>
              <a:gd name="connsiteY3211" fmla="*/ 921812 h 5670598"/>
              <a:gd name="connsiteX3212" fmla="*/ 1620337 w 4754420"/>
              <a:gd name="connsiteY3212" fmla="*/ 937013 h 5670598"/>
              <a:gd name="connsiteX3213" fmla="*/ 1620337 w 4754420"/>
              <a:gd name="connsiteY3213" fmla="*/ 964373 h 5670598"/>
              <a:gd name="connsiteX3214" fmla="*/ 1599057 w 4754420"/>
              <a:gd name="connsiteY3214" fmla="*/ 988694 h 5670598"/>
              <a:gd name="connsiteX3215" fmla="*/ 1589936 w 4754420"/>
              <a:gd name="connsiteY3215" fmla="*/ 1013014 h 5670598"/>
              <a:gd name="connsiteX3216" fmla="*/ 1599057 w 4754420"/>
              <a:gd name="connsiteY3216" fmla="*/ 1044175 h 5670598"/>
              <a:gd name="connsiteX3217" fmla="*/ 1589936 w 4754420"/>
              <a:gd name="connsiteY3217" fmla="*/ 1079895 h 5670598"/>
              <a:gd name="connsiteX3218" fmla="*/ 1580816 w 4754420"/>
              <a:gd name="connsiteY3218" fmla="*/ 1098896 h 5670598"/>
              <a:gd name="connsiteX3219" fmla="*/ 1580816 w 4754420"/>
              <a:gd name="connsiteY3219" fmla="*/ 1122456 h 5670598"/>
              <a:gd name="connsiteX3220" fmla="*/ 1571316 w 4754420"/>
              <a:gd name="connsiteY3220" fmla="*/ 1132337 h 5670598"/>
              <a:gd name="connsiteX3221" fmla="*/ 1568656 w 4754420"/>
              <a:gd name="connsiteY3221" fmla="*/ 1146777 h 5670598"/>
              <a:gd name="connsiteX3222" fmla="*/ 1574736 w 4754420"/>
              <a:gd name="connsiteY3222" fmla="*/ 1160457 h 5670598"/>
              <a:gd name="connsiteX3223" fmla="*/ 1580816 w 4754420"/>
              <a:gd name="connsiteY3223" fmla="*/ 1174137 h 5670598"/>
              <a:gd name="connsiteX3224" fmla="*/ 1597157 w 4754420"/>
              <a:gd name="connsiteY3224" fmla="*/ 1146777 h 5670598"/>
              <a:gd name="connsiteX3225" fmla="*/ 1611217 w 4754420"/>
              <a:gd name="connsiteY3225" fmla="*/ 1119416 h 5670598"/>
              <a:gd name="connsiteX3226" fmla="*/ 1620717 w 4754420"/>
              <a:gd name="connsiteY3226" fmla="*/ 1093196 h 5670598"/>
              <a:gd name="connsiteX3227" fmla="*/ 1641618 w 4754420"/>
              <a:gd name="connsiteY3227" fmla="*/ 1073815 h 5670598"/>
              <a:gd name="connsiteX3228" fmla="*/ 1641618 w 4754420"/>
              <a:gd name="connsiteY3228" fmla="*/ 1034295 h 5670598"/>
              <a:gd name="connsiteX3229" fmla="*/ 1689119 w 4754420"/>
              <a:gd name="connsiteY3229" fmla="*/ 990594 h 5670598"/>
              <a:gd name="connsiteX3230" fmla="*/ 1711539 w 4754420"/>
              <a:gd name="connsiteY3230" fmla="*/ 921812 h 5670598"/>
              <a:gd name="connsiteX3231" fmla="*/ 1738900 w 4754420"/>
              <a:gd name="connsiteY3231" fmla="*/ 911172 h 5670598"/>
              <a:gd name="connsiteX3232" fmla="*/ 1766260 w 4754420"/>
              <a:gd name="connsiteY3232" fmla="*/ 900532 h 5670598"/>
              <a:gd name="connsiteX3233" fmla="*/ 1766260 w 4754420"/>
              <a:gd name="connsiteY3233" fmla="*/ 867091 h 5670598"/>
              <a:gd name="connsiteX3234" fmla="*/ 1775380 w 4754420"/>
              <a:gd name="connsiteY3234" fmla="*/ 867091 h 5670598"/>
              <a:gd name="connsiteX3235" fmla="*/ 1786021 w 4754420"/>
              <a:gd name="connsiteY3235" fmla="*/ 871651 h 5670598"/>
              <a:gd name="connsiteX3236" fmla="*/ 1787541 w 4754420"/>
              <a:gd name="connsiteY3236" fmla="*/ 885331 h 5670598"/>
              <a:gd name="connsiteX3237" fmla="*/ 1778420 w 4754420"/>
              <a:gd name="connsiteY3237" fmla="*/ 909652 h 5670598"/>
              <a:gd name="connsiteX3238" fmla="*/ 1781840 w 4754420"/>
              <a:gd name="connsiteY3238" fmla="*/ 921432 h 5670598"/>
              <a:gd name="connsiteX3239" fmla="*/ 1787541 w 4754420"/>
              <a:gd name="connsiteY3239" fmla="*/ 930932 h 5670598"/>
              <a:gd name="connsiteX3240" fmla="*/ 1787541 w 4754420"/>
              <a:gd name="connsiteY3240" fmla="*/ 921812 h 5670598"/>
              <a:gd name="connsiteX3241" fmla="*/ 1811861 w 4754420"/>
              <a:gd name="connsiteY3241" fmla="*/ 901292 h 5670598"/>
              <a:gd name="connsiteX3242" fmla="*/ 1827061 w 4754420"/>
              <a:gd name="connsiteY3242" fmla="*/ 876211 h 5670598"/>
              <a:gd name="connsiteX3243" fmla="*/ 1828063 w 4754420"/>
              <a:gd name="connsiteY3243" fmla="*/ 874688 h 5670598"/>
              <a:gd name="connsiteX3244" fmla="*/ 1833264 w 4754420"/>
              <a:gd name="connsiteY3244" fmla="*/ 859828 h 5670598"/>
              <a:gd name="connsiteX3245" fmla="*/ 1836887 w 4754420"/>
              <a:gd name="connsiteY3245" fmla="*/ 859446 h 5670598"/>
              <a:gd name="connsiteX3246" fmla="*/ 1838742 w 4754420"/>
              <a:gd name="connsiteY3246" fmla="*/ 846201 h 5670598"/>
              <a:gd name="connsiteX3247" fmla="*/ 1833264 w 4754420"/>
              <a:gd name="connsiteY3247" fmla="*/ 841588 h 5670598"/>
              <a:gd name="connsiteX3248" fmla="*/ 1861195 w 4754420"/>
              <a:gd name="connsiteY3248" fmla="*/ 826352 h 5670598"/>
              <a:gd name="connsiteX3249" fmla="*/ 1863162 w 4754420"/>
              <a:gd name="connsiteY3249" fmla="*/ 814270 h 5670598"/>
              <a:gd name="connsiteX3250" fmla="*/ 1872662 w 4754420"/>
              <a:gd name="connsiteY3250" fmla="*/ 800210 h 5670598"/>
              <a:gd name="connsiteX3251" fmla="*/ 1872662 w 4754420"/>
              <a:gd name="connsiteY3251" fmla="*/ 775889 h 5670598"/>
              <a:gd name="connsiteX3252" fmla="*/ 1884823 w 4754420"/>
              <a:gd name="connsiteY3252" fmla="*/ 766769 h 5670598"/>
              <a:gd name="connsiteX3253" fmla="*/ 1894323 w 4754420"/>
              <a:gd name="connsiteY3253" fmla="*/ 740168 h 5670598"/>
              <a:gd name="connsiteX3254" fmla="*/ 1915223 w 4754420"/>
              <a:gd name="connsiteY3254" fmla="*/ 718128 h 5670598"/>
              <a:gd name="connsiteX3255" fmla="*/ 1937264 w 4754420"/>
              <a:gd name="connsiteY3255" fmla="*/ 685067 h 5670598"/>
              <a:gd name="connsiteX3256" fmla="*/ 1963864 w 4754420"/>
              <a:gd name="connsiteY3256" fmla="*/ 654287 h 5670598"/>
              <a:gd name="connsiteX3257" fmla="*/ 1965004 w 4754420"/>
              <a:gd name="connsiteY3257" fmla="*/ 639466 h 5670598"/>
              <a:gd name="connsiteX3258" fmla="*/ 1972984 w 4754420"/>
              <a:gd name="connsiteY3258" fmla="*/ 626926 h 5670598"/>
              <a:gd name="connsiteX3259" fmla="*/ 1980585 w 4754420"/>
              <a:gd name="connsiteY3259" fmla="*/ 598806 h 5670598"/>
              <a:gd name="connsiteX3260" fmla="*/ 1997305 w 4754420"/>
              <a:gd name="connsiteY3260" fmla="*/ 575245 h 5670598"/>
              <a:gd name="connsiteX3261" fmla="*/ 1999585 w 4754420"/>
              <a:gd name="connsiteY3261" fmla="*/ 566885 h 5670598"/>
              <a:gd name="connsiteX3262" fmla="*/ 2006425 w 4754420"/>
              <a:gd name="connsiteY3262" fmla="*/ 563085 h 5670598"/>
              <a:gd name="connsiteX3263" fmla="*/ 2015545 w 4754420"/>
              <a:gd name="connsiteY3263" fmla="*/ 566125 h 5670598"/>
              <a:gd name="connsiteX3264" fmla="*/ 2006425 w 4754420"/>
              <a:gd name="connsiteY3264" fmla="*/ 596525 h 5670598"/>
              <a:gd name="connsiteX3265" fmla="*/ 1999585 w 4754420"/>
              <a:gd name="connsiteY3265" fmla="*/ 609066 h 5670598"/>
              <a:gd name="connsiteX3266" fmla="*/ 1997305 w 4754420"/>
              <a:gd name="connsiteY3266" fmla="*/ 623886 h 5670598"/>
              <a:gd name="connsiteX3267" fmla="*/ 1985145 w 4754420"/>
              <a:gd name="connsiteY3267" fmla="*/ 651247 h 5670598"/>
              <a:gd name="connsiteX3268" fmla="*/ 1985905 w 4754420"/>
              <a:gd name="connsiteY3268" fmla="*/ 674047 h 5670598"/>
              <a:gd name="connsiteX3269" fmla="*/ 1972984 w 4754420"/>
              <a:gd name="connsiteY3269" fmla="*/ 687727 h 5670598"/>
              <a:gd name="connsiteX3270" fmla="*/ 1947144 w 4754420"/>
              <a:gd name="connsiteY3270" fmla="*/ 792609 h 5670598"/>
              <a:gd name="connsiteX3271" fmla="*/ 1934596 w 4754420"/>
              <a:gd name="connsiteY3271" fmla="*/ 819297 h 5670598"/>
              <a:gd name="connsiteX3272" fmla="*/ 1948786 w 4754420"/>
              <a:gd name="connsiteY3272" fmla="*/ 805107 h 5670598"/>
              <a:gd name="connsiteX3273" fmla="*/ 1968166 w 4754420"/>
              <a:gd name="connsiteY3273" fmla="*/ 786867 h 5670598"/>
              <a:gd name="connsiteX3274" fmla="*/ 1976147 w 4754420"/>
              <a:gd name="connsiteY3274" fmla="*/ 768626 h 5670598"/>
              <a:gd name="connsiteX3275" fmla="*/ 1988307 w 4754420"/>
              <a:gd name="connsiteY3275" fmla="*/ 768626 h 5670598"/>
              <a:gd name="connsiteX3276" fmla="*/ 1994387 w 4754420"/>
              <a:gd name="connsiteY3276" fmla="*/ 749246 h 5670598"/>
              <a:gd name="connsiteX3277" fmla="*/ 2000467 w 4754420"/>
              <a:gd name="connsiteY3277" fmla="*/ 732145 h 5670598"/>
              <a:gd name="connsiteX3278" fmla="*/ 2021748 w 4754420"/>
              <a:gd name="connsiteY3278" fmla="*/ 713905 h 5670598"/>
              <a:gd name="connsiteX3279" fmla="*/ 2033908 w 4754420"/>
              <a:gd name="connsiteY3279" fmla="*/ 738226 h 5670598"/>
              <a:gd name="connsiteX3280" fmla="*/ 2043028 w 4754420"/>
              <a:gd name="connsiteY3280" fmla="*/ 747346 h 5670598"/>
              <a:gd name="connsiteX3281" fmla="*/ 2032388 w 4754420"/>
              <a:gd name="connsiteY3281" fmla="*/ 782687 h 5670598"/>
              <a:gd name="connsiteX3282" fmla="*/ 2021748 w 4754420"/>
              <a:gd name="connsiteY3282" fmla="*/ 820308 h 5670598"/>
              <a:gd name="connsiteX3283" fmla="*/ 2022128 w 4754420"/>
              <a:gd name="connsiteY3283" fmla="*/ 823347 h 5670598"/>
              <a:gd name="connsiteX3284" fmla="*/ 2024788 w 4754420"/>
              <a:gd name="connsiteY3284" fmla="*/ 826388 h 5670598"/>
              <a:gd name="connsiteX3285" fmla="*/ 2030868 w 4754420"/>
              <a:gd name="connsiteY3285" fmla="*/ 816887 h 5670598"/>
              <a:gd name="connsiteX3286" fmla="*/ 2036948 w 4754420"/>
              <a:gd name="connsiteY3286" fmla="*/ 805107 h 5670598"/>
              <a:gd name="connsiteX3287" fmla="*/ 2043028 w 4754420"/>
              <a:gd name="connsiteY3287" fmla="*/ 795987 h 5670598"/>
              <a:gd name="connsiteX3288" fmla="*/ 2043028 w 4754420"/>
              <a:gd name="connsiteY3288" fmla="*/ 783447 h 5670598"/>
              <a:gd name="connsiteX3289" fmla="*/ 2052148 w 4754420"/>
              <a:gd name="connsiteY3289" fmla="*/ 777746 h 5670598"/>
              <a:gd name="connsiteX3290" fmla="*/ 2064308 w 4754420"/>
              <a:gd name="connsiteY3290" fmla="*/ 771666 h 5670598"/>
              <a:gd name="connsiteX3291" fmla="*/ 2094709 w 4754420"/>
              <a:gd name="connsiteY3291" fmla="*/ 768626 h 5670598"/>
              <a:gd name="connsiteX3292" fmla="*/ 2103829 w 4754420"/>
              <a:gd name="connsiteY3292" fmla="*/ 744306 h 5670598"/>
              <a:gd name="connsiteX3293" fmla="*/ 2117129 w 4754420"/>
              <a:gd name="connsiteY3293" fmla="*/ 736326 h 5670598"/>
              <a:gd name="connsiteX3294" fmla="*/ 2128149 w 4754420"/>
              <a:gd name="connsiteY3294" fmla="*/ 726066 h 5670598"/>
              <a:gd name="connsiteX3295" fmla="*/ 2138030 w 4754420"/>
              <a:gd name="connsiteY3295" fmla="*/ 723405 h 5670598"/>
              <a:gd name="connsiteX3296" fmla="*/ 2143350 w 4754420"/>
              <a:gd name="connsiteY3296" fmla="*/ 713905 h 5670598"/>
              <a:gd name="connsiteX3297" fmla="*/ 2140310 w 4754420"/>
              <a:gd name="connsiteY3297" fmla="*/ 701745 h 5670598"/>
              <a:gd name="connsiteX3298" fmla="*/ 2167670 w 4754420"/>
              <a:gd name="connsiteY3298" fmla="*/ 701745 h 5670598"/>
              <a:gd name="connsiteX3299" fmla="*/ 2158930 w 4754420"/>
              <a:gd name="connsiteY3299" fmla="*/ 727966 h 5670598"/>
              <a:gd name="connsiteX3300" fmla="*/ 2161590 w 4754420"/>
              <a:gd name="connsiteY3300" fmla="*/ 747346 h 5670598"/>
              <a:gd name="connsiteX3301" fmla="*/ 2170330 w 4754420"/>
              <a:gd name="connsiteY3301" fmla="*/ 743926 h 5670598"/>
              <a:gd name="connsiteX3302" fmla="*/ 2176790 w 4754420"/>
              <a:gd name="connsiteY3302" fmla="*/ 738226 h 5670598"/>
              <a:gd name="connsiteX3303" fmla="*/ 2182871 w 4754420"/>
              <a:gd name="connsiteY3303" fmla="*/ 701745 h 5670598"/>
              <a:gd name="connsiteX3304" fmla="*/ 2198071 w 4754420"/>
              <a:gd name="connsiteY3304" fmla="*/ 680465 h 5670598"/>
              <a:gd name="connsiteX3305" fmla="*/ 2202631 w 4754420"/>
              <a:gd name="connsiteY3305" fmla="*/ 656904 h 5670598"/>
              <a:gd name="connsiteX3306" fmla="*/ 2216311 w 4754420"/>
              <a:gd name="connsiteY3306" fmla="*/ 637904 h 5670598"/>
              <a:gd name="connsiteX3307" fmla="*/ 2216311 w 4754420"/>
              <a:gd name="connsiteY3307" fmla="*/ 613583 h 5670598"/>
              <a:gd name="connsiteX3308" fmla="*/ 2228472 w 4754420"/>
              <a:gd name="connsiteY3308" fmla="*/ 580143 h 5670598"/>
              <a:gd name="connsiteX3309" fmla="*/ 2242532 w 4754420"/>
              <a:gd name="connsiteY3309" fmla="*/ 578242 h 5670598"/>
              <a:gd name="connsiteX3310" fmla="*/ 2249752 w 4754420"/>
              <a:gd name="connsiteY3310" fmla="*/ 564942 h 5670598"/>
              <a:gd name="connsiteX3311" fmla="*/ 2267992 w 4754420"/>
              <a:gd name="connsiteY3311" fmla="*/ 537582 h 5670598"/>
              <a:gd name="connsiteX3312" fmla="*/ 2292313 w 4754420"/>
              <a:gd name="connsiteY3312" fmla="*/ 546702 h 5670598"/>
              <a:gd name="connsiteX3313" fmla="*/ 2284333 w 4754420"/>
              <a:gd name="connsiteY3313" fmla="*/ 580902 h 5670598"/>
              <a:gd name="connsiteX3314" fmla="*/ 2274073 w 4754420"/>
              <a:gd name="connsiteY3314" fmla="*/ 610543 h 5670598"/>
              <a:gd name="connsiteX3315" fmla="*/ 2261912 w 4754420"/>
              <a:gd name="connsiteY3315" fmla="*/ 625743 h 5670598"/>
              <a:gd name="connsiteX3316" fmla="*/ 2237592 w 4754420"/>
              <a:gd name="connsiteY3316" fmla="*/ 626123 h 5670598"/>
              <a:gd name="connsiteX3317" fmla="*/ 2240632 w 4754420"/>
              <a:gd name="connsiteY3317" fmla="*/ 637904 h 5670598"/>
              <a:gd name="connsiteX3318" fmla="*/ 2228472 w 4754420"/>
              <a:gd name="connsiteY3318" fmla="*/ 668304 h 5670598"/>
              <a:gd name="connsiteX3319" fmla="*/ 2240632 w 4754420"/>
              <a:gd name="connsiteY3319" fmla="*/ 668304 h 5670598"/>
              <a:gd name="connsiteX3320" fmla="*/ 2228472 w 4754420"/>
              <a:gd name="connsiteY3320" fmla="*/ 683505 h 5670598"/>
              <a:gd name="connsiteX3321" fmla="*/ 2228472 w 4754420"/>
              <a:gd name="connsiteY3321" fmla="*/ 713905 h 5670598"/>
              <a:gd name="connsiteX3322" fmla="*/ 2207191 w 4754420"/>
              <a:gd name="connsiteY3322" fmla="*/ 729106 h 5670598"/>
              <a:gd name="connsiteX3323" fmla="*/ 2207191 w 4754420"/>
              <a:gd name="connsiteY3323" fmla="*/ 756466 h 5670598"/>
              <a:gd name="connsiteX3324" fmla="*/ 2185911 w 4754420"/>
              <a:gd name="connsiteY3324" fmla="*/ 780787 h 5670598"/>
              <a:gd name="connsiteX3325" fmla="*/ 2176790 w 4754420"/>
              <a:gd name="connsiteY3325" fmla="*/ 805107 h 5670598"/>
              <a:gd name="connsiteX3326" fmla="*/ 2185911 w 4754420"/>
              <a:gd name="connsiteY3326" fmla="*/ 836268 h 5670598"/>
              <a:gd name="connsiteX3327" fmla="*/ 2176790 w 4754420"/>
              <a:gd name="connsiteY3327" fmla="*/ 871988 h 5670598"/>
              <a:gd name="connsiteX3328" fmla="*/ 2167670 w 4754420"/>
              <a:gd name="connsiteY3328" fmla="*/ 890989 h 5670598"/>
              <a:gd name="connsiteX3329" fmla="*/ 2167670 w 4754420"/>
              <a:gd name="connsiteY3329" fmla="*/ 914549 h 5670598"/>
              <a:gd name="connsiteX3330" fmla="*/ 2158170 w 4754420"/>
              <a:gd name="connsiteY3330" fmla="*/ 924430 h 5670598"/>
              <a:gd name="connsiteX3331" fmla="*/ 2155510 w 4754420"/>
              <a:gd name="connsiteY3331" fmla="*/ 938870 h 5670598"/>
              <a:gd name="connsiteX3332" fmla="*/ 2161590 w 4754420"/>
              <a:gd name="connsiteY3332" fmla="*/ 952550 h 5670598"/>
              <a:gd name="connsiteX3333" fmla="*/ 2167670 w 4754420"/>
              <a:gd name="connsiteY3333" fmla="*/ 966230 h 5670598"/>
              <a:gd name="connsiteX3334" fmla="*/ 2184011 w 4754420"/>
              <a:gd name="connsiteY3334" fmla="*/ 938870 h 5670598"/>
              <a:gd name="connsiteX3335" fmla="*/ 2198071 w 4754420"/>
              <a:gd name="connsiteY3335" fmla="*/ 911509 h 5670598"/>
              <a:gd name="connsiteX3336" fmla="*/ 2207571 w 4754420"/>
              <a:gd name="connsiteY3336" fmla="*/ 885289 h 5670598"/>
              <a:gd name="connsiteX3337" fmla="*/ 2228472 w 4754420"/>
              <a:gd name="connsiteY3337" fmla="*/ 865908 h 5670598"/>
              <a:gd name="connsiteX3338" fmla="*/ 2228472 w 4754420"/>
              <a:gd name="connsiteY3338" fmla="*/ 826388 h 5670598"/>
              <a:gd name="connsiteX3339" fmla="*/ 2275973 w 4754420"/>
              <a:gd name="connsiteY3339" fmla="*/ 782687 h 5670598"/>
              <a:gd name="connsiteX3340" fmla="*/ 2298393 w 4754420"/>
              <a:gd name="connsiteY3340" fmla="*/ 713905 h 5670598"/>
              <a:gd name="connsiteX3341" fmla="*/ 2325754 w 4754420"/>
              <a:gd name="connsiteY3341" fmla="*/ 703265 h 5670598"/>
              <a:gd name="connsiteX3342" fmla="*/ 2353114 w 4754420"/>
              <a:gd name="connsiteY3342" fmla="*/ 692625 h 5670598"/>
              <a:gd name="connsiteX3343" fmla="*/ 2353114 w 4754420"/>
              <a:gd name="connsiteY3343" fmla="*/ 659184 h 5670598"/>
              <a:gd name="connsiteX3344" fmla="*/ 2362234 w 4754420"/>
              <a:gd name="connsiteY3344" fmla="*/ 659184 h 5670598"/>
              <a:gd name="connsiteX3345" fmla="*/ 2372875 w 4754420"/>
              <a:gd name="connsiteY3345" fmla="*/ 663744 h 5670598"/>
              <a:gd name="connsiteX3346" fmla="*/ 2374395 w 4754420"/>
              <a:gd name="connsiteY3346" fmla="*/ 677424 h 5670598"/>
              <a:gd name="connsiteX3347" fmla="*/ 2365274 w 4754420"/>
              <a:gd name="connsiteY3347" fmla="*/ 701745 h 5670598"/>
              <a:gd name="connsiteX3348" fmla="*/ 2368694 w 4754420"/>
              <a:gd name="connsiteY3348" fmla="*/ 713525 h 5670598"/>
              <a:gd name="connsiteX3349" fmla="*/ 2374395 w 4754420"/>
              <a:gd name="connsiteY3349" fmla="*/ 723025 h 5670598"/>
              <a:gd name="connsiteX3350" fmla="*/ 2374395 w 4754420"/>
              <a:gd name="connsiteY3350" fmla="*/ 713905 h 5670598"/>
              <a:gd name="connsiteX3351" fmla="*/ 2398715 w 4754420"/>
              <a:gd name="connsiteY3351" fmla="*/ 693385 h 5670598"/>
              <a:gd name="connsiteX3352" fmla="*/ 2413915 w 4754420"/>
              <a:gd name="connsiteY3352" fmla="*/ 668304 h 5670598"/>
              <a:gd name="connsiteX3353" fmla="*/ 2423416 w 4754420"/>
              <a:gd name="connsiteY3353" fmla="*/ 653864 h 5670598"/>
              <a:gd name="connsiteX3354" fmla="*/ 2426076 w 4754420"/>
              <a:gd name="connsiteY3354" fmla="*/ 634864 h 5670598"/>
              <a:gd name="connsiteX3355" fmla="*/ 2447356 w 4754420"/>
              <a:gd name="connsiteY3355" fmla="*/ 622703 h 5670598"/>
              <a:gd name="connsiteX3356" fmla="*/ 2450016 w 4754420"/>
              <a:gd name="connsiteY3356" fmla="*/ 606363 h 5670598"/>
              <a:gd name="connsiteX3357" fmla="*/ 2459516 w 4754420"/>
              <a:gd name="connsiteY3357" fmla="*/ 592303 h 5670598"/>
              <a:gd name="connsiteX3358" fmla="*/ 2459516 w 4754420"/>
              <a:gd name="connsiteY3358" fmla="*/ 567982 h 5670598"/>
              <a:gd name="connsiteX3359" fmla="*/ 2471677 w 4754420"/>
              <a:gd name="connsiteY3359" fmla="*/ 558862 h 5670598"/>
              <a:gd name="connsiteX3360" fmla="*/ 2481177 w 4754420"/>
              <a:gd name="connsiteY3360" fmla="*/ 532261 h 5670598"/>
              <a:gd name="connsiteX3361" fmla="*/ 2502077 w 4754420"/>
              <a:gd name="connsiteY3361" fmla="*/ 510221 h 5670598"/>
              <a:gd name="connsiteX3362" fmla="*/ 2524118 w 4754420"/>
              <a:gd name="connsiteY3362" fmla="*/ 477160 h 5670598"/>
              <a:gd name="connsiteX3363" fmla="*/ 2550718 w 4754420"/>
              <a:gd name="connsiteY3363" fmla="*/ 446380 h 5670598"/>
              <a:gd name="connsiteX3364" fmla="*/ 2551858 w 4754420"/>
              <a:gd name="connsiteY3364" fmla="*/ 431559 h 5670598"/>
              <a:gd name="connsiteX3365" fmla="*/ 2559838 w 4754420"/>
              <a:gd name="connsiteY3365" fmla="*/ 419019 h 5670598"/>
              <a:gd name="connsiteX3366" fmla="*/ 2567439 w 4754420"/>
              <a:gd name="connsiteY3366" fmla="*/ 390899 h 5670598"/>
              <a:gd name="connsiteX3367" fmla="*/ 2584159 w 4754420"/>
              <a:gd name="connsiteY3367" fmla="*/ 367338 h 5670598"/>
              <a:gd name="connsiteX3368" fmla="*/ 2586439 w 4754420"/>
              <a:gd name="connsiteY3368" fmla="*/ 358978 h 5670598"/>
              <a:gd name="connsiteX3369" fmla="*/ 2593279 w 4754420"/>
              <a:gd name="connsiteY3369" fmla="*/ 355178 h 5670598"/>
              <a:gd name="connsiteX3370" fmla="*/ 2602399 w 4754420"/>
              <a:gd name="connsiteY3370" fmla="*/ 358218 h 5670598"/>
              <a:gd name="connsiteX3371" fmla="*/ 2593279 w 4754420"/>
              <a:gd name="connsiteY3371" fmla="*/ 388618 h 5670598"/>
              <a:gd name="connsiteX3372" fmla="*/ 2586439 w 4754420"/>
              <a:gd name="connsiteY3372" fmla="*/ 401159 h 5670598"/>
              <a:gd name="connsiteX3373" fmla="*/ 2584159 w 4754420"/>
              <a:gd name="connsiteY3373" fmla="*/ 415979 h 5670598"/>
              <a:gd name="connsiteX3374" fmla="*/ 2571999 w 4754420"/>
              <a:gd name="connsiteY3374" fmla="*/ 443340 h 5670598"/>
              <a:gd name="connsiteX3375" fmla="*/ 2572759 w 4754420"/>
              <a:gd name="connsiteY3375" fmla="*/ 466140 h 5670598"/>
              <a:gd name="connsiteX3376" fmla="*/ 2559838 w 4754420"/>
              <a:gd name="connsiteY3376" fmla="*/ 479820 h 5670598"/>
              <a:gd name="connsiteX3377" fmla="*/ 2533998 w 4754420"/>
              <a:gd name="connsiteY3377" fmla="*/ 584702 h 5670598"/>
              <a:gd name="connsiteX3378" fmla="*/ 2480797 w 4754420"/>
              <a:gd name="connsiteY3378" fmla="*/ 680465 h 5670598"/>
              <a:gd name="connsiteX3379" fmla="*/ 2476237 w 4754420"/>
              <a:gd name="connsiteY3379" fmla="*/ 709345 h 5670598"/>
              <a:gd name="connsiteX3380" fmla="*/ 2471747 w 4754420"/>
              <a:gd name="connsiteY3380" fmla="*/ 737780 h 5670598"/>
              <a:gd name="connsiteX3381" fmla="*/ 2485729 w 4754420"/>
              <a:gd name="connsiteY3381" fmla="*/ 741775 h 5670598"/>
              <a:gd name="connsiteX3382" fmla="*/ 2488769 w 4754420"/>
              <a:gd name="connsiteY3382" fmla="*/ 711374 h 5670598"/>
              <a:gd name="connsiteX3383" fmla="*/ 2500930 w 4754420"/>
              <a:gd name="connsiteY3383" fmla="*/ 680974 h 5670598"/>
              <a:gd name="connsiteX3384" fmla="*/ 2516130 w 4754420"/>
              <a:gd name="connsiteY3384" fmla="*/ 702254 h 5670598"/>
              <a:gd name="connsiteX3385" fmla="*/ 2507010 w 4754420"/>
              <a:gd name="connsiteY3385" fmla="*/ 729615 h 5670598"/>
              <a:gd name="connsiteX3386" fmla="*/ 2512710 w 4754420"/>
              <a:gd name="connsiteY3386" fmla="*/ 734175 h 5670598"/>
              <a:gd name="connsiteX3387" fmla="*/ 2516130 w 4754420"/>
              <a:gd name="connsiteY3387" fmla="*/ 738735 h 5670598"/>
              <a:gd name="connsiteX3388" fmla="*/ 2508150 w 4754420"/>
              <a:gd name="connsiteY3388" fmla="*/ 744055 h 5670598"/>
              <a:gd name="connsiteX3389" fmla="*/ 2497890 w 4754420"/>
              <a:gd name="connsiteY3389" fmla="*/ 744815 h 5670598"/>
              <a:gd name="connsiteX3390" fmla="*/ 2479649 w 4754420"/>
              <a:gd name="connsiteY3390" fmla="*/ 796495 h 5670598"/>
              <a:gd name="connsiteX3391" fmla="*/ 2482689 w 4754420"/>
              <a:gd name="connsiteY3391" fmla="*/ 808657 h 5670598"/>
              <a:gd name="connsiteX3392" fmla="*/ 2494850 w 4754420"/>
              <a:gd name="connsiteY3392" fmla="*/ 823857 h 5670598"/>
              <a:gd name="connsiteX3393" fmla="*/ 2510050 w 4754420"/>
              <a:gd name="connsiteY3393" fmla="*/ 808657 h 5670598"/>
              <a:gd name="connsiteX3394" fmla="*/ 2519170 w 4754420"/>
              <a:gd name="connsiteY3394" fmla="*/ 744815 h 5670598"/>
              <a:gd name="connsiteX3395" fmla="*/ 2545011 w 4754420"/>
              <a:gd name="connsiteY3395" fmla="*/ 709095 h 5670598"/>
              <a:gd name="connsiteX3396" fmla="*/ 2561731 w 4754420"/>
              <a:gd name="connsiteY3396" fmla="*/ 668814 h 5670598"/>
              <a:gd name="connsiteX3397" fmla="*/ 2568571 w 4754420"/>
              <a:gd name="connsiteY3397" fmla="*/ 638413 h 5670598"/>
              <a:gd name="connsiteX3398" fmla="*/ 2579971 w 4754420"/>
              <a:gd name="connsiteY3398" fmla="*/ 608012 h 5670598"/>
              <a:gd name="connsiteX3399" fmla="*/ 2619492 w 4754420"/>
              <a:gd name="connsiteY3399" fmla="*/ 565452 h 5670598"/>
              <a:gd name="connsiteX3400" fmla="*/ 2640773 w 4754420"/>
              <a:gd name="connsiteY3400" fmla="*/ 504650 h 5670598"/>
              <a:gd name="connsiteX3401" fmla="*/ 2647993 w 4754420"/>
              <a:gd name="connsiteY3401" fmla="*/ 503890 h 5670598"/>
              <a:gd name="connsiteX3402" fmla="*/ 2652933 w 4754420"/>
              <a:gd name="connsiteY3402" fmla="*/ 498570 h 5670598"/>
              <a:gd name="connsiteX3403" fmla="*/ 2647993 w 4754420"/>
              <a:gd name="connsiteY3403" fmla="*/ 492490 h 5670598"/>
              <a:gd name="connsiteX3404" fmla="*/ 2640773 w 4754420"/>
              <a:gd name="connsiteY3404" fmla="*/ 486410 h 5670598"/>
              <a:gd name="connsiteX3405" fmla="*/ 2674213 w 4754420"/>
              <a:gd name="connsiteY3405" fmla="*/ 468169 h 5670598"/>
              <a:gd name="connsiteX3406" fmla="*/ 2695494 w 4754420"/>
              <a:gd name="connsiteY3406" fmla="*/ 468169 h 5670598"/>
              <a:gd name="connsiteX3407" fmla="*/ 2690174 w 4754420"/>
              <a:gd name="connsiteY3407" fmla="*/ 500850 h 5670598"/>
              <a:gd name="connsiteX3408" fmla="*/ 2689414 w 4754420"/>
              <a:gd name="connsiteY3408" fmla="*/ 547211 h 5670598"/>
              <a:gd name="connsiteX3409" fmla="*/ 2707654 w 4754420"/>
              <a:gd name="connsiteY3409" fmla="*/ 520610 h 5670598"/>
              <a:gd name="connsiteX3410" fmla="*/ 2716774 w 4754420"/>
              <a:gd name="connsiteY3410" fmla="*/ 489450 h 5670598"/>
              <a:gd name="connsiteX3411" fmla="*/ 2756295 w 4754420"/>
              <a:gd name="connsiteY3411" fmla="*/ 449929 h 5670598"/>
              <a:gd name="connsiteX3412" fmla="*/ 2775675 w 4754420"/>
              <a:gd name="connsiteY3412" fmla="*/ 431689 h 5670598"/>
              <a:gd name="connsiteX3413" fmla="*/ 2783656 w 4754420"/>
              <a:gd name="connsiteY3413" fmla="*/ 413448 h 5670598"/>
              <a:gd name="connsiteX3414" fmla="*/ 2795816 w 4754420"/>
              <a:gd name="connsiteY3414" fmla="*/ 413448 h 5670598"/>
              <a:gd name="connsiteX3415" fmla="*/ 2801896 w 4754420"/>
              <a:gd name="connsiteY3415" fmla="*/ 394068 h 5670598"/>
              <a:gd name="connsiteX3416" fmla="*/ 2807976 w 4754420"/>
              <a:gd name="connsiteY3416" fmla="*/ 376967 h 5670598"/>
              <a:gd name="connsiteX3417" fmla="*/ 2829257 w 4754420"/>
              <a:gd name="connsiteY3417" fmla="*/ 358727 h 5670598"/>
              <a:gd name="connsiteX3418" fmla="*/ 2841417 w 4754420"/>
              <a:gd name="connsiteY3418" fmla="*/ 383048 h 5670598"/>
              <a:gd name="connsiteX3419" fmla="*/ 2850537 w 4754420"/>
              <a:gd name="connsiteY3419" fmla="*/ 392168 h 5670598"/>
              <a:gd name="connsiteX3420" fmla="*/ 2839897 w 4754420"/>
              <a:gd name="connsiteY3420" fmla="*/ 427509 h 5670598"/>
              <a:gd name="connsiteX3421" fmla="*/ 2829257 w 4754420"/>
              <a:gd name="connsiteY3421" fmla="*/ 465130 h 5670598"/>
              <a:gd name="connsiteX3422" fmla="*/ 2829637 w 4754420"/>
              <a:gd name="connsiteY3422" fmla="*/ 468169 h 5670598"/>
              <a:gd name="connsiteX3423" fmla="*/ 2832297 w 4754420"/>
              <a:gd name="connsiteY3423" fmla="*/ 471210 h 5670598"/>
              <a:gd name="connsiteX3424" fmla="*/ 2838377 w 4754420"/>
              <a:gd name="connsiteY3424" fmla="*/ 461709 h 5670598"/>
              <a:gd name="connsiteX3425" fmla="*/ 2844457 w 4754420"/>
              <a:gd name="connsiteY3425" fmla="*/ 449929 h 5670598"/>
              <a:gd name="connsiteX3426" fmla="*/ 2850537 w 4754420"/>
              <a:gd name="connsiteY3426" fmla="*/ 440809 h 5670598"/>
              <a:gd name="connsiteX3427" fmla="*/ 2850537 w 4754420"/>
              <a:gd name="connsiteY3427" fmla="*/ 428269 h 5670598"/>
              <a:gd name="connsiteX3428" fmla="*/ 2859657 w 4754420"/>
              <a:gd name="connsiteY3428" fmla="*/ 422568 h 5670598"/>
              <a:gd name="connsiteX3429" fmla="*/ 2871817 w 4754420"/>
              <a:gd name="connsiteY3429" fmla="*/ 416488 h 5670598"/>
              <a:gd name="connsiteX3430" fmla="*/ 2902218 w 4754420"/>
              <a:gd name="connsiteY3430" fmla="*/ 413448 h 5670598"/>
              <a:gd name="connsiteX3431" fmla="*/ 2911338 w 4754420"/>
              <a:gd name="connsiteY3431" fmla="*/ 389128 h 5670598"/>
              <a:gd name="connsiteX3432" fmla="*/ 2924638 w 4754420"/>
              <a:gd name="connsiteY3432" fmla="*/ 381148 h 5670598"/>
              <a:gd name="connsiteX3433" fmla="*/ 2935658 w 4754420"/>
              <a:gd name="connsiteY3433" fmla="*/ 370888 h 5670598"/>
              <a:gd name="connsiteX3434" fmla="*/ 2945539 w 4754420"/>
              <a:gd name="connsiteY3434" fmla="*/ 368227 h 5670598"/>
              <a:gd name="connsiteX3435" fmla="*/ 2950859 w 4754420"/>
              <a:gd name="connsiteY3435" fmla="*/ 358727 h 5670598"/>
              <a:gd name="connsiteX3436" fmla="*/ 2947819 w 4754420"/>
              <a:gd name="connsiteY3436" fmla="*/ 346567 h 5670598"/>
              <a:gd name="connsiteX3437" fmla="*/ 2975179 w 4754420"/>
              <a:gd name="connsiteY3437" fmla="*/ 346567 h 5670598"/>
              <a:gd name="connsiteX3438" fmla="*/ 2966439 w 4754420"/>
              <a:gd name="connsiteY3438" fmla="*/ 372788 h 5670598"/>
              <a:gd name="connsiteX3439" fmla="*/ 2969099 w 4754420"/>
              <a:gd name="connsiteY3439" fmla="*/ 392168 h 5670598"/>
              <a:gd name="connsiteX3440" fmla="*/ 2977839 w 4754420"/>
              <a:gd name="connsiteY3440" fmla="*/ 388748 h 5670598"/>
              <a:gd name="connsiteX3441" fmla="*/ 2984299 w 4754420"/>
              <a:gd name="connsiteY3441" fmla="*/ 383048 h 5670598"/>
              <a:gd name="connsiteX3442" fmla="*/ 2990380 w 4754420"/>
              <a:gd name="connsiteY3442" fmla="*/ 346567 h 5670598"/>
              <a:gd name="connsiteX3443" fmla="*/ 3005580 w 4754420"/>
              <a:gd name="connsiteY3443" fmla="*/ 325287 h 5670598"/>
              <a:gd name="connsiteX3444" fmla="*/ 3010140 w 4754420"/>
              <a:gd name="connsiteY3444" fmla="*/ 301726 h 5670598"/>
              <a:gd name="connsiteX3445" fmla="*/ 3023820 w 4754420"/>
              <a:gd name="connsiteY3445" fmla="*/ 282726 h 5670598"/>
              <a:gd name="connsiteX3446" fmla="*/ 3023820 w 4754420"/>
              <a:gd name="connsiteY3446" fmla="*/ 258405 h 5670598"/>
              <a:gd name="connsiteX3447" fmla="*/ 3035981 w 4754420"/>
              <a:gd name="connsiteY3447" fmla="*/ 224965 h 5670598"/>
              <a:gd name="connsiteX3448" fmla="*/ 3050041 w 4754420"/>
              <a:gd name="connsiteY3448" fmla="*/ 223064 h 5670598"/>
              <a:gd name="connsiteX3449" fmla="*/ 3057261 w 4754420"/>
              <a:gd name="connsiteY3449" fmla="*/ 209764 h 5670598"/>
              <a:gd name="connsiteX3450" fmla="*/ 3075501 w 4754420"/>
              <a:gd name="connsiteY3450" fmla="*/ 182404 h 5670598"/>
              <a:gd name="connsiteX3451" fmla="*/ 3099822 w 4754420"/>
              <a:gd name="connsiteY3451" fmla="*/ 191524 h 5670598"/>
              <a:gd name="connsiteX3452" fmla="*/ 3091842 w 4754420"/>
              <a:gd name="connsiteY3452" fmla="*/ 225724 h 5670598"/>
              <a:gd name="connsiteX3453" fmla="*/ 3081582 w 4754420"/>
              <a:gd name="connsiteY3453" fmla="*/ 255365 h 5670598"/>
              <a:gd name="connsiteX3454" fmla="*/ 3069421 w 4754420"/>
              <a:gd name="connsiteY3454" fmla="*/ 270565 h 5670598"/>
              <a:gd name="connsiteX3455" fmla="*/ 3045101 w 4754420"/>
              <a:gd name="connsiteY3455" fmla="*/ 270945 h 5670598"/>
              <a:gd name="connsiteX3456" fmla="*/ 3048141 w 4754420"/>
              <a:gd name="connsiteY3456" fmla="*/ 282726 h 5670598"/>
              <a:gd name="connsiteX3457" fmla="*/ 3035981 w 4754420"/>
              <a:gd name="connsiteY3457" fmla="*/ 313126 h 5670598"/>
              <a:gd name="connsiteX3458" fmla="*/ 3048141 w 4754420"/>
              <a:gd name="connsiteY3458" fmla="*/ 313126 h 5670598"/>
              <a:gd name="connsiteX3459" fmla="*/ 3035981 w 4754420"/>
              <a:gd name="connsiteY3459" fmla="*/ 328327 h 5670598"/>
              <a:gd name="connsiteX3460" fmla="*/ 3035981 w 4754420"/>
              <a:gd name="connsiteY3460" fmla="*/ 358727 h 5670598"/>
              <a:gd name="connsiteX3461" fmla="*/ 3014700 w 4754420"/>
              <a:gd name="connsiteY3461" fmla="*/ 373928 h 5670598"/>
              <a:gd name="connsiteX3462" fmla="*/ 3014700 w 4754420"/>
              <a:gd name="connsiteY3462" fmla="*/ 401288 h 5670598"/>
              <a:gd name="connsiteX3463" fmla="*/ 2993420 w 4754420"/>
              <a:gd name="connsiteY3463" fmla="*/ 425609 h 5670598"/>
              <a:gd name="connsiteX3464" fmla="*/ 2984299 w 4754420"/>
              <a:gd name="connsiteY3464" fmla="*/ 449929 h 5670598"/>
              <a:gd name="connsiteX3465" fmla="*/ 2993420 w 4754420"/>
              <a:gd name="connsiteY3465" fmla="*/ 481090 h 5670598"/>
              <a:gd name="connsiteX3466" fmla="*/ 2984299 w 4754420"/>
              <a:gd name="connsiteY3466" fmla="*/ 516809 h 5670598"/>
              <a:gd name="connsiteX3467" fmla="*/ 2975179 w 4754420"/>
              <a:gd name="connsiteY3467" fmla="*/ 535811 h 5670598"/>
              <a:gd name="connsiteX3468" fmla="*/ 2975179 w 4754420"/>
              <a:gd name="connsiteY3468" fmla="*/ 559371 h 5670598"/>
              <a:gd name="connsiteX3469" fmla="*/ 2965679 w 4754420"/>
              <a:gd name="connsiteY3469" fmla="*/ 569252 h 5670598"/>
              <a:gd name="connsiteX3470" fmla="*/ 2963019 w 4754420"/>
              <a:gd name="connsiteY3470" fmla="*/ 583692 h 5670598"/>
              <a:gd name="connsiteX3471" fmla="*/ 2969099 w 4754420"/>
              <a:gd name="connsiteY3471" fmla="*/ 597372 h 5670598"/>
              <a:gd name="connsiteX3472" fmla="*/ 2975179 w 4754420"/>
              <a:gd name="connsiteY3472" fmla="*/ 611052 h 5670598"/>
              <a:gd name="connsiteX3473" fmla="*/ 2991520 w 4754420"/>
              <a:gd name="connsiteY3473" fmla="*/ 583692 h 5670598"/>
              <a:gd name="connsiteX3474" fmla="*/ 3005580 w 4754420"/>
              <a:gd name="connsiteY3474" fmla="*/ 556331 h 5670598"/>
              <a:gd name="connsiteX3475" fmla="*/ 3015080 w 4754420"/>
              <a:gd name="connsiteY3475" fmla="*/ 530111 h 5670598"/>
              <a:gd name="connsiteX3476" fmla="*/ 3035981 w 4754420"/>
              <a:gd name="connsiteY3476" fmla="*/ 510730 h 5670598"/>
              <a:gd name="connsiteX3477" fmla="*/ 3035981 w 4754420"/>
              <a:gd name="connsiteY3477" fmla="*/ 471210 h 5670598"/>
              <a:gd name="connsiteX3478" fmla="*/ 3083482 w 4754420"/>
              <a:gd name="connsiteY3478" fmla="*/ 427509 h 5670598"/>
              <a:gd name="connsiteX3479" fmla="*/ 3105902 w 4754420"/>
              <a:gd name="connsiteY3479" fmla="*/ 358727 h 5670598"/>
              <a:gd name="connsiteX3480" fmla="*/ 3133263 w 4754420"/>
              <a:gd name="connsiteY3480" fmla="*/ 348087 h 5670598"/>
              <a:gd name="connsiteX3481" fmla="*/ 3160623 w 4754420"/>
              <a:gd name="connsiteY3481" fmla="*/ 337447 h 5670598"/>
              <a:gd name="connsiteX3482" fmla="*/ 3160623 w 4754420"/>
              <a:gd name="connsiteY3482" fmla="*/ 304006 h 5670598"/>
              <a:gd name="connsiteX3483" fmla="*/ 3169743 w 4754420"/>
              <a:gd name="connsiteY3483" fmla="*/ 304006 h 5670598"/>
              <a:gd name="connsiteX3484" fmla="*/ 3180384 w 4754420"/>
              <a:gd name="connsiteY3484" fmla="*/ 308566 h 5670598"/>
              <a:gd name="connsiteX3485" fmla="*/ 3181904 w 4754420"/>
              <a:gd name="connsiteY3485" fmla="*/ 322246 h 5670598"/>
              <a:gd name="connsiteX3486" fmla="*/ 3172783 w 4754420"/>
              <a:gd name="connsiteY3486" fmla="*/ 346567 h 5670598"/>
              <a:gd name="connsiteX3487" fmla="*/ 3176203 w 4754420"/>
              <a:gd name="connsiteY3487" fmla="*/ 358347 h 5670598"/>
              <a:gd name="connsiteX3488" fmla="*/ 3181904 w 4754420"/>
              <a:gd name="connsiteY3488" fmla="*/ 367847 h 5670598"/>
              <a:gd name="connsiteX3489" fmla="*/ 3181904 w 4754420"/>
              <a:gd name="connsiteY3489" fmla="*/ 358727 h 5670598"/>
              <a:gd name="connsiteX3490" fmla="*/ 3206224 w 4754420"/>
              <a:gd name="connsiteY3490" fmla="*/ 338207 h 5670598"/>
              <a:gd name="connsiteX3491" fmla="*/ 3221424 w 4754420"/>
              <a:gd name="connsiteY3491" fmla="*/ 313126 h 5670598"/>
              <a:gd name="connsiteX3492" fmla="*/ 3230925 w 4754420"/>
              <a:gd name="connsiteY3492" fmla="*/ 298686 h 5670598"/>
              <a:gd name="connsiteX3493" fmla="*/ 3233585 w 4754420"/>
              <a:gd name="connsiteY3493" fmla="*/ 279686 h 5670598"/>
              <a:gd name="connsiteX3494" fmla="*/ 3254865 w 4754420"/>
              <a:gd name="connsiteY3494" fmla="*/ 267525 h 5670598"/>
              <a:gd name="connsiteX3495" fmla="*/ 3257525 w 4754420"/>
              <a:gd name="connsiteY3495" fmla="*/ 251185 h 5670598"/>
              <a:gd name="connsiteX3496" fmla="*/ 3267025 w 4754420"/>
              <a:gd name="connsiteY3496" fmla="*/ 237125 h 5670598"/>
              <a:gd name="connsiteX3497" fmla="*/ 3267025 w 4754420"/>
              <a:gd name="connsiteY3497" fmla="*/ 212804 h 5670598"/>
              <a:gd name="connsiteX3498" fmla="*/ 3279186 w 4754420"/>
              <a:gd name="connsiteY3498" fmla="*/ 203684 h 5670598"/>
              <a:gd name="connsiteX3499" fmla="*/ 3288686 w 4754420"/>
              <a:gd name="connsiteY3499" fmla="*/ 177083 h 5670598"/>
              <a:gd name="connsiteX3500" fmla="*/ 3309586 w 4754420"/>
              <a:gd name="connsiteY3500" fmla="*/ 155043 h 5670598"/>
              <a:gd name="connsiteX3501" fmla="*/ 3331627 w 4754420"/>
              <a:gd name="connsiteY3501" fmla="*/ 121982 h 5670598"/>
              <a:gd name="connsiteX3502" fmla="*/ 3358227 w 4754420"/>
              <a:gd name="connsiteY3502" fmla="*/ 91202 h 5670598"/>
              <a:gd name="connsiteX3503" fmla="*/ 3359367 w 4754420"/>
              <a:gd name="connsiteY3503" fmla="*/ 76381 h 5670598"/>
              <a:gd name="connsiteX3504" fmla="*/ 3367347 w 4754420"/>
              <a:gd name="connsiteY3504" fmla="*/ 63841 h 5670598"/>
              <a:gd name="connsiteX3505" fmla="*/ 3374948 w 4754420"/>
              <a:gd name="connsiteY3505" fmla="*/ 35721 h 5670598"/>
              <a:gd name="connsiteX3506" fmla="*/ 3391668 w 4754420"/>
              <a:gd name="connsiteY3506" fmla="*/ 12160 h 5670598"/>
              <a:gd name="connsiteX3507" fmla="*/ 3393948 w 4754420"/>
              <a:gd name="connsiteY3507" fmla="*/ 3800 h 5670598"/>
              <a:gd name="connsiteX3508" fmla="*/ 3400788 w 4754420"/>
              <a:gd name="connsiteY3508" fmla="*/ 0 h 56705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 ang="0">
                <a:pos x="connsiteX1015" y="connsiteY1015"/>
              </a:cxn>
              <a:cxn ang="0">
                <a:pos x="connsiteX1016" y="connsiteY1016"/>
              </a:cxn>
              <a:cxn ang="0">
                <a:pos x="connsiteX1017" y="connsiteY1017"/>
              </a:cxn>
              <a:cxn ang="0">
                <a:pos x="connsiteX1018" y="connsiteY1018"/>
              </a:cxn>
              <a:cxn ang="0">
                <a:pos x="connsiteX1019" y="connsiteY1019"/>
              </a:cxn>
              <a:cxn ang="0">
                <a:pos x="connsiteX1020" y="connsiteY1020"/>
              </a:cxn>
              <a:cxn ang="0">
                <a:pos x="connsiteX1021" y="connsiteY1021"/>
              </a:cxn>
              <a:cxn ang="0">
                <a:pos x="connsiteX1022" y="connsiteY1022"/>
              </a:cxn>
              <a:cxn ang="0">
                <a:pos x="connsiteX1023" y="connsiteY1023"/>
              </a:cxn>
              <a:cxn ang="0">
                <a:pos x="connsiteX1024" y="connsiteY1024"/>
              </a:cxn>
              <a:cxn ang="0">
                <a:pos x="connsiteX1025" y="connsiteY1025"/>
              </a:cxn>
              <a:cxn ang="0">
                <a:pos x="connsiteX1026" y="connsiteY1026"/>
              </a:cxn>
              <a:cxn ang="0">
                <a:pos x="connsiteX1027" y="connsiteY1027"/>
              </a:cxn>
              <a:cxn ang="0">
                <a:pos x="connsiteX1028" y="connsiteY1028"/>
              </a:cxn>
              <a:cxn ang="0">
                <a:pos x="connsiteX1029" y="connsiteY1029"/>
              </a:cxn>
              <a:cxn ang="0">
                <a:pos x="connsiteX1030" y="connsiteY1030"/>
              </a:cxn>
              <a:cxn ang="0">
                <a:pos x="connsiteX1031" y="connsiteY1031"/>
              </a:cxn>
              <a:cxn ang="0">
                <a:pos x="connsiteX1032" y="connsiteY1032"/>
              </a:cxn>
              <a:cxn ang="0">
                <a:pos x="connsiteX1033" y="connsiteY1033"/>
              </a:cxn>
              <a:cxn ang="0">
                <a:pos x="connsiteX1034" y="connsiteY1034"/>
              </a:cxn>
              <a:cxn ang="0">
                <a:pos x="connsiteX1035" y="connsiteY1035"/>
              </a:cxn>
              <a:cxn ang="0">
                <a:pos x="connsiteX1036" y="connsiteY1036"/>
              </a:cxn>
              <a:cxn ang="0">
                <a:pos x="connsiteX1037" y="connsiteY1037"/>
              </a:cxn>
              <a:cxn ang="0">
                <a:pos x="connsiteX1038" y="connsiteY1038"/>
              </a:cxn>
              <a:cxn ang="0">
                <a:pos x="connsiteX1039" y="connsiteY1039"/>
              </a:cxn>
              <a:cxn ang="0">
                <a:pos x="connsiteX1040" y="connsiteY1040"/>
              </a:cxn>
              <a:cxn ang="0">
                <a:pos x="connsiteX1041" y="connsiteY1041"/>
              </a:cxn>
              <a:cxn ang="0">
                <a:pos x="connsiteX1042" y="connsiteY1042"/>
              </a:cxn>
              <a:cxn ang="0">
                <a:pos x="connsiteX1043" y="connsiteY1043"/>
              </a:cxn>
              <a:cxn ang="0">
                <a:pos x="connsiteX1044" y="connsiteY1044"/>
              </a:cxn>
              <a:cxn ang="0">
                <a:pos x="connsiteX1045" y="connsiteY1045"/>
              </a:cxn>
              <a:cxn ang="0">
                <a:pos x="connsiteX1046" y="connsiteY1046"/>
              </a:cxn>
              <a:cxn ang="0">
                <a:pos x="connsiteX1047" y="connsiteY1047"/>
              </a:cxn>
              <a:cxn ang="0">
                <a:pos x="connsiteX1048" y="connsiteY1048"/>
              </a:cxn>
              <a:cxn ang="0">
                <a:pos x="connsiteX1049" y="connsiteY1049"/>
              </a:cxn>
              <a:cxn ang="0">
                <a:pos x="connsiteX1050" y="connsiteY1050"/>
              </a:cxn>
              <a:cxn ang="0">
                <a:pos x="connsiteX1051" y="connsiteY1051"/>
              </a:cxn>
              <a:cxn ang="0">
                <a:pos x="connsiteX1052" y="connsiteY1052"/>
              </a:cxn>
              <a:cxn ang="0">
                <a:pos x="connsiteX1053" y="connsiteY1053"/>
              </a:cxn>
              <a:cxn ang="0">
                <a:pos x="connsiteX1054" y="connsiteY1054"/>
              </a:cxn>
              <a:cxn ang="0">
                <a:pos x="connsiteX1055" y="connsiteY1055"/>
              </a:cxn>
              <a:cxn ang="0">
                <a:pos x="connsiteX1056" y="connsiteY1056"/>
              </a:cxn>
              <a:cxn ang="0">
                <a:pos x="connsiteX1057" y="connsiteY1057"/>
              </a:cxn>
              <a:cxn ang="0">
                <a:pos x="connsiteX1058" y="connsiteY1058"/>
              </a:cxn>
              <a:cxn ang="0">
                <a:pos x="connsiteX1059" y="connsiteY1059"/>
              </a:cxn>
              <a:cxn ang="0">
                <a:pos x="connsiteX1060" y="connsiteY1060"/>
              </a:cxn>
              <a:cxn ang="0">
                <a:pos x="connsiteX1061" y="connsiteY1061"/>
              </a:cxn>
              <a:cxn ang="0">
                <a:pos x="connsiteX1062" y="connsiteY1062"/>
              </a:cxn>
              <a:cxn ang="0">
                <a:pos x="connsiteX1063" y="connsiteY1063"/>
              </a:cxn>
              <a:cxn ang="0">
                <a:pos x="connsiteX1064" y="connsiteY1064"/>
              </a:cxn>
              <a:cxn ang="0">
                <a:pos x="connsiteX1065" y="connsiteY1065"/>
              </a:cxn>
              <a:cxn ang="0">
                <a:pos x="connsiteX1066" y="connsiteY1066"/>
              </a:cxn>
              <a:cxn ang="0">
                <a:pos x="connsiteX1067" y="connsiteY1067"/>
              </a:cxn>
              <a:cxn ang="0">
                <a:pos x="connsiteX1068" y="connsiteY1068"/>
              </a:cxn>
              <a:cxn ang="0">
                <a:pos x="connsiteX1069" y="connsiteY1069"/>
              </a:cxn>
              <a:cxn ang="0">
                <a:pos x="connsiteX1070" y="connsiteY1070"/>
              </a:cxn>
              <a:cxn ang="0">
                <a:pos x="connsiteX1071" y="connsiteY1071"/>
              </a:cxn>
              <a:cxn ang="0">
                <a:pos x="connsiteX1072" y="connsiteY1072"/>
              </a:cxn>
              <a:cxn ang="0">
                <a:pos x="connsiteX1073" y="connsiteY1073"/>
              </a:cxn>
              <a:cxn ang="0">
                <a:pos x="connsiteX1074" y="connsiteY1074"/>
              </a:cxn>
              <a:cxn ang="0">
                <a:pos x="connsiteX1075" y="connsiteY1075"/>
              </a:cxn>
              <a:cxn ang="0">
                <a:pos x="connsiteX1076" y="connsiteY1076"/>
              </a:cxn>
              <a:cxn ang="0">
                <a:pos x="connsiteX1077" y="connsiteY1077"/>
              </a:cxn>
              <a:cxn ang="0">
                <a:pos x="connsiteX1078" y="connsiteY1078"/>
              </a:cxn>
              <a:cxn ang="0">
                <a:pos x="connsiteX1079" y="connsiteY1079"/>
              </a:cxn>
              <a:cxn ang="0">
                <a:pos x="connsiteX1080" y="connsiteY1080"/>
              </a:cxn>
              <a:cxn ang="0">
                <a:pos x="connsiteX1081" y="connsiteY1081"/>
              </a:cxn>
              <a:cxn ang="0">
                <a:pos x="connsiteX1082" y="connsiteY1082"/>
              </a:cxn>
              <a:cxn ang="0">
                <a:pos x="connsiteX1083" y="connsiteY1083"/>
              </a:cxn>
              <a:cxn ang="0">
                <a:pos x="connsiteX1084" y="connsiteY1084"/>
              </a:cxn>
              <a:cxn ang="0">
                <a:pos x="connsiteX1085" y="connsiteY1085"/>
              </a:cxn>
              <a:cxn ang="0">
                <a:pos x="connsiteX1086" y="connsiteY1086"/>
              </a:cxn>
              <a:cxn ang="0">
                <a:pos x="connsiteX1087" y="connsiteY1087"/>
              </a:cxn>
              <a:cxn ang="0">
                <a:pos x="connsiteX1088" y="connsiteY1088"/>
              </a:cxn>
              <a:cxn ang="0">
                <a:pos x="connsiteX1089" y="connsiteY1089"/>
              </a:cxn>
              <a:cxn ang="0">
                <a:pos x="connsiteX1090" y="connsiteY1090"/>
              </a:cxn>
              <a:cxn ang="0">
                <a:pos x="connsiteX1091" y="connsiteY1091"/>
              </a:cxn>
              <a:cxn ang="0">
                <a:pos x="connsiteX1092" y="connsiteY1092"/>
              </a:cxn>
              <a:cxn ang="0">
                <a:pos x="connsiteX1093" y="connsiteY1093"/>
              </a:cxn>
              <a:cxn ang="0">
                <a:pos x="connsiteX1094" y="connsiteY1094"/>
              </a:cxn>
              <a:cxn ang="0">
                <a:pos x="connsiteX1095" y="connsiteY1095"/>
              </a:cxn>
              <a:cxn ang="0">
                <a:pos x="connsiteX1096" y="connsiteY1096"/>
              </a:cxn>
              <a:cxn ang="0">
                <a:pos x="connsiteX1097" y="connsiteY1097"/>
              </a:cxn>
              <a:cxn ang="0">
                <a:pos x="connsiteX1098" y="connsiteY1098"/>
              </a:cxn>
              <a:cxn ang="0">
                <a:pos x="connsiteX1099" y="connsiteY1099"/>
              </a:cxn>
              <a:cxn ang="0">
                <a:pos x="connsiteX1100" y="connsiteY1100"/>
              </a:cxn>
              <a:cxn ang="0">
                <a:pos x="connsiteX1101" y="connsiteY1101"/>
              </a:cxn>
              <a:cxn ang="0">
                <a:pos x="connsiteX1102" y="connsiteY1102"/>
              </a:cxn>
              <a:cxn ang="0">
                <a:pos x="connsiteX1103" y="connsiteY1103"/>
              </a:cxn>
              <a:cxn ang="0">
                <a:pos x="connsiteX1104" y="connsiteY1104"/>
              </a:cxn>
              <a:cxn ang="0">
                <a:pos x="connsiteX1105" y="connsiteY1105"/>
              </a:cxn>
              <a:cxn ang="0">
                <a:pos x="connsiteX1106" y="connsiteY1106"/>
              </a:cxn>
              <a:cxn ang="0">
                <a:pos x="connsiteX1107" y="connsiteY1107"/>
              </a:cxn>
              <a:cxn ang="0">
                <a:pos x="connsiteX1108" y="connsiteY1108"/>
              </a:cxn>
              <a:cxn ang="0">
                <a:pos x="connsiteX1109" y="connsiteY1109"/>
              </a:cxn>
              <a:cxn ang="0">
                <a:pos x="connsiteX1110" y="connsiteY1110"/>
              </a:cxn>
              <a:cxn ang="0">
                <a:pos x="connsiteX1111" y="connsiteY1111"/>
              </a:cxn>
              <a:cxn ang="0">
                <a:pos x="connsiteX1112" y="connsiteY1112"/>
              </a:cxn>
              <a:cxn ang="0">
                <a:pos x="connsiteX1113" y="connsiteY1113"/>
              </a:cxn>
              <a:cxn ang="0">
                <a:pos x="connsiteX1114" y="connsiteY1114"/>
              </a:cxn>
              <a:cxn ang="0">
                <a:pos x="connsiteX1115" y="connsiteY1115"/>
              </a:cxn>
              <a:cxn ang="0">
                <a:pos x="connsiteX1116" y="connsiteY1116"/>
              </a:cxn>
              <a:cxn ang="0">
                <a:pos x="connsiteX1117" y="connsiteY1117"/>
              </a:cxn>
              <a:cxn ang="0">
                <a:pos x="connsiteX1118" y="connsiteY1118"/>
              </a:cxn>
              <a:cxn ang="0">
                <a:pos x="connsiteX1119" y="connsiteY1119"/>
              </a:cxn>
              <a:cxn ang="0">
                <a:pos x="connsiteX1120" y="connsiteY1120"/>
              </a:cxn>
              <a:cxn ang="0">
                <a:pos x="connsiteX1121" y="connsiteY1121"/>
              </a:cxn>
              <a:cxn ang="0">
                <a:pos x="connsiteX1122" y="connsiteY1122"/>
              </a:cxn>
              <a:cxn ang="0">
                <a:pos x="connsiteX1123" y="connsiteY1123"/>
              </a:cxn>
              <a:cxn ang="0">
                <a:pos x="connsiteX1124" y="connsiteY1124"/>
              </a:cxn>
              <a:cxn ang="0">
                <a:pos x="connsiteX1125" y="connsiteY1125"/>
              </a:cxn>
              <a:cxn ang="0">
                <a:pos x="connsiteX1126" y="connsiteY1126"/>
              </a:cxn>
              <a:cxn ang="0">
                <a:pos x="connsiteX1127" y="connsiteY1127"/>
              </a:cxn>
              <a:cxn ang="0">
                <a:pos x="connsiteX1128" y="connsiteY1128"/>
              </a:cxn>
              <a:cxn ang="0">
                <a:pos x="connsiteX1129" y="connsiteY1129"/>
              </a:cxn>
              <a:cxn ang="0">
                <a:pos x="connsiteX1130" y="connsiteY1130"/>
              </a:cxn>
              <a:cxn ang="0">
                <a:pos x="connsiteX1131" y="connsiteY1131"/>
              </a:cxn>
              <a:cxn ang="0">
                <a:pos x="connsiteX1132" y="connsiteY1132"/>
              </a:cxn>
              <a:cxn ang="0">
                <a:pos x="connsiteX1133" y="connsiteY1133"/>
              </a:cxn>
              <a:cxn ang="0">
                <a:pos x="connsiteX1134" y="connsiteY1134"/>
              </a:cxn>
              <a:cxn ang="0">
                <a:pos x="connsiteX1135" y="connsiteY1135"/>
              </a:cxn>
              <a:cxn ang="0">
                <a:pos x="connsiteX1136" y="connsiteY1136"/>
              </a:cxn>
              <a:cxn ang="0">
                <a:pos x="connsiteX1137" y="connsiteY1137"/>
              </a:cxn>
              <a:cxn ang="0">
                <a:pos x="connsiteX1138" y="connsiteY1138"/>
              </a:cxn>
              <a:cxn ang="0">
                <a:pos x="connsiteX1139" y="connsiteY1139"/>
              </a:cxn>
              <a:cxn ang="0">
                <a:pos x="connsiteX1140" y="connsiteY1140"/>
              </a:cxn>
              <a:cxn ang="0">
                <a:pos x="connsiteX1141" y="connsiteY1141"/>
              </a:cxn>
              <a:cxn ang="0">
                <a:pos x="connsiteX1142" y="connsiteY1142"/>
              </a:cxn>
              <a:cxn ang="0">
                <a:pos x="connsiteX1143" y="connsiteY1143"/>
              </a:cxn>
              <a:cxn ang="0">
                <a:pos x="connsiteX1144" y="connsiteY1144"/>
              </a:cxn>
              <a:cxn ang="0">
                <a:pos x="connsiteX1145" y="connsiteY1145"/>
              </a:cxn>
              <a:cxn ang="0">
                <a:pos x="connsiteX1146" y="connsiteY1146"/>
              </a:cxn>
              <a:cxn ang="0">
                <a:pos x="connsiteX1147" y="connsiteY1147"/>
              </a:cxn>
              <a:cxn ang="0">
                <a:pos x="connsiteX1148" y="connsiteY1148"/>
              </a:cxn>
              <a:cxn ang="0">
                <a:pos x="connsiteX1149" y="connsiteY1149"/>
              </a:cxn>
              <a:cxn ang="0">
                <a:pos x="connsiteX1150" y="connsiteY1150"/>
              </a:cxn>
              <a:cxn ang="0">
                <a:pos x="connsiteX1151" y="connsiteY1151"/>
              </a:cxn>
              <a:cxn ang="0">
                <a:pos x="connsiteX1152" y="connsiteY1152"/>
              </a:cxn>
              <a:cxn ang="0">
                <a:pos x="connsiteX1153" y="connsiteY1153"/>
              </a:cxn>
              <a:cxn ang="0">
                <a:pos x="connsiteX1154" y="connsiteY1154"/>
              </a:cxn>
              <a:cxn ang="0">
                <a:pos x="connsiteX1155" y="connsiteY1155"/>
              </a:cxn>
              <a:cxn ang="0">
                <a:pos x="connsiteX1156" y="connsiteY1156"/>
              </a:cxn>
              <a:cxn ang="0">
                <a:pos x="connsiteX1157" y="connsiteY1157"/>
              </a:cxn>
              <a:cxn ang="0">
                <a:pos x="connsiteX1158" y="connsiteY1158"/>
              </a:cxn>
              <a:cxn ang="0">
                <a:pos x="connsiteX1159" y="connsiteY1159"/>
              </a:cxn>
              <a:cxn ang="0">
                <a:pos x="connsiteX1160" y="connsiteY1160"/>
              </a:cxn>
              <a:cxn ang="0">
                <a:pos x="connsiteX1161" y="connsiteY1161"/>
              </a:cxn>
              <a:cxn ang="0">
                <a:pos x="connsiteX1162" y="connsiteY1162"/>
              </a:cxn>
              <a:cxn ang="0">
                <a:pos x="connsiteX1163" y="connsiteY1163"/>
              </a:cxn>
              <a:cxn ang="0">
                <a:pos x="connsiteX1164" y="connsiteY1164"/>
              </a:cxn>
              <a:cxn ang="0">
                <a:pos x="connsiteX1165" y="connsiteY1165"/>
              </a:cxn>
              <a:cxn ang="0">
                <a:pos x="connsiteX1166" y="connsiteY1166"/>
              </a:cxn>
              <a:cxn ang="0">
                <a:pos x="connsiteX1167" y="connsiteY1167"/>
              </a:cxn>
              <a:cxn ang="0">
                <a:pos x="connsiteX1168" y="connsiteY1168"/>
              </a:cxn>
              <a:cxn ang="0">
                <a:pos x="connsiteX1169" y="connsiteY1169"/>
              </a:cxn>
              <a:cxn ang="0">
                <a:pos x="connsiteX1170" y="connsiteY1170"/>
              </a:cxn>
              <a:cxn ang="0">
                <a:pos x="connsiteX1171" y="connsiteY1171"/>
              </a:cxn>
              <a:cxn ang="0">
                <a:pos x="connsiteX1172" y="connsiteY1172"/>
              </a:cxn>
              <a:cxn ang="0">
                <a:pos x="connsiteX1173" y="connsiteY1173"/>
              </a:cxn>
              <a:cxn ang="0">
                <a:pos x="connsiteX1174" y="connsiteY1174"/>
              </a:cxn>
              <a:cxn ang="0">
                <a:pos x="connsiteX1175" y="connsiteY1175"/>
              </a:cxn>
              <a:cxn ang="0">
                <a:pos x="connsiteX1176" y="connsiteY1176"/>
              </a:cxn>
              <a:cxn ang="0">
                <a:pos x="connsiteX1177" y="connsiteY1177"/>
              </a:cxn>
              <a:cxn ang="0">
                <a:pos x="connsiteX1178" y="connsiteY1178"/>
              </a:cxn>
              <a:cxn ang="0">
                <a:pos x="connsiteX1179" y="connsiteY1179"/>
              </a:cxn>
              <a:cxn ang="0">
                <a:pos x="connsiteX1180" y="connsiteY1180"/>
              </a:cxn>
              <a:cxn ang="0">
                <a:pos x="connsiteX1181" y="connsiteY1181"/>
              </a:cxn>
              <a:cxn ang="0">
                <a:pos x="connsiteX1182" y="connsiteY1182"/>
              </a:cxn>
              <a:cxn ang="0">
                <a:pos x="connsiteX1183" y="connsiteY1183"/>
              </a:cxn>
              <a:cxn ang="0">
                <a:pos x="connsiteX1184" y="connsiteY1184"/>
              </a:cxn>
              <a:cxn ang="0">
                <a:pos x="connsiteX1185" y="connsiteY1185"/>
              </a:cxn>
              <a:cxn ang="0">
                <a:pos x="connsiteX1186" y="connsiteY1186"/>
              </a:cxn>
              <a:cxn ang="0">
                <a:pos x="connsiteX1187" y="connsiteY1187"/>
              </a:cxn>
              <a:cxn ang="0">
                <a:pos x="connsiteX1188" y="connsiteY1188"/>
              </a:cxn>
              <a:cxn ang="0">
                <a:pos x="connsiteX1189" y="connsiteY1189"/>
              </a:cxn>
              <a:cxn ang="0">
                <a:pos x="connsiteX1190" y="connsiteY1190"/>
              </a:cxn>
              <a:cxn ang="0">
                <a:pos x="connsiteX1191" y="connsiteY1191"/>
              </a:cxn>
              <a:cxn ang="0">
                <a:pos x="connsiteX1192" y="connsiteY1192"/>
              </a:cxn>
              <a:cxn ang="0">
                <a:pos x="connsiteX1193" y="connsiteY1193"/>
              </a:cxn>
              <a:cxn ang="0">
                <a:pos x="connsiteX1194" y="connsiteY1194"/>
              </a:cxn>
              <a:cxn ang="0">
                <a:pos x="connsiteX1195" y="connsiteY1195"/>
              </a:cxn>
              <a:cxn ang="0">
                <a:pos x="connsiteX1196" y="connsiteY1196"/>
              </a:cxn>
              <a:cxn ang="0">
                <a:pos x="connsiteX1197" y="connsiteY1197"/>
              </a:cxn>
              <a:cxn ang="0">
                <a:pos x="connsiteX1198" y="connsiteY1198"/>
              </a:cxn>
              <a:cxn ang="0">
                <a:pos x="connsiteX1199" y="connsiteY1199"/>
              </a:cxn>
              <a:cxn ang="0">
                <a:pos x="connsiteX1200" y="connsiteY1200"/>
              </a:cxn>
              <a:cxn ang="0">
                <a:pos x="connsiteX1201" y="connsiteY1201"/>
              </a:cxn>
              <a:cxn ang="0">
                <a:pos x="connsiteX1202" y="connsiteY1202"/>
              </a:cxn>
              <a:cxn ang="0">
                <a:pos x="connsiteX1203" y="connsiteY1203"/>
              </a:cxn>
              <a:cxn ang="0">
                <a:pos x="connsiteX1204" y="connsiteY1204"/>
              </a:cxn>
              <a:cxn ang="0">
                <a:pos x="connsiteX1205" y="connsiteY1205"/>
              </a:cxn>
              <a:cxn ang="0">
                <a:pos x="connsiteX1206" y="connsiteY1206"/>
              </a:cxn>
              <a:cxn ang="0">
                <a:pos x="connsiteX1207" y="connsiteY1207"/>
              </a:cxn>
              <a:cxn ang="0">
                <a:pos x="connsiteX1208" y="connsiteY1208"/>
              </a:cxn>
              <a:cxn ang="0">
                <a:pos x="connsiteX1209" y="connsiteY1209"/>
              </a:cxn>
              <a:cxn ang="0">
                <a:pos x="connsiteX1210" y="connsiteY1210"/>
              </a:cxn>
              <a:cxn ang="0">
                <a:pos x="connsiteX1211" y="connsiteY1211"/>
              </a:cxn>
              <a:cxn ang="0">
                <a:pos x="connsiteX1212" y="connsiteY1212"/>
              </a:cxn>
              <a:cxn ang="0">
                <a:pos x="connsiteX1213" y="connsiteY1213"/>
              </a:cxn>
              <a:cxn ang="0">
                <a:pos x="connsiteX1214" y="connsiteY1214"/>
              </a:cxn>
              <a:cxn ang="0">
                <a:pos x="connsiteX1215" y="connsiteY1215"/>
              </a:cxn>
              <a:cxn ang="0">
                <a:pos x="connsiteX1216" y="connsiteY1216"/>
              </a:cxn>
              <a:cxn ang="0">
                <a:pos x="connsiteX1217" y="connsiteY1217"/>
              </a:cxn>
              <a:cxn ang="0">
                <a:pos x="connsiteX1218" y="connsiteY1218"/>
              </a:cxn>
              <a:cxn ang="0">
                <a:pos x="connsiteX1219" y="connsiteY1219"/>
              </a:cxn>
              <a:cxn ang="0">
                <a:pos x="connsiteX1220" y="connsiteY1220"/>
              </a:cxn>
              <a:cxn ang="0">
                <a:pos x="connsiteX1221" y="connsiteY1221"/>
              </a:cxn>
              <a:cxn ang="0">
                <a:pos x="connsiteX1222" y="connsiteY1222"/>
              </a:cxn>
              <a:cxn ang="0">
                <a:pos x="connsiteX1223" y="connsiteY1223"/>
              </a:cxn>
              <a:cxn ang="0">
                <a:pos x="connsiteX1224" y="connsiteY1224"/>
              </a:cxn>
              <a:cxn ang="0">
                <a:pos x="connsiteX1225" y="connsiteY1225"/>
              </a:cxn>
              <a:cxn ang="0">
                <a:pos x="connsiteX1226" y="connsiteY1226"/>
              </a:cxn>
              <a:cxn ang="0">
                <a:pos x="connsiteX1227" y="connsiteY1227"/>
              </a:cxn>
              <a:cxn ang="0">
                <a:pos x="connsiteX1228" y="connsiteY1228"/>
              </a:cxn>
              <a:cxn ang="0">
                <a:pos x="connsiteX1229" y="connsiteY1229"/>
              </a:cxn>
              <a:cxn ang="0">
                <a:pos x="connsiteX1230" y="connsiteY1230"/>
              </a:cxn>
              <a:cxn ang="0">
                <a:pos x="connsiteX1231" y="connsiteY1231"/>
              </a:cxn>
              <a:cxn ang="0">
                <a:pos x="connsiteX1232" y="connsiteY1232"/>
              </a:cxn>
              <a:cxn ang="0">
                <a:pos x="connsiteX1233" y="connsiteY1233"/>
              </a:cxn>
              <a:cxn ang="0">
                <a:pos x="connsiteX1234" y="connsiteY1234"/>
              </a:cxn>
              <a:cxn ang="0">
                <a:pos x="connsiteX1235" y="connsiteY1235"/>
              </a:cxn>
              <a:cxn ang="0">
                <a:pos x="connsiteX1236" y="connsiteY1236"/>
              </a:cxn>
              <a:cxn ang="0">
                <a:pos x="connsiteX1237" y="connsiteY1237"/>
              </a:cxn>
              <a:cxn ang="0">
                <a:pos x="connsiteX1238" y="connsiteY1238"/>
              </a:cxn>
              <a:cxn ang="0">
                <a:pos x="connsiteX1239" y="connsiteY1239"/>
              </a:cxn>
              <a:cxn ang="0">
                <a:pos x="connsiteX1240" y="connsiteY1240"/>
              </a:cxn>
              <a:cxn ang="0">
                <a:pos x="connsiteX1241" y="connsiteY1241"/>
              </a:cxn>
              <a:cxn ang="0">
                <a:pos x="connsiteX1242" y="connsiteY1242"/>
              </a:cxn>
              <a:cxn ang="0">
                <a:pos x="connsiteX1243" y="connsiteY1243"/>
              </a:cxn>
              <a:cxn ang="0">
                <a:pos x="connsiteX1244" y="connsiteY1244"/>
              </a:cxn>
              <a:cxn ang="0">
                <a:pos x="connsiteX1245" y="connsiteY1245"/>
              </a:cxn>
              <a:cxn ang="0">
                <a:pos x="connsiteX1246" y="connsiteY1246"/>
              </a:cxn>
              <a:cxn ang="0">
                <a:pos x="connsiteX1247" y="connsiteY1247"/>
              </a:cxn>
              <a:cxn ang="0">
                <a:pos x="connsiteX1248" y="connsiteY1248"/>
              </a:cxn>
              <a:cxn ang="0">
                <a:pos x="connsiteX1249" y="connsiteY1249"/>
              </a:cxn>
              <a:cxn ang="0">
                <a:pos x="connsiteX1250" y="connsiteY1250"/>
              </a:cxn>
              <a:cxn ang="0">
                <a:pos x="connsiteX1251" y="connsiteY1251"/>
              </a:cxn>
              <a:cxn ang="0">
                <a:pos x="connsiteX1252" y="connsiteY1252"/>
              </a:cxn>
              <a:cxn ang="0">
                <a:pos x="connsiteX1253" y="connsiteY1253"/>
              </a:cxn>
              <a:cxn ang="0">
                <a:pos x="connsiteX1254" y="connsiteY1254"/>
              </a:cxn>
              <a:cxn ang="0">
                <a:pos x="connsiteX1255" y="connsiteY1255"/>
              </a:cxn>
              <a:cxn ang="0">
                <a:pos x="connsiteX1256" y="connsiteY1256"/>
              </a:cxn>
              <a:cxn ang="0">
                <a:pos x="connsiteX1257" y="connsiteY1257"/>
              </a:cxn>
              <a:cxn ang="0">
                <a:pos x="connsiteX1258" y="connsiteY1258"/>
              </a:cxn>
              <a:cxn ang="0">
                <a:pos x="connsiteX1259" y="connsiteY1259"/>
              </a:cxn>
              <a:cxn ang="0">
                <a:pos x="connsiteX1260" y="connsiteY1260"/>
              </a:cxn>
              <a:cxn ang="0">
                <a:pos x="connsiteX1261" y="connsiteY1261"/>
              </a:cxn>
              <a:cxn ang="0">
                <a:pos x="connsiteX1262" y="connsiteY1262"/>
              </a:cxn>
              <a:cxn ang="0">
                <a:pos x="connsiteX1263" y="connsiteY1263"/>
              </a:cxn>
              <a:cxn ang="0">
                <a:pos x="connsiteX1264" y="connsiteY1264"/>
              </a:cxn>
              <a:cxn ang="0">
                <a:pos x="connsiteX1265" y="connsiteY1265"/>
              </a:cxn>
              <a:cxn ang="0">
                <a:pos x="connsiteX1266" y="connsiteY1266"/>
              </a:cxn>
              <a:cxn ang="0">
                <a:pos x="connsiteX1267" y="connsiteY1267"/>
              </a:cxn>
              <a:cxn ang="0">
                <a:pos x="connsiteX1268" y="connsiteY1268"/>
              </a:cxn>
              <a:cxn ang="0">
                <a:pos x="connsiteX1269" y="connsiteY1269"/>
              </a:cxn>
              <a:cxn ang="0">
                <a:pos x="connsiteX1270" y="connsiteY1270"/>
              </a:cxn>
              <a:cxn ang="0">
                <a:pos x="connsiteX1271" y="connsiteY1271"/>
              </a:cxn>
              <a:cxn ang="0">
                <a:pos x="connsiteX1272" y="connsiteY1272"/>
              </a:cxn>
              <a:cxn ang="0">
                <a:pos x="connsiteX1273" y="connsiteY1273"/>
              </a:cxn>
              <a:cxn ang="0">
                <a:pos x="connsiteX1274" y="connsiteY1274"/>
              </a:cxn>
              <a:cxn ang="0">
                <a:pos x="connsiteX1275" y="connsiteY1275"/>
              </a:cxn>
              <a:cxn ang="0">
                <a:pos x="connsiteX1276" y="connsiteY1276"/>
              </a:cxn>
              <a:cxn ang="0">
                <a:pos x="connsiteX1277" y="connsiteY1277"/>
              </a:cxn>
              <a:cxn ang="0">
                <a:pos x="connsiteX1278" y="connsiteY1278"/>
              </a:cxn>
              <a:cxn ang="0">
                <a:pos x="connsiteX1279" y="connsiteY1279"/>
              </a:cxn>
              <a:cxn ang="0">
                <a:pos x="connsiteX1280" y="connsiteY1280"/>
              </a:cxn>
              <a:cxn ang="0">
                <a:pos x="connsiteX1281" y="connsiteY1281"/>
              </a:cxn>
              <a:cxn ang="0">
                <a:pos x="connsiteX1282" y="connsiteY1282"/>
              </a:cxn>
              <a:cxn ang="0">
                <a:pos x="connsiteX1283" y="connsiteY1283"/>
              </a:cxn>
              <a:cxn ang="0">
                <a:pos x="connsiteX1284" y="connsiteY1284"/>
              </a:cxn>
              <a:cxn ang="0">
                <a:pos x="connsiteX1285" y="connsiteY1285"/>
              </a:cxn>
              <a:cxn ang="0">
                <a:pos x="connsiteX1286" y="connsiteY1286"/>
              </a:cxn>
              <a:cxn ang="0">
                <a:pos x="connsiteX1287" y="connsiteY1287"/>
              </a:cxn>
              <a:cxn ang="0">
                <a:pos x="connsiteX1288" y="connsiteY1288"/>
              </a:cxn>
              <a:cxn ang="0">
                <a:pos x="connsiteX1289" y="connsiteY1289"/>
              </a:cxn>
              <a:cxn ang="0">
                <a:pos x="connsiteX1290" y="connsiteY1290"/>
              </a:cxn>
              <a:cxn ang="0">
                <a:pos x="connsiteX1291" y="connsiteY1291"/>
              </a:cxn>
              <a:cxn ang="0">
                <a:pos x="connsiteX1292" y="connsiteY1292"/>
              </a:cxn>
              <a:cxn ang="0">
                <a:pos x="connsiteX1293" y="connsiteY1293"/>
              </a:cxn>
              <a:cxn ang="0">
                <a:pos x="connsiteX1294" y="connsiteY1294"/>
              </a:cxn>
              <a:cxn ang="0">
                <a:pos x="connsiteX1295" y="connsiteY1295"/>
              </a:cxn>
              <a:cxn ang="0">
                <a:pos x="connsiteX1296" y="connsiteY1296"/>
              </a:cxn>
              <a:cxn ang="0">
                <a:pos x="connsiteX1297" y="connsiteY1297"/>
              </a:cxn>
              <a:cxn ang="0">
                <a:pos x="connsiteX1298" y="connsiteY1298"/>
              </a:cxn>
              <a:cxn ang="0">
                <a:pos x="connsiteX1299" y="connsiteY1299"/>
              </a:cxn>
              <a:cxn ang="0">
                <a:pos x="connsiteX1300" y="connsiteY1300"/>
              </a:cxn>
              <a:cxn ang="0">
                <a:pos x="connsiteX1301" y="connsiteY1301"/>
              </a:cxn>
              <a:cxn ang="0">
                <a:pos x="connsiteX1302" y="connsiteY1302"/>
              </a:cxn>
              <a:cxn ang="0">
                <a:pos x="connsiteX1303" y="connsiteY1303"/>
              </a:cxn>
              <a:cxn ang="0">
                <a:pos x="connsiteX1304" y="connsiteY1304"/>
              </a:cxn>
              <a:cxn ang="0">
                <a:pos x="connsiteX1305" y="connsiteY1305"/>
              </a:cxn>
              <a:cxn ang="0">
                <a:pos x="connsiteX1306" y="connsiteY1306"/>
              </a:cxn>
              <a:cxn ang="0">
                <a:pos x="connsiteX1307" y="connsiteY1307"/>
              </a:cxn>
              <a:cxn ang="0">
                <a:pos x="connsiteX1308" y="connsiteY1308"/>
              </a:cxn>
              <a:cxn ang="0">
                <a:pos x="connsiteX1309" y="connsiteY1309"/>
              </a:cxn>
              <a:cxn ang="0">
                <a:pos x="connsiteX1310" y="connsiteY1310"/>
              </a:cxn>
              <a:cxn ang="0">
                <a:pos x="connsiteX1311" y="connsiteY1311"/>
              </a:cxn>
              <a:cxn ang="0">
                <a:pos x="connsiteX1312" y="connsiteY1312"/>
              </a:cxn>
              <a:cxn ang="0">
                <a:pos x="connsiteX1313" y="connsiteY1313"/>
              </a:cxn>
              <a:cxn ang="0">
                <a:pos x="connsiteX1314" y="connsiteY1314"/>
              </a:cxn>
              <a:cxn ang="0">
                <a:pos x="connsiteX1315" y="connsiteY1315"/>
              </a:cxn>
              <a:cxn ang="0">
                <a:pos x="connsiteX1316" y="connsiteY1316"/>
              </a:cxn>
              <a:cxn ang="0">
                <a:pos x="connsiteX1317" y="connsiteY1317"/>
              </a:cxn>
              <a:cxn ang="0">
                <a:pos x="connsiteX1318" y="connsiteY1318"/>
              </a:cxn>
              <a:cxn ang="0">
                <a:pos x="connsiteX1319" y="connsiteY1319"/>
              </a:cxn>
              <a:cxn ang="0">
                <a:pos x="connsiteX1320" y="connsiteY1320"/>
              </a:cxn>
              <a:cxn ang="0">
                <a:pos x="connsiteX1321" y="connsiteY1321"/>
              </a:cxn>
              <a:cxn ang="0">
                <a:pos x="connsiteX1322" y="connsiteY1322"/>
              </a:cxn>
              <a:cxn ang="0">
                <a:pos x="connsiteX1323" y="connsiteY1323"/>
              </a:cxn>
              <a:cxn ang="0">
                <a:pos x="connsiteX1324" y="connsiteY1324"/>
              </a:cxn>
              <a:cxn ang="0">
                <a:pos x="connsiteX1325" y="connsiteY1325"/>
              </a:cxn>
              <a:cxn ang="0">
                <a:pos x="connsiteX1326" y="connsiteY1326"/>
              </a:cxn>
              <a:cxn ang="0">
                <a:pos x="connsiteX1327" y="connsiteY1327"/>
              </a:cxn>
              <a:cxn ang="0">
                <a:pos x="connsiteX1328" y="connsiteY1328"/>
              </a:cxn>
              <a:cxn ang="0">
                <a:pos x="connsiteX1329" y="connsiteY1329"/>
              </a:cxn>
              <a:cxn ang="0">
                <a:pos x="connsiteX1330" y="connsiteY1330"/>
              </a:cxn>
              <a:cxn ang="0">
                <a:pos x="connsiteX1331" y="connsiteY1331"/>
              </a:cxn>
              <a:cxn ang="0">
                <a:pos x="connsiteX1332" y="connsiteY1332"/>
              </a:cxn>
              <a:cxn ang="0">
                <a:pos x="connsiteX1333" y="connsiteY1333"/>
              </a:cxn>
              <a:cxn ang="0">
                <a:pos x="connsiteX1334" y="connsiteY1334"/>
              </a:cxn>
              <a:cxn ang="0">
                <a:pos x="connsiteX1335" y="connsiteY1335"/>
              </a:cxn>
              <a:cxn ang="0">
                <a:pos x="connsiteX1336" y="connsiteY1336"/>
              </a:cxn>
              <a:cxn ang="0">
                <a:pos x="connsiteX1337" y="connsiteY1337"/>
              </a:cxn>
              <a:cxn ang="0">
                <a:pos x="connsiteX1338" y="connsiteY1338"/>
              </a:cxn>
              <a:cxn ang="0">
                <a:pos x="connsiteX1339" y="connsiteY1339"/>
              </a:cxn>
              <a:cxn ang="0">
                <a:pos x="connsiteX1340" y="connsiteY1340"/>
              </a:cxn>
              <a:cxn ang="0">
                <a:pos x="connsiteX1341" y="connsiteY1341"/>
              </a:cxn>
              <a:cxn ang="0">
                <a:pos x="connsiteX1342" y="connsiteY1342"/>
              </a:cxn>
              <a:cxn ang="0">
                <a:pos x="connsiteX1343" y="connsiteY1343"/>
              </a:cxn>
              <a:cxn ang="0">
                <a:pos x="connsiteX1344" y="connsiteY1344"/>
              </a:cxn>
              <a:cxn ang="0">
                <a:pos x="connsiteX1345" y="connsiteY1345"/>
              </a:cxn>
              <a:cxn ang="0">
                <a:pos x="connsiteX1346" y="connsiteY1346"/>
              </a:cxn>
              <a:cxn ang="0">
                <a:pos x="connsiteX1347" y="connsiteY1347"/>
              </a:cxn>
              <a:cxn ang="0">
                <a:pos x="connsiteX1348" y="connsiteY1348"/>
              </a:cxn>
              <a:cxn ang="0">
                <a:pos x="connsiteX1349" y="connsiteY1349"/>
              </a:cxn>
              <a:cxn ang="0">
                <a:pos x="connsiteX1350" y="connsiteY1350"/>
              </a:cxn>
              <a:cxn ang="0">
                <a:pos x="connsiteX1351" y="connsiteY1351"/>
              </a:cxn>
              <a:cxn ang="0">
                <a:pos x="connsiteX1352" y="connsiteY1352"/>
              </a:cxn>
              <a:cxn ang="0">
                <a:pos x="connsiteX1353" y="connsiteY1353"/>
              </a:cxn>
              <a:cxn ang="0">
                <a:pos x="connsiteX1354" y="connsiteY1354"/>
              </a:cxn>
              <a:cxn ang="0">
                <a:pos x="connsiteX1355" y="connsiteY1355"/>
              </a:cxn>
              <a:cxn ang="0">
                <a:pos x="connsiteX1356" y="connsiteY1356"/>
              </a:cxn>
              <a:cxn ang="0">
                <a:pos x="connsiteX1357" y="connsiteY1357"/>
              </a:cxn>
              <a:cxn ang="0">
                <a:pos x="connsiteX1358" y="connsiteY1358"/>
              </a:cxn>
              <a:cxn ang="0">
                <a:pos x="connsiteX1359" y="connsiteY1359"/>
              </a:cxn>
              <a:cxn ang="0">
                <a:pos x="connsiteX1360" y="connsiteY1360"/>
              </a:cxn>
              <a:cxn ang="0">
                <a:pos x="connsiteX1361" y="connsiteY1361"/>
              </a:cxn>
              <a:cxn ang="0">
                <a:pos x="connsiteX1362" y="connsiteY1362"/>
              </a:cxn>
              <a:cxn ang="0">
                <a:pos x="connsiteX1363" y="connsiteY1363"/>
              </a:cxn>
              <a:cxn ang="0">
                <a:pos x="connsiteX1364" y="connsiteY1364"/>
              </a:cxn>
              <a:cxn ang="0">
                <a:pos x="connsiteX1365" y="connsiteY1365"/>
              </a:cxn>
              <a:cxn ang="0">
                <a:pos x="connsiteX1366" y="connsiteY1366"/>
              </a:cxn>
              <a:cxn ang="0">
                <a:pos x="connsiteX1367" y="connsiteY1367"/>
              </a:cxn>
              <a:cxn ang="0">
                <a:pos x="connsiteX1368" y="connsiteY1368"/>
              </a:cxn>
              <a:cxn ang="0">
                <a:pos x="connsiteX1369" y="connsiteY1369"/>
              </a:cxn>
              <a:cxn ang="0">
                <a:pos x="connsiteX1370" y="connsiteY1370"/>
              </a:cxn>
              <a:cxn ang="0">
                <a:pos x="connsiteX1371" y="connsiteY1371"/>
              </a:cxn>
              <a:cxn ang="0">
                <a:pos x="connsiteX1372" y="connsiteY1372"/>
              </a:cxn>
              <a:cxn ang="0">
                <a:pos x="connsiteX1373" y="connsiteY1373"/>
              </a:cxn>
              <a:cxn ang="0">
                <a:pos x="connsiteX1374" y="connsiteY1374"/>
              </a:cxn>
              <a:cxn ang="0">
                <a:pos x="connsiteX1375" y="connsiteY1375"/>
              </a:cxn>
              <a:cxn ang="0">
                <a:pos x="connsiteX1376" y="connsiteY1376"/>
              </a:cxn>
              <a:cxn ang="0">
                <a:pos x="connsiteX1377" y="connsiteY1377"/>
              </a:cxn>
              <a:cxn ang="0">
                <a:pos x="connsiteX1378" y="connsiteY1378"/>
              </a:cxn>
              <a:cxn ang="0">
                <a:pos x="connsiteX1379" y="connsiteY1379"/>
              </a:cxn>
              <a:cxn ang="0">
                <a:pos x="connsiteX1380" y="connsiteY1380"/>
              </a:cxn>
              <a:cxn ang="0">
                <a:pos x="connsiteX1381" y="connsiteY1381"/>
              </a:cxn>
              <a:cxn ang="0">
                <a:pos x="connsiteX1382" y="connsiteY1382"/>
              </a:cxn>
              <a:cxn ang="0">
                <a:pos x="connsiteX1383" y="connsiteY1383"/>
              </a:cxn>
              <a:cxn ang="0">
                <a:pos x="connsiteX1384" y="connsiteY1384"/>
              </a:cxn>
              <a:cxn ang="0">
                <a:pos x="connsiteX1385" y="connsiteY1385"/>
              </a:cxn>
              <a:cxn ang="0">
                <a:pos x="connsiteX1386" y="connsiteY1386"/>
              </a:cxn>
              <a:cxn ang="0">
                <a:pos x="connsiteX1387" y="connsiteY1387"/>
              </a:cxn>
              <a:cxn ang="0">
                <a:pos x="connsiteX1388" y="connsiteY1388"/>
              </a:cxn>
              <a:cxn ang="0">
                <a:pos x="connsiteX1389" y="connsiteY1389"/>
              </a:cxn>
              <a:cxn ang="0">
                <a:pos x="connsiteX1390" y="connsiteY1390"/>
              </a:cxn>
              <a:cxn ang="0">
                <a:pos x="connsiteX1391" y="connsiteY1391"/>
              </a:cxn>
              <a:cxn ang="0">
                <a:pos x="connsiteX1392" y="connsiteY1392"/>
              </a:cxn>
              <a:cxn ang="0">
                <a:pos x="connsiteX1393" y="connsiteY1393"/>
              </a:cxn>
              <a:cxn ang="0">
                <a:pos x="connsiteX1394" y="connsiteY1394"/>
              </a:cxn>
              <a:cxn ang="0">
                <a:pos x="connsiteX1395" y="connsiteY1395"/>
              </a:cxn>
              <a:cxn ang="0">
                <a:pos x="connsiteX1396" y="connsiteY1396"/>
              </a:cxn>
              <a:cxn ang="0">
                <a:pos x="connsiteX1397" y="connsiteY1397"/>
              </a:cxn>
              <a:cxn ang="0">
                <a:pos x="connsiteX1398" y="connsiteY1398"/>
              </a:cxn>
              <a:cxn ang="0">
                <a:pos x="connsiteX1399" y="connsiteY1399"/>
              </a:cxn>
              <a:cxn ang="0">
                <a:pos x="connsiteX1400" y="connsiteY1400"/>
              </a:cxn>
              <a:cxn ang="0">
                <a:pos x="connsiteX1401" y="connsiteY1401"/>
              </a:cxn>
              <a:cxn ang="0">
                <a:pos x="connsiteX1402" y="connsiteY1402"/>
              </a:cxn>
              <a:cxn ang="0">
                <a:pos x="connsiteX1403" y="connsiteY1403"/>
              </a:cxn>
              <a:cxn ang="0">
                <a:pos x="connsiteX1404" y="connsiteY1404"/>
              </a:cxn>
              <a:cxn ang="0">
                <a:pos x="connsiteX1405" y="connsiteY1405"/>
              </a:cxn>
              <a:cxn ang="0">
                <a:pos x="connsiteX1406" y="connsiteY1406"/>
              </a:cxn>
              <a:cxn ang="0">
                <a:pos x="connsiteX1407" y="connsiteY1407"/>
              </a:cxn>
              <a:cxn ang="0">
                <a:pos x="connsiteX1408" y="connsiteY1408"/>
              </a:cxn>
              <a:cxn ang="0">
                <a:pos x="connsiteX1409" y="connsiteY1409"/>
              </a:cxn>
              <a:cxn ang="0">
                <a:pos x="connsiteX1410" y="connsiteY1410"/>
              </a:cxn>
              <a:cxn ang="0">
                <a:pos x="connsiteX1411" y="connsiteY1411"/>
              </a:cxn>
              <a:cxn ang="0">
                <a:pos x="connsiteX1412" y="connsiteY1412"/>
              </a:cxn>
              <a:cxn ang="0">
                <a:pos x="connsiteX1413" y="connsiteY1413"/>
              </a:cxn>
              <a:cxn ang="0">
                <a:pos x="connsiteX1414" y="connsiteY1414"/>
              </a:cxn>
              <a:cxn ang="0">
                <a:pos x="connsiteX1415" y="connsiteY1415"/>
              </a:cxn>
              <a:cxn ang="0">
                <a:pos x="connsiteX1416" y="connsiteY1416"/>
              </a:cxn>
              <a:cxn ang="0">
                <a:pos x="connsiteX1417" y="connsiteY1417"/>
              </a:cxn>
              <a:cxn ang="0">
                <a:pos x="connsiteX1418" y="connsiteY1418"/>
              </a:cxn>
              <a:cxn ang="0">
                <a:pos x="connsiteX1419" y="connsiteY1419"/>
              </a:cxn>
              <a:cxn ang="0">
                <a:pos x="connsiteX1420" y="connsiteY1420"/>
              </a:cxn>
              <a:cxn ang="0">
                <a:pos x="connsiteX1421" y="connsiteY1421"/>
              </a:cxn>
              <a:cxn ang="0">
                <a:pos x="connsiteX1422" y="connsiteY1422"/>
              </a:cxn>
              <a:cxn ang="0">
                <a:pos x="connsiteX1423" y="connsiteY1423"/>
              </a:cxn>
              <a:cxn ang="0">
                <a:pos x="connsiteX1424" y="connsiteY1424"/>
              </a:cxn>
              <a:cxn ang="0">
                <a:pos x="connsiteX1425" y="connsiteY1425"/>
              </a:cxn>
              <a:cxn ang="0">
                <a:pos x="connsiteX1426" y="connsiteY1426"/>
              </a:cxn>
              <a:cxn ang="0">
                <a:pos x="connsiteX1427" y="connsiteY1427"/>
              </a:cxn>
              <a:cxn ang="0">
                <a:pos x="connsiteX1428" y="connsiteY1428"/>
              </a:cxn>
              <a:cxn ang="0">
                <a:pos x="connsiteX1429" y="connsiteY1429"/>
              </a:cxn>
              <a:cxn ang="0">
                <a:pos x="connsiteX1430" y="connsiteY1430"/>
              </a:cxn>
              <a:cxn ang="0">
                <a:pos x="connsiteX1431" y="connsiteY1431"/>
              </a:cxn>
              <a:cxn ang="0">
                <a:pos x="connsiteX1432" y="connsiteY1432"/>
              </a:cxn>
              <a:cxn ang="0">
                <a:pos x="connsiteX1433" y="connsiteY1433"/>
              </a:cxn>
              <a:cxn ang="0">
                <a:pos x="connsiteX1434" y="connsiteY1434"/>
              </a:cxn>
              <a:cxn ang="0">
                <a:pos x="connsiteX1435" y="connsiteY1435"/>
              </a:cxn>
              <a:cxn ang="0">
                <a:pos x="connsiteX1436" y="connsiteY1436"/>
              </a:cxn>
              <a:cxn ang="0">
                <a:pos x="connsiteX1437" y="connsiteY1437"/>
              </a:cxn>
              <a:cxn ang="0">
                <a:pos x="connsiteX1438" y="connsiteY1438"/>
              </a:cxn>
              <a:cxn ang="0">
                <a:pos x="connsiteX1439" y="connsiteY1439"/>
              </a:cxn>
              <a:cxn ang="0">
                <a:pos x="connsiteX1440" y="connsiteY1440"/>
              </a:cxn>
              <a:cxn ang="0">
                <a:pos x="connsiteX1441" y="connsiteY1441"/>
              </a:cxn>
              <a:cxn ang="0">
                <a:pos x="connsiteX1442" y="connsiteY1442"/>
              </a:cxn>
              <a:cxn ang="0">
                <a:pos x="connsiteX1443" y="connsiteY1443"/>
              </a:cxn>
              <a:cxn ang="0">
                <a:pos x="connsiteX1444" y="connsiteY1444"/>
              </a:cxn>
              <a:cxn ang="0">
                <a:pos x="connsiteX1445" y="connsiteY1445"/>
              </a:cxn>
              <a:cxn ang="0">
                <a:pos x="connsiteX1446" y="connsiteY1446"/>
              </a:cxn>
              <a:cxn ang="0">
                <a:pos x="connsiteX1447" y="connsiteY1447"/>
              </a:cxn>
              <a:cxn ang="0">
                <a:pos x="connsiteX1448" y="connsiteY1448"/>
              </a:cxn>
              <a:cxn ang="0">
                <a:pos x="connsiteX1449" y="connsiteY1449"/>
              </a:cxn>
              <a:cxn ang="0">
                <a:pos x="connsiteX1450" y="connsiteY1450"/>
              </a:cxn>
              <a:cxn ang="0">
                <a:pos x="connsiteX1451" y="connsiteY1451"/>
              </a:cxn>
              <a:cxn ang="0">
                <a:pos x="connsiteX1452" y="connsiteY1452"/>
              </a:cxn>
              <a:cxn ang="0">
                <a:pos x="connsiteX1453" y="connsiteY1453"/>
              </a:cxn>
              <a:cxn ang="0">
                <a:pos x="connsiteX1454" y="connsiteY1454"/>
              </a:cxn>
              <a:cxn ang="0">
                <a:pos x="connsiteX1455" y="connsiteY1455"/>
              </a:cxn>
              <a:cxn ang="0">
                <a:pos x="connsiteX1456" y="connsiteY1456"/>
              </a:cxn>
              <a:cxn ang="0">
                <a:pos x="connsiteX1457" y="connsiteY1457"/>
              </a:cxn>
              <a:cxn ang="0">
                <a:pos x="connsiteX1458" y="connsiteY1458"/>
              </a:cxn>
              <a:cxn ang="0">
                <a:pos x="connsiteX1459" y="connsiteY1459"/>
              </a:cxn>
              <a:cxn ang="0">
                <a:pos x="connsiteX1460" y="connsiteY1460"/>
              </a:cxn>
              <a:cxn ang="0">
                <a:pos x="connsiteX1461" y="connsiteY1461"/>
              </a:cxn>
              <a:cxn ang="0">
                <a:pos x="connsiteX1462" y="connsiteY1462"/>
              </a:cxn>
              <a:cxn ang="0">
                <a:pos x="connsiteX1463" y="connsiteY1463"/>
              </a:cxn>
              <a:cxn ang="0">
                <a:pos x="connsiteX1464" y="connsiteY1464"/>
              </a:cxn>
              <a:cxn ang="0">
                <a:pos x="connsiteX1465" y="connsiteY1465"/>
              </a:cxn>
              <a:cxn ang="0">
                <a:pos x="connsiteX1466" y="connsiteY1466"/>
              </a:cxn>
              <a:cxn ang="0">
                <a:pos x="connsiteX1467" y="connsiteY1467"/>
              </a:cxn>
              <a:cxn ang="0">
                <a:pos x="connsiteX1468" y="connsiteY1468"/>
              </a:cxn>
              <a:cxn ang="0">
                <a:pos x="connsiteX1469" y="connsiteY1469"/>
              </a:cxn>
              <a:cxn ang="0">
                <a:pos x="connsiteX1470" y="connsiteY1470"/>
              </a:cxn>
              <a:cxn ang="0">
                <a:pos x="connsiteX1471" y="connsiteY1471"/>
              </a:cxn>
              <a:cxn ang="0">
                <a:pos x="connsiteX1472" y="connsiteY1472"/>
              </a:cxn>
              <a:cxn ang="0">
                <a:pos x="connsiteX1473" y="connsiteY1473"/>
              </a:cxn>
              <a:cxn ang="0">
                <a:pos x="connsiteX1474" y="connsiteY1474"/>
              </a:cxn>
              <a:cxn ang="0">
                <a:pos x="connsiteX1475" y="connsiteY1475"/>
              </a:cxn>
              <a:cxn ang="0">
                <a:pos x="connsiteX1476" y="connsiteY1476"/>
              </a:cxn>
              <a:cxn ang="0">
                <a:pos x="connsiteX1477" y="connsiteY1477"/>
              </a:cxn>
              <a:cxn ang="0">
                <a:pos x="connsiteX1478" y="connsiteY1478"/>
              </a:cxn>
              <a:cxn ang="0">
                <a:pos x="connsiteX1479" y="connsiteY1479"/>
              </a:cxn>
              <a:cxn ang="0">
                <a:pos x="connsiteX1480" y="connsiteY1480"/>
              </a:cxn>
              <a:cxn ang="0">
                <a:pos x="connsiteX1481" y="connsiteY1481"/>
              </a:cxn>
              <a:cxn ang="0">
                <a:pos x="connsiteX1482" y="connsiteY1482"/>
              </a:cxn>
              <a:cxn ang="0">
                <a:pos x="connsiteX1483" y="connsiteY1483"/>
              </a:cxn>
              <a:cxn ang="0">
                <a:pos x="connsiteX1484" y="connsiteY1484"/>
              </a:cxn>
              <a:cxn ang="0">
                <a:pos x="connsiteX1485" y="connsiteY1485"/>
              </a:cxn>
              <a:cxn ang="0">
                <a:pos x="connsiteX1486" y="connsiteY1486"/>
              </a:cxn>
              <a:cxn ang="0">
                <a:pos x="connsiteX1487" y="connsiteY1487"/>
              </a:cxn>
              <a:cxn ang="0">
                <a:pos x="connsiteX1488" y="connsiteY1488"/>
              </a:cxn>
              <a:cxn ang="0">
                <a:pos x="connsiteX1489" y="connsiteY1489"/>
              </a:cxn>
              <a:cxn ang="0">
                <a:pos x="connsiteX1490" y="connsiteY1490"/>
              </a:cxn>
              <a:cxn ang="0">
                <a:pos x="connsiteX1491" y="connsiteY1491"/>
              </a:cxn>
              <a:cxn ang="0">
                <a:pos x="connsiteX1492" y="connsiteY1492"/>
              </a:cxn>
              <a:cxn ang="0">
                <a:pos x="connsiteX1493" y="connsiteY1493"/>
              </a:cxn>
              <a:cxn ang="0">
                <a:pos x="connsiteX1494" y="connsiteY1494"/>
              </a:cxn>
              <a:cxn ang="0">
                <a:pos x="connsiteX1495" y="connsiteY1495"/>
              </a:cxn>
              <a:cxn ang="0">
                <a:pos x="connsiteX1496" y="connsiteY1496"/>
              </a:cxn>
              <a:cxn ang="0">
                <a:pos x="connsiteX1497" y="connsiteY1497"/>
              </a:cxn>
              <a:cxn ang="0">
                <a:pos x="connsiteX1498" y="connsiteY1498"/>
              </a:cxn>
              <a:cxn ang="0">
                <a:pos x="connsiteX1499" y="connsiteY1499"/>
              </a:cxn>
              <a:cxn ang="0">
                <a:pos x="connsiteX1500" y="connsiteY1500"/>
              </a:cxn>
              <a:cxn ang="0">
                <a:pos x="connsiteX1501" y="connsiteY1501"/>
              </a:cxn>
              <a:cxn ang="0">
                <a:pos x="connsiteX1502" y="connsiteY1502"/>
              </a:cxn>
              <a:cxn ang="0">
                <a:pos x="connsiteX1503" y="connsiteY1503"/>
              </a:cxn>
              <a:cxn ang="0">
                <a:pos x="connsiteX1504" y="connsiteY1504"/>
              </a:cxn>
              <a:cxn ang="0">
                <a:pos x="connsiteX1505" y="connsiteY1505"/>
              </a:cxn>
              <a:cxn ang="0">
                <a:pos x="connsiteX1506" y="connsiteY1506"/>
              </a:cxn>
              <a:cxn ang="0">
                <a:pos x="connsiteX1507" y="connsiteY1507"/>
              </a:cxn>
              <a:cxn ang="0">
                <a:pos x="connsiteX1508" y="connsiteY1508"/>
              </a:cxn>
              <a:cxn ang="0">
                <a:pos x="connsiteX1509" y="connsiteY1509"/>
              </a:cxn>
              <a:cxn ang="0">
                <a:pos x="connsiteX1510" y="connsiteY1510"/>
              </a:cxn>
              <a:cxn ang="0">
                <a:pos x="connsiteX1511" y="connsiteY1511"/>
              </a:cxn>
              <a:cxn ang="0">
                <a:pos x="connsiteX1512" y="connsiteY1512"/>
              </a:cxn>
              <a:cxn ang="0">
                <a:pos x="connsiteX1513" y="connsiteY1513"/>
              </a:cxn>
              <a:cxn ang="0">
                <a:pos x="connsiteX1514" y="connsiteY1514"/>
              </a:cxn>
              <a:cxn ang="0">
                <a:pos x="connsiteX1515" y="connsiteY1515"/>
              </a:cxn>
              <a:cxn ang="0">
                <a:pos x="connsiteX1516" y="connsiteY1516"/>
              </a:cxn>
              <a:cxn ang="0">
                <a:pos x="connsiteX1517" y="connsiteY1517"/>
              </a:cxn>
              <a:cxn ang="0">
                <a:pos x="connsiteX1518" y="connsiteY1518"/>
              </a:cxn>
              <a:cxn ang="0">
                <a:pos x="connsiteX1519" y="connsiteY1519"/>
              </a:cxn>
              <a:cxn ang="0">
                <a:pos x="connsiteX1520" y="connsiteY1520"/>
              </a:cxn>
              <a:cxn ang="0">
                <a:pos x="connsiteX1521" y="connsiteY1521"/>
              </a:cxn>
              <a:cxn ang="0">
                <a:pos x="connsiteX1522" y="connsiteY1522"/>
              </a:cxn>
              <a:cxn ang="0">
                <a:pos x="connsiteX1523" y="connsiteY1523"/>
              </a:cxn>
              <a:cxn ang="0">
                <a:pos x="connsiteX1524" y="connsiteY1524"/>
              </a:cxn>
              <a:cxn ang="0">
                <a:pos x="connsiteX1525" y="connsiteY1525"/>
              </a:cxn>
              <a:cxn ang="0">
                <a:pos x="connsiteX1526" y="connsiteY1526"/>
              </a:cxn>
              <a:cxn ang="0">
                <a:pos x="connsiteX1527" y="connsiteY1527"/>
              </a:cxn>
              <a:cxn ang="0">
                <a:pos x="connsiteX1528" y="connsiteY1528"/>
              </a:cxn>
              <a:cxn ang="0">
                <a:pos x="connsiteX1529" y="connsiteY1529"/>
              </a:cxn>
              <a:cxn ang="0">
                <a:pos x="connsiteX1530" y="connsiteY1530"/>
              </a:cxn>
              <a:cxn ang="0">
                <a:pos x="connsiteX1531" y="connsiteY1531"/>
              </a:cxn>
              <a:cxn ang="0">
                <a:pos x="connsiteX1532" y="connsiteY1532"/>
              </a:cxn>
              <a:cxn ang="0">
                <a:pos x="connsiteX1533" y="connsiteY1533"/>
              </a:cxn>
              <a:cxn ang="0">
                <a:pos x="connsiteX1534" y="connsiteY1534"/>
              </a:cxn>
              <a:cxn ang="0">
                <a:pos x="connsiteX1535" y="connsiteY1535"/>
              </a:cxn>
              <a:cxn ang="0">
                <a:pos x="connsiteX1536" y="connsiteY1536"/>
              </a:cxn>
              <a:cxn ang="0">
                <a:pos x="connsiteX1537" y="connsiteY1537"/>
              </a:cxn>
              <a:cxn ang="0">
                <a:pos x="connsiteX1538" y="connsiteY1538"/>
              </a:cxn>
              <a:cxn ang="0">
                <a:pos x="connsiteX1539" y="connsiteY1539"/>
              </a:cxn>
              <a:cxn ang="0">
                <a:pos x="connsiteX1540" y="connsiteY1540"/>
              </a:cxn>
              <a:cxn ang="0">
                <a:pos x="connsiteX1541" y="connsiteY1541"/>
              </a:cxn>
              <a:cxn ang="0">
                <a:pos x="connsiteX1542" y="connsiteY1542"/>
              </a:cxn>
              <a:cxn ang="0">
                <a:pos x="connsiteX1543" y="connsiteY1543"/>
              </a:cxn>
              <a:cxn ang="0">
                <a:pos x="connsiteX1544" y="connsiteY1544"/>
              </a:cxn>
              <a:cxn ang="0">
                <a:pos x="connsiteX1545" y="connsiteY1545"/>
              </a:cxn>
              <a:cxn ang="0">
                <a:pos x="connsiteX1546" y="connsiteY1546"/>
              </a:cxn>
              <a:cxn ang="0">
                <a:pos x="connsiteX1547" y="connsiteY1547"/>
              </a:cxn>
              <a:cxn ang="0">
                <a:pos x="connsiteX1548" y="connsiteY1548"/>
              </a:cxn>
              <a:cxn ang="0">
                <a:pos x="connsiteX1549" y="connsiteY1549"/>
              </a:cxn>
              <a:cxn ang="0">
                <a:pos x="connsiteX1550" y="connsiteY1550"/>
              </a:cxn>
              <a:cxn ang="0">
                <a:pos x="connsiteX1551" y="connsiteY1551"/>
              </a:cxn>
              <a:cxn ang="0">
                <a:pos x="connsiteX1552" y="connsiteY1552"/>
              </a:cxn>
              <a:cxn ang="0">
                <a:pos x="connsiteX1553" y="connsiteY1553"/>
              </a:cxn>
              <a:cxn ang="0">
                <a:pos x="connsiteX1554" y="connsiteY1554"/>
              </a:cxn>
              <a:cxn ang="0">
                <a:pos x="connsiteX1555" y="connsiteY1555"/>
              </a:cxn>
              <a:cxn ang="0">
                <a:pos x="connsiteX1556" y="connsiteY1556"/>
              </a:cxn>
              <a:cxn ang="0">
                <a:pos x="connsiteX1557" y="connsiteY1557"/>
              </a:cxn>
              <a:cxn ang="0">
                <a:pos x="connsiteX1558" y="connsiteY1558"/>
              </a:cxn>
              <a:cxn ang="0">
                <a:pos x="connsiteX1559" y="connsiteY1559"/>
              </a:cxn>
              <a:cxn ang="0">
                <a:pos x="connsiteX1560" y="connsiteY1560"/>
              </a:cxn>
              <a:cxn ang="0">
                <a:pos x="connsiteX1561" y="connsiteY1561"/>
              </a:cxn>
              <a:cxn ang="0">
                <a:pos x="connsiteX1562" y="connsiteY1562"/>
              </a:cxn>
              <a:cxn ang="0">
                <a:pos x="connsiteX1563" y="connsiteY1563"/>
              </a:cxn>
              <a:cxn ang="0">
                <a:pos x="connsiteX1564" y="connsiteY1564"/>
              </a:cxn>
              <a:cxn ang="0">
                <a:pos x="connsiteX1565" y="connsiteY1565"/>
              </a:cxn>
              <a:cxn ang="0">
                <a:pos x="connsiteX1566" y="connsiteY1566"/>
              </a:cxn>
              <a:cxn ang="0">
                <a:pos x="connsiteX1567" y="connsiteY1567"/>
              </a:cxn>
              <a:cxn ang="0">
                <a:pos x="connsiteX1568" y="connsiteY1568"/>
              </a:cxn>
              <a:cxn ang="0">
                <a:pos x="connsiteX1569" y="connsiteY1569"/>
              </a:cxn>
              <a:cxn ang="0">
                <a:pos x="connsiteX1570" y="connsiteY1570"/>
              </a:cxn>
              <a:cxn ang="0">
                <a:pos x="connsiteX1571" y="connsiteY1571"/>
              </a:cxn>
              <a:cxn ang="0">
                <a:pos x="connsiteX1572" y="connsiteY1572"/>
              </a:cxn>
              <a:cxn ang="0">
                <a:pos x="connsiteX1573" y="connsiteY1573"/>
              </a:cxn>
              <a:cxn ang="0">
                <a:pos x="connsiteX1574" y="connsiteY1574"/>
              </a:cxn>
              <a:cxn ang="0">
                <a:pos x="connsiteX1575" y="connsiteY1575"/>
              </a:cxn>
              <a:cxn ang="0">
                <a:pos x="connsiteX1576" y="connsiteY1576"/>
              </a:cxn>
              <a:cxn ang="0">
                <a:pos x="connsiteX1577" y="connsiteY1577"/>
              </a:cxn>
              <a:cxn ang="0">
                <a:pos x="connsiteX1578" y="connsiteY1578"/>
              </a:cxn>
              <a:cxn ang="0">
                <a:pos x="connsiteX1579" y="connsiteY1579"/>
              </a:cxn>
              <a:cxn ang="0">
                <a:pos x="connsiteX1580" y="connsiteY1580"/>
              </a:cxn>
              <a:cxn ang="0">
                <a:pos x="connsiteX1581" y="connsiteY1581"/>
              </a:cxn>
              <a:cxn ang="0">
                <a:pos x="connsiteX1582" y="connsiteY1582"/>
              </a:cxn>
              <a:cxn ang="0">
                <a:pos x="connsiteX1583" y="connsiteY1583"/>
              </a:cxn>
              <a:cxn ang="0">
                <a:pos x="connsiteX1584" y="connsiteY1584"/>
              </a:cxn>
              <a:cxn ang="0">
                <a:pos x="connsiteX1585" y="connsiteY1585"/>
              </a:cxn>
              <a:cxn ang="0">
                <a:pos x="connsiteX1586" y="connsiteY1586"/>
              </a:cxn>
              <a:cxn ang="0">
                <a:pos x="connsiteX1587" y="connsiteY1587"/>
              </a:cxn>
              <a:cxn ang="0">
                <a:pos x="connsiteX1588" y="connsiteY1588"/>
              </a:cxn>
              <a:cxn ang="0">
                <a:pos x="connsiteX1589" y="connsiteY1589"/>
              </a:cxn>
              <a:cxn ang="0">
                <a:pos x="connsiteX1590" y="connsiteY1590"/>
              </a:cxn>
              <a:cxn ang="0">
                <a:pos x="connsiteX1591" y="connsiteY1591"/>
              </a:cxn>
              <a:cxn ang="0">
                <a:pos x="connsiteX1592" y="connsiteY1592"/>
              </a:cxn>
              <a:cxn ang="0">
                <a:pos x="connsiteX1593" y="connsiteY1593"/>
              </a:cxn>
              <a:cxn ang="0">
                <a:pos x="connsiteX1594" y="connsiteY1594"/>
              </a:cxn>
              <a:cxn ang="0">
                <a:pos x="connsiteX1595" y="connsiteY1595"/>
              </a:cxn>
              <a:cxn ang="0">
                <a:pos x="connsiteX1596" y="connsiteY1596"/>
              </a:cxn>
              <a:cxn ang="0">
                <a:pos x="connsiteX1597" y="connsiteY1597"/>
              </a:cxn>
              <a:cxn ang="0">
                <a:pos x="connsiteX1598" y="connsiteY1598"/>
              </a:cxn>
              <a:cxn ang="0">
                <a:pos x="connsiteX1599" y="connsiteY1599"/>
              </a:cxn>
              <a:cxn ang="0">
                <a:pos x="connsiteX1600" y="connsiteY1600"/>
              </a:cxn>
              <a:cxn ang="0">
                <a:pos x="connsiteX1601" y="connsiteY1601"/>
              </a:cxn>
              <a:cxn ang="0">
                <a:pos x="connsiteX1602" y="connsiteY1602"/>
              </a:cxn>
              <a:cxn ang="0">
                <a:pos x="connsiteX1603" y="connsiteY1603"/>
              </a:cxn>
              <a:cxn ang="0">
                <a:pos x="connsiteX1604" y="connsiteY1604"/>
              </a:cxn>
              <a:cxn ang="0">
                <a:pos x="connsiteX1605" y="connsiteY1605"/>
              </a:cxn>
              <a:cxn ang="0">
                <a:pos x="connsiteX1606" y="connsiteY1606"/>
              </a:cxn>
              <a:cxn ang="0">
                <a:pos x="connsiteX1607" y="connsiteY1607"/>
              </a:cxn>
              <a:cxn ang="0">
                <a:pos x="connsiteX1608" y="connsiteY1608"/>
              </a:cxn>
              <a:cxn ang="0">
                <a:pos x="connsiteX1609" y="connsiteY1609"/>
              </a:cxn>
              <a:cxn ang="0">
                <a:pos x="connsiteX1610" y="connsiteY1610"/>
              </a:cxn>
              <a:cxn ang="0">
                <a:pos x="connsiteX1611" y="connsiteY1611"/>
              </a:cxn>
              <a:cxn ang="0">
                <a:pos x="connsiteX1612" y="connsiteY1612"/>
              </a:cxn>
              <a:cxn ang="0">
                <a:pos x="connsiteX1613" y="connsiteY1613"/>
              </a:cxn>
              <a:cxn ang="0">
                <a:pos x="connsiteX1614" y="connsiteY1614"/>
              </a:cxn>
              <a:cxn ang="0">
                <a:pos x="connsiteX1615" y="connsiteY1615"/>
              </a:cxn>
              <a:cxn ang="0">
                <a:pos x="connsiteX1616" y="connsiteY1616"/>
              </a:cxn>
              <a:cxn ang="0">
                <a:pos x="connsiteX1617" y="connsiteY1617"/>
              </a:cxn>
              <a:cxn ang="0">
                <a:pos x="connsiteX1618" y="connsiteY1618"/>
              </a:cxn>
              <a:cxn ang="0">
                <a:pos x="connsiteX1619" y="connsiteY1619"/>
              </a:cxn>
              <a:cxn ang="0">
                <a:pos x="connsiteX1620" y="connsiteY1620"/>
              </a:cxn>
              <a:cxn ang="0">
                <a:pos x="connsiteX1621" y="connsiteY1621"/>
              </a:cxn>
              <a:cxn ang="0">
                <a:pos x="connsiteX1622" y="connsiteY1622"/>
              </a:cxn>
              <a:cxn ang="0">
                <a:pos x="connsiteX1623" y="connsiteY1623"/>
              </a:cxn>
              <a:cxn ang="0">
                <a:pos x="connsiteX1624" y="connsiteY1624"/>
              </a:cxn>
              <a:cxn ang="0">
                <a:pos x="connsiteX1625" y="connsiteY1625"/>
              </a:cxn>
              <a:cxn ang="0">
                <a:pos x="connsiteX1626" y="connsiteY1626"/>
              </a:cxn>
              <a:cxn ang="0">
                <a:pos x="connsiteX1627" y="connsiteY1627"/>
              </a:cxn>
              <a:cxn ang="0">
                <a:pos x="connsiteX1628" y="connsiteY1628"/>
              </a:cxn>
              <a:cxn ang="0">
                <a:pos x="connsiteX1629" y="connsiteY1629"/>
              </a:cxn>
              <a:cxn ang="0">
                <a:pos x="connsiteX1630" y="connsiteY1630"/>
              </a:cxn>
              <a:cxn ang="0">
                <a:pos x="connsiteX1631" y="connsiteY1631"/>
              </a:cxn>
              <a:cxn ang="0">
                <a:pos x="connsiteX1632" y="connsiteY1632"/>
              </a:cxn>
              <a:cxn ang="0">
                <a:pos x="connsiteX1633" y="connsiteY1633"/>
              </a:cxn>
              <a:cxn ang="0">
                <a:pos x="connsiteX1634" y="connsiteY1634"/>
              </a:cxn>
              <a:cxn ang="0">
                <a:pos x="connsiteX1635" y="connsiteY1635"/>
              </a:cxn>
              <a:cxn ang="0">
                <a:pos x="connsiteX1636" y="connsiteY1636"/>
              </a:cxn>
              <a:cxn ang="0">
                <a:pos x="connsiteX1637" y="connsiteY1637"/>
              </a:cxn>
              <a:cxn ang="0">
                <a:pos x="connsiteX1638" y="connsiteY1638"/>
              </a:cxn>
              <a:cxn ang="0">
                <a:pos x="connsiteX1639" y="connsiteY1639"/>
              </a:cxn>
              <a:cxn ang="0">
                <a:pos x="connsiteX1640" y="connsiteY1640"/>
              </a:cxn>
              <a:cxn ang="0">
                <a:pos x="connsiteX1641" y="connsiteY1641"/>
              </a:cxn>
              <a:cxn ang="0">
                <a:pos x="connsiteX1642" y="connsiteY1642"/>
              </a:cxn>
              <a:cxn ang="0">
                <a:pos x="connsiteX1643" y="connsiteY1643"/>
              </a:cxn>
              <a:cxn ang="0">
                <a:pos x="connsiteX1644" y="connsiteY1644"/>
              </a:cxn>
              <a:cxn ang="0">
                <a:pos x="connsiteX1645" y="connsiteY1645"/>
              </a:cxn>
              <a:cxn ang="0">
                <a:pos x="connsiteX1646" y="connsiteY1646"/>
              </a:cxn>
              <a:cxn ang="0">
                <a:pos x="connsiteX1647" y="connsiteY1647"/>
              </a:cxn>
              <a:cxn ang="0">
                <a:pos x="connsiteX1648" y="connsiteY1648"/>
              </a:cxn>
              <a:cxn ang="0">
                <a:pos x="connsiteX1649" y="connsiteY1649"/>
              </a:cxn>
              <a:cxn ang="0">
                <a:pos x="connsiteX1650" y="connsiteY1650"/>
              </a:cxn>
              <a:cxn ang="0">
                <a:pos x="connsiteX1651" y="connsiteY1651"/>
              </a:cxn>
              <a:cxn ang="0">
                <a:pos x="connsiteX1652" y="connsiteY1652"/>
              </a:cxn>
              <a:cxn ang="0">
                <a:pos x="connsiteX1653" y="connsiteY1653"/>
              </a:cxn>
              <a:cxn ang="0">
                <a:pos x="connsiteX1654" y="connsiteY1654"/>
              </a:cxn>
              <a:cxn ang="0">
                <a:pos x="connsiteX1655" y="connsiteY1655"/>
              </a:cxn>
              <a:cxn ang="0">
                <a:pos x="connsiteX1656" y="connsiteY1656"/>
              </a:cxn>
              <a:cxn ang="0">
                <a:pos x="connsiteX1657" y="connsiteY1657"/>
              </a:cxn>
              <a:cxn ang="0">
                <a:pos x="connsiteX1658" y="connsiteY1658"/>
              </a:cxn>
              <a:cxn ang="0">
                <a:pos x="connsiteX1659" y="connsiteY1659"/>
              </a:cxn>
              <a:cxn ang="0">
                <a:pos x="connsiteX1660" y="connsiteY1660"/>
              </a:cxn>
              <a:cxn ang="0">
                <a:pos x="connsiteX1661" y="connsiteY1661"/>
              </a:cxn>
              <a:cxn ang="0">
                <a:pos x="connsiteX1662" y="connsiteY1662"/>
              </a:cxn>
              <a:cxn ang="0">
                <a:pos x="connsiteX1663" y="connsiteY1663"/>
              </a:cxn>
              <a:cxn ang="0">
                <a:pos x="connsiteX1664" y="connsiteY1664"/>
              </a:cxn>
              <a:cxn ang="0">
                <a:pos x="connsiteX1665" y="connsiteY1665"/>
              </a:cxn>
              <a:cxn ang="0">
                <a:pos x="connsiteX1666" y="connsiteY1666"/>
              </a:cxn>
              <a:cxn ang="0">
                <a:pos x="connsiteX1667" y="connsiteY1667"/>
              </a:cxn>
              <a:cxn ang="0">
                <a:pos x="connsiteX1668" y="connsiteY1668"/>
              </a:cxn>
              <a:cxn ang="0">
                <a:pos x="connsiteX1669" y="connsiteY1669"/>
              </a:cxn>
              <a:cxn ang="0">
                <a:pos x="connsiteX1670" y="connsiteY1670"/>
              </a:cxn>
              <a:cxn ang="0">
                <a:pos x="connsiteX1671" y="connsiteY1671"/>
              </a:cxn>
              <a:cxn ang="0">
                <a:pos x="connsiteX1672" y="connsiteY1672"/>
              </a:cxn>
              <a:cxn ang="0">
                <a:pos x="connsiteX1673" y="connsiteY1673"/>
              </a:cxn>
              <a:cxn ang="0">
                <a:pos x="connsiteX1674" y="connsiteY1674"/>
              </a:cxn>
              <a:cxn ang="0">
                <a:pos x="connsiteX1675" y="connsiteY1675"/>
              </a:cxn>
              <a:cxn ang="0">
                <a:pos x="connsiteX1676" y="connsiteY1676"/>
              </a:cxn>
              <a:cxn ang="0">
                <a:pos x="connsiteX1677" y="connsiteY1677"/>
              </a:cxn>
              <a:cxn ang="0">
                <a:pos x="connsiteX1678" y="connsiteY1678"/>
              </a:cxn>
              <a:cxn ang="0">
                <a:pos x="connsiteX1679" y="connsiteY1679"/>
              </a:cxn>
              <a:cxn ang="0">
                <a:pos x="connsiteX1680" y="connsiteY1680"/>
              </a:cxn>
              <a:cxn ang="0">
                <a:pos x="connsiteX1681" y="connsiteY1681"/>
              </a:cxn>
              <a:cxn ang="0">
                <a:pos x="connsiteX1682" y="connsiteY1682"/>
              </a:cxn>
              <a:cxn ang="0">
                <a:pos x="connsiteX1683" y="connsiteY1683"/>
              </a:cxn>
              <a:cxn ang="0">
                <a:pos x="connsiteX1684" y="connsiteY1684"/>
              </a:cxn>
              <a:cxn ang="0">
                <a:pos x="connsiteX1685" y="connsiteY1685"/>
              </a:cxn>
              <a:cxn ang="0">
                <a:pos x="connsiteX1686" y="connsiteY1686"/>
              </a:cxn>
              <a:cxn ang="0">
                <a:pos x="connsiteX1687" y="connsiteY1687"/>
              </a:cxn>
              <a:cxn ang="0">
                <a:pos x="connsiteX1688" y="connsiteY1688"/>
              </a:cxn>
              <a:cxn ang="0">
                <a:pos x="connsiteX1689" y="connsiteY1689"/>
              </a:cxn>
              <a:cxn ang="0">
                <a:pos x="connsiteX1690" y="connsiteY1690"/>
              </a:cxn>
              <a:cxn ang="0">
                <a:pos x="connsiteX1691" y="connsiteY1691"/>
              </a:cxn>
              <a:cxn ang="0">
                <a:pos x="connsiteX1692" y="connsiteY1692"/>
              </a:cxn>
              <a:cxn ang="0">
                <a:pos x="connsiteX1693" y="connsiteY1693"/>
              </a:cxn>
              <a:cxn ang="0">
                <a:pos x="connsiteX1694" y="connsiteY1694"/>
              </a:cxn>
              <a:cxn ang="0">
                <a:pos x="connsiteX1695" y="connsiteY1695"/>
              </a:cxn>
              <a:cxn ang="0">
                <a:pos x="connsiteX1696" y="connsiteY1696"/>
              </a:cxn>
              <a:cxn ang="0">
                <a:pos x="connsiteX1697" y="connsiteY1697"/>
              </a:cxn>
              <a:cxn ang="0">
                <a:pos x="connsiteX1698" y="connsiteY1698"/>
              </a:cxn>
              <a:cxn ang="0">
                <a:pos x="connsiteX1699" y="connsiteY1699"/>
              </a:cxn>
              <a:cxn ang="0">
                <a:pos x="connsiteX1700" y="connsiteY1700"/>
              </a:cxn>
              <a:cxn ang="0">
                <a:pos x="connsiteX1701" y="connsiteY1701"/>
              </a:cxn>
              <a:cxn ang="0">
                <a:pos x="connsiteX1702" y="connsiteY1702"/>
              </a:cxn>
              <a:cxn ang="0">
                <a:pos x="connsiteX1703" y="connsiteY1703"/>
              </a:cxn>
              <a:cxn ang="0">
                <a:pos x="connsiteX1704" y="connsiteY1704"/>
              </a:cxn>
              <a:cxn ang="0">
                <a:pos x="connsiteX1705" y="connsiteY1705"/>
              </a:cxn>
              <a:cxn ang="0">
                <a:pos x="connsiteX1706" y="connsiteY1706"/>
              </a:cxn>
              <a:cxn ang="0">
                <a:pos x="connsiteX1707" y="connsiteY1707"/>
              </a:cxn>
              <a:cxn ang="0">
                <a:pos x="connsiteX1708" y="connsiteY1708"/>
              </a:cxn>
              <a:cxn ang="0">
                <a:pos x="connsiteX1709" y="connsiteY1709"/>
              </a:cxn>
              <a:cxn ang="0">
                <a:pos x="connsiteX1710" y="connsiteY1710"/>
              </a:cxn>
              <a:cxn ang="0">
                <a:pos x="connsiteX1711" y="connsiteY1711"/>
              </a:cxn>
              <a:cxn ang="0">
                <a:pos x="connsiteX1712" y="connsiteY1712"/>
              </a:cxn>
              <a:cxn ang="0">
                <a:pos x="connsiteX1713" y="connsiteY1713"/>
              </a:cxn>
              <a:cxn ang="0">
                <a:pos x="connsiteX1714" y="connsiteY1714"/>
              </a:cxn>
              <a:cxn ang="0">
                <a:pos x="connsiteX1715" y="connsiteY1715"/>
              </a:cxn>
              <a:cxn ang="0">
                <a:pos x="connsiteX1716" y="connsiteY1716"/>
              </a:cxn>
              <a:cxn ang="0">
                <a:pos x="connsiteX1717" y="connsiteY1717"/>
              </a:cxn>
              <a:cxn ang="0">
                <a:pos x="connsiteX1718" y="connsiteY1718"/>
              </a:cxn>
              <a:cxn ang="0">
                <a:pos x="connsiteX1719" y="connsiteY1719"/>
              </a:cxn>
              <a:cxn ang="0">
                <a:pos x="connsiteX1720" y="connsiteY1720"/>
              </a:cxn>
              <a:cxn ang="0">
                <a:pos x="connsiteX1721" y="connsiteY1721"/>
              </a:cxn>
              <a:cxn ang="0">
                <a:pos x="connsiteX1722" y="connsiteY1722"/>
              </a:cxn>
              <a:cxn ang="0">
                <a:pos x="connsiteX1723" y="connsiteY1723"/>
              </a:cxn>
              <a:cxn ang="0">
                <a:pos x="connsiteX1724" y="connsiteY1724"/>
              </a:cxn>
              <a:cxn ang="0">
                <a:pos x="connsiteX1725" y="connsiteY1725"/>
              </a:cxn>
              <a:cxn ang="0">
                <a:pos x="connsiteX1726" y="connsiteY1726"/>
              </a:cxn>
              <a:cxn ang="0">
                <a:pos x="connsiteX1727" y="connsiteY1727"/>
              </a:cxn>
              <a:cxn ang="0">
                <a:pos x="connsiteX1728" y="connsiteY1728"/>
              </a:cxn>
              <a:cxn ang="0">
                <a:pos x="connsiteX1729" y="connsiteY1729"/>
              </a:cxn>
              <a:cxn ang="0">
                <a:pos x="connsiteX1730" y="connsiteY1730"/>
              </a:cxn>
              <a:cxn ang="0">
                <a:pos x="connsiteX1731" y="connsiteY1731"/>
              </a:cxn>
              <a:cxn ang="0">
                <a:pos x="connsiteX1732" y="connsiteY1732"/>
              </a:cxn>
              <a:cxn ang="0">
                <a:pos x="connsiteX1733" y="connsiteY1733"/>
              </a:cxn>
              <a:cxn ang="0">
                <a:pos x="connsiteX1734" y="connsiteY1734"/>
              </a:cxn>
              <a:cxn ang="0">
                <a:pos x="connsiteX1735" y="connsiteY1735"/>
              </a:cxn>
              <a:cxn ang="0">
                <a:pos x="connsiteX1736" y="connsiteY1736"/>
              </a:cxn>
              <a:cxn ang="0">
                <a:pos x="connsiteX1737" y="connsiteY1737"/>
              </a:cxn>
              <a:cxn ang="0">
                <a:pos x="connsiteX1738" y="connsiteY1738"/>
              </a:cxn>
              <a:cxn ang="0">
                <a:pos x="connsiteX1739" y="connsiteY1739"/>
              </a:cxn>
              <a:cxn ang="0">
                <a:pos x="connsiteX1740" y="connsiteY1740"/>
              </a:cxn>
              <a:cxn ang="0">
                <a:pos x="connsiteX1741" y="connsiteY1741"/>
              </a:cxn>
              <a:cxn ang="0">
                <a:pos x="connsiteX1742" y="connsiteY1742"/>
              </a:cxn>
              <a:cxn ang="0">
                <a:pos x="connsiteX1743" y="connsiteY1743"/>
              </a:cxn>
              <a:cxn ang="0">
                <a:pos x="connsiteX1744" y="connsiteY1744"/>
              </a:cxn>
              <a:cxn ang="0">
                <a:pos x="connsiteX1745" y="connsiteY1745"/>
              </a:cxn>
              <a:cxn ang="0">
                <a:pos x="connsiteX1746" y="connsiteY1746"/>
              </a:cxn>
              <a:cxn ang="0">
                <a:pos x="connsiteX1747" y="connsiteY1747"/>
              </a:cxn>
              <a:cxn ang="0">
                <a:pos x="connsiteX1748" y="connsiteY1748"/>
              </a:cxn>
              <a:cxn ang="0">
                <a:pos x="connsiteX1749" y="connsiteY1749"/>
              </a:cxn>
              <a:cxn ang="0">
                <a:pos x="connsiteX1750" y="connsiteY1750"/>
              </a:cxn>
              <a:cxn ang="0">
                <a:pos x="connsiteX1751" y="connsiteY1751"/>
              </a:cxn>
              <a:cxn ang="0">
                <a:pos x="connsiteX1752" y="connsiteY1752"/>
              </a:cxn>
              <a:cxn ang="0">
                <a:pos x="connsiteX1753" y="connsiteY1753"/>
              </a:cxn>
              <a:cxn ang="0">
                <a:pos x="connsiteX1754" y="connsiteY1754"/>
              </a:cxn>
              <a:cxn ang="0">
                <a:pos x="connsiteX1755" y="connsiteY1755"/>
              </a:cxn>
              <a:cxn ang="0">
                <a:pos x="connsiteX1756" y="connsiteY1756"/>
              </a:cxn>
              <a:cxn ang="0">
                <a:pos x="connsiteX1757" y="connsiteY1757"/>
              </a:cxn>
              <a:cxn ang="0">
                <a:pos x="connsiteX1758" y="connsiteY1758"/>
              </a:cxn>
              <a:cxn ang="0">
                <a:pos x="connsiteX1759" y="connsiteY1759"/>
              </a:cxn>
              <a:cxn ang="0">
                <a:pos x="connsiteX1760" y="connsiteY1760"/>
              </a:cxn>
              <a:cxn ang="0">
                <a:pos x="connsiteX1761" y="connsiteY1761"/>
              </a:cxn>
              <a:cxn ang="0">
                <a:pos x="connsiteX1762" y="connsiteY1762"/>
              </a:cxn>
              <a:cxn ang="0">
                <a:pos x="connsiteX1763" y="connsiteY1763"/>
              </a:cxn>
              <a:cxn ang="0">
                <a:pos x="connsiteX1764" y="connsiteY1764"/>
              </a:cxn>
              <a:cxn ang="0">
                <a:pos x="connsiteX1765" y="connsiteY1765"/>
              </a:cxn>
              <a:cxn ang="0">
                <a:pos x="connsiteX1766" y="connsiteY1766"/>
              </a:cxn>
              <a:cxn ang="0">
                <a:pos x="connsiteX1767" y="connsiteY1767"/>
              </a:cxn>
              <a:cxn ang="0">
                <a:pos x="connsiteX1768" y="connsiteY1768"/>
              </a:cxn>
              <a:cxn ang="0">
                <a:pos x="connsiteX1769" y="connsiteY1769"/>
              </a:cxn>
              <a:cxn ang="0">
                <a:pos x="connsiteX1770" y="connsiteY1770"/>
              </a:cxn>
              <a:cxn ang="0">
                <a:pos x="connsiteX1771" y="connsiteY1771"/>
              </a:cxn>
              <a:cxn ang="0">
                <a:pos x="connsiteX1772" y="connsiteY1772"/>
              </a:cxn>
              <a:cxn ang="0">
                <a:pos x="connsiteX1773" y="connsiteY1773"/>
              </a:cxn>
              <a:cxn ang="0">
                <a:pos x="connsiteX1774" y="connsiteY1774"/>
              </a:cxn>
              <a:cxn ang="0">
                <a:pos x="connsiteX1775" y="connsiteY1775"/>
              </a:cxn>
              <a:cxn ang="0">
                <a:pos x="connsiteX1776" y="connsiteY1776"/>
              </a:cxn>
              <a:cxn ang="0">
                <a:pos x="connsiteX1777" y="connsiteY1777"/>
              </a:cxn>
              <a:cxn ang="0">
                <a:pos x="connsiteX1778" y="connsiteY1778"/>
              </a:cxn>
              <a:cxn ang="0">
                <a:pos x="connsiteX1779" y="connsiteY1779"/>
              </a:cxn>
              <a:cxn ang="0">
                <a:pos x="connsiteX1780" y="connsiteY1780"/>
              </a:cxn>
              <a:cxn ang="0">
                <a:pos x="connsiteX1781" y="connsiteY1781"/>
              </a:cxn>
              <a:cxn ang="0">
                <a:pos x="connsiteX1782" y="connsiteY1782"/>
              </a:cxn>
              <a:cxn ang="0">
                <a:pos x="connsiteX1783" y="connsiteY1783"/>
              </a:cxn>
              <a:cxn ang="0">
                <a:pos x="connsiteX1784" y="connsiteY1784"/>
              </a:cxn>
              <a:cxn ang="0">
                <a:pos x="connsiteX1785" y="connsiteY1785"/>
              </a:cxn>
              <a:cxn ang="0">
                <a:pos x="connsiteX1786" y="connsiteY1786"/>
              </a:cxn>
              <a:cxn ang="0">
                <a:pos x="connsiteX1787" y="connsiteY1787"/>
              </a:cxn>
              <a:cxn ang="0">
                <a:pos x="connsiteX1788" y="connsiteY1788"/>
              </a:cxn>
              <a:cxn ang="0">
                <a:pos x="connsiteX1789" y="connsiteY1789"/>
              </a:cxn>
              <a:cxn ang="0">
                <a:pos x="connsiteX1790" y="connsiteY1790"/>
              </a:cxn>
              <a:cxn ang="0">
                <a:pos x="connsiteX1791" y="connsiteY1791"/>
              </a:cxn>
              <a:cxn ang="0">
                <a:pos x="connsiteX1792" y="connsiteY1792"/>
              </a:cxn>
              <a:cxn ang="0">
                <a:pos x="connsiteX1793" y="connsiteY1793"/>
              </a:cxn>
              <a:cxn ang="0">
                <a:pos x="connsiteX1794" y="connsiteY1794"/>
              </a:cxn>
              <a:cxn ang="0">
                <a:pos x="connsiteX1795" y="connsiteY1795"/>
              </a:cxn>
              <a:cxn ang="0">
                <a:pos x="connsiteX1796" y="connsiteY1796"/>
              </a:cxn>
              <a:cxn ang="0">
                <a:pos x="connsiteX1797" y="connsiteY1797"/>
              </a:cxn>
              <a:cxn ang="0">
                <a:pos x="connsiteX1798" y="connsiteY1798"/>
              </a:cxn>
              <a:cxn ang="0">
                <a:pos x="connsiteX1799" y="connsiteY1799"/>
              </a:cxn>
              <a:cxn ang="0">
                <a:pos x="connsiteX1800" y="connsiteY1800"/>
              </a:cxn>
              <a:cxn ang="0">
                <a:pos x="connsiteX1801" y="connsiteY1801"/>
              </a:cxn>
              <a:cxn ang="0">
                <a:pos x="connsiteX1802" y="connsiteY1802"/>
              </a:cxn>
              <a:cxn ang="0">
                <a:pos x="connsiteX1803" y="connsiteY1803"/>
              </a:cxn>
              <a:cxn ang="0">
                <a:pos x="connsiteX1804" y="connsiteY1804"/>
              </a:cxn>
              <a:cxn ang="0">
                <a:pos x="connsiteX1805" y="connsiteY1805"/>
              </a:cxn>
              <a:cxn ang="0">
                <a:pos x="connsiteX1806" y="connsiteY1806"/>
              </a:cxn>
              <a:cxn ang="0">
                <a:pos x="connsiteX1807" y="connsiteY1807"/>
              </a:cxn>
              <a:cxn ang="0">
                <a:pos x="connsiteX1808" y="connsiteY1808"/>
              </a:cxn>
              <a:cxn ang="0">
                <a:pos x="connsiteX1809" y="connsiteY1809"/>
              </a:cxn>
              <a:cxn ang="0">
                <a:pos x="connsiteX1810" y="connsiteY1810"/>
              </a:cxn>
              <a:cxn ang="0">
                <a:pos x="connsiteX1811" y="connsiteY1811"/>
              </a:cxn>
              <a:cxn ang="0">
                <a:pos x="connsiteX1812" y="connsiteY1812"/>
              </a:cxn>
              <a:cxn ang="0">
                <a:pos x="connsiteX1813" y="connsiteY1813"/>
              </a:cxn>
              <a:cxn ang="0">
                <a:pos x="connsiteX1814" y="connsiteY1814"/>
              </a:cxn>
              <a:cxn ang="0">
                <a:pos x="connsiteX1815" y="connsiteY1815"/>
              </a:cxn>
              <a:cxn ang="0">
                <a:pos x="connsiteX1816" y="connsiteY1816"/>
              </a:cxn>
              <a:cxn ang="0">
                <a:pos x="connsiteX1817" y="connsiteY1817"/>
              </a:cxn>
              <a:cxn ang="0">
                <a:pos x="connsiteX1818" y="connsiteY1818"/>
              </a:cxn>
              <a:cxn ang="0">
                <a:pos x="connsiteX1819" y="connsiteY1819"/>
              </a:cxn>
              <a:cxn ang="0">
                <a:pos x="connsiteX1820" y="connsiteY1820"/>
              </a:cxn>
              <a:cxn ang="0">
                <a:pos x="connsiteX1821" y="connsiteY1821"/>
              </a:cxn>
              <a:cxn ang="0">
                <a:pos x="connsiteX1822" y="connsiteY1822"/>
              </a:cxn>
              <a:cxn ang="0">
                <a:pos x="connsiteX1823" y="connsiteY1823"/>
              </a:cxn>
              <a:cxn ang="0">
                <a:pos x="connsiteX1824" y="connsiteY1824"/>
              </a:cxn>
              <a:cxn ang="0">
                <a:pos x="connsiteX1825" y="connsiteY1825"/>
              </a:cxn>
              <a:cxn ang="0">
                <a:pos x="connsiteX1826" y="connsiteY1826"/>
              </a:cxn>
              <a:cxn ang="0">
                <a:pos x="connsiteX1827" y="connsiteY1827"/>
              </a:cxn>
              <a:cxn ang="0">
                <a:pos x="connsiteX1828" y="connsiteY1828"/>
              </a:cxn>
              <a:cxn ang="0">
                <a:pos x="connsiteX1829" y="connsiteY1829"/>
              </a:cxn>
              <a:cxn ang="0">
                <a:pos x="connsiteX1830" y="connsiteY1830"/>
              </a:cxn>
              <a:cxn ang="0">
                <a:pos x="connsiteX1831" y="connsiteY1831"/>
              </a:cxn>
              <a:cxn ang="0">
                <a:pos x="connsiteX1832" y="connsiteY1832"/>
              </a:cxn>
              <a:cxn ang="0">
                <a:pos x="connsiteX1833" y="connsiteY1833"/>
              </a:cxn>
              <a:cxn ang="0">
                <a:pos x="connsiteX1834" y="connsiteY1834"/>
              </a:cxn>
              <a:cxn ang="0">
                <a:pos x="connsiteX1835" y="connsiteY1835"/>
              </a:cxn>
              <a:cxn ang="0">
                <a:pos x="connsiteX1836" y="connsiteY1836"/>
              </a:cxn>
              <a:cxn ang="0">
                <a:pos x="connsiteX1837" y="connsiteY1837"/>
              </a:cxn>
              <a:cxn ang="0">
                <a:pos x="connsiteX1838" y="connsiteY1838"/>
              </a:cxn>
              <a:cxn ang="0">
                <a:pos x="connsiteX1839" y="connsiteY1839"/>
              </a:cxn>
              <a:cxn ang="0">
                <a:pos x="connsiteX1840" y="connsiteY1840"/>
              </a:cxn>
              <a:cxn ang="0">
                <a:pos x="connsiteX1841" y="connsiteY1841"/>
              </a:cxn>
              <a:cxn ang="0">
                <a:pos x="connsiteX1842" y="connsiteY1842"/>
              </a:cxn>
              <a:cxn ang="0">
                <a:pos x="connsiteX1843" y="connsiteY1843"/>
              </a:cxn>
              <a:cxn ang="0">
                <a:pos x="connsiteX1844" y="connsiteY1844"/>
              </a:cxn>
              <a:cxn ang="0">
                <a:pos x="connsiteX1845" y="connsiteY1845"/>
              </a:cxn>
              <a:cxn ang="0">
                <a:pos x="connsiteX1846" y="connsiteY1846"/>
              </a:cxn>
              <a:cxn ang="0">
                <a:pos x="connsiteX1847" y="connsiteY1847"/>
              </a:cxn>
              <a:cxn ang="0">
                <a:pos x="connsiteX1848" y="connsiteY1848"/>
              </a:cxn>
              <a:cxn ang="0">
                <a:pos x="connsiteX1849" y="connsiteY1849"/>
              </a:cxn>
              <a:cxn ang="0">
                <a:pos x="connsiteX1850" y="connsiteY1850"/>
              </a:cxn>
              <a:cxn ang="0">
                <a:pos x="connsiteX1851" y="connsiteY1851"/>
              </a:cxn>
              <a:cxn ang="0">
                <a:pos x="connsiteX1852" y="connsiteY1852"/>
              </a:cxn>
              <a:cxn ang="0">
                <a:pos x="connsiteX1853" y="connsiteY1853"/>
              </a:cxn>
              <a:cxn ang="0">
                <a:pos x="connsiteX1854" y="connsiteY1854"/>
              </a:cxn>
              <a:cxn ang="0">
                <a:pos x="connsiteX1855" y="connsiteY1855"/>
              </a:cxn>
              <a:cxn ang="0">
                <a:pos x="connsiteX1856" y="connsiteY1856"/>
              </a:cxn>
              <a:cxn ang="0">
                <a:pos x="connsiteX1857" y="connsiteY1857"/>
              </a:cxn>
              <a:cxn ang="0">
                <a:pos x="connsiteX1858" y="connsiteY1858"/>
              </a:cxn>
              <a:cxn ang="0">
                <a:pos x="connsiteX1859" y="connsiteY1859"/>
              </a:cxn>
              <a:cxn ang="0">
                <a:pos x="connsiteX1860" y="connsiteY1860"/>
              </a:cxn>
              <a:cxn ang="0">
                <a:pos x="connsiteX1861" y="connsiteY1861"/>
              </a:cxn>
              <a:cxn ang="0">
                <a:pos x="connsiteX1862" y="connsiteY1862"/>
              </a:cxn>
              <a:cxn ang="0">
                <a:pos x="connsiteX1863" y="connsiteY1863"/>
              </a:cxn>
              <a:cxn ang="0">
                <a:pos x="connsiteX1864" y="connsiteY1864"/>
              </a:cxn>
              <a:cxn ang="0">
                <a:pos x="connsiteX1865" y="connsiteY1865"/>
              </a:cxn>
              <a:cxn ang="0">
                <a:pos x="connsiteX1866" y="connsiteY1866"/>
              </a:cxn>
              <a:cxn ang="0">
                <a:pos x="connsiteX1867" y="connsiteY1867"/>
              </a:cxn>
              <a:cxn ang="0">
                <a:pos x="connsiteX1868" y="connsiteY1868"/>
              </a:cxn>
              <a:cxn ang="0">
                <a:pos x="connsiteX1869" y="connsiteY1869"/>
              </a:cxn>
              <a:cxn ang="0">
                <a:pos x="connsiteX1870" y="connsiteY1870"/>
              </a:cxn>
              <a:cxn ang="0">
                <a:pos x="connsiteX1871" y="connsiteY1871"/>
              </a:cxn>
              <a:cxn ang="0">
                <a:pos x="connsiteX1872" y="connsiteY1872"/>
              </a:cxn>
              <a:cxn ang="0">
                <a:pos x="connsiteX1873" y="connsiteY1873"/>
              </a:cxn>
              <a:cxn ang="0">
                <a:pos x="connsiteX1874" y="connsiteY1874"/>
              </a:cxn>
              <a:cxn ang="0">
                <a:pos x="connsiteX1875" y="connsiteY1875"/>
              </a:cxn>
              <a:cxn ang="0">
                <a:pos x="connsiteX1876" y="connsiteY1876"/>
              </a:cxn>
              <a:cxn ang="0">
                <a:pos x="connsiteX1877" y="connsiteY1877"/>
              </a:cxn>
              <a:cxn ang="0">
                <a:pos x="connsiteX1878" y="connsiteY1878"/>
              </a:cxn>
              <a:cxn ang="0">
                <a:pos x="connsiteX1879" y="connsiteY1879"/>
              </a:cxn>
              <a:cxn ang="0">
                <a:pos x="connsiteX1880" y="connsiteY1880"/>
              </a:cxn>
              <a:cxn ang="0">
                <a:pos x="connsiteX1881" y="connsiteY1881"/>
              </a:cxn>
              <a:cxn ang="0">
                <a:pos x="connsiteX1882" y="connsiteY1882"/>
              </a:cxn>
              <a:cxn ang="0">
                <a:pos x="connsiteX1883" y="connsiteY1883"/>
              </a:cxn>
              <a:cxn ang="0">
                <a:pos x="connsiteX1884" y="connsiteY1884"/>
              </a:cxn>
              <a:cxn ang="0">
                <a:pos x="connsiteX1885" y="connsiteY1885"/>
              </a:cxn>
              <a:cxn ang="0">
                <a:pos x="connsiteX1886" y="connsiteY1886"/>
              </a:cxn>
              <a:cxn ang="0">
                <a:pos x="connsiteX1887" y="connsiteY1887"/>
              </a:cxn>
              <a:cxn ang="0">
                <a:pos x="connsiteX1888" y="connsiteY1888"/>
              </a:cxn>
              <a:cxn ang="0">
                <a:pos x="connsiteX1889" y="connsiteY1889"/>
              </a:cxn>
              <a:cxn ang="0">
                <a:pos x="connsiteX1890" y="connsiteY1890"/>
              </a:cxn>
              <a:cxn ang="0">
                <a:pos x="connsiteX1891" y="connsiteY1891"/>
              </a:cxn>
              <a:cxn ang="0">
                <a:pos x="connsiteX1892" y="connsiteY1892"/>
              </a:cxn>
              <a:cxn ang="0">
                <a:pos x="connsiteX1893" y="connsiteY1893"/>
              </a:cxn>
              <a:cxn ang="0">
                <a:pos x="connsiteX1894" y="connsiteY1894"/>
              </a:cxn>
              <a:cxn ang="0">
                <a:pos x="connsiteX1895" y="connsiteY1895"/>
              </a:cxn>
              <a:cxn ang="0">
                <a:pos x="connsiteX1896" y="connsiteY1896"/>
              </a:cxn>
              <a:cxn ang="0">
                <a:pos x="connsiteX1897" y="connsiteY1897"/>
              </a:cxn>
              <a:cxn ang="0">
                <a:pos x="connsiteX1898" y="connsiteY1898"/>
              </a:cxn>
              <a:cxn ang="0">
                <a:pos x="connsiteX1899" y="connsiteY1899"/>
              </a:cxn>
              <a:cxn ang="0">
                <a:pos x="connsiteX1900" y="connsiteY1900"/>
              </a:cxn>
              <a:cxn ang="0">
                <a:pos x="connsiteX1901" y="connsiteY1901"/>
              </a:cxn>
              <a:cxn ang="0">
                <a:pos x="connsiteX1902" y="connsiteY1902"/>
              </a:cxn>
              <a:cxn ang="0">
                <a:pos x="connsiteX1903" y="connsiteY1903"/>
              </a:cxn>
              <a:cxn ang="0">
                <a:pos x="connsiteX1904" y="connsiteY1904"/>
              </a:cxn>
              <a:cxn ang="0">
                <a:pos x="connsiteX1905" y="connsiteY1905"/>
              </a:cxn>
              <a:cxn ang="0">
                <a:pos x="connsiteX1906" y="connsiteY1906"/>
              </a:cxn>
              <a:cxn ang="0">
                <a:pos x="connsiteX1907" y="connsiteY1907"/>
              </a:cxn>
              <a:cxn ang="0">
                <a:pos x="connsiteX1908" y="connsiteY1908"/>
              </a:cxn>
              <a:cxn ang="0">
                <a:pos x="connsiteX1909" y="connsiteY1909"/>
              </a:cxn>
              <a:cxn ang="0">
                <a:pos x="connsiteX1910" y="connsiteY1910"/>
              </a:cxn>
              <a:cxn ang="0">
                <a:pos x="connsiteX1911" y="connsiteY1911"/>
              </a:cxn>
              <a:cxn ang="0">
                <a:pos x="connsiteX1912" y="connsiteY1912"/>
              </a:cxn>
              <a:cxn ang="0">
                <a:pos x="connsiteX1913" y="connsiteY1913"/>
              </a:cxn>
              <a:cxn ang="0">
                <a:pos x="connsiteX1914" y="connsiteY1914"/>
              </a:cxn>
              <a:cxn ang="0">
                <a:pos x="connsiteX1915" y="connsiteY1915"/>
              </a:cxn>
              <a:cxn ang="0">
                <a:pos x="connsiteX1916" y="connsiteY1916"/>
              </a:cxn>
              <a:cxn ang="0">
                <a:pos x="connsiteX1917" y="connsiteY1917"/>
              </a:cxn>
              <a:cxn ang="0">
                <a:pos x="connsiteX1918" y="connsiteY1918"/>
              </a:cxn>
              <a:cxn ang="0">
                <a:pos x="connsiteX1919" y="connsiteY1919"/>
              </a:cxn>
              <a:cxn ang="0">
                <a:pos x="connsiteX1920" y="connsiteY1920"/>
              </a:cxn>
              <a:cxn ang="0">
                <a:pos x="connsiteX1921" y="connsiteY1921"/>
              </a:cxn>
              <a:cxn ang="0">
                <a:pos x="connsiteX1922" y="connsiteY1922"/>
              </a:cxn>
              <a:cxn ang="0">
                <a:pos x="connsiteX1923" y="connsiteY1923"/>
              </a:cxn>
              <a:cxn ang="0">
                <a:pos x="connsiteX1924" y="connsiteY1924"/>
              </a:cxn>
              <a:cxn ang="0">
                <a:pos x="connsiteX1925" y="connsiteY1925"/>
              </a:cxn>
              <a:cxn ang="0">
                <a:pos x="connsiteX1926" y="connsiteY1926"/>
              </a:cxn>
              <a:cxn ang="0">
                <a:pos x="connsiteX1927" y="connsiteY1927"/>
              </a:cxn>
              <a:cxn ang="0">
                <a:pos x="connsiteX1928" y="connsiteY1928"/>
              </a:cxn>
              <a:cxn ang="0">
                <a:pos x="connsiteX1929" y="connsiteY1929"/>
              </a:cxn>
              <a:cxn ang="0">
                <a:pos x="connsiteX1930" y="connsiteY1930"/>
              </a:cxn>
              <a:cxn ang="0">
                <a:pos x="connsiteX1931" y="connsiteY1931"/>
              </a:cxn>
              <a:cxn ang="0">
                <a:pos x="connsiteX1932" y="connsiteY1932"/>
              </a:cxn>
              <a:cxn ang="0">
                <a:pos x="connsiteX1933" y="connsiteY1933"/>
              </a:cxn>
              <a:cxn ang="0">
                <a:pos x="connsiteX1934" y="connsiteY1934"/>
              </a:cxn>
              <a:cxn ang="0">
                <a:pos x="connsiteX1935" y="connsiteY1935"/>
              </a:cxn>
              <a:cxn ang="0">
                <a:pos x="connsiteX1936" y="connsiteY1936"/>
              </a:cxn>
              <a:cxn ang="0">
                <a:pos x="connsiteX1937" y="connsiteY1937"/>
              </a:cxn>
              <a:cxn ang="0">
                <a:pos x="connsiteX1938" y="connsiteY1938"/>
              </a:cxn>
              <a:cxn ang="0">
                <a:pos x="connsiteX1939" y="connsiteY1939"/>
              </a:cxn>
              <a:cxn ang="0">
                <a:pos x="connsiteX1940" y="connsiteY1940"/>
              </a:cxn>
              <a:cxn ang="0">
                <a:pos x="connsiteX1941" y="connsiteY1941"/>
              </a:cxn>
              <a:cxn ang="0">
                <a:pos x="connsiteX1942" y="connsiteY1942"/>
              </a:cxn>
              <a:cxn ang="0">
                <a:pos x="connsiteX1943" y="connsiteY1943"/>
              </a:cxn>
              <a:cxn ang="0">
                <a:pos x="connsiteX1944" y="connsiteY1944"/>
              </a:cxn>
              <a:cxn ang="0">
                <a:pos x="connsiteX1945" y="connsiteY1945"/>
              </a:cxn>
              <a:cxn ang="0">
                <a:pos x="connsiteX1946" y="connsiteY1946"/>
              </a:cxn>
              <a:cxn ang="0">
                <a:pos x="connsiteX1947" y="connsiteY1947"/>
              </a:cxn>
              <a:cxn ang="0">
                <a:pos x="connsiteX1948" y="connsiteY1948"/>
              </a:cxn>
              <a:cxn ang="0">
                <a:pos x="connsiteX1949" y="connsiteY1949"/>
              </a:cxn>
              <a:cxn ang="0">
                <a:pos x="connsiteX1950" y="connsiteY1950"/>
              </a:cxn>
              <a:cxn ang="0">
                <a:pos x="connsiteX1951" y="connsiteY1951"/>
              </a:cxn>
              <a:cxn ang="0">
                <a:pos x="connsiteX1952" y="connsiteY1952"/>
              </a:cxn>
              <a:cxn ang="0">
                <a:pos x="connsiteX1953" y="connsiteY1953"/>
              </a:cxn>
              <a:cxn ang="0">
                <a:pos x="connsiteX1954" y="connsiteY1954"/>
              </a:cxn>
              <a:cxn ang="0">
                <a:pos x="connsiteX1955" y="connsiteY1955"/>
              </a:cxn>
              <a:cxn ang="0">
                <a:pos x="connsiteX1956" y="connsiteY1956"/>
              </a:cxn>
              <a:cxn ang="0">
                <a:pos x="connsiteX1957" y="connsiteY1957"/>
              </a:cxn>
              <a:cxn ang="0">
                <a:pos x="connsiteX1958" y="connsiteY1958"/>
              </a:cxn>
              <a:cxn ang="0">
                <a:pos x="connsiteX1959" y="connsiteY1959"/>
              </a:cxn>
              <a:cxn ang="0">
                <a:pos x="connsiteX1960" y="connsiteY1960"/>
              </a:cxn>
              <a:cxn ang="0">
                <a:pos x="connsiteX1961" y="connsiteY1961"/>
              </a:cxn>
              <a:cxn ang="0">
                <a:pos x="connsiteX1962" y="connsiteY1962"/>
              </a:cxn>
              <a:cxn ang="0">
                <a:pos x="connsiteX1963" y="connsiteY1963"/>
              </a:cxn>
              <a:cxn ang="0">
                <a:pos x="connsiteX1964" y="connsiteY1964"/>
              </a:cxn>
              <a:cxn ang="0">
                <a:pos x="connsiteX1965" y="connsiteY1965"/>
              </a:cxn>
              <a:cxn ang="0">
                <a:pos x="connsiteX1966" y="connsiteY1966"/>
              </a:cxn>
              <a:cxn ang="0">
                <a:pos x="connsiteX1967" y="connsiteY1967"/>
              </a:cxn>
              <a:cxn ang="0">
                <a:pos x="connsiteX1968" y="connsiteY1968"/>
              </a:cxn>
              <a:cxn ang="0">
                <a:pos x="connsiteX1969" y="connsiteY1969"/>
              </a:cxn>
              <a:cxn ang="0">
                <a:pos x="connsiteX1970" y="connsiteY1970"/>
              </a:cxn>
              <a:cxn ang="0">
                <a:pos x="connsiteX1971" y="connsiteY1971"/>
              </a:cxn>
              <a:cxn ang="0">
                <a:pos x="connsiteX1972" y="connsiteY1972"/>
              </a:cxn>
              <a:cxn ang="0">
                <a:pos x="connsiteX1973" y="connsiteY1973"/>
              </a:cxn>
              <a:cxn ang="0">
                <a:pos x="connsiteX1974" y="connsiteY1974"/>
              </a:cxn>
              <a:cxn ang="0">
                <a:pos x="connsiteX1975" y="connsiteY1975"/>
              </a:cxn>
              <a:cxn ang="0">
                <a:pos x="connsiteX1976" y="connsiteY1976"/>
              </a:cxn>
              <a:cxn ang="0">
                <a:pos x="connsiteX1977" y="connsiteY1977"/>
              </a:cxn>
              <a:cxn ang="0">
                <a:pos x="connsiteX1978" y="connsiteY1978"/>
              </a:cxn>
              <a:cxn ang="0">
                <a:pos x="connsiteX1979" y="connsiteY1979"/>
              </a:cxn>
              <a:cxn ang="0">
                <a:pos x="connsiteX1980" y="connsiteY1980"/>
              </a:cxn>
              <a:cxn ang="0">
                <a:pos x="connsiteX1981" y="connsiteY1981"/>
              </a:cxn>
              <a:cxn ang="0">
                <a:pos x="connsiteX1982" y="connsiteY1982"/>
              </a:cxn>
              <a:cxn ang="0">
                <a:pos x="connsiteX1983" y="connsiteY1983"/>
              </a:cxn>
              <a:cxn ang="0">
                <a:pos x="connsiteX1984" y="connsiteY1984"/>
              </a:cxn>
              <a:cxn ang="0">
                <a:pos x="connsiteX1985" y="connsiteY1985"/>
              </a:cxn>
              <a:cxn ang="0">
                <a:pos x="connsiteX1986" y="connsiteY1986"/>
              </a:cxn>
              <a:cxn ang="0">
                <a:pos x="connsiteX1987" y="connsiteY1987"/>
              </a:cxn>
              <a:cxn ang="0">
                <a:pos x="connsiteX1988" y="connsiteY1988"/>
              </a:cxn>
              <a:cxn ang="0">
                <a:pos x="connsiteX1989" y="connsiteY1989"/>
              </a:cxn>
              <a:cxn ang="0">
                <a:pos x="connsiteX1990" y="connsiteY1990"/>
              </a:cxn>
              <a:cxn ang="0">
                <a:pos x="connsiteX1991" y="connsiteY1991"/>
              </a:cxn>
              <a:cxn ang="0">
                <a:pos x="connsiteX1992" y="connsiteY1992"/>
              </a:cxn>
              <a:cxn ang="0">
                <a:pos x="connsiteX1993" y="connsiteY1993"/>
              </a:cxn>
              <a:cxn ang="0">
                <a:pos x="connsiteX1994" y="connsiteY1994"/>
              </a:cxn>
              <a:cxn ang="0">
                <a:pos x="connsiteX1995" y="connsiteY1995"/>
              </a:cxn>
              <a:cxn ang="0">
                <a:pos x="connsiteX1996" y="connsiteY1996"/>
              </a:cxn>
              <a:cxn ang="0">
                <a:pos x="connsiteX1997" y="connsiteY1997"/>
              </a:cxn>
              <a:cxn ang="0">
                <a:pos x="connsiteX1998" y="connsiteY1998"/>
              </a:cxn>
              <a:cxn ang="0">
                <a:pos x="connsiteX1999" y="connsiteY1999"/>
              </a:cxn>
              <a:cxn ang="0">
                <a:pos x="connsiteX2000" y="connsiteY2000"/>
              </a:cxn>
              <a:cxn ang="0">
                <a:pos x="connsiteX2001" y="connsiteY2001"/>
              </a:cxn>
              <a:cxn ang="0">
                <a:pos x="connsiteX2002" y="connsiteY2002"/>
              </a:cxn>
              <a:cxn ang="0">
                <a:pos x="connsiteX2003" y="connsiteY2003"/>
              </a:cxn>
              <a:cxn ang="0">
                <a:pos x="connsiteX2004" y="connsiteY2004"/>
              </a:cxn>
              <a:cxn ang="0">
                <a:pos x="connsiteX2005" y="connsiteY2005"/>
              </a:cxn>
              <a:cxn ang="0">
                <a:pos x="connsiteX2006" y="connsiteY2006"/>
              </a:cxn>
              <a:cxn ang="0">
                <a:pos x="connsiteX2007" y="connsiteY2007"/>
              </a:cxn>
              <a:cxn ang="0">
                <a:pos x="connsiteX2008" y="connsiteY2008"/>
              </a:cxn>
              <a:cxn ang="0">
                <a:pos x="connsiteX2009" y="connsiteY2009"/>
              </a:cxn>
              <a:cxn ang="0">
                <a:pos x="connsiteX2010" y="connsiteY2010"/>
              </a:cxn>
              <a:cxn ang="0">
                <a:pos x="connsiteX2011" y="connsiteY2011"/>
              </a:cxn>
              <a:cxn ang="0">
                <a:pos x="connsiteX2012" y="connsiteY2012"/>
              </a:cxn>
              <a:cxn ang="0">
                <a:pos x="connsiteX2013" y="connsiteY2013"/>
              </a:cxn>
              <a:cxn ang="0">
                <a:pos x="connsiteX2014" y="connsiteY2014"/>
              </a:cxn>
              <a:cxn ang="0">
                <a:pos x="connsiteX2015" y="connsiteY2015"/>
              </a:cxn>
              <a:cxn ang="0">
                <a:pos x="connsiteX2016" y="connsiteY2016"/>
              </a:cxn>
              <a:cxn ang="0">
                <a:pos x="connsiteX2017" y="connsiteY2017"/>
              </a:cxn>
              <a:cxn ang="0">
                <a:pos x="connsiteX2018" y="connsiteY2018"/>
              </a:cxn>
              <a:cxn ang="0">
                <a:pos x="connsiteX2019" y="connsiteY2019"/>
              </a:cxn>
              <a:cxn ang="0">
                <a:pos x="connsiteX2020" y="connsiteY2020"/>
              </a:cxn>
              <a:cxn ang="0">
                <a:pos x="connsiteX2021" y="connsiteY2021"/>
              </a:cxn>
              <a:cxn ang="0">
                <a:pos x="connsiteX2022" y="connsiteY2022"/>
              </a:cxn>
              <a:cxn ang="0">
                <a:pos x="connsiteX2023" y="connsiteY2023"/>
              </a:cxn>
              <a:cxn ang="0">
                <a:pos x="connsiteX2024" y="connsiteY2024"/>
              </a:cxn>
              <a:cxn ang="0">
                <a:pos x="connsiteX2025" y="connsiteY2025"/>
              </a:cxn>
              <a:cxn ang="0">
                <a:pos x="connsiteX2026" y="connsiteY2026"/>
              </a:cxn>
              <a:cxn ang="0">
                <a:pos x="connsiteX2027" y="connsiteY2027"/>
              </a:cxn>
              <a:cxn ang="0">
                <a:pos x="connsiteX2028" y="connsiteY2028"/>
              </a:cxn>
              <a:cxn ang="0">
                <a:pos x="connsiteX2029" y="connsiteY2029"/>
              </a:cxn>
              <a:cxn ang="0">
                <a:pos x="connsiteX2030" y="connsiteY2030"/>
              </a:cxn>
              <a:cxn ang="0">
                <a:pos x="connsiteX2031" y="connsiteY2031"/>
              </a:cxn>
              <a:cxn ang="0">
                <a:pos x="connsiteX2032" y="connsiteY2032"/>
              </a:cxn>
              <a:cxn ang="0">
                <a:pos x="connsiteX2033" y="connsiteY2033"/>
              </a:cxn>
              <a:cxn ang="0">
                <a:pos x="connsiteX2034" y="connsiteY2034"/>
              </a:cxn>
              <a:cxn ang="0">
                <a:pos x="connsiteX2035" y="connsiteY2035"/>
              </a:cxn>
              <a:cxn ang="0">
                <a:pos x="connsiteX2036" y="connsiteY2036"/>
              </a:cxn>
              <a:cxn ang="0">
                <a:pos x="connsiteX2037" y="connsiteY2037"/>
              </a:cxn>
              <a:cxn ang="0">
                <a:pos x="connsiteX2038" y="connsiteY2038"/>
              </a:cxn>
              <a:cxn ang="0">
                <a:pos x="connsiteX2039" y="connsiteY2039"/>
              </a:cxn>
              <a:cxn ang="0">
                <a:pos x="connsiteX2040" y="connsiteY2040"/>
              </a:cxn>
              <a:cxn ang="0">
                <a:pos x="connsiteX2041" y="connsiteY2041"/>
              </a:cxn>
              <a:cxn ang="0">
                <a:pos x="connsiteX2042" y="connsiteY2042"/>
              </a:cxn>
              <a:cxn ang="0">
                <a:pos x="connsiteX2043" y="connsiteY2043"/>
              </a:cxn>
              <a:cxn ang="0">
                <a:pos x="connsiteX2044" y="connsiteY2044"/>
              </a:cxn>
              <a:cxn ang="0">
                <a:pos x="connsiteX2045" y="connsiteY2045"/>
              </a:cxn>
              <a:cxn ang="0">
                <a:pos x="connsiteX2046" y="connsiteY2046"/>
              </a:cxn>
              <a:cxn ang="0">
                <a:pos x="connsiteX2047" y="connsiteY2047"/>
              </a:cxn>
              <a:cxn ang="0">
                <a:pos x="connsiteX2048" y="connsiteY2048"/>
              </a:cxn>
              <a:cxn ang="0">
                <a:pos x="connsiteX2049" y="connsiteY2049"/>
              </a:cxn>
              <a:cxn ang="0">
                <a:pos x="connsiteX2050" y="connsiteY2050"/>
              </a:cxn>
              <a:cxn ang="0">
                <a:pos x="connsiteX2051" y="connsiteY2051"/>
              </a:cxn>
              <a:cxn ang="0">
                <a:pos x="connsiteX2052" y="connsiteY2052"/>
              </a:cxn>
              <a:cxn ang="0">
                <a:pos x="connsiteX2053" y="connsiteY2053"/>
              </a:cxn>
              <a:cxn ang="0">
                <a:pos x="connsiteX2054" y="connsiteY2054"/>
              </a:cxn>
              <a:cxn ang="0">
                <a:pos x="connsiteX2055" y="connsiteY2055"/>
              </a:cxn>
              <a:cxn ang="0">
                <a:pos x="connsiteX2056" y="connsiteY2056"/>
              </a:cxn>
              <a:cxn ang="0">
                <a:pos x="connsiteX2057" y="connsiteY2057"/>
              </a:cxn>
              <a:cxn ang="0">
                <a:pos x="connsiteX2058" y="connsiteY2058"/>
              </a:cxn>
              <a:cxn ang="0">
                <a:pos x="connsiteX2059" y="connsiteY2059"/>
              </a:cxn>
              <a:cxn ang="0">
                <a:pos x="connsiteX2060" y="connsiteY2060"/>
              </a:cxn>
              <a:cxn ang="0">
                <a:pos x="connsiteX2061" y="connsiteY2061"/>
              </a:cxn>
              <a:cxn ang="0">
                <a:pos x="connsiteX2062" y="connsiteY2062"/>
              </a:cxn>
              <a:cxn ang="0">
                <a:pos x="connsiteX2063" y="connsiteY2063"/>
              </a:cxn>
              <a:cxn ang="0">
                <a:pos x="connsiteX2064" y="connsiteY2064"/>
              </a:cxn>
              <a:cxn ang="0">
                <a:pos x="connsiteX2065" y="connsiteY2065"/>
              </a:cxn>
              <a:cxn ang="0">
                <a:pos x="connsiteX2066" y="connsiteY2066"/>
              </a:cxn>
              <a:cxn ang="0">
                <a:pos x="connsiteX2067" y="connsiteY2067"/>
              </a:cxn>
              <a:cxn ang="0">
                <a:pos x="connsiteX2068" y="connsiteY2068"/>
              </a:cxn>
              <a:cxn ang="0">
                <a:pos x="connsiteX2069" y="connsiteY2069"/>
              </a:cxn>
              <a:cxn ang="0">
                <a:pos x="connsiteX2070" y="connsiteY2070"/>
              </a:cxn>
              <a:cxn ang="0">
                <a:pos x="connsiteX2071" y="connsiteY2071"/>
              </a:cxn>
              <a:cxn ang="0">
                <a:pos x="connsiteX2072" y="connsiteY2072"/>
              </a:cxn>
              <a:cxn ang="0">
                <a:pos x="connsiteX2073" y="connsiteY2073"/>
              </a:cxn>
              <a:cxn ang="0">
                <a:pos x="connsiteX2074" y="connsiteY2074"/>
              </a:cxn>
              <a:cxn ang="0">
                <a:pos x="connsiteX2075" y="connsiteY2075"/>
              </a:cxn>
              <a:cxn ang="0">
                <a:pos x="connsiteX2076" y="connsiteY2076"/>
              </a:cxn>
              <a:cxn ang="0">
                <a:pos x="connsiteX2077" y="connsiteY2077"/>
              </a:cxn>
              <a:cxn ang="0">
                <a:pos x="connsiteX2078" y="connsiteY2078"/>
              </a:cxn>
              <a:cxn ang="0">
                <a:pos x="connsiteX2079" y="connsiteY2079"/>
              </a:cxn>
              <a:cxn ang="0">
                <a:pos x="connsiteX2080" y="connsiteY2080"/>
              </a:cxn>
              <a:cxn ang="0">
                <a:pos x="connsiteX2081" y="connsiteY2081"/>
              </a:cxn>
              <a:cxn ang="0">
                <a:pos x="connsiteX2082" y="connsiteY2082"/>
              </a:cxn>
              <a:cxn ang="0">
                <a:pos x="connsiteX2083" y="connsiteY2083"/>
              </a:cxn>
              <a:cxn ang="0">
                <a:pos x="connsiteX2084" y="connsiteY2084"/>
              </a:cxn>
              <a:cxn ang="0">
                <a:pos x="connsiteX2085" y="connsiteY2085"/>
              </a:cxn>
              <a:cxn ang="0">
                <a:pos x="connsiteX2086" y="connsiteY2086"/>
              </a:cxn>
              <a:cxn ang="0">
                <a:pos x="connsiteX2087" y="connsiteY2087"/>
              </a:cxn>
              <a:cxn ang="0">
                <a:pos x="connsiteX2088" y="connsiteY2088"/>
              </a:cxn>
              <a:cxn ang="0">
                <a:pos x="connsiteX2089" y="connsiteY2089"/>
              </a:cxn>
              <a:cxn ang="0">
                <a:pos x="connsiteX2090" y="connsiteY2090"/>
              </a:cxn>
              <a:cxn ang="0">
                <a:pos x="connsiteX2091" y="connsiteY2091"/>
              </a:cxn>
              <a:cxn ang="0">
                <a:pos x="connsiteX2092" y="connsiteY2092"/>
              </a:cxn>
              <a:cxn ang="0">
                <a:pos x="connsiteX2093" y="connsiteY2093"/>
              </a:cxn>
              <a:cxn ang="0">
                <a:pos x="connsiteX2094" y="connsiteY2094"/>
              </a:cxn>
              <a:cxn ang="0">
                <a:pos x="connsiteX2095" y="connsiteY2095"/>
              </a:cxn>
              <a:cxn ang="0">
                <a:pos x="connsiteX2096" y="connsiteY2096"/>
              </a:cxn>
              <a:cxn ang="0">
                <a:pos x="connsiteX2097" y="connsiteY2097"/>
              </a:cxn>
              <a:cxn ang="0">
                <a:pos x="connsiteX2098" y="connsiteY2098"/>
              </a:cxn>
              <a:cxn ang="0">
                <a:pos x="connsiteX2099" y="connsiteY2099"/>
              </a:cxn>
              <a:cxn ang="0">
                <a:pos x="connsiteX2100" y="connsiteY2100"/>
              </a:cxn>
              <a:cxn ang="0">
                <a:pos x="connsiteX2101" y="connsiteY2101"/>
              </a:cxn>
              <a:cxn ang="0">
                <a:pos x="connsiteX2102" y="connsiteY2102"/>
              </a:cxn>
              <a:cxn ang="0">
                <a:pos x="connsiteX2103" y="connsiteY2103"/>
              </a:cxn>
              <a:cxn ang="0">
                <a:pos x="connsiteX2104" y="connsiteY2104"/>
              </a:cxn>
              <a:cxn ang="0">
                <a:pos x="connsiteX2105" y="connsiteY2105"/>
              </a:cxn>
              <a:cxn ang="0">
                <a:pos x="connsiteX2106" y="connsiteY2106"/>
              </a:cxn>
              <a:cxn ang="0">
                <a:pos x="connsiteX2107" y="connsiteY2107"/>
              </a:cxn>
              <a:cxn ang="0">
                <a:pos x="connsiteX2108" y="connsiteY2108"/>
              </a:cxn>
              <a:cxn ang="0">
                <a:pos x="connsiteX2109" y="connsiteY2109"/>
              </a:cxn>
              <a:cxn ang="0">
                <a:pos x="connsiteX2110" y="connsiteY2110"/>
              </a:cxn>
              <a:cxn ang="0">
                <a:pos x="connsiteX2111" y="connsiteY2111"/>
              </a:cxn>
              <a:cxn ang="0">
                <a:pos x="connsiteX2112" y="connsiteY2112"/>
              </a:cxn>
              <a:cxn ang="0">
                <a:pos x="connsiteX2113" y="connsiteY2113"/>
              </a:cxn>
              <a:cxn ang="0">
                <a:pos x="connsiteX2114" y="connsiteY2114"/>
              </a:cxn>
              <a:cxn ang="0">
                <a:pos x="connsiteX2115" y="connsiteY2115"/>
              </a:cxn>
              <a:cxn ang="0">
                <a:pos x="connsiteX2116" y="connsiteY2116"/>
              </a:cxn>
              <a:cxn ang="0">
                <a:pos x="connsiteX2117" y="connsiteY2117"/>
              </a:cxn>
              <a:cxn ang="0">
                <a:pos x="connsiteX2118" y="connsiteY2118"/>
              </a:cxn>
              <a:cxn ang="0">
                <a:pos x="connsiteX2119" y="connsiteY2119"/>
              </a:cxn>
              <a:cxn ang="0">
                <a:pos x="connsiteX2120" y="connsiteY2120"/>
              </a:cxn>
              <a:cxn ang="0">
                <a:pos x="connsiteX2121" y="connsiteY2121"/>
              </a:cxn>
              <a:cxn ang="0">
                <a:pos x="connsiteX2122" y="connsiteY2122"/>
              </a:cxn>
              <a:cxn ang="0">
                <a:pos x="connsiteX2123" y="connsiteY2123"/>
              </a:cxn>
              <a:cxn ang="0">
                <a:pos x="connsiteX2124" y="connsiteY2124"/>
              </a:cxn>
              <a:cxn ang="0">
                <a:pos x="connsiteX2125" y="connsiteY2125"/>
              </a:cxn>
              <a:cxn ang="0">
                <a:pos x="connsiteX2126" y="connsiteY2126"/>
              </a:cxn>
              <a:cxn ang="0">
                <a:pos x="connsiteX2127" y="connsiteY2127"/>
              </a:cxn>
              <a:cxn ang="0">
                <a:pos x="connsiteX2128" y="connsiteY2128"/>
              </a:cxn>
              <a:cxn ang="0">
                <a:pos x="connsiteX2129" y="connsiteY2129"/>
              </a:cxn>
              <a:cxn ang="0">
                <a:pos x="connsiteX2130" y="connsiteY2130"/>
              </a:cxn>
              <a:cxn ang="0">
                <a:pos x="connsiteX2131" y="connsiteY2131"/>
              </a:cxn>
              <a:cxn ang="0">
                <a:pos x="connsiteX2132" y="connsiteY2132"/>
              </a:cxn>
              <a:cxn ang="0">
                <a:pos x="connsiteX2133" y="connsiteY2133"/>
              </a:cxn>
              <a:cxn ang="0">
                <a:pos x="connsiteX2134" y="connsiteY2134"/>
              </a:cxn>
              <a:cxn ang="0">
                <a:pos x="connsiteX2135" y="connsiteY2135"/>
              </a:cxn>
              <a:cxn ang="0">
                <a:pos x="connsiteX2136" y="connsiteY2136"/>
              </a:cxn>
              <a:cxn ang="0">
                <a:pos x="connsiteX2137" y="connsiteY2137"/>
              </a:cxn>
              <a:cxn ang="0">
                <a:pos x="connsiteX2138" y="connsiteY2138"/>
              </a:cxn>
              <a:cxn ang="0">
                <a:pos x="connsiteX2139" y="connsiteY2139"/>
              </a:cxn>
              <a:cxn ang="0">
                <a:pos x="connsiteX2140" y="connsiteY2140"/>
              </a:cxn>
              <a:cxn ang="0">
                <a:pos x="connsiteX2141" y="connsiteY2141"/>
              </a:cxn>
              <a:cxn ang="0">
                <a:pos x="connsiteX2142" y="connsiteY2142"/>
              </a:cxn>
              <a:cxn ang="0">
                <a:pos x="connsiteX2143" y="connsiteY2143"/>
              </a:cxn>
              <a:cxn ang="0">
                <a:pos x="connsiteX2144" y="connsiteY2144"/>
              </a:cxn>
              <a:cxn ang="0">
                <a:pos x="connsiteX2145" y="connsiteY2145"/>
              </a:cxn>
              <a:cxn ang="0">
                <a:pos x="connsiteX2146" y="connsiteY2146"/>
              </a:cxn>
              <a:cxn ang="0">
                <a:pos x="connsiteX2147" y="connsiteY2147"/>
              </a:cxn>
              <a:cxn ang="0">
                <a:pos x="connsiteX2148" y="connsiteY2148"/>
              </a:cxn>
              <a:cxn ang="0">
                <a:pos x="connsiteX2149" y="connsiteY2149"/>
              </a:cxn>
              <a:cxn ang="0">
                <a:pos x="connsiteX2150" y="connsiteY2150"/>
              </a:cxn>
              <a:cxn ang="0">
                <a:pos x="connsiteX2151" y="connsiteY2151"/>
              </a:cxn>
              <a:cxn ang="0">
                <a:pos x="connsiteX2152" y="connsiteY2152"/>
              </a:cxn>
              <a:cxn ang="0">
                <a:pos x="connsiteX2153" y="connsiteY2153"/>
              </a:cxn>
              <a:cxn ang="0">
                <a:pos x="connsiteX2154" y="connsiteY2154"/>
              </a:cxn>
              <a:cxn ang="0">
                <a:pos x="connsiteX2155" y="connsiteY2155"/>
              </a:cxn>
              <a:cxn ang="0">
                <a:pos x="connsiteX2156" y="connsiteY2156"/>
              </a:cxn>
              <a:cxn ang="0">
                <a:pos x="connsiteX2157" y="connsiteY2157"/>
              </a:cxn>
              <a:cxn ang="0">
                <a:pos x="connsiteX2158" y="connsiteY2158"/>
              </a:cxn>
              <a:cxn ang="0">
                <a:pos x="connsiteX2159" y="connsiteY2159"/>
              </a:cxn>
              <a:cxn ang="0">
                <a:pos x="connsiteX2160" y="connsiteY2160"/>
              </a:cxn>
              <a:cxn ang="0">
                <a:pos x="connsiteX2161" y="connsiteY2161"/>
              </a:cxn>
              <a:cxn ang="0">
                <a:pos x="connsiteX2162" y="connsiteY2162"/>
              </a:cxn>
              <a:cxn ang="0">
                <a:pos x="connsiteX2163" y="connsiteY2163"/>
              </a:cxn>
              <a:cxn ang="0">
                <a:pos x="connsiteX2164" y="connsiteY2164"/>
              </a:cxn>
              <a:cxn ang="0">
                <a:pos x="connsiteX2165" y="connsiteY2165"/>
              </a:cxn>
              <a:cxn ang="0">
                <a:pos x="connsiteX2166" y="connsiteY2166"/>
              </a:cxn>
              <a:cxn ang="0">
                <a:pos x="connsiteX2167" y="connsiteY2167"/>
              </a:cxn>
              <a:cxn ang="0">
                <a:pos x="connsiteX2168" y="connsiteY2168"/>
              </a:cxn>
              <a:cxn ang="0">
                <a:pos x="connsiteX2169" y="connsiteY2169"/>
              </a:cxn>
              <a:cxn ang="0">
                <a:pos x="connsiteX2170" y="connsiteY2170"/>
              </a:cxn>
              <a:cxn ang="0">
                <a:pos x="connsiteX2171" y="connsiteY2171"/>
              </a:cxn>
              <a:cxn ang="0">
                <a:pos x="connsiteX2172" y="connsiteY2172"/>
              </a:cxn>
              <a:cxn ang="0">
                <a:pos x="connsiteX2173" y="connsiteY2173"/>
              </a:cxn>
              <a:cxn ang="0">
                <a:pos x="connsiteX2174" y="connsiteY2174"/>
              </a:cxn>
              <a:cxn ang="0">
                <a:pos x="connsiteX2175" y="connsiteY2175"/>
              </a:cxn>
              <a:cxn ang="0">
                <a:pos x="connsiteX2176" y="connsiteY2176"/>
              </a:cxn>
              <a:cxn ang="0">
                <a:pos x="connsiteX2177" y="connsiteY2177"/>
              </a:cxn>
              <a:cxn ang="0">
                <a:pos x="connsiteX2178" y="connsiteY2178"/>
              </a:cxn>
              <a:cxn ang="0">
                <a:pos x="connsiteX2179" y="connsiteY2179"/>
              </a:cxn>
              <a:cxn ang="0">
                <a:pos x="connsiteX2180" y="connsiteY2180"/>
              </a:cxn>
              <a:cxn ang="0">
                <a:pos x="connsiteX2181" y="connsiteY2181"/>
              </a:cxn>
              <a:cxn ang="0">
                <a:pos x="connsiteX2182" y="connsiteY2182"/>
              </a:cxn>
              <a:cxn ang="0">
                <a:pos x="connsiteX2183" y="connsiteY2183"/>
              </a:cxn>
              <a:cxn ang="0">
                <a:pos x="connsiteX2184" y="connsiteY2184"/>
              </a:cxn>
              <a:cxn ang="0">
                <a:pos x="connsiteX2185" y="connsiteY2185"/>
              </a:cxn>
              <a:cxn ang="0">
                <a:pos x="connsiteX2186" y="connsiteY2186"/>
              </a:cxn>
              <a:cxn ang="0">
                <a:pos x="connsiteX2187" y="connsiteY2187"/>
              </a:cxn>
              <a:cxn ang="0">
                <a:pos x="connsiteX2188" y="connsiteY2188"/>
              </a:cxn>
              <a:cxn ang="0">
                <a:pos x="connsiteX2189" y="connsiteY2189"/>
              </a:cxn>
              <a:cxn ang="0">
                <a:pos x="connsiteX2190" y="connsiteY2190"/>
              </a:cxn>
              <a:cxn ang="0">
                <a:pos x="connsiteX2191" y="connsiteY2191"/>
              </a:cxn>
              <a:cxn ang="0">
                <a:pos x="connsiteX2192" y="connsiteY2192"/>
              </a:cxn>
              <a:cxn ang="0">
                <a:pos x="connsiteX2193" y="connsiteY2193"/>
              </a:cxn>
              <a:cxn ang="0">
                <a:pos x="connsiteX2194" y="connsiteY2194"/>
              </a:cxn>
              <a:cxn ang="0">
                <a:pos x="connsiteX2195" y="connsiteY2195"/>
              </a:cxn>
              <a:cxn ang="0">
                <a:pos x="connsiteX2196" y="connsiteY2196"/>
              </a:cxn>
              <a:cxn ang="0">
                <a:pos x="connsiteX2197" y="connsiteY2197"/>
              </a:cxn>
              <a:cxn ang="0">
                <a:pos x="connsiteX2198" y="connsiteY2198"/>
              </a:cxn>
              <a:cxn ang="0">
                <a:pos x="connsiteX2199" y="connsiteY2199"/>
              </a:cxn>
              <a:cxn ang="0">
                <a:pos x="connsiteX2200" y="connsiteY2200"/>
              </a:cxn>
              <a:cxn ang="0">
                <a:pos x="connsiteX2201" y="connsiteY2201"/>
              </a:cxn>
              <a:cxn ang="0">
                <a:pos x="connsiteX2202" y="connsiteY2202"/>
              </a:cxn>
              <a:cxn ang="0">
                <a:pos x="connsiteX2203" y="connsiteY2203"/>
              </a:cxn>
              <a:cxn ang="0">
                <a:pos x="connsiteX2204" y="connsiteY2204"/>
              </a:cxn>
              <a:cxn ang="0">
                <a:pos x="connsiteX2205" y="connsiteY2205"/>
              </a:cxn>
              <a:cxn ang="0">
                <a:pos x="connsiteX2206" y="connsiteY2206"/>
              </a:cxn>
              <a:cxn ang="0">
                <a:pos x="connsiteX2207" y="connsiteY2207"/>
              </a:cxn>
              <a:cxn ang="0">
                <a:pos x="connsiteX2208" y="connsiteY2208"/>
              </a:cxn>
              <a:cxn ang="0">
                <a:pos x="connsiteX2209" y="connsiteY2209"/>
              </a:cxn>
              <a:cxn ang="0">
                <a:pos x="connsiteX2210" y="connsiteY2210"/>
              </a:cxn>
              <a:cxn ang="0">
                <a:pos x="connsiteX2211" y="connsiteY2211"/>
              </a:cxn>
              <a:cxn ang="0">
                <a:pos x="connsiteX2212" y="connsiteY2212"/>
              </a:cxn>
              <a:cxn ang="0">
                <a:pos x="connsiteX2213" y="connsiteY2213"/>
              </a:cxn>
              <a:cxn ang="0">
                <a:pos x="connsiteX2214" y="connsiteY2214"/>
              </a:cxn>
              <a:cxn ang="0">
                <a:pos x="connsiteX2215" y="connsiteY2215"/>
              </a:cxn>
              <a:cxn ang="0">
                <a:pos x="connsiteX2216" y="connsiteY2216"/>
              </a:cxn>
              <a:cxn ang="0">
                <a:pos x="connsiteX2217" y="connsiteY2217"/>
              </a:cxn>
              <a:cxn ang="0">
                <a:pos x="connsiteX2218" y="connsiteY2218"/>
              </a:cxn>
              <a:cxn ang="0">
                <a:pos x="connsiteX2219" y="connsiteY2219"/>
              </a:cxn>
              <a:cxn ang="0">
                <a:pos x="connsiteX2220" y="connsiteY2220"/>
              </a:cxn>
              <a:cxn ang="0">
                <a:pos x="connsiteX2221" y="connsiteY2221"/>
              </a:cxn>
              <a:cxn ang="0">
                <a:pos x="connsiteX2222" y="connsiteY2222"/>
              </a:cxn>
              <a:cxn ang="0">
                <a:pos x="connsiteX2223" y="connsiteY2223"/>
              </a:cxn>
              <a:cxn ang="0">
                <a:pos x="connsiteX2224" y="connsiteY2224"/>
              </a:cxn>
              <a:cxn ang="0">
                <a:pos x="connsiteX2225" y="connsiteY2225"/>
              </a:cxn>
              <a:cxn ang="0">
                <a:pos x="connsiteX2226" y="connsiteY2226"/>
              </a:cxn>
              <a:cxn ang="0">
                <a:pos x="connsiteX2227" y="connsiteY2227"/>
              </a:cxn>
              <a:cxn ang="0">
                <a:pos x="connsiteX2228" y="connsiteY2228"/>
              </a:cxn>
              <a:cxn ang="0">
                <a:pos x="connsiteX2229" y="connsiteY2229"/>
              </a:cxn>
              <a:cxn ang="0">
                <a:pos x="connsiteX2230" y="connsiteY2230"/>
              </a:cxn>
              <a:cxn ang="0">
                <a:pos x="connsiteX2231" y="connsiteY2231"/>
              </a:cxn>
              <a:cxn ang="0">
                <a:pos x="connsiteX2232" y="connsiteY2232"/>
              </a:cxn>
              <a:cxn ang="0">
                <a:pos x="connsiteX2233" y="connsiteY2233"/>
              </a:cxn>
              <a:cxn ang="0">
                <a:pos x="connsiteX2234" y="connsiteY2234"/>
              </a:cxn>
              <a:cxn ang="0">
                <a:pos x="connsiteX2235" y="connsiteY2235"/>
              </a:cxn>
              <a:cxn ang="0">
                <a:pos x="connsiteX2236" y="connsiteY2236"/>
              </a:cxn>
              <a:cxn ang="0">
                <a:pos x="connsiteX2237" y="connsiteY2237"/>
              </a:cxn>
              <a:cxn ang="0">
                <a:pos x="connsiteX2238" y="connsiteY2238"/>
              </a:cxn>
              <a:cxn ang="0">
                <a:pos x="connsiteX2239" y="connsiteY2239"/>
              </a:cxn>
              <a:cxn ang="0">
                <a:pos x="connsiteX2240" y="connsiteY2240"/>
              </a:cxn>
              <a:cxn ang="0">
                <a:pos x="connsiteX2241" y="connsiteY2241"/>
              </a:cxn>
              <a:cxn ang="0">
                <a:pos x="connsiteX2242" y="connsiteY2242"/>
              </a:cxn>
              <a:cxn ang="0">
                <a:pos x="connsiteX2243" y="connsiteY2243"/>
              </a:cxn>
              <a:cxn ang="0">
                <a:pos x="connsiteX2244" y="connsiteY2244"/>
              </a:cxn>
              <a:cxn ang="0">
                <a:pos x="connsiteX2245" y="connsiteY2245"/>
              </a:cxn>
              <a:cxn ang="0">
                <a:pos x="connsiteX2246" y="connsiteY2246"/>
              </a:cxn>
              <a:cxn ang="0">
                <a:pos x="connsiteX2247" y="connsiteY2247"/>
              </a:cxn>
              <a:cxn ang="0">
                <a:pos x="connsiteX2248" y="connsiteY2248"/>
              </a:cxn>
              <a:cxn ang="0">
                <a:pos x="connsiteX2249" y="connsiteY2249"/>
              </a:cxn>
              <a:cxn ang="0">
                <a:pos x="connsiteX2250" y="connsiteY2250"/>
              </a:cxn>
              <a:cxn ang="0">
                <a:pos x="connsiteX2251" y="connsiteY2251"/>
              </a:cxn>
              <a:cxn ang="0">
                <a:pos x="connsiteX2252" y="connsiteY2252"/>
              </a:cxn>
              <a:cxn ang="0">
                <a:pos x="connsiteX2253" y="connsiteY2253"/>
              </a:cxn>
              <a:cxn ang="0">
                <a:pos x="connsiteX2254" y="connsiteY2254"/>
              </a:cxn>
              <a:cxn ang="0">
                <a:pos x="connsiteX2255" y="connsiteY2255"/>
              </a:cxn>
              <a:cxn ang="0">
                <a:pos x="connsiteX2256" y="connsiteY2256"/>
              </a:cxn>
              <a:cxn ang="0">
                <a:pos x="connsiteX2257" y="connsiteY2257"/>
              </a:cxn>
              <a:cxn ang="0">
                <a:pos x="connsiteX2258" y="connsiteY2258"/>
              </a:cxn>
              <a:cxn ang="0">
                <a:pos x="connsiteX2259" y="connsiteY2259"/>
              </a:cxn>
              <a:cxn ang="0">
                <a:pos x="connsiteX2260" y="connsiteY2260"/>
              </a:cxn>
              <a:cxn ang="0">
                <a:pos x="connsiteX2261" y="connsiteY2261"/>
              </a:cxn>
              <a:cxn ang="0">
                <a:pos x="connsiteX2262" y="connsiteY2262"/>
              </a:cxn>
              <a:cxn ang="0">
                <a:pos x="connsiteX2263" y="connsiteY2263"/>
              </a:cxn>
              <a:cxn ang="0">
                <a:pos x="connsiteX2264" y="connsiteY2264"/>
              </a:cxn>
              <a:cxn ang="0">
                <a:pos x="connsiteX2265" y="connsiteY2265"/>
              </a:cxn>
              <a:cxn ang="0">
                <a:pos x="connsiteX2266" y="connsiteY2266"/>
              </a:cxn>
              <a:cxn ang="0">
                <a:pos x="connsiteX2267" y="connsiteY2267"/>
              </a:cxn>
              <a:cxn ang="0">
                <a:pos x="connsiteX2268" y="connsiteY2268"/>
              </a:cxn>
              <a:cxn ang="0">
                <a:pos x="connsiteX2269" y="connsiteY2269"/>
              </a:cxn>
              <a:cxn ang="0">
                <a:pos x="connsiteX2270" y="connsiteY2270"/>
              </a:cxn>
              <a:cxn ang="0">
                <a:pos x="connsiteX2271" y="connsiteY2271"/>
              </a:cxn>
              <a:cxn ang="0">
                <a:pos x="connsiteX2272" y="connsiteY2272"/>
              </a:cxn>
              <a:cxn ang="0">
                <a:pos x="connsiteX2273" y="connsiteY2273"/>
              </a:cxn>
              <a:cxn ang="0">
                <a:pos x="connsiteX2274" y="connsiteY2274"/>
              </a:cxn>
              <a:cxn ang="0">
                <a:pos x="connsiteX2275" y="connsiteY2275"/>
              </a:cxn>
              <a:cxn ang="0">
                <a:pos x="connsiteX2276" y="connsiteY2276"/>
              </a:cxn>
              <a:cxn ang="0">
                <a:pos x="connsiteX2277" y="connsiteY2277"/>
              </a:cxn>
              <a:cxn ang="0">
                <a:pos x="connsiteX2278" y="connsiteY2278"/>
              </a:cxn>
              <a:cxn ang="0">
                <a:pos x="connsiteX2279" y="connsiteY2279"/>
              </a:cxn>
              <a:cxn ang="0">
                <a:pos x="connsiteX2280" y="connsiteY2280"/>
              </a:cxn>
              <a:cxn ang="0">
                <a:pos x="connsiteX2281" y="connsiteY2281"/>
              </a:cxn>
              <a:cxn ang="0">
                <a:pos x="connsiteX2282" y="connsiteY2282"/>
              </a:cxn>
              <a:cxn ang="0">
                <a:pos x="connsiteX2283" y="connsiteY2283"/>
              </a:cxn>
              <a:cxn ang="0">
                <a:pos x="connsiteX2284" y="connsiteY2284"/>
              </a:cxn>
              <a:cxn ang="0">
                <a:pos x="connsiteX2285" y="connsiteY2285"/>
              </a:cxn>
              <a:cxn ang="0">
                <a:pos x="connsiteX2286" y="connsiteY2286"/>
              </a:cxn>
              <a:cxn ang="0">
                <a:pos x="connsiteX2287" y="connsiteY2287"/>
              </a:cxn>
              <a:cxn ang="0">
                <a:pos x="connsiteX2288" y="connsiteY2288"/>
              </a:cxn>
              <a:cxn ang="0">
                <a:pos x="connsiteX2289" y="connsiteY2289"/>
              </a:cxn>
              <a:cxn ang="0">
                <a:pos x="connsiteX2290" y="connsiteY2290"/>
              </a:cxn>
              <a:cxn ang="0">
                <a:pos x="connsiteX2291" y="connsiteY2291"/>
              </a:cxn>
              <a:cxn ang="0">
                <a:pos x="connsiteX2292" y="connsiteY2292"/>
              </a:cxn>
              <a:cxn ang="0">
                <a:pos x="connsiteX2293" y="connsiteY2293"/>
              </a:cxn>
              <a:cxn ang="0">
                <a:pos x="connsiteX2294" y="connsiteY2294"/>
              </a:cxn>
              <a:cxn ang="0">
                <a:pos x="connsiteX2295" y="connsiteY2295"/>
              </a:cxn>
              <a:cxn ang="0">
                <a:pos x="connsiteX2296" y="connsiteY2296"/>
              </a:cxn>
              <a:cxn ang="0">
                <a:pos x="connsiteX2297" y="connsiteY2297"/>
              </a:cxn>
              <a:cxn ang="0">
                <a:pos x="connsiteX2298" y="connsiteY2298"/>
              </a:cxn>
              <a:cxn ang="0">
                <a:pos x="connsiteX2299" y="connsiteY2299"/>
              </a:cxn>
              <a:cxn ang="0">
                <a:pos x="connsiteX2300" y="connsiteY2300"/>
              </a:cxn>
              <a:cxn ang="0">
                <a:pos x="connsiteX2301" y="connsiteY2301"/>
              </a:cxn>
              <a:cxn ang="0">
                <a:pos x="connsiteX2302" y="connsiteY2302"/>
              </a:cxn>
              <a:cxn ang="0">
                <a:pos x="connsiteX2303" y="connsiteY2303"/>
              </a:cxn>
              <a:cxn ang="0">
                <a:pos x="connsiteX2304" y="connsiteY2304"/>
              </a:cxn>
              <a:cxn ang="0">
                <a:pos x="connsiteX2305" y="connsiteY2305"/>
              </a:cxn>
              <a:cxn ang="0">
                <a:pos x="connsiteX2306" y="connsiteY2306"/>
              </a:cxn>
              <a:cxn ang="0">
                <a:pos x="connsiteX2307" y="connsiteY2307"/>
              </a:cxn>
              <a:cxn ang="0">
                <a:pos x="connsiteX2308" y="connsiteY2308"/>
              </a:cxn>
              <a:cxn ang="0">
                <a:pos x="connsiteX2309" y="connsiteY2309"/>
              </a:cxn>
              <a:cxn ang="0">
                <a:pos x="connsiteX2310" y="connsiteY2310"/>
              </a:cxn>
              <a:cxn ang="0">
                <a:pos x="connsiteX2311" y="connsiteY2311"/>
              </a:cxn>
              <a:cxn ang="0">
                <a:pos x="connsiteX2312" y="connsiteY2312"/>
              </a:cxn>
              <a:cxn ang="0">
                <a:pos x="connsiteX2313" y="connsiteY2313"/>
              </a:cxn>
              <a:cxn ang="0">
                <a:pos x="connsiteX2314" y="connsiteY2314"/>
              </a:cxn>
              <a:cxn ang="0">
                <a:pos x="connsiteX2315" y="connsiteY2315"/>
              </a:cxn>
              <a:cxn ang="0">
                <a:pos x="connsiteX2316" y="connsiteY2316"/>
              </a:cxn>
              <a:cxn ang="0">
                <a:pos x="connsiteX2317" y="connsiteY2317"/>
              </a:cxn>
              <a:cxn ang="0">
                <a:pos x="connsiteX2318" y="connsiteY2318"/>
              </a:cxn>
              <a:cxn ang="0">
                <a:pos x="connsiteX2319" y="connsiteY2319"/>
              </a:cxn>
              <a:cxn ang="0">
                <a:pos x="connsiteX2320" y="connsiteY2320"/>
              </a:cxn>
              <a:cxn ang="0">
                <a:pos x="connsiteX2321" y="connsiteY2321"/>
              </a:cxn>
              <a:cxn ang="0">
                <a:pos x="connsiteX2322" y="connsiteY2322"/>
              </a:cxn>
              <a:cxn ang="0">
                <a:pos x="connsiteX2323" y="connsiteY2323"/>
              </a:cxn>
              <a:cxn ang="0">
                <a:pos x="connsiteX2324" y="connsiteY2324"/>
              </a:cxn>
              <a:cxn ang="0">
                <a:pos x="connsiteX2325" y="connsiteY2325"/>
              </a:cxn>
              <a:cxn ang="0">
                <a:pos x="connsiteX2326" y="connsiteY2326"/>
              </a:cxn>
              <a:cxn ang="0">
                <a:pos x="connsiteX2327" y="connsiteY2327"/>
              </a:cxn>
              <a:cxn ang="0">
                <a:pos x="connsiteX2328" y="connsiteY2328"/>
              </a:cxn>
              <a:cxn ang="0">
                <a:pos x="connsiteX2329" y="connsiteY2329"/>
              </a:cxn>
              <a:cxn ang="0">
                <a:pos x="connsiteX2330" y="connsiteY2330"/>
              </a:cxn>
              <a:cxn ang="0">
                <a:pos x="connsiteX2331" y="connsiteY2331"/>
              </a:cxn>
              <a:cxn ang="0">
                <a:pos x="connsiteX2332" y="connsiteY2332"/>
              </a:cxn>
              <a:cxn ang="0">
                <a:pos x="connsiteX2333" y="connsiteY2333"/>
              </a:cxn>
              <a:cxn ang="0">
                <a:pos x="connsiteX2334" y="connsiteY2334"/>
              </a:cxn>
              <a:cxn ang="0">
                <a:pos x="connsiteX2335" y="connsiteY2335"/>
              </a:cxn>
              <a:cxn ang="0">
                <a:pos x="connsiteX2336" y="connsiteY2336"/>
              </a:cxn>
              <a:cxn ang="0">
                <a:pos x="connsiteX2337" y="connsiteY2337"/>
              </a:cxn>
              <a:cxn ang="0">
                <a:pos x="connsiteX2338" y="connsiteY2338"/>
              </a:cxn>
              <a:cxn ang="0">
                <a:pos x="connsiteX2339" y="connsiteY2339"/>
              </a:cxn>
              <a:cxn ang="0">
                <a:pos x="connsiteX2340" y="connsiteY2340"/>
              </a:cxn>
              <a:cxn ang="0">
                <a:pos x="connsiteX2341" y="connsiteY2341"/>
              </a:cxn>
              <a:cxn ang="0">
                <a:pos x="connsiteX2342" y="connsiteY2342"/>
              </a:cxn>
              <a:cxn ang="0">
                <a:pos x="connsiteX2343" y="connsiteY2343"/>
              </a:cxn>
              <a:cxn ang="0">
                <a:pos x="connsiteX2344" y="connsiteY2344"/>
              </a:cxn>
              <a:cxn ang="0">
                <a:pos x="connsiteX2345" y="connsiteY2345"/>
              </a:cxn>
              <a:cxn ang="0">
                <a:pos x="connsiteX2346" y="connsiteY2346"/>
              </a:cxn>
              <a:cxn ang="0">
                <a:pos x="connsiteX2347" y="connsiteY2347"/>
              </a:cxn>
              <a:cxn ang="0">
                <a:pos x="connsiteX2348" y="connsiteY2348"/>
              </a:cxn>
              <a:cxn ang="0">
                <a:pos x="connsiteX2349" y="connsiteY2349"/>
              </a:cxn>
              <a:cxn ang="0">
                <a:pos x="connsiteX2350" y="connsiteY2350"/>
              </a:cxn>
              <a:cxn ang="0">
                <a:pos x="connsiteX2351" y="connsiteY2351"/>
              </a:cxn>
              <a:cxn ang="0">
                <a:pos x="connsiteX2352" y="connsiteY2352"/>
              </a:cxn>
              <a:cxn ang="0">
                <a:pos x="connsiteX2353" y="connsiteY2353"/>
              </a:cxn>
              <a:cxn ang="0">
                <a:pos x="connsiteX2354" y="connsiteY2354"/>
              </a:cxn>
              <a:cxn ang="0">
                <a:pos x="connsiteX2355" y="connsiteY2355"/>
              </a:cxn>
              <a:cxn ang="0">
                <a:pos x="connsiteX2356" y="connsiteY2356"/>
              </a:cxn>
              <a:cxn ang="0">
                <a:pos x="connsiteX2357" y="connsiteY2357"/>
              </a:cxn>
              <a:cxn ang="0">
                <a:pos x="connsiteX2358" y="connsiteY2358"/>
              </a:cxn>
              <a:cxn ang="0">
                <a:pos x="connsiteX2359" y="connsiteY2359"/>
              </a:cxn>
              <a:cxn ang="0">
                <a:pos x="connsiteX2360" y="connsiteY2360"/>
              </a:cxn>
              <a:cxn ang="0">
                <a:pos x="connsiteX2361" y="connsiteY2361"/>
              </a:cxn>
              <a:cxn ang="0">
                <a:pos x="connsiteX2362" y="connsiteY2362"/>
              </a:cxn>
              <a:cxn ang="0">
                <a:pos x="connsiteX2363" y="connsiteY2363"/>
              </a:cxn>
              <a:cxn ang="0">
                <a:pos x="connsiteX2364" y="connsiteY2364"/>
              </a:cxn>
              <a:cxn ang="0">
                <a:pos x="connsiteX2365" y="connsiteY2365"/>
              </a:cxn>
              <a:cxn ang="0">
                <a:pos x="connsiteX2366" y="connsiteY2366"/>
              </a:cxn>
              <a:cxn ang="0">
                <a:pos x="connsiteX2367" y="connsiteY2367"/>
              </a:cxn>
              <a:cxn ang="0">
                <a:pos x="connsiteX2368" y="connsiteY2368"/>
              </a:cxn>
              <a:cxn ang="0">
                <a:pos x="connsiteX2369" y="connsiteY2369"/>
              </a:cxn>
              <a:cxn ang="0">
                <a:pos x="connsiteX2370" y="connsiteY2370"/>
              </a:cxn>
              <a:cxn ang="0">
                <a:pos x="connsiteX2371" y="connsiteY2371"/>
              </a:cxn>
              <a:cxn ang="0">
                <a:pos x="connsiteX2372" y="connsiteY2372"/>
              </a:cxn>
              <a:cxn ang="0">
                <a:pos x="connsiteX2373" y="connsiteY2373"/>
              </a:cxn>
              <a:cxn ang="0">
                <a:pos x="connsiteX2374" y="connsiteY2374"/>
              </a:cxn>
              <a:cxn ang="0">
                <a:pos x="connsiteX2375" y="connsiteY2375"/>
              </a:cxn>
              <a:cxn ang="0">
                <a:pos x="connsiteX2376" y="connsiteY2376"/>
              </a:cxn>
              <a:cxn ang="0">
                <a:pos x="connsiteX2377" y="connsiteY2377"/>
              </a:cxn>
              <a:cxn ang="0">
                <a:pos x="connsiteX2378" y="connsiteY2378"/>
              </a:cxn>
              <a:cxn ang="0">
                <a:pos x="connsiteX2379" y="connsiteY2379"/>
              </a:cxn>
              <a:cxn ang="0">
                <a:pos x="connsiteX2380" y="connsiteY2380"/>
              </a:cxn>
              <a:cxn ang="0">
                <a:pos x="connsiteX2381" y="connsiteY2381"/>
              </a:cxn>
              <a:cxn ang="0">
                <a:pos x="connsiteX2382" y="connsiteY2382"/>
              </a:cxn>
              <a:cxn ang="0">
                <a:pos x="connsiteX2383" y="connsiteY2383"/>
              </a:cxn>
              <a:cxn ang="0">
                <a:pos x="connsiteX2384" y="connsiteY2384"/>
              </a:cxn>
              <a:cxn ang="0">
                <a:pos x="connsiteX2385" y="connsiteY2385"/>
              </a:cxn>
              <a:cxn ang="0">
                <a:pos x="connsiteX2386" y="connsiteY2386"/>
              </a:cxn>
              <a:cxn ang="0">
                <a:pos x="connsiteX2387" y="connsiteY2387"/>
              </a:cxn>
              <a:cxn ang="0">
                <a:pos x="connsiteX2388" y="connsiteY2388"/>
              </a:cxn>
              <a:cxn ang="0">
                <a:pos x="connsiteX2389" y="connsiteY2389"/>
              </a:cxn>
              <a:cxn ang="0">
                <a:pos x="connsiteX2390" y="connsiteY2390"/>
              </a:cxn>
              <a:cxn ang="0">
                <a:pos x="connsiteX2391" y="connsiteY2391"/>
              </a:cxn>
              <a:cxn ang="0">
                <a:pos x="connsiteX2392" y="connsiteY2392"/>
              </a:cxn>
              <a:cxn ang="0">
                <a:pos x="connsiteX2393" y="connsiteY2393"/>
              </a:cxn>
              <a:cxn ang="0">
                <a:pos x="connsiteX2394" y="connsiteY2394"/>
              </a:cxn>
              <a:cxn ang="0">
                <a:pos x="connsiteX2395" y="connsiteY2395"/>
              </a:cxn>
              <a:cxn ang="0">
                <a:pos x="connsiteX2396" y="connsiteY2396"/>
              </a:cxn>
              <a:cxn ang="0">
                <a:pos x="connsiteX2397" y="connsiteY2397"/>
              </a:cxn>
              <a:cxn ang="0">
                <a:pos x="connsiteX2398" y="connsiteY2398"/>
              </a:cxn>
              <a:cxn ang="0">
                <a:pos x="connsiteX2399" y="connsiteY2399"/>
              </a:cxn>
              <a:cxn ang="0">
                <a:pos x="connsiteX2400" y="connsiteY2400"/>
              </a:cxn>
              <a:cxn ang="0">
                <a:pos x="connsiteX2401" y="connsiteY2401"/>
              </a:cxn>
              <a:cxn ang="0">
                <a:pos x="connsiteX2402" y="connsiteY2402"/>
              </a:cxn>
              <a:cxn ang="0">
                <a:pos x="connsiteX2403" y="connsiteY2403"/>
              </a:cxn>
              <a:cxn ang="0">
                <a:pos x="connsiteX2404" y="connsiteY2404"/>
              </a:cxn>
              <a:cxn ang="0">
                <a:pos x="connsiteX2405" y="connsiteY2405"/>
              </a:cxn>
              <a:cxn ang="0">
                <a:pos x="connsiteX2406" y="connsiteY2406"/>
              </a:cxn>
              <a:cxn ang="0">
                <a:pos x="connsiteX2407" y="connsiteY2407"/>
              </a:cxn>
              <a:cxn ang="0">
                <a:pos x="connsiteX2408" y="connsiteY2408"/>
              </a:cxn>
              <a:cxn ang="0">
                <a:pos x="connsiteX2409" y="connsiteY2409"/>
              </a:cxn>
              <a:cxn ang="0">
                <a:pos x="connsiteX2410" y="connsiteY2410"/>
              </a:cxn>
              <a:cxn ang="0">
                <a:pos x="connsiteX2411" y="connsiteY2411"/>
              </a:cxn>
              <a:cxn ang="0">
                <a:pos x="connsiteX2412" y="connsiteY2412"/>
              </a:cxn>
              <a:cxn ang="0">
                <a:pos x="connsiteX2413" y="connsiteY2413"/>
              </a:cxn>
              <a:cxn ang="0">
                <a:pos x="connsiteX2414" y="connsiteY2414"/>
              </a:cxn>
              <a:cxn ang="0">
                <a:pos x="connsiteX2415" y="connsiteY2415"/>
              </a:cxn>
              <a:cxn ang="0">
                <a:pos x="connsiteX2416" y="connsiteY2416"/>
              </a:cxn>
              <a:cxn ang="0">
                <a:pos x="connsiteX2417" y="connsiteY2417"/>
              </a:cxn>
              <a:cxn ang="0">
                <a:pos x="connsiteX2418" y="connsiteY2418"/>
              </a:cxn>
              <a:cxn ang="0">
                <a:pos x="connsiteX2419" y="connsiteY2419"/>
              </a:cxn>
              <a:cxn ang="0">
                <a:pos x="connsiteX2420" y="connsiteY2420"/>
              </a:cxn>
              <a:cxn ang="0">
                <a:pos x="connsiteX2421" y="connsiteY2421"/>
              </a:cxn>
              <a:cxn ang="0">
                <a:pos x="connsiteX2422" y="connsiteY2422"/>
              </a:cxn>
              <a:cxn ang="0">
                <a:pos x="connsiteX2423" y="connsiteY2423"/>
              </a:cxn>
              <a:cxn ang="0">
                <a:pos x="connsiteX2424" y="connsiteY2424"/>
              </a:cxn>
              <a:cxn ang="0">
                <a:pos x="connsiteX2425" y="connsiteY2425"/>
              </a:cxn>
              <a:cxn ang="0">
                <a:pos x="connsiteX2426" y="connsiteY2426"/>
              </a:cxn>
              <a:cxn ang="0">
                <a:pos x="connsiteX2427" y="connsiteY2427"/>
              </a:cxn>
              <a:cxn ang="0">
                <a:pos x="connsiteX2428" y="connsiteY2428"/>
              </a:cxn>
              <a:cxn ang="0">
                <a:pos x="connsiteX2429" y="connsiteY2429"/>
              </a:cxn>
              <a:cxn ang="0">
                <a:pos x="connsiteX2430" y="connsiteY2430"/>
              </a:cxn>
              <a:cxn ang="0">
                <a:pos x="connsiteX2431" y="connsiteY2431"/>
              </a:cxn>
              <a:cxn ang="0">
                <a:pos x="connsiteX2432" y="connsiteY2432"/>
              </a:cxn>
              <a:cxn ang="0">
                <a:pos x="connsiteX2433" y="connsiteY2433"/>
              </a:cxn>
              <a:cxn ang="0">
                <a:pos x="connsiteX2434" y="connsiteY2434"/>
              </a:cxn>
              <a:cxn ang="0">
                <a:pos x="connsiteX2435" y="connsiteY2435"/>
              </a:cxn>
              <a:cxn ang="0">
                <a:pos x="connsiteX2436" y="connsiteY2436"/>
              </a:cxn>
              <a:cxn ang="0">
                <a:pos x="connsiteX2437" y="connsiteY2437"/>
              </a:cxn>
              <a:cxn ang="0">
                <a:pos x="connsiteX2438" y="connsiteY2438"/>
              </a:cxn>
              <a:cxn ang="0">
                <a:pos x="connsiteX2439" y="connsiteY2439"/>
              </a:cxn>
              <a:cxn ang="0">
                <a:pos x="connsiteX2440" y="connsiteY2440"/>
              </a:cxn>
              <a:cxn ang="0">
                <a:pos x="connsiteX2441" y="connsiteY2441"/>
              </a:cxn>
              <a:cxn ang="0">
                <a:pos x="connsiteX2442" y="connsiteY2442"/>
              </a:cxn>
              <a:cxn ang="0">
                <a:pos x="connsiteX2443" y="connsiteY2443"/>
              </a:cxn>
              <a:cxn ang="0">
                <a:pos x="connsiteX2444" y="connsiteY2444"/>
              </a:cxn>
              <a:cxn ang="0">
                <a:pos x="connsiteX2445" y="connsiteY2445"/>
              </a:cxn>
              <a:cxn ang="0">
                <a:pos x="connsiteX2446" y="connsiteY2446"/>
              </a:cxn>
              <a:cxn ang="0">
                <a:pos x="connsiteX2447" y="connsiteY2447"/>
              </a:cxn>
              <a:cxn ang="0">
                <a:pos x="connsiteX2448" y="connsiteY2448"/>
              </a:cxn>
              <a:cxn ang="0">
                <a:pos x="connsiteX2449" y="connsiteY2449"/>
              </a:cxn>
              <a:cxn ang="0">
                <a:pos x="connsiteX2450" y="connsiteY2450"/>
              </a:cxn>
              <a:cxn ang="0">
                <a:pos x="connsiteX2451" y="connsiteY2451"/>
              </a:cxn>
              <a:cxn ang="0">
                <a:pos x="connsiteX2452" y="connsiteY2452"/>
              </a:cxn>
              <a:cxn ang="0">
                <a:pos x="connsiteX2453" y="connsiteY2453"/>
              </a:cxn>
              <a:cxn ang="0">
                <a:pos x="connsiteX2454" y="connsiteY2454"/>
              </a:cxn>
              <a:cxn ang="0">
                <a:pos x="connsiteX2455" y="connsiteY2455"/>
              </a:cxn>
              <a:cxn ang="0">
                <a:pos x="connsiteX2456" y="connsiteY2456"/>
              </a:cxn>
              <a:cxn ang="0">
                <a:pos x="connsiteX2457" y="connsiteY2457"/>
              </a:cxn>
              <a:cxn ang="0">
                <a:pos x="connsiteX2458" y="connsiteY2458"/>
              </a:cxn>
              <a:cxn ang="0">
                <a:pos x="connsiteX2459" y="connsiteY2459"/>
              </a:cxn>
              <a:cxn ang="0">
                <a:pos x="connsiteX2460" y="connsiteY2460"/>
              </a:cxn>
              <a:cxn ang="0">
                <a:pos x="connsiteX2461" y="connsiteY2461"/>
              </a:cxn>
              <a:cxn ang="0">
                <a:pos x="connsiteX2462" y="connsiteY2462"/>
              </a:cxn>
              <a:cxn ang="0">
                <a:pos x="connsiteX2463" y="connsiteY2463"/>
              </a:cxn>
              <a:cxn ang="0">
                <a:pos x="connsiteX2464" y="connsiteY2464"/>
              </a:cxn>
              <a:cxn ang="0">
                <a:pos x="connsiteX2465" y="connsiteY2465"/>
              </a:cxn>
              <a:cxn ang="0">
                <a:pos x="connsiteX2466" y="connsiteY2466"/>
              </a:cxn>
              <a:cxn ang="0">
                <a:pos x="connsiteX2467" y="connsiteY2467"/>
              </a:cxn>
              <a:cxn ang="0">
                <a:pos x="connsiteX2468" y="connsiteY2468"/>
              </a:cxn>
              <a:cxn ang="0">
                <a:pos x="connsiteX2469" y="connsiteY2469"/>
              </a:cxn>
              <a:cxn ang="0">
                <a:pos x="connsiteX2470" y="connsiteY2470"/>
              </a:cxn>
              <a:cxn ang="0">
                <a:pos x="connsiteX2471" y="connsiteY2471"/>
              </a:cxn>
              <a:cxn ang="0">
                <a:pos x="connsiteX2472" y="connsiteY2472"/>
              </a:cxn>
              <a:cxn ang="0">
                <a:pos x="connsiteX2473" y="connsiteY2473"/>
              </a:cxn>
              <a:cxn ang="0">
                <a:pos x="connsiteX2474" y="connsiteY2474"/>
              </a:cxn>
              <a:cxn ang="0">
                <a:pos x="connsiteX2475" y="connsiteY2475"/>
              </a:cxn>
              <a:cxn ang="0">
                <a:pos x="connsiteX2476" y="connsiteY2476"/>
              </a:cxn>
              <a:cxn ang="0">
                <a:pos x="connsiteX2477" y="connsiteY2477"/>
              </a:cxn>
              <a:cxn ang="0">
                <a:pos x="connsiteX2478" y="connsiteY2478"/>
              </a:cxn>
              <a:cxn ang="0">
                <a:pos x="connsiteX2479" y="connsiteY2479"/>
              </a:cxn>
              <a:cxn ang="0">
                <a:pos x="connsiteX2480" y="connsiteY2480"/>
              </a:cxn>
              <a:cxn ang="0">
                <a:pos x="connsiteX2481" y="connsiteY2481"/>
              </a:cxn>
              <a:cxn ang="0">
                <a:pos x="connsiteX2482" y="connsiteY2482"/>
              </a:cxn>
              <a:cxn ang="0">
                <a:pos x="connsiteX2483" y="connsiteY2483"/>
              </a:cxn>
              <a:cxn ang="0">
                <a:pos x="connsiteX2484" y="connsiteY2484"/>
              </a:cxn>
              <a:cxn ang="0">
                <a:pos x="connsiteX2485" y="connsiteY2485"/>
              </a:cxn>
              <a:cxn ang="0">
                <a:pos x="connsiteX2486" y="connsiteY2486"/>
              </a:cxn>
              <a:cxn ang="0">
                <a:pos x="connsiteX2487" y="connsiteY2487"/>
              </a:cxn>
              <a:cxn ang="0">
                <a:pos x="connsiteX2488" y="connsiteY2488"/>
              </a:cxn>
              <a:cxn ang="0">
                <a:pos x="connsiteX2489" y="connsiteY2489"/>
              </a:cxn>
              <a:cxn ang="0">
                <a:pos x="connsiteX2490" y="connsiteY2490"/>
              </a:cxn>
              <a:cxn ang="0">
                <a:pos x="connsiteX2491" y="connsiteY2491"/>
              </a:cxn>
              <a:cxn ang="0">
                <a:pos x="connsiteX2492" y="connsiteY2492"/>
              </a:cxn>
              <a:cxn ang="0">
                <a:pos x="connsiteX2493" y="connsiteY2493"/>
              </a:cxn>
              <a:cxn ang="0">
                <a:pos x="connsiteX2494" y="connsiteY2494"/>
              </a:cxn>
              <a:cxn ang="0">
                <a:pos x="connsiteX2495" y="connsiteY2495"/>
              </a:cxn>
              <a:cxn ang="0">
                <a:pos x="connsiteX2496" y="connsiteY2496"/>
              </a:cxn>
              <a:cxn ang="0">
                <a:pos x="connsiteX2497" y="connsiteY2497"/>
              </a:cxn>
              <a:cxn ang="0">
                <a:pos x="connsiteX2498" y="connsiteY2498"/>
              </a:cxn>
              <a:cxn ang="0">
                <a:pos x="connsiteX2499" y="connsiteY2499"/>
              </a:cxn>
              <a:cxn ang="0">
                <a:pos x="connsiteX2500" y="connsiteY2500"/>
              </a:cxn>
              <a:cxn ang="0">
                <a:pos x="connsiteX2501" y="connsiteY2501"/>
              </a:cxn>
              <a:cxn ang="0">
                <a:pos x="connsiteX2502" y="connsiteY2502"/>
              </a:cxn>
              <a:cxn ang="0">
                <a:pos x="connsiteX2503" y="connsiteY2503"/>
              </a:cxn>
              <a:cxn ang="0">
                <a:pos x="connsiteX2504" y="connsiteY2504"/>
              </a:cxn>
              <a:cxn ang="0">
                <a:pos x="connsiteX2505" y="connsiteY2505"/>
              </a:cxn>
              <a:cxn ang="0">
                <a:pos x="connsiteX2506" y="connsiteY2506"/>
              </a:cxn>
              <a:cxn ang="0">
                <a:pos x="connsiteX2507" y="connsiteY2507"/>
              </a:cxn>
              <a:cxn ang="0">
                <a:pos x="connsiteX2508" y="connsiteY2508"/>
              </a:cxn>
              <a:cxn ang="0">
                <a:pos x="connsiteX2509" y="connsiteY2509"/>
              </a:cxn>
              <a:cxn ang="0">
                <a:pos x="connsiteX2510" y="connsiteY2510"/>
              </a:cxn>
              <a:cxn ang="0">
                <a:pos x="connsiteX2511" y="connsiteY2511"/>
              </a:cxn>
              <a:cxn ang="0">
                <a:pos x="connsiteX2512" y="connsiteY2512"/>
              </a:cxn>
              <a:cxn ang="0">
                <a:pos x="connsiteX2513" y="connsiteY2513"/>
              </a:cxn>
              <a:cxn ang="0">
                <a:pos x="connsiteX2514" y="connsiteY2514"/>
              </a:cxn>
              <a:cxn ang="0">
                <a:pos x="connsiteX2515" y="connsiteY2515"/>
              </a:cxn>
              <a:cxn ang="0">
                <a:pos x="connsiteX2516" y="connsiteY2516"/>
              </a:cxn>
              <a:cxn ang="0">
                <a:pos x="connsiteX2517" y="connsiteY2517"/>
              </a:cxn>
              <a:cxn ang="0">
                <a:pos x="connsiteX2518" y="connsiteY2518"/>
              </a:cxn>
              <a:cxn ang="0">
                <a:pos x="connsiteX2519" y="connsiteY2519"/>
              </a:cxn>
              <a:cxn ang="0">
                <a:pos x="connsiteX2520" y="connsiteY2520"/>
              </a:cxn>
              <a:cxn ang="0">
                <a:pos x="connsiteX2521" y="connsiteY2521"/>
              </a:cxn>
              <a:cxn ang="0">
                <a:pos x="connsiteX2522" y="connsiteY2522"/>
              </a:cxn>
              <a:cxn ang="0">
                <a:pos x="connsiteX2523" y="connsiteY2523"/>
              </a:cxn>
              <a:cxn ang="0">
                <a:pos x="connsiteX2524" y="connsiteY2524"/>
              </a:cxn>
              <a:cxn ang="0">
                <a:pos x="connsiteX2525" y="connsiteY2525"/>
              </a:cxn>
              <a:cxn ang="0">
                <a:pos x="connsiteX2526" y="connsiteY2526"/>
              </a:cxn>
              <a:cxn ang="0">
                <a:pos x="connsiteX2527" y="connsiteY2527"/>
              </a:cxn>
              <a:cxn ang="0">
                <a:pos x="connsiteX2528" y="connsiteY2528"/>
              </a:cxn>
              <a:cxn ang="0">
                <a:pos x="connsiteX2529" y="connsiteY2529"/>
              </a:cxn>
              <a:cxn ang="0">
                <a:pos x="connsiteX2530" y="connsiteY2530"/>
              </a:cxn>
              <a:cxn ang="0">
                <a:pos x="connsiteX2531" y="connsiteY2531"/>
              </a:cxn>
              <a:cxn ang="0">
                <a:pos x="connsiteX2532" y="connsiteY2532"/>
              </a:cxn>
              <a:cxn ang="0">
                <a:pos x="connsiteX2533" y="connsiteY2533"/>
              </a:cxn>
              <a:cxn ang="0">
                <a:pos x="connsiteX2534" y="connsiteY2534"/>
              </a:cxn>
              <a:cxn ang="0">
                <a:pos x="connsiteX2535" y="connsiteY2535"/>
              </a:cxn>
              <a:cxn ang="0">
                <a:pos x="connsiteX2536" y="connsiteY2536"/>
              </a:cxn>
              <a:cxn ang="0">
                <a:pos x="connsiteX2537" y="connsiteY2537"/>
              </a:cxn>
              <a:cxn ang="0">
                <a:pos x="connsiteX2538" y="connsiteY2538"/>
              </a:cxn>
              <a:cxn ang="0">
                <a:pos x="connsiteX2539" y="connsiteY2539"/>
              </a:cxn>
              <a:cxn ang="0">
                <a:pos x="connsiteX2540" y="connsiteY2540"/>
              </a:cxn>
              <a:cxn ang="0">
                <a:pos x="connsiteX2541" y="connsiteY2541"/>
              </a:cxn>
              <a:cxn ang="0">
                <a:pos x="connsiteX2542" y="connsiteY2542"/>
              </a:cxn>
              <a:cxn ang="0">
                <a:pos x="connsiteX2543" y="connsiteY2543"/>
              </a:cxn>
              <a:cxn ang="0">
                <a:pos x="connsiteX2544" y="connsiteY2544"/>
              </a:cxn>
              <a:cxn ang="0">
                <a:pos x="connsiteX2545" y="connsiteY2545"/>
              </a:cxn>
              <a:cxn ang="0">
                <a:pos x="connsiteX2546" y="connsiteY2546"/>
              </a:cxn>
              <a:cxn ang="0">
                <a:pos x="connsiteX2547" y="connsiteY2547"/>
              </a:cxn>
              <a:cxn ang="0">
                <a:pos x="connsiteX2548" y="connsiteY2548"/>
              </a:cxn>
              <a:cxn ang="0">
                <a:pos x="connsiteX2549" y="connsiteY2549"/>
              </a:cxn>
              <a:cxn ang="0">
                <a:pos x="connsiteX2550" y="connsiteY2550"/>
              </a:cxn>
              <a:cxn ang="0">
                <a:pos x="connsiteX2551" y="connsiteY2551"/>
              </a:cxn>
              <a:cxn ang="0">
                <a:pos x="connsiteX2552" y="connsiteY2552"/>
              </a:cxn>
              <a:cxn ang="0">
                <a:pos x="connsiteX2553" y="connsiteY2553"/>
              </a:cxn>
              <a:cxn ang="0">
                <a:pos x="connsiteX2554" y="connsiteY2554"/>
              </a:cxn>
              <a:cxn ang="0">
                <a:pos x="connsiteX2555" y="connsiteY2555"/>
              </a:cxn>
              <a:cxn ang="0">
                <a:pos x="connsiteX2556" y="connsiteY2556"/>
              </a:cxn>
              <a:cxn ang="0">
                <a:pos x="connsiteX2557" y="connsiteY2557"/>
              </a:cxn>
              <a:cxn ang="0">
                <a:pos x="connsiteX2558" y="connsiteY2558"/>
              </a:cxn>
              <a:cxn ang="0">
                <a:pos x="connsiteX2559" y="connsiteY2559"/>
              </a:cxn>
              <a:cxn ang="0">
                <a:pos x="connsiteX2560" y="connsiteY2560"/>
              </a:cxn>
              <a:cxn ang="0">
                <a:pos x="connsiteX2561" y="connsiteY2561"/>
              </a:cxn>
              <a:cxn ang="0">
                <a:pos x="connsiteX2562" y="connsiteY2562"/>
              </a:cxn>
              <a:cxn ang="0">
                <a:pos x="connsiteX2563" y="connsiteY2563"/>
              </a:cxn>
              <a:cxn ang="0">
                <a:pos x="connsiteX2564" y="connsiteY2564"/>
              </a:cxn>
              <a:cxn ang="0">
                <a:pos x="connsiteX2565" y="connsiteY2565"/>
              </a:cxn>
              <a:cxn ang="0">
                <a:pos x="connsiteX2566" y="connsiteY2566"/>
              </a:cxn>
              <a:cxn ang="0">
                <a:pos x="connsiteX2567" y="connsiteY2567"/>
              </a:cxn>
              <a:cxn ang="0">
                <a:pos x="connsiteX2568" y="connsiteY2568"/>
              </a:cxn>
              <a:cxn ang="0">
                <a:pos x="connsiteX2569" y="connsiteY2569"/>
              </a:cxn>
              <a:cxn ang="0">
                <a:pos x="connsiteX2570" y="connsiteY2570"/>
              </a:cxn>
              <a:cxn ang="0">
                <a:pos x="connsiteX2571" y="connsiteY2571"/>
              </a:cxn>
              <a:cxn ang="0">
                <a:pos x="connsiteX2572" y="connsiteY2572"/>
              </a:cxn>
              <a:cxn ang="0">
                <a:pos x="connsiteX2573" y="connsiteY2573"/>
              </a:cxn>
              <a:cxn ang="0">
                <a:pos x="connsiteX2574" y="connsiteY2574"/>
              </a:cxn>
              <a:cxn ang="0">
                <a:pos x="connsiteX2575" y="connsiteY2575"/>
              </a:cxn>
              <a:cxn ang="0">
                <a:pos x="connsiteX2576" y="connsiteY2576"/>
              </a:cxn>
              <a:cxn ang="0">
                <a:pos x="connsiteX2577" y="connsiteY2577"/>
              </a:cxn>
              <a:cxn ang="0">
                <a:pos x="connsiteX2578" y="connsiteY2578"/>
              </a:cxn>
              <a:cxn ang="0">
                <a:pos x="connsiteX2579" y="connsiteY2579"/>
              </a:cxn>
              <a:cxn ang="0">
                <a:pos x="connsiteX2580" y="connsiteY2580"/>
              </a:cxn>
              <a:cxn ang="0">
                <a:pos x="connsiteX2581" y="connsiteY2581"/>
              </a:cxn>
              <a:cxn ang="0">
                <a:pos x="connsiteX2582" y="connsiteY2582"/>
              </a:cxn>
              <a:cxn ang="0">
                <a:pos x="connsiteX2583" y="connsiteY2583"/>
              </a:cxn>
              <a:cxn ang="0">
                <a:pos x="connsiteX2584" y="connsiteY2584"/>
              </a:cxn>
              <a:cxn ang="0">
                <a:pos x="connsiteX2585" y="connsiteY2585"/>
              </a:cxn>
              <a:cxn ang="0">
                <a:pos x="connsiteX2586" y="connsiteY2586"/>
              </a:cxn>
              <a:cxn ang="0">
                <a:pos x="connsiteX2587" y="connsiteY2587"/>
              </a:cxn>
              <a:cxn ang="0">
                <a:pos x="connsiteX2588" y="connsiteY2588"/>
              </a:cxn>
              <a:cxn ang="0">
                <a:pos x="connsiteX2589" y="connsiteY2589"/>
              </a:cxn>
              <a:cxn ang="0">
                <a:pos x="connsiteX2590" y="connsiteY2590"/>
              </a:cxn>
              <a:cxn ang="0">
                <a:pos x="connsiteX2591" y="connsiteY2591"/>
              </a:cxn>
              <a:cxn ang="0">
                <a:pos x="connsiteX2592" y="connsiteY2592"/>
              </a:cxn>
              <a:cxn ang="0">
                <a:pos x="connsiteX2593" y="connsiteY2593"/>
              </a:cxn>
              <a:cxn ang="0">
                <a:pos x="connsiteX2594" y="connsiteY2594"/>
              </a:cxn>
              <a:cxn ang="0">
                <a:pos x="connsiteX2595" y="connsiteY2595"/>
              </a:cxn>
              <a:cxn ang="0">
                <a:pos x="connsiteX2596" y="connsiteY2596"/>
              </a:cxn>
              <a:cxn ang="0">
                <a:pos x="connsiteX2597" y="connsiteY2597"/>
              </a:cxn>
              <a:cxn ang="0">
                <a:pos x="connsiteX2598" y="connsiteY2598"/>
              </a:cxn>
              <a:cxn ang="0">
                <a:pos x="connsiteX2599" y="connsiteY2599"/>
              </a:cxn>
              <a:cxn ang="0">
                <a:pos x="connsiteX2600" y="connsiteY2600"/>
              </a:cxn>
              <a:cxn ang="0">
                <a:pos x="connsiteX2601" y="connsiteY2601"/>
              </a:cxn>
              <a:cxn ang="0">
                <a:pos x="connsiteX2602" y="connsiteY2602"/>
              </a:cxn>
              <a:cxn ang="0">
                <a:pos x="connsiteX2603" y="connsiteY2603"/>
              </a:cxn>
              <a:cxn ang="0">
                <a:pos x="connsiteX2604" y="connsiteY2604"/>
              </a:cxn>
              <a:cxn ang="0">
                <a:pos x="connsiteX2605" y="connsiteY2605"/>
              </a:cxn>
              <a:cxn ang="0">
                <a:pos x="connsiteX2606" y="connsiteY2606"/>
              </a:cxn>
              <a:cxn ang="0">
                <a:pos x="connsiteX2607" y="connsiteY2607"/>
              </a:cxn>
              <a:cxn ang="0">
                <a:pos x="connsiteX2608" y="connsiteY2608"/>
              </a:cxn>
              <a:cxn ang="0">
                <a:pos x="connsiteX2609" y="connsiteY2609"/>
              </a:cxn>
              <a:cxn ang="0">
                <a:pos x="connsiteX2610" y="connsiteY2610"/>
              </a:cxn>
              <a:cxn ang="0">
                <a:pos x="connsiteX2611" y="connsiteY2611"/>
              </a:cxn>
              <a:cxn ang="0">
                <a:pos x="connsiteX2612" y="connsiteY2612"/>
              </a:cxn>
              <a:cxn ang="0">
                <a:pos x="connsiteX2613" y="connsiteY2613"/>
              </a:cxn>
              <a:cxn ang="0">
                <a:pos x="connsiteX2614" y="connsiteY2614"/>
              </a:cxn>
              <a:cxn ang="0">
                <a:pos x="connsiteX2615" y="connsiteY2615"/>
              </a:cxn>
              <a:cxn ang="0">
                <a:pos x="connsiteX2616" y="connsiteY2616"/>
              </a:cxn>
              <a:cxn ang="0">
                <a:pos x="connsiteX2617" y="connsiteY2617"/>
              </a:cxn>
              <a:cxn ang="0">
                <a:pos x="connsiteX2618" y="connsiteY2618"/>
              </a:cxn>
              <a:cxn ang="0">
                <a:pos x="connsiteX2619" y="connsiteY2619"/>
              </a:cxn>
              <a:cxn ang="0">
                <a:pos x="connsiteX2620" y="connsiteY2620"/>
              </a:cxn>
              <a:cxn ang="0">
                <a:pos x="connsiteX2621" y="connsiteY2621"/>
              </a:cxn>
              <a:cxn ang="0">
                <a:pos x="connsiteX2622" y="connsiteY2622"/>
              </a:cxn>
              <a:cxn ang="0">
                <a:pos x="connsiteX2623" y="connsiteY2623"/>
              </a:cxn>
              <a:cxn ang="0">
                <a:pos x="connsiteX2624" y="connsiteY2624"/>
              </a:cxn>
              <a:cxn ang="0">
                <a:pos x="connsiteX2625" y="connsiteY2625"/>
              </a:cxn>
              <a:cxn ang="0">
                <a:pos x="connsiteX2626" y="connsiteY2626"/>
              </a:cxn>
              <a:cxn ang="0">
                <a:pos x="connsiteX2627" y="connsiteY2627"/>
              </a:cxn>
              <a:cxn ang="0">
                <a:pos x="connsiteX2628" y="connsiteY2628"/>
              </a:cxn>
              <a:cxn ang="0">
                <a:pos x="connsiteX2629" y="connsiteY2629"/>
              </a:cxn>
              <a:cxn ang="0">
                <a:pos x="connsiteX2630" y="connsiteY2630"/>
              </a:cxn>
              <a:cxn ang="0">
                <a:pos x="connsiteX2631" y="connsiteY2631"/>
              </a:cxn>
              <a:cxn ang="0">
                <a:pos x="connsiteX2632" y="connsiteY2632"/>
              </a:cxn>
              <a:cxn ang="0">
                <a:pos x="connsiteX2633" y="connsiteY2633"/>
              </a:cxn>
              <a:cxn ang="0">
                <a:pos x="connsiteX2634" y="connsiteY2634"/>
              </a:cxn>
              <a:cxn ang="0">
                <a:pos x="connsiteX2635" y="connsiteY2635"/>
              </a:cxn>
              <a:cxn ang="0">
                <a:pos x="connsiteX2636" y="connsiteY2636"/>
              </a:cxn>
              <a:cxn ang="0">
                <a:pos x="connsiteX2637" y="connsiteY2637"/>
              </a:cxn>
              <a:cxn ang="0">
                <a:pos x="connsiteX2638" y="connsiteY2638"/>
              </a:cxn>
              <a:cxn ang="0">
                <a:pos x="connsiteX2639" y="connsiteY2639"/>
              </a:cxn>
              <a:cxn ang="0">
                <a:pos x="connsiteX2640" y="connsiteY2640"/>
              </a:cxn>
              <a:cxn ang="0">
                <a:pos x="connsiteX2641" y="connsiteY2641"/>
              </a:cxn>
              <a:cxn ang="0">
                <a:pos x="connsiteX2642" y="connsiteY2642"/>
              </a:cxn>
              <a:cxn ang="0">
                <a:pos x="connsiteX2643" y="connsiteY2643"/>
              </a:cxn>
              <a:cxn ang="0">
                <a:pos x="connsiteX2644" y="connsiteY2644"/>
              </a:cxn>
              <a:cxn ang="0">
                <a:pos x="connsiteX2645" y="connsiteY2645"/>
              </a:cxn>
              <a:cxn ang="0">
                <a:pos x="connsiteX2646" y="connsiteY2646"/>
              </a:cxn>
              <a:cxn ang="0">
                <a:pos x="connsiteX2647" y="connsiteY2647"/>
              </a:cxn>
              <a:cxn ang="0">
                <a:pos x="connsiteX2648" y="connsiteY2648"/>
              </a:cxn>
              <a:cxn ang="0">
                <a:pos x="connsiteX2649" y="connsiteY2649"/>
              </a:cxn>
              <a:cxn ang="0">
                <a:pos x="connsiteX2650" y="connsiteY2650"/>
              </a:cxn>
              <a:cxn ang="0">
                <a:pos x="connsiteX2651" y="connsiteY2651"/>
              </a:cxn>
              <a:cxn ang="0">
                <a:pos x="connsiteX2652" y="connsiteY2652"/>
              </a:cxn>
              <a:cxn ang="0">
                <a:pos x="connsiteX2653" y="connsiteY2653"/>
              </a:cxn>
              <a:cxn ang="0">
                <a:pos x="connsiteX2654" y="connsiteY2654"/>
              </a:cxn>
              <a:cxn ang="0">
                <a:pos x="connsiteX2655" y="connsiteY2655"/>
              </a:cxn>
              <a:cxn ang="0">
                <a:pos x="connsiteX2656" y="connsiteY2656"/>
              </a:cxn>
              <a:cxn ang="0">
                <a:pos x="connsiteX2657" y="connsiteY2657"/>
              </a:cxn>
              <a:cxn ang="0">
                <a:pos x="connsiteX2658" y="connsiteY2658"/>
              </a:cxn>
              <a:cxn ang="0">
                <a:pos x="connsiteX2659" y="connsiteY2659"/>
              </a:cxn>
              <a:cxn ang="0">
                <a:pos x="connsiteX2660" y="connsiteY2660"/>
              </a:cxn>
              <a:cxn ang="0">
                <a:pos x="connsiteX2661" y="connsiteY2661"/>
              </a:cxn>
              <a:cxn ang="0">
                <a:pos x="connsiteX2662" y="connsiteY2662"/>
              </a:cxn>
              <a:cxn ang="0">
                <a:pos x="connsiteX2663" y="connsiteY2663"/>
              </a:cxn>
              <a:cxn ang="0">
                <a:pos x="connsiteX2664" y="connsiteY2664"/>
              </a:cxn>
              <a:cxn ang="0">
                <a:pos x="connsiteX2665" y="connsiteY2665"/>
              </a:cxn>
              <a:cxn ang="0">
                <a:pos x="connsiteX2666" y="connsiteY2666"/>
              </a:cxn>
              <a:cxn ang="0">
                <a:pos x="connsiteX2667" y="connsiteY2667"/>
              </a:cxn>
              <a:cxn ang="0">
                <a:pos x="connsiteX2668" y="connsiteY2668"/>
              </a:cxn>
              <a:cxn ang="0">
                <a:pos x="connsiteX2669" y="connsiteY2669"/>
              </a:cxn>
              <a:cxn ang="0">
                <a:pos x="connsiteX2670" y="connsiteY2670"/>
              </a:cxn>
              <a:cxn ang="0">
                <a:pos x="connsiteX2671" y="connsiteY2671"/>
              </a:cxn>
              <a:cxn ang="0">
                <a:pos x="connsiteX2672" y="connsiteY2672"/>
              </a:cxn>
              <a:cxn ang="0">
                <a:pos x="connsiteX2673" y="connsiteY2673"/>
              </a:cxn>
              <a:cxn ang="0">
                <a:pos x="connsiteX2674" y="connsiteY2674"/>
              </a:cxn>
              <a:cxn ang="0">
                <a:pos x="connsiteX2675" y="connsiteY2675"/>
              </a:cxn>
              <a:cxn ang="0">
                <a:pos x="connsiteX2676" y="connsiteY2676"/>
              </a:cxn>
              <a:cxn ang="0">
                <a:pos x="connsiteX2677" y="connsiteY2677"/>
              </a:cxn>
              <a:cxn ang="0">
                <a:pos x="connsiteX2678" y="connsiteY2678"/>
              </a:cxn>
              <a:cxn ang="0">
                <a:pos x="connsiteX2679" y="connsiteY2679"/>
              </a:cxn>
              <a:cxn ang="0">
                <a:pos x="connsiteX2680" y="connsiteY2680"/>
              </a:cxn>
              <a:cxn ang="0">
                <a:pos x="connsiteX2681" y="connsiteY2681"/>
              </a:cxn>
              <a:cxn ang="0">
                <a:pos x="connsiteX2682" y="connsiteY2682"/>
              </a:cxn>
              <a:cxn ang="0">
                <a:pos x="connsiteX2683" y="connsiteY2683"/>
              </a:cxn>
              <a:cxn ang="0">
                <a:pos x="connsiteX2684" y="connsiteY2684"/>
              </a:cxn>
              <a:cxn ang="0">
                <a:pos x="connsiteX2685" y="connsiteY2685"/>
              </a:cxn>
              <a:cxn ang="0">
                <a:pos x="connsiteX2686" y="connsiteY2686"/>
              </a:cxn>
              <a:cxn ang="0">
                <a:pos x="connsiteX2687" y="connsiteY2687"/>
              </a:cxn>
              <a:cxn ang="0">
                <a:pos x="connsiteX2688" y="connsiteY2688"/>
              </a:cxn>
              <a:cxn ang="0">
                <a:pos x="connsiteX2689" y="connsiteY2689"/>
              </a:cxn>
              <a:cxn ang="0">
                <a:pos x="connsiteX2690" y="connsiteY2690"/>
              </a:cxn>
              <a:cxn ang="0">
                <a:pos x="connsiteX2691" y="connsiteY2691"/>
              </a:cxn>
              <a:cxn ang="0">
                <a:pos x="connsiteX2692" y="connsiteY2692"/>
              </a:cxn>
              <a:cxn ang="0">
                <a:pos x="connsiteX2693" y="connsiteY2693"/>
              </a:cxn>
              <a:cxn ang="0">
                <a:pos x="connsiteX2694" y="connsiteY2694"/>
              </a:cxn>
              <a:cxn ang="0">
                <a:pos x="connsiteX2695" y="connsiteY2695"/>
              </a:cxn>
              <a:cxn ang="0">
                <a:pos x="connsiteX2696" y="connsiteY2696"/>
              </a:cxn>
              <a:cxn ang="0">
                <a:pos x="connsiteX2697" y="connsiteY2697"/>
              </a:cxn>
              <a:cxn ang="0">
                <a:pos x="connsiteX2698" y="connsiteY2698"/>
              </a:cxn>
              <a:cxn ang="0">
                <a:pos x="connsiteX2699" y="connsiteY2699"/>
              </a:cxn>
              <a:cxn ang="0">
                <a:pos x="connsiteX2700" y="connsiteY2700"/>
              </a:cxn>
              <a:cxn ang="0">
                <a:pos x="connsiteX2701" y="connsiteY2701"/>
              </a:cxn>
              <a:cxn ang="0">
                <a:pos x="connsiteX2702" y="connsiteY2702"/>
              </a:cxn>
              <a:cxn ang="0">
                <a:pos x="connsiteX2703" y="connsiteY2703"/>
              </a:cxn>
              <a:cxn ang="0">
                <a:pos x="connsiteX2704" y="connsiteY2704"/>
              </a:cxn>
              <a:cxn ang="0">
                <a:pos x="connsiteX2705" y="connsiteY2705"/>
              </a:cxn>
              <a:cxn ang="0">
                <a:pos x="connsiteX2706" y="connsiteY2706"/>
              </a:cxn>
              <a:cxn ang="0">
                <a:pos x="connsiteX2707" y="connsiteY2707"/>
              </a:cxn>
              <a:cxn ang="0">
                <a:pos x="connsiteX2708" y="connsiteY2708"/>
              </a:cxn>
              <a:cxn ang="0">
                <a:pos x="connsiteX2709" y="connsiteY2709"/>
              </a:cxn>
              <a:cxn ang="0">
                <a:pos x="connsiteX2710" y="connsiteY2710"/>
              </a:cxn>
              <a:cxn ang="0">
                <a:pos x="connsiteX2711" y="connsiteY2711"/>
              </a:cxn>
              <a:cxn ang="0">
                <a:pos x="connsiteX2712" y="connsiteY2712"/>
              </a:cxn>
              <a:cxn ang="0">
                <a:pos x="connsiteX2713" y="connsiteY2713"/>
              </a:cxn>
              <a:cxn ang="0">
                <a:pos x="connsiteX2714" y="connsiteY2714"/>
              </a:cxn>
              <a:cxn ang="0">
                <a:pos x="connsiteX2715" y="connsiteY2715"/>
              </a:cxn>
              <a:cxn ang="0">
                <a:pos x="connsiteX2716" y="connsiteY2716"/>
              </a:cxn>
              <a:cxn ang="0">
                <a:pos x="connsiteX2717" y="connsiteY2717"/>
              </a:cxn>
              <a:cxn ang="0">
                <a:pos x="connsiteX2718" y="connsiteY2718"/>
              </a:cxn>
              <a:cxn ang="0">
                <a:pos x="connsiteX2719" y="connsiteY2719"/>
              </a:cxn>
              <a:cxn ang="0">
                <a:pos x="connsiteX2720" y="connsiteY2720"/>
              </a:cxn>
              <a:cxn ang="0">
                <a:pos x="connsiteX2721" y="connsiteY2721"/>
              </a:cxn>
              <a:cxn ang="0">
                <a:pos x="connsiteX2722" y="connsiteY2722"/>
              </a:cxn>
              <a:cxn ang="0">
                <a:pos x="connsiteX2723" y="connsiteY2723"/>
              </a:cxn>
              <a:cxn ang="0">
                <a:pos x="connsiteX2724" y="connsiteY2724"/>
              </a:cxn>
              <a:cxn ang="0">
                <a:pos x="connsiteX2725" y="connsiteY2725"/>
              </a:cxn>
              <a:cxn ang="0">
                <a:pos x="connsiteX2726" y="connsiteY2726"/>
              </a:cxn>
              <a:cxn ang="0">
                <a:pos x="connsiteX2727" y="connsiteY2727"/>
              </a:cxn>
              <a:cxn ang="0">
                <a:pos x="connsiteX2728" y="connsiteY2728"/>
              </a:cxn>
              <a:cxn ang="0">
                <a:pos x="connsiteX2729" y="connsiteY2729"/>
              </a:cxn>
              <a:cxn ang="0">
                <a:pos x="connsiteX2730" y="connsiteY2730"/>
              </a:cxn>
              <a:cxn ang="0">
                <a:pos x="connsiteX2731" y="connsiteY2731"/>
              </a:cxn>
              <a:cxn ang="0">
                <a:pos x="connsiteX2732" y="connsiteY2732"/>
              </a:cxn>
              <a:cxn ang="0">
                <a:pos x="connsiteX2733" y="connsiteY2733"/>
              </a:cxn>
              <a:cxn ang="0">
                <a:pos x="connsiteX2734" y="connsiteY2734"/>
              </a:cxn>
              <a:cxn ang="0">
                <a:pos x="connsiteX2735" y="connsiteY2735"/>
              </a:cxn>
              <a:cxn ang="0">
                <a:pos x="connsiteX2736" y="connsiteY2736"/>
              </a:cxn>
              <a:cxn ang="0">
                <a:pos x="connsiteX2737" y="connsiteY2737"/>
              </a:cxn>
              <a:cxn ang="0">
                <a:pos x="connsiteX2738" y="connsiteY2738"/>
              </a:cxn>
              <a:cxn ang="0">
                <a:pos x="connsiteX2739" y="connsiteY2739"/>
              </a:cxn>
              <a:cxn ang="0">
                <a:pos x="connsiteX2740" y="connsiteY2740"/>
              </a:cxn>
              <a:cxn ang="0">
                <a:pos x="connsiteX2741" y="connsiteY2741"/>
              </a:cxn>
              <a:cxn ang="0">
                <a:pos x="connsiteX2742" y="connsiteY2742"/>
              </a:cxn>
              <a:cxn ang="0">
                <a:pos x="connsiteX2743" y="connsiteY2743"/>
              </a:cxn>
              <a:cxn ang="0">
                <a:pos x="connsiteX2744" y="connsiteY2744"/>
              </a:cxn>
              <a:cxn ang="0">
                <a:pos x="connsiteX2745" y="connsiteY2745"/>
              </a:cxn>
              <a:cxn ang="0">
                <a:pos x="connsiteX2746" y="connsiteY2746"/>
              </a:cxn>
              <a:cxn ang="0">
                <a:pos x="connsiteX2747" y="connsiteY2747"/>
              </a:cxn>
              <a:cxn ang="0">
                <a:pos x="connsiteX2748" y="connsiteY2748"/>
              </a:cxn>
              <a:cxn ang="0">
                <a:pos x="connsiteX2749" y="connsiteY2749"/>
              </a:cxn>
              <a:cxn ang="0">
                <a:pos x="connsiteX2750" y="connsiteY2750"/>
              </a:cxn>
              <a:cxn ang="0">
                <a:pos x="connsiteX2751" y="connsiteY2751"/>
              </a:cxn>
              <a:cxn ang="0">
                <a:pos x="connsiteX2752" y="connsiteY2752"/>
              </a:cxn>
              <a:cxn ang="0">
                <a:pos x="connsiteX2753" y="connsiteY2753"/>
              </a:cxn>
              <a:cxn ang="0">
                <a:pos x="connsiteX2754" y="connsiteY2754"/>
              </a:cxn>
              <a:cxn ang="0">
                <a:pos x="connsiteX2755" y="connsiteY2755"/>
              </a:cxn>
              <a:cxn ang="0">
                <a:pos x="connsiteX2756" y="connsiteY2756"/>
              </a:cxn>
              <a:cxn ang="0">
                <a:pos x="connsiteX2757" y="connsiteY2757"/>
              </a:cxn>
              <a:cxn ang="0">
                <a:pos x="connsiteX2758" y="connsiteY2758"/>
              </a:cxn>
              <a:cxn ang="0">
                <a:pos x="connsiteX2759" y="connsiteY2759"/>
              </a:cxn>
              <a:cxn ang="0">
                <a:pos x="connsiteX2760" y="connsiteY2760"/>
              </a:cxn>
              <a:cxn ang="0">
                <a:pos x="connsiteX2761" y="connsiteY2761"/>
              </a:cxn>
              <a:cxn ang="0">
                <a:pos x="connsiteX2762" y="connsiteY2762"/>
              </a:cxn>
              <a:cxn ang="0">
                <a:pos x="connsiteX2763" y="connsiteY2763"/>
              </a:cxn>
              <a:cxn ang="0">
                <a:pos x="connsiteX2764" y="connsiteY2764"/>
              </a:cxn>
              <a:cxn ang="0">
                <a:pos x="connsiteX2765" y="connsiteY2765"/>
              </a:cxn>
              <a:cxn ang="0">
                <a:pos x="connsiteX2766" y="connsiteY2766"/>
              </a:cxn>
              <a:cxn ang="0">
                <a:pos x="connsiteX2767" y="connsiteY2767"/>
              </a:cxn>
              <a:cxn ang="0">
                <a:pos x="connsiteX2768" y="connsiteY2768"/>
              </a:cxn>
              <a:cxn ang="0">
                <a:pos x="connsiteX2769" y="connsiteY2769"/>
              </a:cxn>
              <a:cxn ang="0">
                <a:pos x="connsiteX2770" y="connsiteY2770"/>
              </a:cxn>
              <a:cxn ang="0">
                <a:pos x="connsiteX2771" y="connsiteY2771"/>
              </a:cxn>
              <a:cxn ang="0">
                <a:pos x="connsiteX2772" y="connsiteY2772"/>
              </a:cxn>
              <a:cxn ang="0">
                <a:pos x="connsiteX2773" y="connsiteY2773"/>
              </a:cxn>
              <a:cxn ang="0">
                <a:pos x="connsiteX2774" y="connsiteY2774"/>
              </a:cxn>
              <a:cxn ang="0">
                <a:pos x="connsiteX2775" y="connsiteY2775"/>
              </a:cxn>
              <a:cxn ang="0">
                <a:pos x="connsiteX2776" y="connsiteY2776"/>
              </a:cxn>
              <a:cxn ang="0">
                <a:pos x="connsiteX2777" y="connsiteY2777"/>
              </a:cxn>
              <a:cxn ang="0">
                <a:pos x="connsiteX2778" y="connsiteY2778"/>
              </a:cxn>
              <a:cxn ang="0">
                <a:pos x="connsiteX2779" y="connsiteY2779"/>
              </a:cxn>
              <a:cxn ang="0">
                <a:pos x="connsiteX2780" y="connsiteY2780"/>
              </a:cxn>
              <a:cxn ang="0">
                <a:pos x="connsiteX2781" y="connsiteY2781"/>
              </a:cxn>
              <a:cxn ang="0">
                <a:pos x="connsiteX2782" y="connsiteY2782"/>
              </a:cxn>
              <a:cxn ang="0">
                <a:pos x="connsiteX2783" y="connsiteY2783"/>
              </a:cxn>
              <a:cxn ang="0">
                <a:pos x="connsiteX2784" y="connsiteY2784"/>
              </a:cxn>
              <a:cxn ang="0">
                <a:pos x="connsiteX2785" y="connsiteY2785"/>
              </a:cxn>
              <a:cxn ang="0">
                <a:pos x="connsiteX2786" y="connsiteY2786"/>
              </a:cxn>
              <a:cxn ang="0">
                <a:pos x="connsiteX2787" y="connsiteY2787"/>
              </a:cxn>
              <a:cxn ang="0">
                <a:pos x="connsiteX2788" y="connsiteY2788"/>
              </a:cxn>
              <a:cxn ang="0">
                <a:pos x="connsiteX2789" y="connsiteY2789"/>
              </a:cxn>
              <a:cxn ang="0">
                <a:pos x="connsiteX2790" y="connsiteY2790"/>
              </a:cxn>
              <a:cxn ang="0">
                <a:pos x="connsiteX2791" y="connsiteY2791"/>
              </a:cxn>
              <a:cxn ang="0">
                <a:pos x="connsiteX2792" y="connsiteY2792"/>
              </a:cxn>
              <a:cxn ang="0">
                <a:pos x="connsiteX2793" y="connsiteY2793"/>
              </a:cxn>
              <a:cxn ang="0">
                <a:pos x="connsiteX2794" y="connsiteY2794"/>
              </a:cxn>
              <a:cxn ang="0">
                <a:pos x="connsiteX2795" y="connsiteY2795"/>
              </a:cxn>
              <a:cxn ang="0">
                <a:pos x="connsiteX2796" y="connsiteY2796"/>
              </a:cxn>
              <a:cxn ang="0">
                <a:pos x="connsiteX2797" y="connsiteY2797"/>
              </a:cxn>
              <a:cxn ang="0">
                <a:pos x="connsiteX2798" y="connsiteY2798"/>
              </a:cxn>
              <a:cxn ang="0">
                <a:pos x="connsiteX2799" y="connsiteY2799"/>
              </a:cxn>
              <a:cxn ang="0">
                <a:pos x="connsiteX2800" y="connsiteY2800"/>
              </a:cxn>
              <a:cxn ang="0">
                <a:pos x="connsiteX2801" y="connsiteY2801"/>
              </a:cxn>
              <a:cxn ang="0">
                <a:pos x="connsiteX2802" y="connsiteY2802"/>
              </a:cxn>
              <a:cxn ang="0">
                <a:pos x="connsiteX2803" y="connsiteY2803"/>
              </a:cxn>
              <a:cxn ang="0">
                <a:pos x="connsiteX2804" y="connsiteY2804"/>
              </a:cxn>
              <a:cxn ang="0">
                <a:pos x="connsiteX2805" y="connsiteY2805"/>
              </a:cxn>
              <a:cxn ang="0">
                <a:pos x="connsiteX2806" y="connsiteY2806"/>
              </a:cxn>
              <a:cxn ang="0">
                <a:pos x="connsiteX2807" y="connsiteY2807"/>
              </a:cxn>
              <a:cxn ang="0">
                <a:pos x="connsiteX2808" y="connsiteY2808"/>
              </a:cxn>
              <a:cxn ang="0">
                <a:pos x="connsiteX2809" y="connsiteY2809"/>
              </a:cxn>
              <a:cxn ang="0">
                <a:pos x="connsiteX2810" y="connsiteY2810"/>
              </a:cxn>
              <a:cxn ang="0">
                <a:pos x="connsiteX2811" y="connsiteY2811"/>
              </a:cxn>
              <a:cxn ang="0">
                <a:pos x="connsiteX2812" y="connsiteY2812"/>
              </a:cxn>
              <a:cxn ang="0">
                <a:pos x="connsiteX2813" y="connsiteY2813"/>
              </a:cxn>
              <a:cxn ang="0">
                <a:pos x="connsiteX2814" y="connsiteY2814"/>
              </a:cxn>
              <a:cxn ang="0">
                <a:pos x="connsiteX2815" y="connsiteY2815"/>
              </a:cxn>
              <a:cxn ang="0">
                <a:pos x="connsiteX2816" y="connsiteY2816"/>
              </a:cxn>
              <a:cxn ang="0">
                <a:pos x="connsiteX2817" y="connsiteY2817"/>
              </a:cxn>
              <a:cxn ang="0">
                <a:pos x="connsiteX2818" y="connsiteY2818"/>
              </a:cxn>
              <a:cxn ang="0">
                <a:pos x="connsiteX2819" y="connsiteY2819"/>
              </a:cxn>
              <a:cxn ang="0">
                <a:pos x="connsiteX2820" y="connsiteY2820"/>
              </a:cxn>
              <a:cxn ang="0">
                <a:pos x="connsiteX2821" y="connsiteY2821"/>
              </a:cxn>
              <a:cxn ang="0">
                <a:pos x="connsiteX2822" y="connsiteY2822"/>
              </a:cxn>
              <a:cxn ang="0">
                <a:pos x="connsiteX2823" y="connsiteY2823"/>
              </a:cxn>
              <a:cxn ang="0">
                <a:pos x="connsiteX2824" y="connsiteY2824"/>
              </a:cxn>
              <a:cxn ang="0">
                <a:pos x="connsiteX2825" y="connsiteY2825"/>
              </a:cxn>
              <a:cxn ang="0">
                <a:pos x="connsiteX2826" y="connsiteY2826"/>
              </a:cxn>
              <a:cxn ang="0">
                <a:pos x="connsiteX2827" y="connsiteY2827"/>
              </a:cxn>
              <a:cxn ang="0">
                <a:pos x="connsiteX2828" y="connsiteY2828"/>
              </a:cxn>
              <a:cxn ang="0">
                <a:pos x="connsiteX2829" y="connsiteY2829"/>
              </a:cxn>
              <a:cxn ang="0">
                <a:pos x="connsiteX2830" y="connsiteY2830"/>
              </a:cxn>
              <a:cxn ang="0">
                <a:pos x="connsiteX2831" y="connsiteY2831"/>
              </a:cxn>
              <a:cxn ang="0">
                <a:pos x="connsiteX2832" y="connsiteY2832"/>
              </a:cxn>
              <a:cxn ang="0">
                <a:pos x="connsiteX2833" y="connsiteY2833"/>
              </a:cxn>
              <a:cxn ang="0">
                <a:pos x="connsiteX2834" y="connsiteY2834"/>
              </a:cxn>
              <a:cxn ang="0">
                <a:pos x="connsiteX2835" y="connsiteY2835"/>
              </a:cxn>
              <a:cxn ang="0">
                <a:pos x="connsiteX2836" y="connsiteY2836"/>
              </a:cxn>
              <a:cxn ang="0">
                <a:pos x="connsiteX2837" y="connsiteY2837"/>
              </a:cxn>
              <a:cxn ang="0">
                <a:pos x="connsiteX2838" y="connsiteY2838"/>
              </a:cxn>
              <a:cxn ang="0">
                <a:pos x="connsiteX2839" y="connsiteY2839"/>
              </a:cxn>
              <a:cxn ang="0">
                <a:pos x="connsiteX2840" y="connsiteY2840"/>
              </a:cxn>
              <a:cxn ang="0">
                <a:pos x="connsiteX2841" y="connsiteY2841"/>
              </a:cxn>
              <a:cxn ang="0">
                <a:pos x="connsiteX2842" y="connsiteY2842"/>
              </a:cxn>
              <a:cxn ang="0">
                <a:pos x="connsiteX2843" y="connsiteY2843"/>
              </a:cxn>
              <a:cxn ang="0">
                <a:pos x="connsiteX2844" y="connsiteY2844"/>
              </a:cxn>
              <a:cxn ang="0">
                <a:pos x="connsiteX2845" y="connsiteY2845"/>
              </a:cxn>
              <a:cxn ang="0">
                <a:pos x="connsiteX2846" y="connsiteY2846"/>
              </a:cxn>
              <a:cxn ang="0">
                <a:pos x="connsiteX2847" y="connsiteY2847"/>
              </a:cxn>
              <a:cxn ang="0">
                <a:pos x="connsiteX2848" y="connsiteY2848"/>
              </a:cxn>
              <a:cxn ang="0">
                <a:pos x="connsiteX2849" y="connsiteY2849"/>
              </a:cxn>
              <a:cxn ang="0">
                <a:pos x="connsiteX2850" y="connsiteY2850"/>
              </a:cxn>
              <a:cxn ang="0">
                <a:pos x="connsiteX2851" y="connsiteY2851"/>
              </a:cxn>
              <a:cxn ang="0">
                <a:pos x="connsiteX2852" y="connsiteY2852"/>
              </a:cxn>
              <a:cxn ang="0">
                <a:pos x="connsiteX2853" y="connsiteY2853"/>
              </a:cxn>
              <a:cxn ang="0">
                <a:pos x="connsiteX2854" y="connsiteY2854"/>
              </a:cxn>
              <a:cxn ang="0">
                <a:pos x="connsiteX2855" y="connsiteY2855"/>
              </a:cxn>
              <a:cxn ang="0">
                <a:pos x="connsiteX2856" y="connsiteY2856"/>
              </a:cxn>
              <a:cxn ang="0">
                <a:pos x="connsiteX2857" y="connsiteY2857"/>
              </a:cxn>
              <a:cxn ang="0">
                <a:pos x="connsiteX2858" y="connsiteY2858"/>
              </a:cxn>
              <a:cxn ang="0">
                <a:pos x="connsiteX2859" y="connsiteY2859"/>
              </a:cxn>
              <a:cxn ang="0">
                <a:pos x="connsiteX2860" y="connsiteY2860"/>
              </a:cxn>
              <a:cxn ang="0">
                <a:pos x="connsiteX2861" y="connsiteY2861"/>
              </a:cxn>
              <a:cxn ang="0">
                <a:pos x="connsiteX2862" y="connsiteY2862"/>
              </a:cxn>
              <a:cxn ang="0">
                <a:pos x="connsiteX2863" y="connsiteY2863"/>
              </a:cxn>
              <a:cxn ang="0">
                <a:pos x="connsiteX2864" y="connsiteY2864"/>
              </a:cxn>
              <a:cxn ang="0">
                <a:pos x="connsiteX2865" y="connsiteY2865"/>
              </a:cxn>
              <a:cxn ang="0">
                <a:pos x="connsiteX2866" y="connsiteY2866"/>
              </a:cxn>
              <a:cxn ang="0">
                <a:pos x="connsiteX2867" y="connsiteY2867"/>
              </a:cxn>
              <a:cxn ang="0">
                <a:pos x="connsiteX2868" y="connsiteY2868"/>
              </a:cxn>
              <a:cxn ang="0">
                <a:pos x="connsiteX2869" y="connsiteY2869"/>
              </a:cxn>
              <a:cxn ang="0">
                <a:pos x="connsiteX2870" y="connsiteY2870"/>
              </a:cxn>
              <a:cxn ang="0">
                <a:pos x="connsiteX2871" y="connsiteY2871"/>
              </a:cxn>
              <a:cxn ang="0">
                <a:pos x="connsiteX2872" y="connsiteY2872"/>
              </a:cxn>
              <a:cxn ang="0">
                <a:pos x="connsiteX2873" y="connsiteY2873"/>
              </a:cxn>
              <a:cxn ang="0">
                <a:pos x="connsiteX2874" y="connsiteY2874"/>
              </a:cxn>
              <a:cxn ang="0">
                <a:pos x="connsiteX2875" y="connsiteY2875"/>
              </a:cxn>
              <a:cxn ang="0">
                <a:pos x="connsiteX2876" y="connsiteY2876"/>
              </a:cxn>
              <a:cxn ang="0">
                <a:pos x="connsiteX2877" y="connsiteY2877"/>
              </a:cxn>
              <a:cxn ang="0">
                <a:pos x="connsiteX2878" y="connsiteY2878"/>
              </a:cxn>
              <a:cxn ang="0">
                <a:pos x="connsiteX2879" y="connsiteY2879"/>
              </a:cxn>
              <a:cxn ang="0">
                <a:pos x="connsiteX2880" y="connsiteY2880"/>
              </a:cxn>
              <a:cxn ang="0">
                <a:pos x="connsiteX2881" y="connsiteY2881"/>
              </a:cxn>
              <a:cxn ang="0">
                <a:pos x="connsiteX2882" y="connsiteY2882"/>
              </a:cxn>
              <a:cxn ang="0">
                <a:pos x="connsiteX2883" y="connsiteY2883"/>
              </a:cxn>
              <a:cxn ang="0">
                <a:pos x="connsiteX2884" y="connsiteY2884"/>
              </a:cxn>
              <a:cxn ang="0">
                <a:pos x="connsiteX2885" y="connsiteY2885"/>
              </a:cxn>
              <a:cxn ang="0">
                <a:pos x="connsiteX2886" y="connsiteY2886"/>
              </a:cxn>
              <a:cxn ang="0">
                <a:pos x="connsiteX2887" y="connsiteY2887"/>
              </a:cxn>
              <a:cxn ang="0">
                <a:pos x="connsiteX2888" y="connsiteY2888"/>
              </a:cxn>
              <a:cxn ang="0">
                <a:pos x="connsiteX2889" y="connsiteY2889"/>
              </a:cxn>
              <a:cxn ang="0">
                <a:pos x="connsiteX2890" y="connsiteY2890"/>
              </a:cxn>
              <a:cxn ang="0">
                <a:pos x="connsiteX2891" y="connsiteY2891"/>
              </a:cxn>
              <a:cxn ang="0">
                <a:pos x="connsiteX2892" y="connsiteY2892"/>
              </a:cxn>
              <a:cxn ang="0">
                <a:pos x="connsiteX2893" y="connsiteY2893"/>
              </a:cxn>
              <a:cxn ang="0">
                <a:pos x="connsiteX2894" y="connsiteY2894"/>
              </a:cxn>
              <a:cxn ang="0">
                <a:pos x="connsiteX2895" y="connsiteY2895"/>
              </a:cxn>
              <a:cxn ang="0">
                <a:pos x="connsiteX2896" y="connsiteY2896"/>
              </a:cxn>
              <a:cxn ang="0">
                <a:pos x="connsiteX2897" y="connsiteY2897"/>
              </a:cxn>
              <a:cxn ang="0">
                <a:pos x="connsiteX2898" y="connsiteY2898"/>
              </a:cxn>
              <a:cxn ang="0">
                <a:pos x="connsiteX2899" y="connsiteY2899"/>
              </a:cxn>
              <a:cxn ang="0">
                <a:pos x="connsiteX2900" y="connsiteY2900"/>
              </a:cxn>
              <a:cxn ang="0">
                <a:pos x="connsiteX2901" y="connsiteY2901"/>
              </a:cxn>
              <a:cxn ang="0">
                <a:pos x="connsiteX2902" y="connsiteY2902"/>
              </a:cxn>
              <a:cxn ang="0">
                <a:pos x="connsiteX2903" y="connsiteY2903"/>
              </a:cxn>
              <a:cxn ang="0">
                <a:pos x="connsiteX2904" y="connsiteY2904"/>
              </a:cxn>
              <a:cxn ang="0">
                <a:pos x="connsiteX2905" y="connsiteY2905"/>
              </a:cxn>
              <a:cxn ang="0">
                <a:pos x="connsiteX2906" y="connsiteY2906"/>
              </a:cxn>
              <a:cxn ang="0">
                <a:pos x="connsiteX2907" y="connsiteY2907"/>
              </a:cxn>
              <a:cxn ang="0">
                <a:pos x="connsiteX2908" y="connsiteY2908"/>
              </a:cxn>
              <a:cxn ang="0">
                <a:pos x="connsiteX2909" y="connsiteY2909"/>
              </a:cxn>
              <a:cxn ang="0">
                <a:pos x="connsiteX2910" y="connsiteY2910"/>
              </a:cxn>
              <a:cxn ang="0">
                <a:pos x="connsiteX2911" y="connsiteY2911"/>
              </a:cxn>
              <a:cxn ang="0">
                <a:pos x="connsiteX2912" y="connsiteY2912"/>
              </a:cxn>
              <a:cxn ang="0">
                <a:pos x="connsiteX2913" y="connsiteY2913"/>
              </a:cxn>
              <a:cxn ang="0">
                <a:pos x="connsiteX2914" y="connsiteY2914"/>
              </a:cxn>
              <a:cxn ang="0">
                <a:pos x="connsiteX2915" y="connsiteY2915"/>
              </a:cxn>
              <a:cxn ang="0">
                <a:pos x="connsiteX2916" y="connsiteY2916"/>
              </a:cxn>
              <a:cxn ang="0">
                <a:pos x="connsiteX2917" y="connsiteY2917"/>
              </a:cxn>
              <a:cxn ang="0">
                <a:pos x="connsiteX2918" y="connsiteY2918"/>
              </a:cxn>
              <a:cxn ang="0">
                <a:pos x="connsiteX2919" y="connsiteY2919"/>
              </a:cxn>
              <a:cxn ang="0">
                <a:pos x="connsiteX2920" y="connsiteY2920"/>
              </a:cxn>
              <a:cxn ang="0">
                <a:pos x="connsiteX2921" y="connsiteY2921"/>
              </a:cxn>
              <a:cxn ang="0">
                <a:pos x="connsiteX2922" y="connsiteY2922"/>
              </a:cxn>
              <a:cxn ang="0">
                <a:pos x="connsiteX2923" y="connsiteY2923"/>
              </a:cxn>
              <a:cxn ang="0">
                <a:pos x="connsiteX2924" y="connsiteY2924"/>
              </a:cxn>
              <a:cxn ang="0">
                <a:pos x="connsiteX2925" y="connsiteY2925"/>
              </a:cxn>
              <a:cxn ang="0">
                <a:pos x="connsiteX2926" y="connsiteY2926"/>
              </a:cxn>
              <a:cxn ang="0">
                <a:pos x="connsiteX2927" y="connsiteY2927"/>
              </a:cxn>
              <a:cxn ang="0">
                <a:pos x="connsiteX2928" y="connsiteY2928"/>
              </a:cxn>
              <a:cxn ang="0">
                <a:pos x="connsiteX2929" y="connsiteY2929"/>
              </a:cxn>
              <a:cxn ang="0">
                <a:pos x="connsiteX2930" y="connsiteY2930"/>
              </a:cxn>
              <a:cxn ang="0">
                <a:pos x="connsiteX2931" y="connsiteY2931"/>
              </a:cxn>
              <a:cxn ang="0">
                <a:pos x="connsiteX2932" y="connsiteY2932"/>
              </a:cxn>
              <a:cxn ang="0">
                <a:pos x="connsiteX2933" y="connsiteY2933"/>
              </a:cxn>
              <a:cxn ang="0">
                <a:pos x="connsiteX2934" y="connsiteY2934"/>
              </a:cxn>
              <a:cxn ang="0">
                <a:pos x="connsiteX2935" y="connsiteY2935"/>
              </a:cxn>
              <a:cxn ang="0">
                <a:pos x="connsiteX2936" y="connsiteY2936"/>
              </a:cxn>
              <a:cxn ang="0">
                <a:pos x="connsiteX2937" y="connsiteY2937"/>
              </a:cxn>
              <a:cxn ang="0">
                <a:pos x="connsiteX2938" y="connsiteY2938"/>
              </a:cxn>
              <a:cxn ang="0">
                <a:pos x="connsiteX2939" y="connsiteY2939"/>
              </a:cxn>
              <a:cxn ang="0">
                <a:pos x="connsiteX2940" y="connsiteY2940"/>
              </a:cxn>
              <a:cxn ang="0">
                <a:pos x="connsiteX2941" y="connsiteY2941"/>
              </a:cxn>
              <a:cxn ang="0">
                <a:pos x="connsiteX2942" y="connsiteY2942"/>
              </a:cxn>
              <a:cxn ang="0">
                <a:pos x="connsiteX2943" y="connsiteY2943"/>
              </a:cxn>
              <a:cxn ang="0">
                <a:pos x="connsiteX2944" y="connsiteY2944"/>
              </a:cxn>
              <a:cxn ang="0">
                <a:pos x="connsiteX2945" y="connsiteY2945"/>
              </a:cxn>
              <a:cxn ang="0">
                <a:pos x="connsiteX2946" y="connsiteY2946"/>
              </a:cxn>
              <a:cxn ang="0">
                <a:pos x="connsiteX2947" y="connsiteY2947"/>
              </a:cxn>
              <a:cxn ang="0">
                <a:pos x="connsiteX2948" y="connsiteY2948"/>
              </a:cxn>
              <a:cxn ang="0">
                <a:pos x="connsiteX2949" y="connsiteY2949"/>
              </a:cxn>
              <a:cxn ang="0">
                <a:pos x="connsiteX2950" y="connsiteY2950"/>
              </a:cxn>
              <a:cxn ang="0">
                <a:pos x="connsiteX2951" y="connsiteY2951"/>
              </a:cxn>
              <a:cxn ang="0">
                <a:pos x="connsiteX2952" y="connsiteY2952"/>
              </a:cxn>
              <a:cxn ang="0">
                <a:pos x="connsiteX2953" y="connsiteY2953"/>
              </a:cxn>
              <a:cxn ang="0">
                <a:pos x="connsiteX2954" y="connsiteY2954"/>
              </a:cxn>
              <a:cxn ang="0">
                <a:pos x="connsiteX2955" y="connsiteY2955"/>
              </a:cxn>
              <a:cxn ang="0">
                <a:pos x="connsiteX2956" y="connsiteY2956"/>
              </a:cxn>
              <a:cxn ang="0">
                <a:pos x="connsiteX2957" y="connsiteY2957"/>
              </a:cxn>
              <a:cxn ang="0">
                <a:pos x="connsiteX2958" y="connsiteY2958"/>
              </a:cxn>
              <a:cxn ang="0">
                <a:pos x="connsiteX2959" y="connsiteY2959"/>
              </a:cxn>
              <a:cxn ang="0">
                <a:pos x="connsiteX2960" y="connsiteY2960"/>
              </a:cxn>
              <a:cxn ang="0">
                <a:pos x="connsiteX2961" y="connsiteY2961"/>
              </a:cxn>
              <a:cxn ang="0">
                <a:pos x="connsiteX2962" y="connsiteY2962"/>
              </a:cxn>
              <a:cxn ang="0">
                <a:pos x="connsiteX2963" y="connsiteY2963"/>
              </a:cxn>
              <a:cxn ang="0">
                <a:pos x="connsiteX2964" y="connsiteY2964"/>
              </a:cxn>
              <a:cxn ang="0">
                <a:pos x="connsiteX2965" y="connsiteY2965"/>
              </a:cxn>
              <a:cxn ang="0">
                <a:pos x="connsiteX2966" y="connsiteY2966"/>
              </a:cxn>
              <a:cxn ang="0">
                <a:pos x="connsiteX2967" y="connsiteY2967"/>
              </a:cxn>
              <a:cxn ang="0">
                <a:pos x="connsiteX2968" y="connsiteY2968"/>
              </a:cxn>
              <a:cxn ang="0">
                <a:pos x="connsiteX2969" y="connsiteY2969"/>
              </a:cxn>
              <a:cxn ang="0">
                <a:pos x="connsiteX2970" y="connsiteY2970"/>
              </a:cxn>
              <a:cxn ang="0">
                <a:pos x="connsiteX2971" y="connsiteY2971"/>
              </a:cxn>
              <a:cxn ang="0">
                <a:pos x="connsiteX2972" y="connsiteY2972"/>
              </a:cxn>
              <a:cxn ang="0">
                <a:pos x="connsiteX2973" y="connsiteY2973"/>
              </a:cxn>
              <a:cxn ang="0">
                <a:pos x="connsiteX2974" y="connsiteY2974"/>
              </a:cxn>
              <a:cxn ang="0">
                <a:pos x="connsiteX2975" y="connsiteY2975"/>
              </a:cxn>
              <a:cxn ang="0">
                <a:pos x="connsiteX2976" y="connsiteY2976"/>
              </a:cxn>
              <a:cxn ang="0">
                <a:pos x="connsiteX2977" y="connsiteY2977"/>
              </a:cxn>
              <a:cxn ang="0">
                <a:pos x="connsiteX2978" y="connsiteY2978"/>
              </a:cxn>
              <a:cxn ang="0">
                <a:pos x="connsiteX2979" y="connsiteY2979"/>
              </a:cxn>
              <a:cxn ang="0">
                <a:pos x="connsiteX2980" y="connsiteY2980"/>
              </a:cxn>
              <a:cxn ang="0">
                <a:pos x="connsiteX2981" y="connsiteY2981"/>
              </a:cxn>
              <a:cxn ang="0">
                <a:pos x="connsiteX2982" y="connsiteY2982"/>
              </a:cxn>
              <a:cxn ang="0">
                <a:pos x="connsiteX2983" y="connsiteY2983"/>
              </a:cxn>
              <a:cxn ang="0">
                <a:pos x="connsiteX2984" y="connsiteY2984"/>
              </a:cxn>
              <a:cxn ang="0">
                <a:pos x="connsiteX2985" y="connsiteY2985"/>
              </a:cxn>
              <a:cxn ang="0">
                <a:pos x="connsiteX2986" y="connsiteY2986"/>
              </a:cxn>
              <a:cxn ang="0">
                <a:pos x="connsiteX2987" y="connsiteY2987"/>
              </a:cxn>
              <a:cxn ang="0">
                <a:pos x="connsiteX2988" y="connsiteY2988"/>
              </a:cxn>
              <a:cxn ang="0">
                <a:pos x="connsiteX2989" y="connsiteY2989"/>
              </a:cxn>
              <a:cxn ang="0">
                <a:pos x="connsiteX2990" y="connsiteY2990"/>
              </a:cxn>
              <a:cxn ang="0">
                <a:pos x="connsiteX2991" y="connsiteY2991"/>
              </a:cxn>
              <a:cxn ang="0">
                <a:pos x="connsiteX2992" y="connsiteY2992"/>
              </a:cxn>
              <a:cxn ang="0">
                <a:pos x="connsiteX2993" y="connsiteY2993"/>
              </a:cxn>
              <a:cxn ang="0">
                <a:pos x="connsiteX2994" y="connsiteY2994"/>
              </a:cxn>
              <a:cxn ang="0">
                <a:pos x="connsiteX2995" y="connsiteY2995"/>
              </a:cxn>
              <a:cxn ang="0">
                <a:pos x="connsiteX2996" y="connsiteY2996"/>
              </a:cxn>
              <a:cxn ang="0">
                <a:pos x="connsiteX2997" y="connsiteY2997"/>
              </a:cxn>
              <a:cxn ang="0">
                <a:pos x="connsiteX2998" y="connsiteY2998"/>
              </a:cxn>
              <a:cxn ang="0">
                <a:pos x="connsiteX2999" y="connsiteY2999"/>
              </a:cxn>
              <a:cxn ang="0">
                <a:pos x="connsiteX3000" y="connsiteY3000"/>
              </a:cxn>
              <a:cxn ang="0">
                <a:pos x="connsiteX3001" y="connsiteY3001"/>
              </a:cxn>
              <a:cxn ang="0">
                <a:pos x="connsiteX3002" y="connsiteY3002"/>
              </a:cxn>
              <a:cxn ang="0">
                <a:pos x="connsiteX3003" y="connsiteY3003"/>
              </a:cxn>
              <a:cxn ang="0">
                <a:pos x="connsiteX3004" y="connsiteY3004"/>
              </a:cxn>
              <a:cxn ang="0">
                <a:pos x="connsiteX3005" y="connsiteY3005"/>
              </a:cxn>
              <a:cxn ang="0">
                <a:pos x="connsiteX3006" y="connsiteY3006"/>
              </a:cxn>
              <a:cxn ang="0">
                <a:pos x="connsiteX3007" y="connsiteY3007"/>
              </a:cxn>
              <a:cxn ang="0">
                <a:pos x="connsiteX3008" y="connsiteY3008"/>
              </a:cxn>
              <a:cxn ang="0">
                <a:pos x="connsiteX3009" y="connsiteY3009"/>
              </a:cxn>
              <a:cxn ang="0">
                <a:pos x="connsiteX3010" y="connsiteY3010"/>
              </a:cxn>
              <a:cxn ang="0">
                <a:pos x="connsiteX3011" y="connsiteY3011"/>
              </a:cxn>
              <a:cxn ang="0">
                <a:pos x="connsiteX3012" y="connsiteY3012"/>
              </a:cxn>
              <a:cxn ang="0">
                <a:pos x="connsiteX3013" y="connsiteY3013"/>
              </a:cxn>
              <a:cxn ang="0">
                <a:pos x="connsiteX3014" y="connsiteY3014"/>
              </a:cxn>
              <a:cxn ang="0">
                <a:pos x="connsiteX3015" y="connsiteY3015"/>
              </a:cxn>
              <a:cxn ang="0">
                <a:pos x="connsiteX3016" y="connsiteY3016"/>
              </a:cxn>
              <a:cxn ang="0">
                <a:pos x="connsiteX3017" y="connsiteY3017"/>
              </a:cxn>
              <a:cxn ang="0">
                <a:pos x="connsiteX3018" y="connsiteY3018"/>
              </a:cxn>
              <a:cxn ang="0">
                <a:pos x="connsiteX3019" y="connsiteY3019"/>
              </a:cxn>
              <a:cxn ang="0">
                <a:pos x="connsiteX3020" y="connsiteY3020"/>
              </a:cxn>
              <a:cxn ang="0">
                <a:pos x="connsiteX3021" y="connsiteY3021"/>
              </a:cxn>
              <a:cxn ang="0">
                <a:pos x="connsiteX3022" y="connsiteY3022"/>
              </a:cxn>
              <a:cxn ang="0">
                <a:pos x="connsiteX3023" y="connsiteY3023"/>
              </a:cxn>
              <a:cxn ang="0">
                <a:pos x="connsiteX3024" y="connsiteY3024"/>
              </a:cxn>
              <a:cxn ang="0">
                <a:pos x="connsiteX3025" y="connsiteY3025"/>
              </a:cxn>
              <a:cxn ang="0">
                <a:pos x="connsiteX3026" y="connsiteY3026"/>
              </a:cxn>
              <a:cxn ang="0">
                <a:pos x="connsiteX3027" y="connsiteY3027"/>
              </a:cxn>
              <a:cxn ang="0">
                <a:pos x="connsiteX3028" y="connsiteY3028"/>
              </a:cxn>
              <a:cxn ang="0">
                <a:pos x="connsiteX3029" y="connsiteY3029"/>
              </a:cxn>
              <a:cxn ang="0">
                <a:pos x="connsiteX3030" y="connsiteY3030"/>
              </a:cxn>
              <a:cxn ang="0">
                <a:pos x="connsiteX3031" y="connsiteY3031"/>
              </a:cxn>
              <a:cxn ang="0">
                <a:pos x="connsiteX3032" y="connsiteY3032"/>
              </a:cxn>
              <a:cxn ang="0">
                <a:pos x="connsiteX3033" y="connsiteY3033"/>
              </a:cxn>
              <a:cxn ang="0">
                <a:pos x="connsiteX3034" y="connsiteY3034"/>
              </a:cxn>
              <a:cxn ang="0">
                <a:pos x="connsiteX3035" y="connsiteY3035"/>
              </a:cxn>
              <a:cxn ang="0">
                <a:pos x="connsiteX3036" y="connsiteY3036"/>
              </a:cxn>
              <a:cxn ang="0">
                <a:pos x="connsiteX3037" y="connsiteY3037"/>
              </a:cxn>
              <a:cxn ang="0">
                <a:pos x="connsiteX3038" y="connsiteY3038"/>
              </a:cxn>
              <a:cxn ang="0">
                <a:pos x="connsiteX3039" y="connsiteY3039"/>
              </a:cxn>
              <a:cxn ang="0">
                <a:pos x="connsiteX3040" y="connsiteY3040"/>
              </a:cxn>
              <a:cxn ang="0">
                <a:pos x="connsiteX3041" y="connsiteY3041"/>
              </a:cxn>
              <a:cxn ang="0">
                <a:pos x="connsiteX3042" y="connsiteY3042"/>
              </a:cxn>
              <a:cxn ang="0">
                <a:pos x="connsiteX3043" y="connsiteY3043"/>
              </a:cxn>
              <a:cxn ang="0">
                <a:pos x="connsiteX3044" y="connsiteY3044"/>
              </a:cxn>
              <a:cxn ang="0">
                <a:pos x="connsiteX3045" y="connsiteY3045"/>
              </a:cxn>
              <a:cxn ang="0">
                <a:pos x="connsiteX3046" y="connsiteY3046"/>
              </a:cxn>
              <a:cxn ang="0">
                <a:pos x="connsiteX3047" y="connsiteY3047"/>
              </a:cxn>
              <a:cxn ang="0">
                <a:pos x="connsiteX3048" y="connsiteY3048"/>
              </a:cxn>
              <a:cxn ang="0">
                <a:pos x="connsiteX3049" y="connsiteY3049"/>
              </a:cxn>
              <a:cxn ang="0">
                <a:pos x="connsiteX3050" y="connsiteY3050"/>
              </a:cxn>
              <a:cxn ang="0">
                <a:pos x="connsiteX3051" y="connsiteY3051"/>
              </a:cxn>
              <a:cxn ang="0">
                <a:pos x="connsiteX3052" y="connsiteY3052"/>
              </a:cxn>
              <a:cxn ang="0">
                <a:pos x="connsiteX3053" y="connsiteY3053"/>
              </a:cxn>
              <a:cxn ang="0">
                <a:pos x="connsiteX3054" y="connsiteY3054"/>
              </a:cxn>
              <a:cxn ang="0">
                <a:pos x="connsiteX3055" y="connsiteY3055"/>
              </a:cxn>
              <a:cxn ang="0">
                <a:pos x="connsiteX3056" y="connsiteY3056"/>
              </a:cxn>
              <a:cxn ang="0">
                <a:pos x="connsiteX3057" y="connsiteY3057"/>
              </a:cxn>
              <a:cxn ang="0">
                <a:pos x="connsiteX3058" y="connsiteY3058"/>
              </a:cxn>
              <a:cxn ang="0">
                <a:pos x="connsiteX3059" y="connsiteY3059"/>
              </a:cxn>
              <a:cxn ang="0">
                <a:pos x="connsiteX3060" y="connsiteY3060"/>
              </a:cxn>
              <a:cxn ang="0">
                <a:pos x="connsiteX3061" y="connsiteY3061"/>
              </a:cxn>
              <a:cxn ang="0">
                <a:pos x="connsiteX3062" y="connsiteY3062"/>
              </a:cxn>
              <a:cxn ang="0">
                <a:pos x="connsiteX3063" y="connsiteY3063"/>
              </a:cxn>
              <a:cxn ang="0">
                <a:pos x="connsiteX3064" y="connsiteY3064"/>
              </a:cxn>
              <a:cxn ang="0">
                <a:pos x="connsiteX3065" y="connsiteY3065"/>
              </a:cxn>
              <a:cxn ang="0">
                <a:pos x="connsiteX3066" y="connsiteY3066"/>
              </a:cxn>
              <a:cxn ang="0">
                <a:pos x="connsiteX3067" y="connsiteY3067"/>
              </a:cxn>
              <a:cxn ang="0">
                <a:pos x="connsiteX3068" y="connsiteY3068"/>
              </a:cxn>
              <a:cxn ang="0">
                <a:pos x="connsiteX3069" y="connsiteY3069"/>
              </a:cxn>
              <a:cxn ang="0">
                <a:pos x="connsiteX3070" y="connsiteY3070"/>
              </a:cxn>
              <a:cxn ang="0">
                <a:pos x="connsiteX3071" y="connsiteY3071"/>
              </a:cxn>
              <a:cxn ang="0">
                <a:pos x="connsiteX3072" y="connsiteY3072"/>
              </a:cxn>
              <a:cxn ang="0">
                <a:pos x="connsiteX3073" y="connsiteY3073"/>
              </a:cxn>
              <a:cxn ang="0">
                <a:pos x="connsiteX3074" y="connsiteY3074"/>
              </a:cxn>
              <a:cxn ang="0">
                <a:pos x="connsiteX3075" y="connsiteY3075"/>
              </a:cxn>
              <a:cxn ang="0">
                <a:pos x="connsiteX3076" y="connsiteY3076"/>
              </a:cxn>
              <a:cxn ang="0">
                <a:pos x="connsiteX3077" y="connsiteY3077"/>
              </a:cxn>
              <a:cxn ang="0">
                <a:pos x="connsiteX3078" y="connsiteY3078"/>
              </a:cxn>
              <a:cxn ang="0">
                <a:pos x="connsiteX3079" y="connsiteY3079"/>
              </a:cxn>
              <a:cxn ang="0">
                <a:pos x="connsiteX3080" y="connsiteY3080"/>
              </a:cxn>
              <a:cxn ang="0">
                <a:pos x="connsiteX3081" y="connsiteY3081"/>
              </a:cxn>
              <a:cxn ang="0">
                <a:pos x="connsiteX3082" y="connsiteY3082"/>
              </a:cxn>
              <a:cxn ang="0">
                <a:pos x="connsiteX3083" y="connsiteY3083"/>
              </a:cxn>
              <a:cxn ang="0">
                <a:pos x="connsiteX3084" y="connsiteY3084"/>
              </a:cxn>
              <a:cxn ang="0">
                <a:pos x="connsiteX3085" y="connsiteY3085"/>
              </a:cxn>
              <a:cxn ang="0">
                <a:pos x="connsiteX3086" y="connsiteY3086"/>
              </a:cxn>
              <a:cxn ang="0">
                <a:pos x="connsiteX3087" y="connsiteY3087"/>
              </a:cxn>
              <a:cxn ang="0">
                <a:pos x="connsiteX3088" y="connsiteY3088"/>
              </a:cxn>
              <a:cxn ang="0">
                <a:pos x="connsiteX3089" y="connsiteY3089"/>
              </a:cxn>
              <a:cxn ang="0">
                <a:pos x="connsiteX3090" y="connsiteY3090"/>
              </a:cxn>
              <a:cxn ang="0">
                <a:pos x="connsiteX3091" y="connsiteY3091"/>
              </a:cxn>
              <a:cxn ang="0">
                <a:pos x="connsiteX3092" y="connsiteY3092"/>
              </a:cxn>
              <a:cxn ang="0">
                <a:pos x="connsiteX3093" y="connsiteY3093"/>
              </a:cxn>
              <a:cxn ang="0">
                <a:pos x="connsiteX3094" y="connsiteY3094"/>
              </a:cxn>
              <a:cxn ang="0">
                <a:pos x="connsiteX3095" y="connsiteY3095"/>
              </a:cxn>
              <a:cxn ang="0">
                <a:pos x="connsiteX3096" y="connsiteY3096"/>
              </a:cxn>
              <a:cxn ang="0">
                <a:pos x="connsiteX3097" y="connsiteY3097"/>
              </a:cxn>
              <a:cxn ang="0">
                <a:pos x="connsiteX3098" y="connsiteY3098"/>
              </a:cxn>
              <a:cxn ang="0">
                <a:pos x="connsiteX3099" y="connsiteY3099"/>
              </a:cxn>
              <a:cxn ang="0">
                <a:pos x="connsiteX3100" y="connsiteY3100"/>
              </a:cxn>
              <a:cxn ang="0">
                <a:pos x="connsiteX3101" y="connsiteY3101"/>
              </a:cxn>
              <a:cxn ang="0">
                <a:pos x="connsiteX3102" y="connsiteY3102"/>
              </a:cxn>
              <a:cxn ang="0">
                <a:pos x="connsiteX3103" y="connsiteY3103"/>
              </a:cxn>
              <a:cxn ang="0">
                <a:pos x="connsiteX3104" y="connsiteY3104"/>
              </a:cxn>
              <a:cxn ang="0">
                <a:pos x="connsiteX3105" y="connsiteY3105"/>
              </a:cxn>
              <a:cxn ang="0">
                <a:pos x="connsiteX3106" y="connsiteY3106"/>
              </a:cxn>
              <a:cxn ang="0">
                <a:pos x="connsiteX3107" y="connsiteY3107"/>
              </a:cxn>
              <a:cxn ang="0">
                <a:pos x="connsiteX3108" y="connsiteY3108"/>
              </a:cxn>
              <a:cxn ang="0">
                <a:pos x="connsiteX3109" y="connsiteY3109"/>
              </a:cxn>
              <a:cxn ang="0">
                <a:pos x="connsiteX3110" y="connsiteY3110"/>
              </a:cxn>
              <a:cxn ang="0">
                <a:pos x="connsiteX3111" y="connsiteY3111"/>
              </a:cxn>
              <a:cxn ang="0">
                <a:pos x="connsiteX3112" y="connsiteY3112"/>
              </a:cxn>
              <a:cxn ang="0">
                <a:pos x="connsiteX3113" y="connsiteY3113"/>
              </a:cxn>
              <a:cxn ang="0">
                <a:pos x="connsiteX3114" y="connsiteY3114"/>
              </a:cxn>
              <a:cxn ang="0">
                <a:pos x="connsiteX3115" y="connsiteY3115"/>
              </a:cxn>
              <a:cxn ang="0">
                <a:pos x="connsiteX3116" y="connsiteY3116"/>
              </a:cxn>
              <a:cxn ang="0">
                <a:pos x="connsiteX3117" y="connsiteY3117"/>
              </a:cxn>
              <a:cxn ang="0">
                <a:pos x="connsiteX3118" y="connsiteY3118"/>
              </a:cxn>
              <a:cxn ang="0">
                <a:pos x="connsiteX3119" y="connsiteY3119"/>
              </a:cxn>
              <a:cxn ang="0">
                <a:pos x="connsiteX3120" y="connsiteY3120"/>
              </a:cxn>
              <a:cxn ang="0">
                <a:pos x="connsiteX3121" y="connsiteY3121"/>
              </a:cxn>
              <a:cxn ang="0">
                <a:pos x="connsiteX3122" y="connsiteY3122"/>
              </a:cxn>
              <a:cxn ang="0">
                <a:pos x="connsiteX3123" y="connsiteY3123"/>
              </a:cxn>
              <a:cxn ang="0">
                <a:pos x="connsiteX3124" y="connsiteY3124"/>
              </a:cxn>
              <a:cxn ang="0">
                <a:pos x="connsiteX3125" y="connsiteY3125"/>
              </a:cxn>
              <a:cxn ang="0">
                <a:pos x="connsiteX3126" y="connsiteY3126"/>
              </a:cxn>
              <a:cxn ang="0">
                <a:pos x="connsiteX3127" y="connsiteY3127"/>
              </a:cxn>
              <a:cxn ang="0">
                <a:pos x="connsiteX3128" y="connsiteY3128"/>
              </a:cxn>
              <a:cxn ang="0">
                <a:pos x="connsiteX3129" y="connsiteY3129"/>
              </a:cxn>
              <a:cxn ang="0">
                <a:pos x="connsiteX3130" y="connsiteY3130"/>
              </a:cxn>
              <a:cxn ang="0">
                <a:pos x="connsiteX3131" y="connsiteY3131"/>
              </a:cxn>
              <a:cxn ang="0">
                <a:pos x="connsiteX3132" y="connsiteY3132"/>
              </a:cxn>
              <a:cxn ang="0">
                <a:pos x="connsiteX3133" y="connsiteY3133"/>
              </a:cxn>
              <a:cxn ang="0">
                <a:pos x="connsiteX3134" y="connsiteY3134"/>
              </a:cxn>
              <a:cxn ang="0">
                <a:pos x="connsiteX3135" y="connsiteY3135"/>
              </a:cxn>
              <a:cxn ang="0">
                <a:pos x="connsiteX3136" y="connsiteY3136"/>
              </a:cxn>
              <a:cxn ang="0">
                <a:pos x="connsiteX3137" y="connsiteY3137"/>
              </a:cxn>
              <a:cxn ang="0">
                <a:pos x="connsiteX3138" y="connsiteY3138"/>
              </a:cxn>
              <a:cxn ang="0">
                <a:pos x="connsiteX3139" y="connsiteY3139"/>
              </a:cxn>
              <a:cxn ang="0">
                <a:pos x="connsiteX3140" y="connsiteY3140"/>
              </a:cxn>
              <a:cxn ang="0">
                <a:pos x="connsiteX3141" y="connsiteY3141"/>
              </a:cxn>
              <a:cxn ang="0">
                <a:pos x="connsiteX3142" y="connsiteY3142"/>
              </a:cxn>
              <a:cxn ang="0">
                <a:pos x="connsiteX3143" y="connsiteY3143"/>
              </a:cxn>
              <a:cxn ang="0">
                <a:pos x="connsiteX3144" y="connsiteY3144"/>
              </a:cxn>
              <a:cxn ang="0">
                <a:pos x="connsiteX3145" y="connsiteY3145"/>
              </a:cxn>
              <a:cxn ang="0">
                <a:pos x="connsiteX3146" y="connsiteY3146"/>
              </a:cxn>
              <a:cxn ang="0">
                <a:pos x="connsiteX3147" y="connsiteY3147"/>
              </a:cxn>
              <a:cxn ang="0">
                <a:pos x="connsiteX3148" y="connsiteY3148"/>
              </a:cxn>
              <a:cxn ang="0">
                <a:pos x="connsiteX3149" y="connsiteY3149"/>
              </a:cxn>
              <a:cxn ang="0">
                <a:pos x="connsiteX3150" y="connsiteY3150"/>
              </a:cxn>
              <a:cxn ang="0">
                <a:pos x="connsiteX3151" y="connsiteY3151"/>
              </a:cxn>
              <a:cxn ang="0">
                <a:pos x="connsiteX3152" y="connsiteY3152"/>
              </a:cxn>
              <a:cxn ang="0">
                <a:pos x="connsiteX3153" y="connsiteY3153"/>
              </a:cxn>
              <a:cxn ang="0">
                <a:pos x="connsiteX3154" y="connsiteY3154"/>
              </a:cxn>
              <a:cxn ang="0">
                <a:pos x="connsiteX3155" y="connsiteY3155"/>
              </a:cxn>
              <a:cxn ang="0">
                <a:pos x="connsiteX3156" y="connsiteY3156"/>
              </a:cxn>
              <a:cxn ang="0">
                <a:pos x="connsiteX3157" y="connsiteY3157"/>
              </a:cxn>
              <a:cxn ang="0">
                <a:pos x="connsiteX3158" y="connsiteY3158"/>
              </a:cxn>
              <a:cxn ang="0">
                <a:pos x="connsiteX3159" y="connsiteY3159"/>
              </a:cxn>
              <a:cxn ang="0">
                <a:pos x="connsiteX3160" y="connsiteY3160"/>
              </a:cxn>
              <a:cxn ang="0">
                <a:pos x="connsiteX3161" y="connsiteY3161"/>
              </a:cxn>
              <a:cxn ang="0">
                <a:pos x="connsiteX3162" y="connsiteY3162"/>
              </a:cxn>
              <a:cxn ang="0">
                <a:pos x="connsiteX3163" y="connsiteY3163"/>
              </a:cxn>
              <a:cxn ang="0">
                <a:pos x="connsiteX3164" y="connsiteY3164"/>
              </a:cxn>
              <a:cxn ang="0">
                <a:pos x="connsiteX3165" y="connsiteY3165"/>
              </a:cxn>
              <a:cxn ang="0">
                <a:pos x="connsiteX3166" y="connsiteY3166"/>
              </a:cxn>
              <a:cxn ang="0">
                <a:pos x="connsiteX3167" y="connsiteY3167"/>
              </a:cxn>
              <a:cxn ang="0">
                <a:pos x="connsiteX3168" y="connsiteY3168"/>
              </a:cxn>
              <a:cxn ang="0">
                <a:pos x="connsiteX3169" y="connsiteY3169"/>
              </a:cxn>
              <a:cxn ang="0">
                <a:pos x="connsiteX3170" y="connsiteY3170"/>
              </a:cxn>
              <a:cxn ang="0">
                <a:pos x="connsiteX3171" y="connsiteY3171"/>
              </a:cxn>
              <a:cxn ang="0">
                <a:pos x="connsiteX3172" y="connsiteY3172"/>
              </a:cxn>
              <a:cxn ang="0">
                <a:pos x="connsiteX3173" y="connsiteY3173"/>
              </a:cxn>
              <a:cxn ang="0">
                <a:pos x="connsiteX3174" y="connsiteY3174"/>
              </a:cxn>
              <a:cxn ang="0">
                <a:pos x="connsiteX3175" y="connsiteY3175"/>
              </a:cxn>
              <a:cxn ang="0">
                <a:pos x="connsiteX3176" y="connsiteY3176"/>
              </a:cxn>
              <a:cxn ang="0">
                <a:pos x="connsiteX3177" y="connsiteY3177"/>
              </a:cxn>
              <a:cxn ang="0">
                <a:pos x="connsiteX3178" y="connsiteY3178"/>
              </a:cxn>
              <a:cxn ang="0">
                <a:pos x="connsiteX3179" y="connsiteY3179"/>
              </a:cxn>
              <a:cxn ang="0">
                <a:pos x="connsiteX3180" y="connsiteY3180"/>
              </a:cxn>
              <a:cxn ang="0">
                <a:pos x="connsiteX3181" y="connsiteY3181"/>
              </a:cxn>
              <a:cxn ang="0">
                <a:pos x="connsiteX3182" y="connsiteY3182"/>
              </a:cxn>
              <a:cxn ang="0">
                <a:pos x="connsiteX3183" y="connsiteY3183"/>
              </a:cxn>
              <a:cxn ang="0">
                <a:pos x="connsiteX3184" y="connsiteY3184"/>
              </a:cxn>
              <a:cxn ang="0">
                <a:pos x="connsiteX3185" y="connsiteY3185"/>
              </a:cxn>
              <a:cxn ang="0">
                <a:pos x="connsiteX3186" y="connsiteY3186"/>
              </a:cxn>
              <a:cxn ang="0">
                <a:pos x="connsiteX3187" y="connsiteY3187"/>
              </a:cxn>
              <a:cxn ang="0">
                <a:pos x="connsiteX3188" y="connsiteY3188"/>
              </a:cxn>
              <a:cxn ang="0">
                <a:pos x="connsiteX3189" y="connsiteY3189"/>
              </a:cxn>
              <a:cxn ang="0">
                <a:pos x="connsiteX3190" y="connsiteY3190"/>
              </a:cxn>
              <a:cxn ang="0">
                <a:pos x="connsiteX3191" y="connsiteY3191"/>
              </a:cxn>
              <a:cxn ang="0">
                <a:pos x="connsiteX3192" y="connsiteY3192"/>
              </a:cxn>
              <a:cxn ang="0">
                <a:pos x="connsiteX3193" y="connsiteY3193"/>
              </a:cxn>
              <a:cxn ang="0">
                <a:pos x="connsiteX3194" y="connsiteY3194"/>
              </a:cxn>
              <a:cxn ang="0">
                <a:pos x="connsiteX3195" y="connsiteY3195"/>
              </a:cxn>
              <a:cxn ang="0">
                <a:pos x="connsiteX3196" y="connsiteY3196"/>
              </a:cxn>
              <a:cxn ang="0">
                <a:pos x="connsiteX3197" y="connsiteY3197"/>
              </a:cxn>
              <a:cxn ang="0">
                <a:pos x="connsiteX3198" y="connsiteY3198"/>
              </a:cxn>
              <a:cxn ang="0">
                <a:pos x="connsiteX3199" y="connsiteY3199"/>
              </a:cxn>
              <a:cxn ang="0">
                <a:pos x="connsiteX3200" y="connsiteY3200"/>
              </a:cxn>
              <a:cxn ang="0">
                <a:pos x="connsiteX3201" y="connsiteY3201"/>
              </a:cxn>
              <a:cxn ang="0">
                <a:pos x="connsiteX3202" y="connsiteY3202"/>
              </a:cxn>
              <a:cxn ang="0">
                <a:pos x="connsiteX3203" y="connsiteY3203"/>
              </a:cxn>
              <a:cxn ang="0">
                <a:pos x="connsiteX3204" y="connsiteY3204"/>
              </a:cxn>
              <a:cxn ang="0">
                <a:pos x="connsiteX3205" y="connsiteY3205"/>
              </a:cxn>
              <a:cxn ang="0">
                <a:pos x="connsiteX3206" y="connsiteY3206"/>
              </a:cxn>
              <a:cxn ang="0">
                <a:pos x="connsiteX3207" y="connsiteY3207"/>
              </a:cxn>
              <a:cxn ang="0">
                <a:pos x="connsiteX3208" y="connsiteY3208"/>
              </a:cxn>
              <a:cxn ang="0">
                <a:pos x="connsiteX3209" y="connsiteY3209"/>
              </a:cxn>
              <a:cxn ang="0">
                <a:pos x="connsiteX3210" y="connsiteY3210"/>
              </a:cxn>
              <a:cxn ang="0">
                <a:pos x="connsiteX3211" y="connsiteY3211"/>
              </a:cxn>
              <a:cxn ang="0">
                <a:pos x="connsiteX3212" y="connsiteY3212"/>
              </a:cxn>
              <a:cxn ang="0">
                <a:pos x="connsiteX3213" y="connsiteY3213"/>
              </a:cxn>
              <a:cxn ang="0">
                <a:pos x="connsiteX3214" y="connsiteY3214"/>
              </a:cxn>
              <a:cxn ang="0">
                <a:pos x="connsiteX3215" y="connsiteY3215"/>
              </a:cxn>
              <a:cxn ang="0">
                <a:pos x="connsiteX3216" y="connsiteY3216"/>
              </a:cxn>
              <a:cxn ang="0">
                <a:pos x="connsiteX3217" y="connsiteY3217"/>
              </a:cxn>
              <a:cxn ang="0">
                <a:pos x="connsiteX3218" y="connsiteY3218"/>
              </a:cxn>
              <a:cxn ang="0">
                <a:pos x="connsiteX3219" y="connsiteY3219"/>
              </a:cxn>
              <a:cxn ang="0">
                <a:pos x="connsiteX3220" y="connsiteY3220"/>
              </a:cxn>
              <a:cxn ang="0">
                <a:pos x="connsiteX3221" y="connsiteY3221"/>
              </a:cxn>
              <a:cxn ang="0">
                <a:pos x="connsiteX3222" y="connsiteY3222"/>
              </a:cxn>
              <a:cxn ang="0">
                <a:pos x="connsiteX3223" y="connsiteY3223"/>
              </a:cxn>
              <a:cxn ang="0">
                <a:pos x="connsiteX3224" y="connsiteY3224"/>
              </a:cxn>
              <a:cxn ang="0">
                <a:pos x="connsiteX3225" y="connsiteY3225"/>
              </a:cxn>
              <a:cxn ang="0">
                <a:pos x="connsiteX3226" y="connsiteY3226"/>
              </a:cxn>
              <a:cxn ang="0">
                <a:pos x="connsiteX3227" y="connsiteY3227"/>
              </a:cxn>
              <a:cxn ang="0">
                <a:pos x="connsiteX3228" y="connsiteY3228"/>
              </a:cxn>
              <a:cxn ang="0">
                <a:pos x="connsiteX3229" y="connsiteY3229"/>
              </a:cxn>
              <a:cxn ang="0">
                <a:pos x="connsiteX3230" y="connsiteY3230"/>
              </a:cxn>
              <a:cxn ang="0">
                <a:pos x="connsiteX3231" y="connsiteY3231"/>
              </a:cxn>
              <a:cxn ang="0">
                <a:pos x="connsiteX3232" y="connsiteY3232"/>
              </a:cxn>
              <a:cxn ang="0">
                <a:pos x="connsiteX3233" y="connsiteY3233"/>
              </a:cxn>
              <a:cxn ang="0">
                <a:pos x="connsiteX3234" y="connsiteY3234"/>
              </a:cxn>
              <a:cxn ang="0">
                <a:pos x="connsiteX3235" y="connsiteY3235"/>
              </a:cxn>
              <a:cxn ang="0">
                <a:pos x="connsiteX3236" y="connsiteY3236"/>
              </a:cxn>
              <a:cxn ang="0">
                <a:pos x="connsiteX3237" y="connsiteY3237"/>
              </a:cxn>
              <a:cxn ang="0">
                <a:pos x="connsiteX3238" y="connsiteY3238"/>
              </a:cxn>
              <a:cxn ang="0">
                <a:pos x="connsiteX3239" y="connsiteY3239"/>
              </a:cxn>
              <a:cxn ang="0">
                <a:pos x="connsiteX3240" y="connsiteY3240"/>
              </a:cxn>
              <a:cxn ang="0">
                <a:pos x="connsiteX3241" y="connsiteY3241"/>
              </a:cxn>
              <a:cxn ang="0">
                <a:pos x="connsiteX3242" y="connsiteY3242"/>
              </a:cxn>
              <a:cxn ang="0">
                <a:pos x="connsiteX3243" y="connsiteY3243"/>
              </a:cxn>
              <a:cxn ang="0">
                <a:pos x="connsiteX3244" y="connsiteY3244"/>
              </a:cxn>
              <a:cxn ang="0">
                <a:pos x="connsiteX3245" y="connsiteY3245"/>
              </a:cxn>
              <a:cxn ang="0">
                <a:pos x="connsiteX3246" y="connsiteY3246"/>
              </a:cxn>
              <a:cxn ang="0">
                <a:pos x="connsiteX3247" y="connsiteY3247"/>
              </a:cxn>
              <a:cxn ang="0">
                <a:pos x="connsiteX3248" y="connsiteY3248"/>
              </a:cxn>
              <a:cxn ang="0">
                <a:pos x="connsiteX3249" y="connsiteY3249"/>
              </a:cxn>
              <a:cxn ang="0">
                <a:pos x="connsiteX3250" y="connsiteY3250"/>
              </a:cxn>
              <a:cxn ang="0">
                <a:pos x="connsiteX3251" y="connsiteY3251"/>
              </a:cxn>
              <a:cxn ang="0">
                <a:pos x="connsiteX3252" y="connsiteY3252"/>
              </a:cxn>
              <a:cxn ang="0">
                <a:pos x="connsiteX3253" y="connsiteY3253"/>
              </a:cxn>
              <a:cxn ang="0">
                <a:pos x="connsiteX3254" y="connsiteY3254"/>
              </a:cxn>
              <a:cxn ang="0">
                <a:pos x="connsiteX3255" y="connsiteY3255"/>
              </a:cxn>
              <a:cxn ang="0">
                <a:pos x="connsiteX3256" y="connsiteY3256"/>
              </a:cxn>
              <a:cxn ang="0">
                <a:pos x="connsiteX3257" y="connsiteY3257"/>
              </a:cxn>
              <a:cxn ang="0">
                <a:pos x="connsiteX3258" y="connsiteY3258"/>
              </a:cxn>
              <a:cxn ang="0">
                <a:pos x="connsiteX3259" y="connsiteY3259"/>
              </a:cxn>
              <a:cxn ang="0">
                <a:pos x="connsiteX3260" y="connsiteY3260"/>
              </a:cxn>
              <a:cxn ang="0">
                <a:pos x="connsiteX3261" y="connsiteY3261"/>
              </a:cxn>
              <a:cxn ang="0">
                <a:pos x="connsiteX3262" y="connsiteY3262"/>
              </a:cxn>
              <a:cxn ang="0">
                <a:pos x="connsiteX3263" y="connsiteY3263"/>
              </a:cxn>
              <a:cxn ang="0">
                <a:pos x="connsiteX3264" y="connsiteY3264"/>
              </a:cxn>
              <a:cxn ang="0">
                <a:pos x="connsiteX3265" y="connsiteY3265"/>
              </a:cxn>
              <a:cxn ang="0">
                <a:pos x="connsiteX3266" y="connsiteY3266"/>
              </a:cxn>
              <a:cxn ang="0">
                <a:pos x="connsiteX3267" y="connsiteY3267"/>
              </a:cxn>
              <a:cxn ang="0">
                <a:pos x="connsiteX3268" y="connsiteY3268"/>
              </a:cxn>
              <a:cxn ang="0">
                <a:pos x="connsiteX3269" y="connsiteY3269"/>
              </a:cxn>
              <a:cxn ang="0">
                <a:pos x="connsiteX3270" y="connsiteY3270"/>
              </a:cxn>
              <a:cxn ang="0">
                <a:pos x="connsiteX3271" y="connsiteY3271"/>
              </a:cxn>
              <a:cxn ang="0">
                <a:pos x="connsiteX3272" y="connsiteY3272"/>
              </a:cxn>
              <a:cxn ang="0">
                <a:pos x="connsiteX3273" y="connsiteY3273"/>
              </a:cxn>
              <a:cxn ang="0">
                <a:pos x="connsiteX3274" y="connsiteY3274"/>
              </a:cxn>
              <a:cxn ang="0">
                <a:pos x="connsiteX3275" y="connsiteY3275"/>
              </a:cxn>
              <a:cxn ang="0">
                <a:pos x="connsiteX3276" y="connsiteY3276"/>
              </a:cxn>
              <a:cxn ang="0">
                <a:pos x="connsiteX3277" y="connsiteY3277"/>
              </a:cxn>
              <a:cxn ang="0">
                <a:pos x="connsiteX3278" y="connsiteY3278"/>
              </a:cxn>
              <a:cxn ang="0">
                <a:pos x="connsiteX3279" y="connsiteY3279"/>
              </a:cxn>
              <a:cxn ang="0">
                <a:pos x="connsiteX3280" y="connsiteY3280"/>
              </a:cxn>
              <a:cxn ang="0">
                <a:pos x="connsiteX3281" y="connsiteY3281"/>
              </a:cxn>
              <a:cxn ang="0">
                <a:pos x="connsiteX3282" y="connsiteY3282"/>
              </a:cxn>
              <a:cxn ang="0">
                <a:pos x="connsiteX3283" y="connsiteY3283"/>
              </a:cxn>
              <a:cxn ang="0">
                <a:pos x="connsiteX3284" y="connsiteY3284"/>
              </a:cxn>
              <a:cxn ang="0">
                <a:pos x="connsiteX3285" y="connsiteY3285"/>
              </a:cxn>
              <a:cxn ang="0">
                <a:pos x="connsiteX3286" y="connsiteY3286"/>
              </a:cxn>
              <a:cxn ang="0">
                <a:pos x="connsiteX3287" y="connsiteY3287"/>
              </a:cxn>
              <a:cxn ang="0">
                <a:pos x="connsiteX3288" y="connsiteY3288"/>
              </a:cxn>
              <a:cxn ang="0">
                <a:pos x="connsiteX3289" y="connsiteY3289"/>
              </a:cxn>
              <a:cxn ang="0">
                <a:pos x="connsiteX3290" y="connsiteY3290"/>
              </a:cxn>
              <a:cxn ang="0">
                <a:pos x="connsiteX3291" y="connsiteY3291"/>
              </a:cxn>
              <a:cxn ang="0">
                <a:pos x="connsiteX3292" y="connsiteY3292"/>
              </a:cxn>
              <a:cxn ang="0">
                <a:pos x="connsiteX3293" y="connsiteY3293"/>
              </a:cxn>
              <a:cxn ang="0">
                <a:pos x="connsiteX3294" y="connsiteY3294"/>
              </a:cxn>
              <a:cxn ang="0">
                <a:pos x="connsiteX3295" y="connsiteY3295"/>
              </a:cxn>
              <a:cxn ang="0">
                <a:pos x="connsiteX3296" y="connsiteY3296"/>
              </a:cxn>
              <a:cxn ang="0">
                <a:pos x="connsiteX3297" y="connsiteY3297"/>
              </a:cxn>
              <a:cxn ang="0">
                <a:pos x="connsiteX3298" y="connsiteY3298"/>
              </a:cxn>
              <a:cxn ang="0">
                <a:pos x="connsiteX3299" y="connsiteY3299"/>
              </a:cxn>
              <a:cxn ang="0">
                <a:pos x="connsiteX3300" y="connsiteY3300"/>
              </a:cxn>
              <a:cxn ang="0">
                <a:pos x="connsiteX3301" y="connsiteY3301"/>
              </a:cxn>
              <a:cxn ang="0">
                <a:pos x="connsiteX3302" y="connsiteY3302"/>
              </a:cxn>
              <a:cxn ang="0">
                <a:pos x="connsiteX3303" y="connsiteY3303"/>
              </a:cxn>
              <a:cxn ang="0">
                <a:pos x="connsiteX3304" y="connsiteY3304"/>
              </a:cxn>
              <a:cxn ang="0">
                <a:pos x="connsiteX3305" y="connsiteY3305"/>
              </a:cxn>
              <a:cxn ang="0">
                <a:pos x="connsiteX3306" y="connsiteY3306"/>
              </a:cxn>
              <a:cxn ang="0">
                <a:pos x="connsiteX3307" y="connsiteY3307"/>
              </a:cxn>
              <a:cxn ang="0">
                <a:pos x="connsiteX3308" y="connsiteY3308"/>
              </a:cxn>
              <a:cxn ang="0">
                <a:pos x="connsiteX3309" y="connsiteY3309"/>
              </a:cxn>
              <a:cxn ang="0">
                <a:pos x="connsiteX3310" y="connsiteY3310"/>
              </a:cxn>
              <a:cxn ang="0">
                <a:pos x="connsiteX3311" y="connsiteY3311"/>
              </a:cxn>
              <a:cxn ang="0">
                <a:pos x="connsiteX3312" y="connsiteY3312"/>
              </a:cxn>
              <a:cxn ang="0">
                <a:pos x="connsiteX3313" y="connsiteY3313"/>
              </a:cxn>
              <a:cxn ang="0">
                <a:pos x="connsiteX3314" y="connsiteY3314"/>
              </a:cxn>
              <a:cxn ang="0">
                <a:pos x="connsiteX3315" y="connsiteY3315"/>
              </a:cxn>
              <a:cxn ang="0">
                <a:pos x="connsiteX3316" y="connsiteY3316"/>
              </a:cxn>
              <a:cxn ang="0">
                <a:pos x="connsiteX3317" y="connsiteY3317"/>
              </a:cxn>
              <a:cxn ang="0">
                <a:pos x="connsiteX3318" y="connsiteY3318"/>
              </a:cxn>
              <a:cxn ang="0">
                <a:pos x="connsiteX3319" y="connsiteY3319"/>
              </a:cxn>
              <a:cxn ang="0">
                <a:pos x="connsiteX3320" y="connsiteY3320"/>
              </a:cxn>
              <a:cxn ang="0">
                <a:pos x="connsiteX3321" y="connsiteY3321"/>
              </a:cxn>
              <a:cxn ang="0">
                <a:pos x="connsiteX3322" y="connsiteY3322"/>
              </a:cxn>
              <a:cxn ang="0">
                <a:pos x="connsiteX3323" y="connsiteY3323"/>
              </a:cxn>
              <a:cxn ang="0">
                <a:pos x="connsiteX3324" y="connsiteY3324"/>
              </a:cxn>
              <a:cxn ang="0">
                <a:pos x="connsiteX3325" y="connsiteY3325"/>
              </a:cxn>
              <a:cxn ang="0">
                <a:pos x="connsiteX3326" y="connsiteY3326"/>
              </a:cxn>
              <a:cxn ang="0">
                <a:pos x="connsiteX3327" y="connsiteY3327"/>
              </a:cxn>
              <a:cxn ang="0">
                <a:pos x="connsiteX3328" y="connsiteY3328"/>
              </a:cxn>
              <a:cxn ang="0">
                <a:pos x="connsiteX3329" y="connsiteY3329"/>
              </a:cxn>
              <a:cxn ang="0">
                <a:pos x="connsiteX3330" y="connsiteY3330"/>
              </a:cxn>
              <a:cxn ang="0">
                <a:pos x="connsiteX3331" y="connsiteY3331"/>
              </a:cxn>
              <a:cxn ang="0">
                <a:pos x="connsiteX3332" y="connsiteY3332"/>
              </a:cxn>
              <a:cxn ang="0">
                <a:pos x="connsiteX3333" y="connsiteY3333"/>
              </a:cxn>
              <a:cxn ang="0">
                <a:pos x="connsiteX3334" y="connsiteY3334"/>
              </a:cxn>
              <a:cxn ang="0">
                <a:pos x="connsiteX3335" y="connsiteY3335"/>
              </a:cxn>
              <a:cxn ang="0">
                <a:pos x="connsiteX3336" y="connsiteY3336"/>
              </a:cxn>
              <a:cxn ang="0">
                <a:pos x="connsiteX3337" y="connsiteY3337"/>
              </a:cxn>
              <a:cxn ang="0">
                <a:pos x="connsiteX3338" y="connsiteY3338"/>
              </a:cxn>
              <a:cxn ang="0">
                <a:pos x="connsiteX3339" y="connsiteY3339"/>
              </a:cxn>
              <a:cxn ang="0">
                <a:pos x="connsiteX3340" y="connsiteY3340"/>
              </a:cxn>
              <a:cxn ang="0">
                <a:pos x="connsiteX3341" y="connsiteY3341"/>
              </a:cxn>
              <a:cxn ang="0">
                <a:pos x="connsiteX3342" y="connsiteY3342"/>
              </a:cxn>
              <a:cxn ang="0">
                <a:pos x="connsiteX3343" y="connsiteY3343"/>
              </a:cxn>
              <a:cxn ang="0">
                <a:pos x="connsiteX3344" y="connsiteY3344"/>
              </a:cxn>
              <a:cxn ang="0">
                <a:pos x="connsiteX3345" y="connsiteY3345"/>
              </a:cxn>
              <a:cxn ang="0">
                <a:pos x="connsiteX3346" y="connsiteY3346"/>
              </a:cxn>
              <a:cxn ang="0">
                <a:pos x="connsiteX3347" y="connsiteY3347"/>
              </a:cxn>
              <a:cxn ang="0">
                <a:pos x="connsiteX3348" y="connsiteY3348"/>
              </a:cxn>
              <a:cxn ang="0">
                <a:pos x="connsiteX3349" y="connsiteY3349"/>
              </a:cxn>
              <a:cxn ang="0">
                <a:pos x="connsiteX3350" y="connsiteY3350"/>
              </a:cxn>
              <a:cxn ang="0">
                <a:pos x="connsiteX3351" y="connsiteY3351"/>
              </a:cxn>
              <a:cxn ang="0">
                <a:pos x="connsiteX3352" y="connsiteY3352"/>
              </a:cxn>
              <a:cxn ang="0">
                <a:pos x="connsiteX3353" y="connsiteY3353"/>
              </a:cxn>
              <a:cxn ang="0">
                <a:pos x="connsiteX3354" y="connsiteY3354"/>
              </a:cxn>
              <a:cxn ang="0">
                <a:pos x="connsiteX3355" y="connsiteY3355"/>
              </a:cxn>
              <a:cxn ang="0">
                <a:pos x="connsiteX3356" y="connsiteY3356"/>
              </a:cxn>
              <a:cxn ang="0">
                <a:pos x="connsiteX3357" y="connsiteY3357"/>
              </a:cxn>
              <a:cxn ang="0">
                <a:pos x="connsiteX3358" y="connsiteY3358"/>
              </a:cxn>
              <a:cxn ang="0">
                <a:pos x="connsiteX3359" y="connsiteY3359"/>
              </a:cxn>
              <a:cxn ang="0">
                <a:pos x="connsiteX3360" y="connsiteY3360"/>
              </a:cxn>
              <a:cxn ang="0">
                <a:pos x="connsiteX3361" y="connsiteY3361"/>
              </a:cxn>
              <a:cxn ang="0">
                <a:pos x="connsiteX3362" y="connsiteY3362"/>
              </a:cxn>
              <a:cxn ang="0">
                <a:pos x="connsiteX3363" y="connsiteY3363"/>
              </a:cxn>
              <a:cxn ang="0">
                <a:pos x="connsiteX3364" y="connsiteY3364"/>
              </a:cxn>
              <a:cxn ang="0">
                <a:pos x="connsiteX3365" y="connsiteY3365"/>
              </a:cxn>
              <a:cxn ang="0">
                <a:pos x="connsiteX3366" y="connsiteY3366"/>
              </a:cxn>
              <a:cxn ang="0">
                <a:pos x="connsiteX3367" y="connsiteY3367"/>
              </a:cxn>
              <a:cxn ang="0">
                <a:pos x="connsiteX3368" y="connsiteY3368"/>
              </a:cxn>
              <a:cxn ang="0">
                <a:pos x="connsiteX3369" y="connsiteY3369"/>
              </a:cxn>
              <a:cxn ang="0">
                <a:pos x="connsiteX3370" y="connsiteY3370"/>
              </a:cxn>
              <a:cxn ang="0">
                <a:pos x="connsiteX3371" y="connsiteY3371"/>
              </a:cxn>
              <a:cxn ang="0">
                <a:pos x="connsiteX3372" y="connsiteY3372"/>
              </a:cxn>
              <a:cxn ang="0">
                <a:pos x="connsiteX3373" y="connsiteY3373"/>
              </a:cxn>
              <a:cxn ang="0">
                <a:pos x="connsiteX3374" y="connsiteY3374"/>
              </a:cxn>
              <a:cxn ang="0">
                <a:pos x="connsiteX3375" y="connsiteY3375"/>
              </a:cxn>
              <a:cxn ang="0">
                <a:pos x="connsiteX3376" y="connsiteY3376"/>
              </a:cxn>
              <a:cxn ang="0">
                <a:pos x="connsiteX3377" y="connsiteY3377"/>
              </a:cxn>
              <a:cxn ang="0">
                <a:pos x="connsiteX3378" y="connsiteY3378"/>
              </a:cxn>
              <a:cxn ang="0">
                <a:pos x="connsiteX3379" y="connsiteY3379"/>
              </a:cxn>
              <a:cxn ang="0">
                <a:pos x="connsiteX3380" y="connsiteY3380"/>
              </a:cxn>
              <a:cxn ang="0">
                <a:pos x="connsiteX3381" y="connsiteY3381"/>
              </a:cxn>
              <a:cxn ang="0">
                <a:pos x="connsiteX3382" y="connsiteY3382"/>
              </a:cxn>
              <a:cxn ang="0">
                <a:pos x="connsiteX3383" y="connsiteY3383"/>
              </a:cxn>
              <a:cxn ang="0">
                <a:pos x="connsiteX3384" y="connsiteY3384"/>
              </a:cxn>
              <a:cxn ang="0">
                <a:pos x="connsiteX3385" y="connsiteY3385"/>
              </a:cxn>
              <a:cxn ang="0">
                <a:pos x="connsiteX3386" y="connsiteY3386"/>
              </a:cxn>
              <a:cxn ang="0">
                <a:pos x="connsiteX3387" y="connsiteY3387"/>
              </a:cxn>
              <a:cxn ang="0">
                <a:pos x="connsiteX3388" y="connsiteY3388"/>
              </a:cxn>
              <a:cxn ang="0">
                <a:pos x="connsiteX3389" y="connsiteY3389"/>
              </a:cxn>
              <a:cxn ang="0">
                <a:pos x="connsiteX3390" y="connsiteY3390"/>
              </a:cxn>
              <a:cxn ang="0">
                <a:pos x="connsiteX3391" y="connsiteY3391"/>
              </a:cxn>
              <a:cxn ang="0">
                <a:pos x="connsiteX3392" y="connsiteY3392"/>
              </a:cxn>
              <a:cxn ang="0">
                <a:pos x="connsiteX3393" y="connsiteY3393"/>
              </a:cxn>
              <a:cxn ang="0">
                <a:pos x="connsiteX3394" y="connsiteY3394"/>
              </a:cxn>
              <a:cxn ang="0">
                <a:pos x="connsiteX3395" y="connsiteY3395"/>
              </a:cxn>
              <a:cxn ang="0">
                <a:pos x="connsiteX3396" y="connsiteY3396"/>
              </a:cxn>
              <a:cxn ang="0">
                <a:pos x="connsiteX3397" y="connsiteY3397"/>
              </a:cxn>
              <a:cxn ang="0">
                <a:pos x="connsiteX3398" y="connsiteY3398"/>
              </a:cxn>
              <a:cxn ang="0">
                <a:pos x="connsiteX3399" y="connsiteY3399"/>
              </a:cxn>
              <a:cxn ang="0">
                <a:pos x="connsiteX3400" y="connsiteY3400"/>
              </a:cxn>
              <a:cxn ang="0">
                <a:pos x="connsiteX3401" y="connsiteY3401"/>
              </a:cxn>
              <a:cxn ang="0">
                <a:pos x="connsiteX3402" y="connsiteY3402"/>
              </a:cxn>
              <a:cxn ang="0">
                <a:pos x="connsiteX3403" y="connsiteY3403"/>
              </a:cxn>
              <a:cxn ang="0">
                <a:pos x="connsiteX3404" y="connsiteY3404"/>
              </a:cxn>
              <a:cxn ang="0">
                <a:pos x="connsiteX3405" y="connsiteY3405"/>
              </a:cxn>
              <a:cxn ang="0">
                <a:pos x="connsiteX3406" y="connsiteY3406"/>
              </a:cxn>
              <a:cxn ang="0">
                <a:pos x="connsiteX3407" y="connsiteY3407"/>
              </a:cxn>
              <a:cxn ang="0">
                <a:pos x="connsiteX3408" y="connsiteY3408"/>
              </a:cxn>
              <a:cxn ang="0">
                <a:pos x="connsiteX3409" y="connsiteY3409"/>
              </a:cxn>
              <a:cxn ang="0">
                <a:pos x="connsiteX3410" y="connsiteY3410"/>
              </a:cxn>
              <a:cxn ang="0">
                <a:pos x="connsiteX3411" y="connsiteY3411"/>
              </a:cxn>
              <a:cxn ang="0">
                <a:pos x="connsiteX3412" y="connsiteY3412"/>
              </a:cxn>
              <a:cxn ang="0">
                <a:pos x="connsiteX3413" y="connsiteY3413"/>
              </a:cxn>
              <a:cxn ang="0">
                <a:pos x="connsiteX3414" y="connsiteY3414"/>
              </a:cxn>
              <a:cxn ang="0">
                <a:pos x="connsiteX3415" y="connsiteY3415"/>
              </a:cxn>
              <a:cxn ang="0">
                <a:pos x="connsiteX3416" y="connsiteY3416"/>
              </a:cxn>
              <a:cxn ang="0">
                <a:pos x="connsiteX3417" y="connsiteY3417"/>
              </a:cxn>
              <a:cxn ang="0">
                <a:pos x="connsiteX3418" y="connsiteY3418"/>
              </a:cxn>
              <a:cxn ang="0">
                <a:pos x="connsiteX3419" y="connsiteY3419"/>
              </a:cxn>
              <a:cxn ang="0">
                <a:pos x="connsiteX3420" y="connsiteY3420"/>
              </a:cxn>
              <a:cxn ang="0">
                <a:pos x="connsiteX3421" y="connsiteY3421"/>
              </a:cxn>
              <a:cxn ang="0">
                <a:pos x="connsiteX3422" y="connsiteY3422"/>
              </a:cxn>
              <a:cxn ang="0">
                <a:pos x="connsiteX3423" y="connsiteY3423"/>
              </a:cxn>
              <a:cxn ang="0">
                <a:pos x="connsiteX3424" y="connsiteY3424"/>
              </a:cxn>
              <a:cxn ang="0">
                <a:pos x="connsiteX3425" y="connsiteY3425"/>
              </a:cxn>
              <a:cxn ang="0">
                <a:pos x="connsiteX3426" y="connsiteY3426"/>
              </a:cxn>
              <a:cxn ang="0">
                <a:pos x="connsiteX3427" y="connsiteY3427"/>
              </a:cxn>
              <a:cxn ang="0">
                <a:pos x="connsiteX3428" y="connsiteY3428"/>
              </a:cxn>
              <a:cxn ang="0">
                <a:pos x="connsiteX3429" y="connsiteY3429"/>
              </a:cxn>
              <a:cxn ang="0">
                <a:pos x="connsiteX3430" y="connsiteY3430"/>
              </a:cxn>
              <a:cxn ang="0">
                <a:pos x="connsiteX3431" y="connsiteY3431"/>
              </a:cxn>
              <a:cxn ang="0">
                <a:pos x="connsiteX3432" y="connsiteY3432"/>
              </a:cxn>
              <a:cxn ang="0">
                <a:pos x="connsiteX3433" y="connsiteY3433"/>
              </a:cxn>
              <a:cxn ang="0">
                <a:pos x="connsiteX3434" y="connsiteY3434"/>
              </a:cxn>
              <a:cxn ang="0">
                <a:pos x="connsiteX3435" y="connsiteY3435"/>
              </a:cxn>
              <a:cxn ang="0">
                <a:pos x="connsiteX3436" y="connsiteY3436"/>
              </a:cxn>
              <a:cxn ang="0">
                <a:pos x="connsiteX3437" y="connsiteY3437"/>
              </a:cxn>
              <a:cxn ang="0">
                <a:pos x="connsiteX3438" y="connsiteY3438"/>
              </a:cxn>
              <a:cxn ang="0">
                <a:pos x="connsiteX3439" y="connsiteY3439"/>
              </a:cxn>
              <a:cxn ang="0">
                <a:pos x="connsiteX3440" y="connsiteY3440"/>
              </a:cxn>
              <a:cxn ang="0">
                <a:pos x="connsiteX3441" y="connsiteY3441"/>
              </a:cxn>
              <a:cxn ang="0">
                <a:pos x="connsiteX3442" y="connsiteY3442"/>
              </a:cxn>
              <a:cxn ang="0">
                <a:pos x="connsiteX3443" y="connsiteY3443"/>
              </a:cxn>
              <a:cxn ang="0">
                <a:pos x="connsiteX3444" y="connsiteY3444"/>
              </a:cxn>
              <a:cxn ang="0">
                <a:pos x="connsiteX3445" y="connsiteY3445"/>
              </a:cxn>
              <a:cxn ang="0">
                <a:pos x="connsiteX3446" y="connsiteY3446"/>
              </a:cxn>
              <a:cxn ang="0">
                <a:pos x="connsiteX3447" y="connsiteY3447"/>
              </a:cxn>
              <a:cxn ang="0">
                <a:pos x="connsiteX3448" y="connsiteY3448"/>
              </a:cxn>
              <a:cxn ang="0">
                <a:pos x="connsiteX3449" y="connsiteY3449"/>
              </a:cxn>
              <a:cxn ang="0">
                <a:pos x="connsiteX3450" y="connsiteY3450"/>
              </a:cxn>
              <a:cxn ang="0">
                <a:pos x="connsiteX3451" y="connsiteY3451"/>
              </a:cxn>
              <a:cxn ang="0">
                <a:pos x="connsiteX3452" y="connsiteY3452"/>
              </a:cxn>
              <a:cxn ang="0">
                <a:pos x="connsiteX3453" y="connsiteY3453"/>
              </a:cxn>
              <a:cxn ang="0">
                <a:pos x="connsiteX3454" y="connsiteY3454"/>
              </a:cxn>
              <a:cxn ang="0">
                <a:pos x="connsiteX3455" y="connsiteY3455"/>
              </a:cxn>
              <a:cxn ang="0">
                <a:pos x="connsiteX3456" y="connsiteY3456"/>
              </a:cxn>
              <a:cxn ang="0">
                <a:pos x="connsiteX3457" y="connsiteY3457"/>
              </a:cxn>
              <a:cxn ang="0">
                <a:pos x="connsiteX3458" y="connsiteY3458"/>
              </a:cxn>
              <a:cxn ang="0">
                <a:pos x="connsiteX3459" y="connsiteY3459"/>
              </a:cxn>
              <a:cxn ang="0">
                <a:pos x="connsiteX3460" y="connsiteY3460"/>
              </a:cxn>
              <a:cxn ang="0">
                <a:pos x="connsiteX3461" y="connsiteY3461"/>
              </a:cxn>
              <a:cxn ang="0">
                <a:pos x="connsiteX3462" y="connsiteY3462"/>
              </a:cxn>
              <a:cxn ang="0">
                <a:pos x="connsiteX3463" y="connsiteY3463"/>
              </a:cxn>
              <a:cxn ang="0">
                <a:pos x="connsiteX3464" y="connsiteY3464"/>
              </a:cxn>
              <a:cxn ang="0">
                <a:pos x="connsiteX3465" y="connsiteY3465"/>
              </a:cxn>
              <a:cxn ang="0">
                <a:pos x="connsiteX3466" y="connsiteY3466"/>
              </a:cxn>
              <a:cxn ang="0">
                <a:pos x="connsiteX3467" y="connsiteY3467"/>
              </a:cxn>
              <a:cxn ang="0">
                <a:pos x="connsiteX3468" y="connsiteY3468"/>
              </a:cxn>
              <a:cxn ang="0">
                <a:pos x="connsiteX3469" y="connsiteY3469"/>
              </a:cxn>
              <a:cxn ang="0">
                <a:pos x="connsiteX3470" y="connsiteY3470"/>
              </a:cxn>
              <a:cxn ang="0">
                <a:pos x="connsiteX3471" y="connsiteY3471"/>
              </a:cxn>
              <a:cxn ang="0">
                <a:pos x="connsiteX3472" y="connsiteY3472"/>
              </a:cxn>
              <a:cxn ang="0">
                <a:pos x="connsiteX3473" y="connsiteY3473"/>
              </a:cxn>
              <a:cxn ang="0">
                <a:pos x="connsiteX3474" y="connsiteY3474"/>
              </a:cxn>
              <a:cxn ang="0">
                <a:pos x="connsiteX3475" y="connsiteY3475"/>
              </a:cxn>
              <a:cxn ang="0">
                <a:pos x="connsiteX3476" y="connsiteY3476"/>
              </a:cxn>
              <a:cxn ang="0">
                <a:pos x="connsiteX3477" y="connsiteY3477"/>
              </a:cxn>
              <a:cxn ang="0">
                <a:pos x="connsiteX3478" y="connsiteY3478"/>
              </a:cxn>
              <a:cxn ang="0">
                <a:pos x="connsiteX3479" y="connsiteY3479"/>
              </a:cxn>
              <a:cxn ang="0">
                <a:pos x="connsiteX3480" y="connsiteY3480"/>
              </a:cxn>
              <a:cxn ang="0">
                <a:pos x="connsiteX3481" y="connsiteY3481"/>
              </a:cxn>
              <a:cxn ang="0">
                <a:pos x="connsiteX3482" y="connsiteY3482"/>
              </a:cxn>
              <a:cxn ang="0">
                <a:pos x="connsiteX3483" y="connsiteY3483"/>
              </a:cxn>
              <a:cxn ang="0">
                <a:pos x="connsiteX3484" y="connsiteY3484"/>
              </a:cxn>
              <a:cxn ang="0">
                <a:pos x="connsiteX3485" y="connsiteY3485"/>
              </a:cxn>
              <a:cxn ang="0">
                <a:pos x="connsiteX3486" y="connsiteY3486"/>
              </a:cxn>
              <a:cxn ang="0">
                <a:pos x="connsiteX3487" y="connsiteY3487"/>
              </a:cxn>
              <a:cxn ang="0">
                <a:pos x="connsiteX3488" y="connsiteY3488"/>
              </a:cxn>
              <a:cxn ang="0">
                <a:pos x="connsiteX3489" y="connsiteY3489"/>
              </a:cxn>
              <a:cxn ang="0">
                <a:pos x="connsiteX3490" y="connsiteY3490"/>
              </a:cxn>
              <a:cxn ang="0">
                <a:pos x="connsiteX3491" y="connsiteY3491"/>
              </a:cxn>
              <a:cxn ang="0">
                <a:pos x="connsiteX3492" y="connsiteY3492"/>
              </a:cxn>
              <a:cxn ang="0">
                <a:pos x="connsiteX3493" y="connsiteY3493"/>
              </a:cxn>
              <a:cxn ang="0">
                <a:pos x="connsiteX3494" y="connsiteY3494"/>
              </a:cxn>
              <a:cxn ang="0">
                <a:pos x="connsiteX3495" y="connsiteY3495"/>
              </a:cxn>
              <a:cxn ang="0">
                <a:pos x="connsiteX3496" y="connsiteY3496"/>
              </a:cxn>
              <a:cxn ang="0">
                <a:pos x="connsiteX3497" y="connsiteY3497"/>
              </a:cxn>
              <a:cxn ang="0">
                <a:pos x="connsiteX3498" y="connsiteY3498"/>
              </a:cxn>
              <a:cxn ang="0">
                <a:pos x="connsiteX3499" y="connsiteY3499"/>
              </a:cxn>
              <a:cxn ang="0">
                <a:pos x="connsiteX3500" y="connsiteY3500"/>
              </a:cxn>
              <a:cxn ang="0">
                <a:pos x="connsiteX3501" y="connsiteY3501"/>
              </a:cxn>
              <a:cxn ang="0">
                <a:pos x="connsiteX3502" y="connsiteY3502"/>
              </a:cxn>
              <a:cxn ang="0">
                <a:pos x="connsiteX3503" y="connsiteY3503"/>
              </a:cxn>
              <a:cxn ang="0">
                <a:pos x="connsiteX3504" y="connsiteY3504"/>
              </a:cxn>
              <a:cxn ang="0">
                <a:pos x="connsiteX3505" y="connsiteY3505"/>
              </a:cxn>
              <a:cxn ang="0">
                <a:pos x="connsiteX3506" y="connsiteY3506"/>
              </a:cxn>
              <a:cxn ang="0">
                <a:pos x="connsiteX3507" y="connsiteY3507"/>
              </a:cxn>
              <a:cxn ang="0">
                <a:pos x="connsiteX3508" y="connsiteY3508"/>
              </a:cxn>
            </a:cxnLst>
            <a:rect l="l" t="t" r="r" b="b"/>
            <a:pathLst>
              <a:path w="4754420" h="5670598">
                <a:moveTo>
                  <a:pt x="2997015" y="5066981"/>
                </a:moveTo>
                <a:lnTo>
                  <a:pt x="2996941" y="5067246"/>
                </a:lnTo>
                <a:lnTo>
                  <a:pt x="2997280" y="5067246"/>
                </a:lnTo>
                <a:close/>
                <a:moveTo>
                  <a:pt x="617673" y="5066885"/>
                </a:moveTo>
                <a:lnTo>
                  <a:pt x="603497" y="5084077"/>
                </a:lnTo>
                <a:lnTo>
                  <a:pt x="602907" y="5086377"/>
                </a:lnTo>
                <a:lnTo>
                  <a:pt x="617617" y="5067021"/>
                </a:lnTo>
                <a:close/>
                <a:moveTo>
                  <a:pt x="2032815" y="5034029"/>
                </a:moveTo>
                <a:lnTo>
                  <a:pt x="2011535" y="5037069"/>
                </a:lnTo>
                <a:lnTo>
                  <a:pt x="2008495" y="5037069"/>
                </a:lnTo>
                <a:lnTo>
                  <a:pt x="2011535" y="5067470"/>
                </a:lnTo>
                <a:lnTo>
                  <a:pt x="1984174" y="5088750"/>
                </a:lnTo>
                <a:lnTo>
                  <a:pt x="1975054" y="5113071"/>
                </a:lnTo>
                <a:lnTo>
                  <a:pt x="1987215" y="5116110"/>
                </a:lnTo>
                <a:lnTo>
                  <a:pt x="2020655" y="5085710"/>
                </a:lnTo>
                <a:cubicBezTo>
                  <a:pt x="2029902" y="5075957"/>
                  <a:pt x="2033449" y="5065823"/>
                  <a:pt x="2031295" y="5055309"/>
                </a:cubicBezTo>
                <a:cubicBezTo>
                  <a:pt x="2029142" y="5044796"/>
                  <a:pt x="2029649" y="5037702"/>
                  <a:pt x="2032815" y="5034029"/>
                </a:cubicBezTo>
                <a:close/>
                <a:moveTo>
                  <a:pt x="3255685" y="5015565"/>
                </a:moveTo>
                <a:cubicBezTo>
                  <a:pt x="3255622" y="5017275"/>
                  <a:pt x="3255748" y="5019175"/>
                  <a:pt x="3256065" y="5021265"/>
                </a:cubicBezTo>
                <a:cubicBezTo>
                  <a:pt x="3256382" y="5023355"/>
                  <a:pt x="3257269" y="5024495"/>
                  <a:pt x="3258725" y="5024685"/>
                </a:cubicBezTo>
                <a:lnTo>
                  <a:pt x="3267845" y="5021645"/>
                </a:lnTo>
                <a:close/>
                <a:moveTo>
                  <a:pt x="3486730" y="5003405"/>
                </a:moveTo>
                <a:lnTo>
                  <a:pt x="3498890" y="5024685"/>
                </a:lnTo>
                <a:lnTo>
                  <a:pt x="3495850" y="5049006"/>
                </a:lnTo>
                <a:cubicBezTo>
                  <a:pt x="3488313" y="5049892"/>
                  <a:pt x="3484386" y="5053439"/>
                  <a:pt x="3484070" y="5059646"/>
                </a:cubicBezTo>
                <a:cubicBezTo>
                  <a:pt x="3483753" y="5065852"/>
                  <a:pt x="3477546" y="5069399"/>
                  <a:pt x="3465449" y="5070286"/>
                </a:cubicBezTo>
                <a:cubicBezTo>
                  <a:pt x="3466336" y="5058379"/>
                  <a:pt x="3469883" y="5047232"/>
                  <a:pt x="3476090" y="5036845"/>
                </a:cubicBezTo>
                <a:cubicBezTo>
                  <a:pt x="3482296" y="5026458"/>
                  <a:pt x="3485843" y="5015311"/>
                  <a:pt x="3486730" y="5003405"/>
                </a:cubicBezTo>
                <a:close/>
                <a:moveTo>
                  <a:pt x="1669452" y="4985225"/>
                </a:moveTo>
                <a:lnTo>
                  <a:pt x="1662713" y="4997740"/>
                </a:lnTo>
                <a:lnTo>
                  <a:pt x="1661537" y="5000387"/>
                </a:lnTo>
                <a:lnTo>
                  <a:pt x="1671048" y="4985388"/>
                </a:lnTo>
                <a:close/>
                <a:moveTo>
                  <a:pt x="3319526" y="4927403"/>
                </a:moveTo>
                <a:cubicBezTo>
                  <a:pt x="3319400" y="4929113"/>
                  <a:pt x="3319653" y="4931013"/>
                  <a:pt x="3320286" y="4933103"/>
                </a:cubicBezTo>
                <a:cubicBezTo>
                  <a:pt x="3320920" y="4935193"/>
                  <a:pt x="3322693" y="4936333"/>
                  <a:pt x="3325607" y="4936523"/>
                </a:cubicBezTo>
                <a:lnTo>
                  <a:pt x="3331687" y="4936523"/>
                </a:lnTo>
                <a:cubicBezTo>
                  <a:pt x="3331560" y="4933483"/>
                  <a:pt x="3330293" y="4931203"/>
                  <a:pt x="3327887" y="4929683"/>
                </a:cubicBezTo>
                <a:cubicBezTo>
                  <a:pt x="3325480" y="4928163"/>
                  <a:pt x="3322693" y="4927403"/>
                  <a:pt x="3319526" y="4927403"/>
                </a:cubicBezTo>
                <a:close/>
                <a:moveTo>
                  <a:pt x="3517130" y="4827081"/>
                </a:moveTo>
                <a:cubicBezTo>
                  <a:pt x="3517194" y="4828918"/>
                  <a:pt x="3517827" y="4831324"/>
                  <a:pt x="3519031" y="4834301"/>
                </a:cubicBezTo>
                <a:cubicBezTo>
                  <a:pt x="3520234" y="4837278"/>
                  <a:pt x="3521627" y="4838924"/>
                  <a:pt x="3523211" y="4839241"/>
                </a:cubicBezTo>
                <a:cubicBezTo>
                  <a:pt x="3526124" y="4839051"/>
                  <a:pt x="3527897" y="4837911"/>
                  <a:pt x="3528531" y="4835821"/>
                </a:cubicBezTo>
                <a:cubicBezTo>
                  <a:pt x="3529164" y="4833731"/>
                  <a:pt x="3529417" y="4831831"/>
                  <a:pt x="3529291" y="4830121"/>
                </a:cubicBezTo>
                <a:close/>
                <a:moveTo>
                  <a:pt x="994205" y="4803676"/>
                </a:moveTo>
                <a:lnTo>
                  <a:pt x="972925" y="4806716"/>
                </a:lnTo>
                <a:lnTo>
                  <a:pt x="969885" y="4806716"/>
                </a:lnTo>
                <a:lnTo>
                  <a:pt x="972925" y="4837117"/>
                </a:lnTo>
                <a:lnTo>
                  <a:pt x="945564" y="4858397"/>
                </a:lnTo>
                <a:lnTo>
                  <a:pt x="936444" y="4882718"/>
                </a:lnTo>
                <a:lnTo>
                  <a:pt x="948605" y="4885757"/>
                </a:lnTo>
                <a:lnTo>
                  <a:pt x="982045" y="4855357"/>
                </a:lnTo>
                <a:cubicBezTo>
                  <a:pt x="991292" y="4845604"/>
                  <a:pt x="994839" y="4835470"/>
                  <a:pt x="992685" y="4824956"/>
                </a:cubicBezTo>
                <a:cubicBezTo>
                  <a:pt x="990532" y="4814443"/>
                  <a:pt x="991039" y="4807349"/>
                  <a:pt x="994205" y="4803676"/>
                </a:cubicBezTo>
                <a:close/>
                <a:moveTo>
                  <a:pt x="3200964" y="4790600"/>
                </a:moveTo>
                <a:lnTo>
                  <a:pt x="3200964" y="4805800"/>
                </a:lnTo>
                <a:cubicBezTo>
                  <a:pt x="3201091" y="4810171"/>
                  <a:pt x="3202358" y="4812831"/>
                  <a:pt x="3204764" y="4813781"/>
                </a:cubicBezTo>
                <a:cubicBezTo>
                  <a:pt x="3207171" y="4814731"/>
                  <a:pt x="3209958" y="4815111"/>
                  <a:pt x="3213125" y="4814921"/>
                </a:cubicBezTo>
                <a:close/>
                <a:moveTo>
                  <a:pt x="2918007" y="4787172"/>
                </a:moveTo>
                <a:lnTo>
                  <a:pt x="2896727" y="4790212"/>
                </a:lnTo>
                <a:lnTo>
                  <a:pt x="2893687" y="4790212"/>
                </a:lnTo>
                <a:lnTo>
                  <a:pt x="2896727" y="4820613"/>
                </a:lnTo>
                <a:lnTo>
                  <a:pt x="2869366" y="4841893"/>
                </a:lnTo>
                <a:lnTo>
                  <a:pt x="2860246" y="4866214"/>
                </a:lnTo>
                <a:lnTo>
                  <a:pt x="2872407" y="4869253"/>
                </a:lnTo>
                <a:lnTo>
                  <a:pt x="2905847" y="4838853"/>
                </a:lnTo>
                <a:cubicBezTo>
                  <a:pt x="2915094" y="4829100"/>
                  <a:pt x="2918641" y="4818966"/>
                  <a:pt x="2916487" y="4808452"/>
                </a:cubicBezTo>
                <a:cubicBezTo>
                  <a:pt x="2914334" y="4797939"/>
                  <a:pt x="2914841" y="4790845"/>
                  <a:pt x="2918007" y="4787172"/>
                </a:cubicBezTo>
                <a:close/>
                <a:moveTo>
                  <a:pt x="3419848" y="4769320"/>
                </a:moveTo>
                <a:cubicBezTo>
                  <a:pt x="3410728" y="4769573"/>
                  <a:pt x="3403888" y="4772866"/>
                  <a:pt x="3399328" y="4779200"/>
                </a:cubicBezTo>
                <a:cubicBezTo>
                  <a:pt x="3394768" y="4785533"/>
                  <a:pt x="3392488" y="4793387"/>
                  <a:pt x="3392488" y="4802760"/>
                </a:cubicBezTo>
                <a:lnTo>
                  <a:pt x="3392488" y="4805800"/>
                </a:lnTo>
                <a:cubicBezTo>
                  <a:pt x="3391855" y="4805737"/>
                  <a:pt x="3389321" y="4805864"/>
                  <a:pt x="3384888" y="4806181"/>
                </a:cubicBezTo>
                <a:cubicBezTo>
                  <a:pt x="3380454" y="4806497"/>
                  <a:pt x="3377921" y="4807384"/>
                  <a:pt x="3377288" y="4808841"/>
                </a:cubicBezTo>
                <a:cubicBezTo>
                  <a:pt x="3378238" y="4810424"/>
                  <a:pt x="3382418" y="4811817"/>
                  <a:pt x="3389828" y="4813021"/>
                </a:cubicBezTo>
                <a:cubicBezTo>
                  <a:pt x="3397238" y="4814224"/>
                  <a:pt x="3402178" y="4814857"/>
                  <a:pt x="3404648" y="4814921"/>
                </a:cubicBezTo>
                <a:lnTo>
                  <a:pt x="3422889" y="4799720"/>
                </a:lnTo>
                <a:cubicBezTo>
                  <a:pt x="3418392" y="4799340"/>
                  <a:pt x="3415225" y="4797060"/>
                  <a:pt x="3413388" y="4792880"/>
                </a:cubicBezTo>
                <a:cubicBezTo>
                  <a:pt x="3411552" y="4788700"/>
                  <a:pt x="3410665" y="4784900"/>
                  <a:pt x="3410728" y="4781480"/>
                </a:cubicBezTo>
                <a:close/>
                <a:moveTo>
                  <a:pt x="3231365" y="4757159"/>
                </a:moveTo>
                <a:cubicBezTo>
                  <a:pt x="3229971" y="4757286"/>
                  <a:pt x="3228958" y="4757793"/>
                  <a:pt x="3228325" y="4758679"/>
                </a:cubicBezTo>
                <a:cubicBezTo>
                  <a:pt x="3227691" y="4759566"/>
                  <a:pt x="3226678" y="4760073"/>
                  <a:pt x="3225285" y="4760200"/>
                </a:cubicBezTo>
                <a:cubicBezTo>
                  <a:pt x="3225348" y="4762036"/>
                  <a:pt x="3225981" y="4764443"/>
                  <a:pt x="3227185" y="4767420"/>
                </a:cubicBezTo>
                <a:cubicBezTo>
                  <a:pt x="3228388" y="4770396"/>
                  <a:pt x="3229781" y="4772043"/>
                  <a:pt x="3231365" y="4772360"/>
                </a:cubicBezTo>
                <a:cubicBezTo>
                  <a:pt x="3234278" y="4772170"/>
                  <a:pt x="3236051" y="4771030"/>
                  <a:pt x="3236685" y="4768940"/>
                </a:cubicBezTo>
                <a:cubicBezTo>
                  <a:pt x="3237318" y="4766850"/>
                  <a:pt x="3237572" y="4764950"/>
                  <a:pt x="3237445" y="4763240"/>
                </a:cubicBezTo>
                <a:cubicBezTo>
                  <a:pt x="3236938" y="4759693"/>
                  <a:pt x="3234911" y="4757666"/>
                  <a:pt x="3231365" y="4757159"/>
                </a:cubicBezTo>
                <a:close/>
                <a:moveTo>
                  <a:pt x="3587052" y="4726759"/>
                </a:moveTo>
                <a:cubicBezTo>
                  <a:pt x="3576982" y="4727582"/>
                  <a:pt x="3571282" y="4732776"/>
                  <a:pt x="3569952" y="4742339"/>
                </a:cubicBezTo>
                <a:cubicBezTo>
                  <a:pt x="3568622" y="4751903"/>
                  <a:pt x="3568242" y="4760896"/>
                  <a:pt x="3568812" y="4769320"/>
                </a:cubicBezTo>
                <a:cubicBezTo>
                  <a:pt x="3564062" y="4769320"/>
                  <a:pt x="3559121" y="4770080"/>
                  <a:pt x="3553991" y="4771600"/>
                </a:cubicBezTo>
                <a:cubicBezTo>
                  <a:pt x="3548861" y="4773120"/>
                  <a:pt x="3544681" y="4775400"/>
                  <a:pt x="3541451" y="4778440"/>
                </a:cubicBezTo>
                <a:lnTo>
                  <a:pt x="3547531" y="4805800"/>
                </a:lnTo>
                <a:cubicBezTo>
                  <a:pt x="3548988" y="4797630"/>
                  <a:pt x="3552155" y="4789650"/>
                  <a:pt x="3557031" y="4781860"/>
                </a:cubicBezTo>
                <a:cubicBezTo>
                  <a:pt x="3561908" y="4774070"/>
                  <a:pt x="3568875" y="4769890"/>
                  <a:pt x="3577932" y="4769320"/>
                </a:cubicBezTo>
                <a:cubicBezTo>
                  <a:pt x="3578312" y="4761846"/>
                  <a:pt x="3579832" y="4754753"/>
                  <a:pt x="3582492" y="4748039"/>
                </a:cubicBezTo>
                <a:cubicBezTo>
                  <a:pt x="3585152" y="4741326"/>
                  <a:pt x="3586672" y="4734232"/>
                  <a:pt x="3587052" y="4726759"/>
                </a:cubicBezTo>
                <a:close/>
                <a:moveTo>
                  <a:pt x="3459369" y="4675078"/>
                </a:moveTo>
                <a:cubicBezTo>
                  <a:pt x="3456456" y="4675521"/>
                  <a:pt x="3454683" y="4677674"/>
                  <a:pt x="3454049" y="4681538"/>
                </a:cubicBezTo>
                <a:cubicBezTo>
                  <a:pt x="3453416" y="4685401"/>
                  <a:pt x="3453163" y="4688315"/>
                  <a:pt x="3453289" y="4690278"/>
                </a:cubicBezTo>
                <a:cubicBezTo>
                  <a:pt x="3453163" y="4697941"/>
                  <a:pt x="3451136" y="4704655"/>
                  <a:pt x="3447209" y="4710419"/>
                </a:cubicBezTo>
                <a:cubicBezTo>
                  <a:pt x="3443282" y="4716182"/>
                  <a:pt x="3438216" y="4720615"/>
                  <a:pt x="3432009" y="4723719"/>
                </a:cubicBezTo>
                <a:cubicBezTo>
                  <a:pt x="3431629" y="4731192"/>
                  <a:pt x="3430109" y="4738286"/>
                  <a:pt x="3427449" y="4744999"/>
                </a:cubicBezTo>
                <a:cubicBezTo>
                  <a:pt x="3424789" y="4751713"/>
                  <a:pt x="3423269" y="4758806"/>
                  <a:pt x="3422889" y="4766280"/>
                </a:cubicBezTo>
                <a:cubicBezTo>
                  <a:pt x="3431882" y="4755576"/>
                  <a:pt x="3439736" y="4744303"/>
                  <a:pt x="3446449" y="4732459"/>
                </a:cubicBezTo>
                <a:cubicBezTo>
                  <a:pt x="3453163" y="4720615"/>
                  <a:pt x="3459496" y="4708582"/>
                  <a:pt x="3465449" y="4696358"/>
                </a:cubicBezTo>
                <a:cubicBezTo>
                  <a:pt x="3465386" y="4694141"/>
                  <a:pt x="3464753" y="4690215"/>
                  <a:pt x="3463549" y="4684578"/>
                </a:cubicBezTo>
                <a:cubicBezTo>
                  <a:pt x="3462346" y="4678941"/>
                  <a:pt x="3460953" y="4675775"/>
                  <a:pt x="3459369" y="4675078"/>
                </a:cubicBezTo>
                <a:close/>
                <a:moveTo>
                  <a:pt x="3267845" y="4647717"/>
                </a:moveTo>
                <a:lnTo>
                  <a:pt x="3255685" y="4684198"/>
                </a:lnTo>
                <a:cubicBezTo>
                  <a:pt x="3255178" y="4684134"/>
                  <a:pt x="3253152" y="4684261"/>
                  <a:pt x="3249605" y="4684578"/>
                </a:cubicBezTo>
                <a:cubicBezTo>
                  <a:pt x="3246058" y="4684895"/>
                  <a:pt x="3244032" y="4685781"/>
                  <a:pt x="3243525" y="4687238"/>
                </a:cubicBezTo>
                <a:cubicBezTo>
                  <a:pt x="3244158" y="4690468"/>
                  <a:pt x="3247452" y="4693888"/>
                  <a:pt x="3253405" y="4697498"/>
                </a:cubicBezTo>
                <a:cubicBezTo>
                  <a:pt x="3259359" y="4701108"/>
                  <a:pt x="3264172" y="4703768"/>
                  <a:pt x="3267845" y="4705478"/>
                </a:cubicBezTo>
                <a:lnTo>
                  <a:pt x="3289126" y="4675078"/>
                </a:lnTo>
                <a:close/>
                <a:moveTo>
                  <a:pt x="1725189" y="4629654"/>
                </a:moveTo>
                <a:lnTo>
                  <a:pt x="1723514" y="4629893"/>
                </a:lnTo>
                <a:lnTo>
                  <a:pt x="1720474" y="4629893"/>
                </a:lnTo>
                <a:lnTo>
                  <a:pt x="1721127" y="4636424"/>
                </a:lnTo>
                <a:close/>
                <a:moveTo>
                  <a:pt x="671959" y="4557431"/>
                </a:moveTo>
                <a:cubicBezTo>
                  <a:pt x="665499" y="4565031"/>
                  <a:pt x="659419" y="4573391"/>
                  <a:pt x="653718" y="4582511"/>
                </a:cubicBezTo>
                <a:lnTo>
                  <a:pt x="652966" y="4584953"/>
                </a:lnTo>
                <a:lnTo>
                  <a:pt x="655179" y="4585506"/>
                </a:lnTo>
                <a:lnTo>
                  <a:pt x="667811" y="4574022"/>
                </a:lnTo>
                <a:close/>
                <a:moveTo>
                  <a:pt x="3310406" y="4541315"/>
                </a:moveTo>
                <a:cubicBezTo>
                  <a:pt x="3297739" y="4565129"/>
                  <a:pt x="3286592" y="4590463"/>
                  <a:pt x="3276966" y="4617316"/>
                </a:cubicBezTo>
                <a:cubicBezTo>
                  <a:pt x="3278549" y="4623523"/>
                  <a:pt x="3281462" y="4628590"/>
                  <a:pt x="3285706" y="4632517"/>
                </a:cubicBezTo>
                <a:cubicBezTo>
                  <a:pt x="3289949" y="4636443"/>
                  <a:pt x="3295143" y="4638470"/>
                  <a:pt x="3301286" y="4638597"/>
                </a:cubicBezTo>
                <a:cubicBezTo>
                  <a:pt x="3304453" y="4629224"/>
                  <a:pt x="3308760" y="4615290"/>
                  <a:pt x="3314206" y="4596796"/>
                </a:cubicBezTo>
                <a:cubicBezTo>
                  <a:pt x="3319653" y="4578302"/>
                  <a:pt x="3325480" y="4565889"/>
                  <a:pt x="3331687" y="4559555"/>
                </a:cubicBezTo>
                <a:close/>
                <a:moveTo>
                  <a:pt x="3368167" y="4434913"/>
                </a:moveTo>
                <a:lnTo>
                  <a:pt x="3352967" y="4453153"/>
                </a:lnTo>
                <a:lnTo>
                  <a:pt x="3352967" y="4462273"/>
                </a:lnTo>
                <a:lnTo>
                  <a:pt x="3359047" y="4462273"/>
                </a:lnTo>
                <a:cubicBezTo>
                  <a:pt x="3365001" y="4462527"/>
                  <a:pt x="3369054" y="4462020"/>
                  <a:pt x="3371208" y="4460753"/>
                </a:cubicBezTo>
                <a:cubicBezTo>
                  <a:pt x="3373361" y="4459487"/>
                  <a:pt x="3374374" y="4455940"/>
                  <a:pt x="3374248" y="4450113"/>
                </a:cubicBezTo>
                <a:close/>
                <a:moveTo>
                  <a:pt x="3729935" y="4413632"/>
                </a:moveTo>
                <a:lnTo>
                  <a:pt x="3705614" y="4453153"/>
                </a:lnTo>
                <a:cubicBezTo>
                  <a:pt x="3711694" y="4462780"/>
                  <a:pt x="3714735" y="4473927"/>
                  <a:pt x="3714735" y="4486594"/>
                </a:cubicBezTo>
                <a:cubicBezTo>
                  <a:pt x="3713025" y="4486467"/>
                  <a:pt x="3711125" y="4486721"/>
                  <a:pt x="3709034" y="4487354"/>
                </a:cubicBezTo>
                <a:cubicBezTo>
                  <a:pt x="3706944" y="4487987"/>
                  <a:pt x="3705804" y="4489761"/>
                  <a:pt x="3705614" y="4492674"/>
                </a:cubicBezTo>
                <a:cubicBezTo>
                  <a:pt x="3705804" y="4495714"/>
                  <a:pt x="3706944" y="4498754"/>
                  <a:pt x="3709034" y="4501794"/>
                </a:cubicBezTo>
                <a:cubicBezTo>
                  <a:pt x="3711125" y="4504834"/>
                  <a:pt x="3713025" y="4507874"/>
                  <a:pt x="3714735" y="4510915"/>
                </a:cubicBezTo>
                <a:lnTo>
                  <a:pt x="3736015" y="4520035"/>
                </a:lnTo>
                <a:lnTo>
                  <a:pt x="3739055" y="4510915"/>
                </a:lnTo>
                <a:lnTo>
                  <a:pt x="3723855" y="4498754"/>
                </a:lnTo>
                <a:cubicBezTo>
                  <a:pt x="3723792" y="4494067"/>
                  <a:pt x="3724678" y="4489761"/>
                  <a:pt x="3726515" y="4485834"/>
                </a:cubicBezTo>
                <a:cubicBezTo>
                  <a:pt x="3728352" y="4481907"/>
                  <a:pt x="3731518" y="4479120"/>
                  <a:pt x="3736015" y="4477474"/>
                </a:cubicBezTo>
                <a:cubicBezTo>
                  <a:pt x="3736332" y="4466834"/>
                  <a:pt x="3736458" y="4456193"/>
                  <a:pt x="3736395" y="4445553"/>
                </a:cubicBezTo>
                <a:cubicBezTo>
                  <a:pt x="3736332" y="4434913"/>
                  <a:pt x="3734178" y="4424273"/>
                  <a:pt x="3729935" y="4413632"/>
                </a:cubicBezTo>
                <a:close/>
                <a:moveTo>
                  <a:pt x="3401608" y="4386272"/>
                </a:moveTo>
                <a:lnTo>
                  <a:pt x="3395528" y="4398432"/>
                </a:lnTo>
                <a:cubicBezTo>
                  <a:pt x="3399075" y="4395392"/>
                  <a:pt x="3401102" y="4392352"/>
                  <a:pt x="3401608" y="4389312"/>
                </a:cubicBezTo>
                <a:close/>
                <a:moveTo>
                  <a:pt x="3793776" y="4307230"/>
                </a:moveTo>
                <a:cubicBezTo>
                  <a:pt x="3793270" y="4310270"/>
                  <a:pt x="3794283" y="4313310"/>
                  <a:pt x="3796816" y="4316350"/>
                </a:cubicBezTo>
                <a:lnTo>
                  <a:pt x="3796816" y="4307230"/>
                </a:lnTo>
                <a:close/>
                <a:moveTo>
                  <a:pt x="3830257" y="4273789"/>
                </a:moveTo>
                <a:cubicBezTo>
                  <a:pt x="3824684" y="4273789"/>
                  <a:pt x="3820630" y="4276830"/>
                  <a:pt x="3818097" y="4282910"/>
                </a:cubicBezTo>
                <a:lnTo>
                  <a:pt x="3827217" y="4282910"/>
                </a:lnTo>
                <a:cubicBezTo>
                  <a:pt x="3827344" y="4281390"/>
                  <a:pt x="3827850" y="4279870"/>
                  <a:pt x="3828737" y="4278350"/>
                </a:cubicBezTo>
                <a:cubicBezTo>
                  <a:pt x="3829624" y="4276830"/>
                  <a:pt x="3830130" y="4275309"/>
                  <a:pt x="3830257" y="4273789"/>
                </a:cubicBezTo>
                <a:close/>
                <a:moveTo>
                  <a:pt x="2688342" y="4273350"/>
                </a:moveTo>
                <a:lnTo>
                  <a:pt x="2674802" y="4297722"/>
                </a:lnTo>
                <a:lnTo>
                  <a:pt x="2689512" y="4309490"/>
                </a:lnTo>
                <a:lnTo>
                  <a:pt x="2690003" y="4308789"/>
                </a:lnTo>
                <a:lnTo>
                  <a:pt x="2690003" y="4288602"/>
                </a:lnTo>
                <a:cubicBezTo>
                  <a:pt x="2693169" y="4288602"/>
                  <a:pt x="2695956" y="4287841"/>
                  <a:pt x="2698363" y="4286322"/>
                </a:cubicBezTo>
                <a:lnTo>
                  <a:pt x="2698392" y="4286271"/>
                </a:lnTo>
                <a:close/>
                <a:moveTo>
                  <a:pt x="3848497" y="4228188"/>
                </a:moveTo>
                <a:lnTo>
                  <a:pt x="3848497" y="4243389"/>
                </a:lnTo>
                <a:lnTo>
                  <a:pt x="3827217" y="4243389"/>
                </a:lnTo>
                <a:lnTo>
                  <a:pt x="3827217" y="4255549"/>
                </a:lnTo>
                <a:lnTo>
                  <a:pt x="3833297" y="4264669"/>
                </a:lnTo>
                <a:lnTo>
                  <a:pt x="3857618" y="4243389"/>
                </a:lnTo>
                <a:lnTo>
                  <a:pt x="3857618" y="4231229"/>
                </a:lnTo>
                <a:close/>
                <a:moveTo>
                  <a:pt x="2705203" y="4224760"/>
                </a:moveTo>
                <a:cubicBezTo>
                  <a:pt x="2702670" y="4225267"/>
                  <a:pt x="2701656" y="4227293"/>
                  <a:pt x="2702163" y="4230840"/>
                </a:cubicBezTo>
                <a:cubicBezTo>
                  <a:pt x="2702163" y="4233754"/>
                  <a:pt x="2702923" y="4235527"/>
                  <a:pt x="2704443" y="4236160"/>
                </a:cubicBezTo>
                <a:cubicBezTo>
                  <a:pt x="2705963" y="4236794"/>
                  <a:pt x="2708243" y="4237047"/>
                  <a:pt x="2711283" y="4236920"/>
                </a:cubicBezTo>
                <a:lnTo>
                  <a:pt x="2714323" y="4236920"/>
                </a:lnTo>
                <a:cubicBezTo>
                  <a:pt x="2714830" y="4231347"/>
                  <a:pt x="2713817" y="4227293"/>
                  <a:pt x="2711283" y="4224760"/>
                </a:cubicBezTo>
                <a:close/>
                <a:moveTo>
                  <a:pt x="3869778" y="4197788"/>
                </a:moveTo>
                <a:lnTo>
                  <a:pt x="3860658" y="4200828"/>
                </a:lnTo>
                <a:lnTo>
                  <a:pt x="3860658" y="4225149"/>
                </a:lnTo>
                <a:cubicBezTo>
                  <a:pt x="3865028" y="4221919"/>
                  <a:pt x="3867688" y="4217739"/>
                  <a:pt x="3868638" y="4212608"/>
                </a:cubicBezTo>
                <a:cubicBezTo>
                  <a:pt x="3869588" y="4207478"/>
                  <a:pt x="3869968" y="4202538"/>
                  <a:pt x="3869778" y="4197788"/>
                </a:cubicBezTo>
                <a:close/>
                <a:moveTo>
                  <a:pt x="364792" y="4132117"/>
                </a:moveTo>
                <a:lnTo>
                  <a:pt x="346551" y="4150358"/>
                </a:lnTo>
                <a:cubicBezTo>
                  <a:pt x="343384" y="4153398"/>
                  <a:pt x="341358" y="4156438"/>
                  <a:pt x="340471" y="4159478"/>
                </a:cubicBezTo>
                <a:cubicBezTo>
                  <a:pt x="339584" y="4162518"/>
                  <a:pt x="340598" y="4165558"/>
                  <a:pt x="343511" y="4168598"/>
                </a:cubicBezTo>
                <a:cubicBezTo>
                  <a:pt x="340281" y="4171828"/>
                  <a:pt x="336861" y="4176008"/>
                  <a:pt x="333251" y="4181138"/>
                </a:cubicBezTo>
                <a:cubicBezTo>
                  <a:pt x="329641" y="4186268"/>
                  <a:pt x="326981" y="4191208"/>
                  <a:pt x="325271" y="4195958"/>
                </a:cubicBezTo>
                <a:lnTo>
                  <a:pt x="322447" y="4202311"/>
                </a:lnTo>
                <a:lnTo>
                  <a:pt x="347372" y="4169398"/>
                </a:lnTo>
                <a:lnTo>
                  <a:pt x="362106" y="4147743"/>
                </a:lnTo>
                <a:lnTo>
                  <a:pt x="362131" y="4147697"/>
                </a:lnTo>
                <a:cubicBezTo>
                  <a:pt x="366248" y="4140794"/>
                  <a:pt x="367135" y="4135600"/>
                  <a:pt x="364792" y="4132117"/>
                </a:cubicBezTo>
                <a:close/>
                <a:moveTo>
                  <a:pt x="3894098" y="4124826"/>
                </a:moveTo>
                <a:cubicBezTo>
                  <a:pt x="3891185" y="4134453"/>
                  <a:pt x="3887892" y="4143320"/>
                  <a:pt x="3884218" y="4151427"/>
                </a:cubicBezTo>
                <a:cubicBezTo>
                  <a:pt x="3880545" y="4159534"/>
                  <a:pt x="3875731" y="4163841"/>
                  <a:pt x="3869778" y="4164347"/>
                </a:cubicBezTo>
                <a:cubicBezTo>
                  <a:pt x="3869968" y="4166690"/>
                  <a:pt x="3871108" y="4171124"/>
                  <a:pt x="3873198" y="4177648"/>
                </a:cubicBezTo>
                <a:cubicBezTo>
                  <a:pt x="3875288" y="4184171"/>
                  <a:pt x="3877188" y="4187844"/>
                  <a:pt x="3878898" y="4188668"/>
                </a:cubicBezTo>
                <a:cubicBezTo>
                  <a:pt x="3880355" y="4188478"/>
                  <a:pt x="3881241" y="4187338"/>
                  <a:pt x="3881558" y="4185248"/>
                </a:cubicBezTo>
                <a:cubicBezTo>
                  <a:pt x="3881875" y="4183158"/>
                  <a:pt x="3882001" y="4181258"/>
                  <a:pt x="3881938" y="4179548"/>
                </a:cubicBezTo>
                <a:cubicBezTo>
                  <a:pt x="3886941" y="4172897"/>
                  <a:pt x="3892135" y="4164157"/>
                  <a:pt x="3897518" y="4153327"/>
                </a:cubicBezTo>
                <a:cubicBezTo>
                  <a:pt x="3902902" y="4142497"/>
                  <a:pt x="3905815" y="4132997"/>
                  <a:pt x="3906258" y="4124826"/>
                </a:cubicBezTo>
                <a:close/>
                <a:moveTo>
                  <a:pt x="2782856" y="4054950"/>
                </a:moveTo>
                <a:lnTo>
                  <a:pt x="2778165" y="4066677"/>
                </a:lnTo>
                <a:lnTo>
                  <a:pt x="2784866" y="4059976"/>
                </a:lnTo>
                <a:close/>
                <a:moveTo>
                  <a:pt x="3994420" y="4027544"/>
                </a:moveTo>
                <a:cubicBezTo>
                  <a:pt x="3992964" y="4030458"/>
                  <a:pt x="3992077" y="4032991"/>
                  <a:pt x="3991760" y="4035145"/>
                </a:cubicBezTo>
                <a:cubicBezTo>
                  <a:pt x="3991444" y="4037298"/>
                  <a:pt x="3991317" y="4039831"/>
                  <a:pt x="3991380" y="4042745"/>
                </a:cubicBezTo>
                <a:cubicBezTo>
                  <a:pt x="3994927" y="4039198"/>
                  <a:pt x="3996954" y="4034131"/>
                  <a:pt x="3997460" y="4027544"/>
                </a:cubicBezTo>
                <a:close/>
                <a:moveTo>
                  <a:pt x="2814755" y="4002455"/>
                </a:moveTo>
                <a:lnTo>
                  <a:pt x="2808675" y="4014615"/>
                </a:lnTo>
                <a:cubicBezTo>
                  <a:pt x="2812222" y="4011575"/>
                  <a:pt x="2814249" y="4008535"/>
                  <a:pt x="2814755" y="4005495"/>
                </a:cubicBezTo>
                <a:close/>
                <a:moveTo>
                  <a:pt x="3976180" y="3966743"/>
                </a:moveTo>
                <a:cubicBezTo>
                  <a:pt x="3975167" y="3978397"/>
                  <a:pt x="3971113" y="3988530"/>
                  <a:pt x="3964020" y="3997144"/>
                </a:cubicBezTo>
                <a:cubicBezTo>
                  <a:pt x="3956926" y="4005757"/>
                  <a:pt x="3952873" y="4015891"/>
                  <a:pt x="3951860" y="4027544"/>
                </a:cubicBezTo>
                <a:lnTo>
                  <a:pt x="3933619" y="4051865"/>
                </a:lnTo>
                <a:cubicBezTo>
                  <a:pt x="3932352" y="4053575"/>
                  <a:pt x="3932606" y="4055475"/>
                  <a:pt x="3934379" y="4057565"/>
                </a:cubicBezTo>
                <a:cubicBezTo>
                  <a:pt x="3936152" y="4059655"/>
                  <a:pt x="3937926" y="4060795"/>
                  <a:pt x="3939699" y="4060985"/>
                </a:cubicBezTo>
                <a:lnTo>
                  <a:pt x="3957940" y="4057945"/>
                </a:lnTo>
                <a:cubicBezTo>
                  <a:pt x="3961233" y="4050282"/>
                  <a:pt x="3964526" y="4042048"/>
                  <a:pt x="3967820" y="4033245"/>
                </a:cubicBezTo>
                <a:cubicBezTo>
                  <a:pt x="3971113" y="4024441"/>
                  <a:pt x="3972887" y="4015447"/>
                  <a:pt x="3973140" y="4006264"/>
                </a:cubicBezTo>
                <a:cubicBezTo>
                  <a:pt x="3976117" y="3999867"/>
                  <a:pt x="3979283" y="3992901"/>
                  <a:pt x="3982640" y="3985363"/>
                </a:cubicBezTo>
                <a:cubicBezTo>
                  <a:pt x="3985997" y="3977827"/>
                  <a:pt x="3989924" y="3971620"/>
                  <a:pt x="3994420" y="3966743"/>
                </a:cubicBezTo>
                <a:close/>
                <a:moveTo>
                  <a:pt x="4030901" y="3927222"/>
                </a:moveTo>
                <a:lnTo>
                  <a:pt x="4012661" y="3945463"/>
                </a:lnTo>
                <a:cubicBezTo>
                  <a:pt x="4013357" y="3940903"/>
                  <a:pt x="4011204" y="3938623"/>
                  <a:pt x="4006200" y="3938623"/>
                </a:cubicBezTo>
                <a:cubicBezTo>
                  <a:pt x="4001197" y="3938623"/>
                  <a:pt x="3998284" y="3940903"/>
                  <a:pt x="3997460" y="3945463"/>
                </a:cubicBezTo>
                <a:lnTo>
                  <a:pt x="4018741" y="3972823"/>
                </a:lnTo>
                <a:lnTo>
                  <a:pt x="4030901" y="3972823"/>
                </a:lnTo>
                <a:lnTo>
                  <a:pt x="4033941" y="3945463"/>
                </a:lnTo>
                <a:close/>
                <a:moveTo>
                  <a:pt x="4064342" y="3872501"/>
                </a:moveTo>
                <a:lnTo>
                  <a:pt x="4049142" y="3896822"/>
                </a:lnTo>
                <a:lnTo>
                  <a:pt x="4058262" y="3896822"/>
                </a:lnTo>
                <a:cubicBezTo>
                  <a:pt x="4061808" y="3890235"/>
                  <a:pt x="4063835" y="3882128"/>
                  <a:pt x="4064342" y="3872501"/>
                </a:cubicBezTo>
                <a:close/>
                <a:moveTo>
                  <a:pt x="4000500" y="3863381"/>
                </a:moveTo>
                <a:cubicBezTo>
                  <a:pt x="4000374" y="3864774"/>
                  <a:pt x="3999867" y="3865788"/>
                  <a:pt x="3998980" y="3866421"/>
                </a:cubicBezTo>
                <a:cubicBezTo>
                  <a:pt x="3998094" y="3867054"/>
                  <a:pt x="3997587" y="3868068"/>
                  <a:pt x="3997460" y="3869461"/>
                </a:cubicBezTo>
                <a:lnTo>
                  <a:pt x="3997460" y="3884661"/>
                </a:lnTo>
                <a:cubicBezTo>
                  <a:pt x="3997460" y="3890932"/>
                  <a:pt x="3998220" y="3897392"/>
                  <a:pt x="3999740" y="3904042"/>
                </a:cubicBezTo>
                <a:cubicBezTo>
                  <a:pt x="4001260" y="3910692"/>
                  <a:pt x="4003540" y="3916392"/>
                  <a:pt x="4006581" y="3921142"/>
                </a:cubicBezTo>
                <a:lnTo>
                  <a:pt x="4015701" y="3866421"/>
                </a:lnTo>
                <a:close/>
                <a:moveTo>
                  <a:pt x="407352" y="3825071"/>
                </a:moveTo>
                <a:lnTo>
                  <a:pt x="386072" y="3828111"/>
                </a:lnTo>
                <a:lnTo>
                  <a:pt x="383032" y="3828111"/>
                </a:lnTo>
                <a:lnTo>
                  <a:pt x="386072" y="3858512"/>
                </a:lnTo>
                <a:lnTo>
                  <a:pt x="358711" y="3879792"/>
                </a:lnTo>
                <a:lnTo>
                  <a:pt x="349591" y="3904113"/>
                </a:lnTo>
                <a:lnTo>
                  <a:pt x="361752" y="3907152"/>
                </a:lnTo>
                <a:lnTo>
                  <a:pt x="395192" y="3876752"/>
                </a:lnTo>
                <a:cubicBezTo>
                  <a:pt x="404439" y="3866999"/>
                  <a:pt x="407986" y="3856865"/>
                  <a:pt x="405832" y="3846351"/>
                </a:cubicBezTo>
                <a:cubicBezTo>
                  <a:pt x="403679" y="3835838"/>
                  <a:pt x="404186" y="3828744"/>
                  <a:pt x="407352" y="3825071"/>
                </a:cubicBezTo>
                <a:close/>
                <a:moveTo>
                  <a:pt x="4033941" y="3817780"/>
                </a:moveTo>
                <a:lnTo>
                  <a:pt x="4021781" y="3823860"/>
                </a:lnTo>
                <a:lnTo>
                  <a:pt x="4009621" y="3845141"/>
                </a:lnTo>
                <a:lnTo>
                  <a:pt x="4024821" y="3839060"/>
                </a:lnTo>
                <a:lnTo>
                  <a:pt x="4033941" y="3823860"/>
                </a:lnTo>
                <a:close/>
                <a:moveTo>
                  <a:pt x="4073462" y="3696178"/>
                </a:moveTo>
                <a:cubicBezTo>
                  <a:pt x="4073715" y="3705805"/>
                  <a:pt x="4073969" y="3716951"/>
                  <a:pt x="4074222" y="3729618"/>
                </a:cubicBezTo>
                <a:cubicBezTo>
                  <a:pt x="4074475" y="3742285"/>
                  <a:pt x="4073209" y="3753432"/>
                  <a:pt x="4070422" y="3763059"/>
                </a:cubicBezTo>
                <a:cubicBezTo>
                  <a:pt x="4076502" y="3756979"/>
                  <a:pt x="4079542" y="3747859"/>
                  <a:pt x="4079542" y="3735699"/>
                </a:cubicBezTo>
                <a:lnTo>
                  <a:pt x="4094742" y="3705298"/>
                </a:lnTo>
                <a:close/>
                <a:moveTo>
                  <a:pt x="4170744" y="3504654"/>
                </a:moveTo>
                <a:lnTo>
                  <a:pt x="4167704" y="3525934"/>
                </a:lnTo>
                <a:cubicBezTo>
                  <a:pt x="4163080" y="3530684"/>
                  <a:pt x="4158647" y="3536384"/>
                  <a:pt x="4154404" y="3543035"/>
                </a:cubicBezTo>
                <a:cubicBezTo>
                  <a:pt x="4150160" y="3549685"/>
                  <a:pt x="4146487" y="3556145"/>
                  <a:pt x="4143383" y="3562415"/>
                </a:cubicBezTo>
                <a:cubicBezTo>
                  <a:pt x="4143890" y="3575082"/>
                  <a:pt x="4139837" y="3586229"/>
                  <a:pt x="4131223" y="3595856"/>
                </a:cubicBezTo>
                <a:cubicBezTo>
                  <a:pt x="4127676" y="3593386"/>
                  <a:pt x="4124130" y="3593766"/>
                  <a:pt x="4120583" y="3596996"/>
                </a:cubicBezTo>
                <a:cubicBezTo>
                  <a:pt x="4117036" y="3600226"/>
                  <a:pt x="4116530" y="3602886"/>
                  <a:pt x="4119063" y="3604976"/>
                </a:cubicBezTo>
                <a:lnTo>
                  <a:pt x="4100822" y="3626256"/>
                </a:lnTo>
                <a:lnTo>
                  <a:pt x="4091702" y="3656657"/>
                </a:lnTo>
                <a:lnTo>
                  <a:pt x="4085622" y="3656657"/>
                </a:lnTo>
                <a:lnTo>
                  <a:pt x="4085622" y="3677937"/>
                </a:lnTo>
                <a:lnTo>
                  <a:pt x="4100822" y="3684018"/>
                </a:lnTo>
                <a:cubicBezTo>
                  <a:pt x="4099429" y="3682371"/>
                  <a:pt x="4099176" y="3681104"/>
                  <a:pt x="4100062" y="3680217"/>
                </a:cubicBezTo>
                <a:cubicBezTo>
                  <a:pt x="4100949" y="3679331"/>
                  <a:pt x="4102216" y="3679584"/>
                  <a:pt x="4103863" y="3680977"/>
                </a:cubicBezTo>
                <a:lnTo>
                  <a:pt x="4109943" y="3668817"/>
                </a:lnTo>
                <a:cubicBezTo>
                  <a:pt x="4111653" y="3669767"/>
                  <a:pt x="4113553" y="3668627"/>
                  <a:pt x="4115643" y="3665397"/>
                </a:cubicBezTo>
                <a:cubicBezTo>
                  <a:pt x="4117733" y="3662167"/>
                  <a:pt x="4118873" y="3660267"/>
                  <a:pt x="4119063" y="3659697"/>
                </a:cubicBezTo>
                <a:lnTo>
                  <a:pt x="4140343" y="3623216"/>
                </a:lnTo>
                <a:cubicBezTo>
                  <a:pt x="4140913" y="3614983"/>
                  <a:pt x="4144333" y="3601049"/>
                  <a:pt x="4150604" y="3581416"/>
                </a:cubicBezTo>
                <a:cubicBezTo>
                  <a:pt x="4156874" y="3561781"/>
                  <a:pt x="4162574" y="3549368"/>
                  <a:pt x="4167704" y="3544175"/>
                </a:cubicBezTo>
                <a:lnTo>
                  <a:pt x="4182904" y="3553295"/>
                </a:lnTo>
                <a:cubicBezTo>
                  <a:pt x="4184298" y="3547025"/>
                  <a:pt x="4186071" y="3540564"/>
                  <a:pt x="4188224" y="3533914"/>
                </a:cubicBezTo>
                <a:cubicBezTo>
                  <a:pt x="4190378" y="3527264"/>
                  <a:pt x="4193671" y="3521564"/>
                  <a:pt x="4198104" y="3516814"/>
                </a:cubicBezTo>
                <a:lnTo>
                  <a:pt x="4182904" y="3513774"/>
                </a:lnTo>
                <a:close/>
                <a:moveTo>
                  <a:pt x="4219385" y="3474253"/>
                </a:moveTo>
                <a:cubicBezTo>
                  <a:pt x="4219892" y="3477800"/>
                  <a:pt x="4218878" y="3479827"/>
                  <a:pt x="4216345" y="3480333"/>
                </a:cubicBezTo>
                <a:lnTo>
                  <a:pt x="4213305" y="3504654"/>
                </a:lnTo>
                <a:lnTo>
                  <a:pt x="4216345" y="3513774"/>
                </a:lnTo>
                <a:cubicBezTo>
                  <a:pt x="4219512" y="3509087"/>
                  <a:pt x="4222298" y="3504021"/>
                  <a:pt x="4224705" y="3498574"/>
                </a:cubicBezTo>
                <a:cubicBezTo>
                  <a:pt x="4227112" y="3493127"/>
                  <a:pt x="4228378" y="3488060"/>
                  <a:pt x="4228505" y="3483373"/>
                </a:cubicBezTo>
                <a:cubicBezTo>
                  <a:pt x="4228505" y="3477293"/>
                  <a:pt x="4225465" y="3474253"/>
                  <a:pt x="4219385" y="3474253"/>
                </a:cubicBezTo>
                <a:close/>
                <a:moveTo>
                  <a:pt x="4192024" y="3465133"/>
                </a:moveTo>
                <a:lnTo>
                  <a:pt x="4192024" y="3477293"/>
                </a:lnTo>
                <a:cubicBezTo>
                  <a:pt x="4193608" y="3475646"/>
                  <a:pt x="4195001" y="3473620"/>
                  <a:pt x="4196204" y="3471213"/>
                </a:cubicBezTo>
                <a:cubicBezTo>
                  <a:pt x="4197408" y="3468806"/>
                  <a:pt x="4198041" y="3466780"/>
                  <a:pt x="4198104" y="3465133"/>
                </a:cubicBezTo>
                <a:close/>
                <a:moveTo>
                  <a:pt x="4240665" y="3358731"/>
                </a:moveTo>
                <a:cubicBezTo>
                  <a:pt x="4238702" y="3358731"/>
                  <a:pt x="4235789" y="3359491"/>
                  <a:pt x="4231925" y="3361011"/>
                </a:cubicBezTo>
                <a:cubicBezTo>
                  <a:pt x="4228062" y="3362531"/>
                  <a:pt x="4225908" y="3364811"/>
                  <a:pt x="4225465" y="3367851"/>
                </a:cubicBezTo>
                <a:cubicBezTo>
                  <a:pt x="4225655" y="3369308"/>
                  <a:pt x="4226795" y="3370194"/>
                  <a:pt x="4228885" y="3370511"/>
                </a:cubicBezTo>
                <a:cubicBezTo>
                  <a:pt x="4230975" y="3370828"/>
                  <a:pt x="4232875" y="3370954"/>
                  <a:pt x="4234585" y="3370891"/>
                </a:cubicBezTo>
                <a:close/>
                <a:moveTo>
                  <a:pt x="179348" y="3356901"/>
                </a:moveTo>
                <a:lnTo>
                  <a:pt x="164147" y="3369061"/>
                </a:lnTo>
                <a:lnTo>
                  <a:pt x="164147" y="3378182"/>
                </a:lnTo>
                <a:cubicBezTo>
                  <a:pt x="164084" y="3378562"/>
                  <a:pt x="164211" y="3380082"/>
                  <a:pt x="164527" y="3382742"/>
                </a:cubicBezTo>
                <a:cubicBezTo>
                  <a:pt x="164844" y="3385402"/>
                  <a:pt x="165731" y="3386922"/>
                  <a:pt x="167188" y="3387302"/>
                </a:cubicBezTo>
                <a:lnTo>
                  <a:pt x="167188" y="3378182"/>
                </a:lnTo>
                <a:lnTo>
                  <a:pt x="179348" y="3362981"/>
                </a:lnTo>
                <a:close/>
                <a:moveTo>
                  <a:pt x="182388" y="3302180"/>
                </a:moveTo>
                <a:cubicBezTo>
                  <a:pt x="180931" y="3302433"/>
                  <a:pt x="180044" y="3303447"/>
                  <a:pt x="179728" y="3305220"/>
                </a:cubicBezTo>
                <a:cubicBezTo>
                  <a:pt x="179411" y="3306993"/>
                  <a:pt x="179284" y="3308007"/>
                  <a:pt x="179348" y="3308260"/>
                </a:cubicBezTo>
                <a:lnTo>
                  <a:pt x="164147" y="3335621"/>
                </a:lnTo>
                <a:lnTo>
                  <a:pt x="179348" y="3347781"/>
                </a:lnTo>
                <a:lnTo>
                  <a:pt x="179348" y="3326501"/>
                </a:lnTo>
                <a:cubicBezTo>
                  <a:pt x="182514" y="3326501"/>
                  <a:pt x="185301" y="3325740"/>
                  <a:pt x="187708" y="3324221"/>
                </a:cubicBezTo>
                <a:cubicBezTo>
                  <a:pt x="190115" y="3322700"/>
                  <a:pt x="191381" y="3320421"/>
                  <a:pt x="191508" y="3317380"/>
                </a:cubicBezTo>
                <a:cubicBezTo>
                  <a:pt x="191508" y="3314087"/>
                  <a:pt x="190748" y="3310793"/>
                  <a:pt x="189228" y="3307500"/>
                </a:cubicBezTo>
                <a:cubicBezTo>
                  <a:pt x="187708" y="3304207"/>
                  <a:pt x="185428" y="3302433"/>
                  <a:pt x="182388" y="3302180"/>
                </a:cubicBezTo>
                <a:close/>
                <a:moveTo>
                  <a:pt x="194548" y="3262659"/>
                </a:moveTo>
                <a:cubicBezTo>
                  <a:pt x="192015" y="3263166"/>
                  <a:pt x="191001" y="3265192"/>
                  <a:pt x="191508" y="3268739"/>
                </a:cubicBezTo>
                <a:cubicBezTo>
                  <a:pt x="191508" y="3271653"/>
                  <a:pt x="192268" y="3273426"/>
                  <a:pt x="193788" y="3274059"/>
                </a:cubicBezTo>
                <a:cubicBezTo>
                  <a:pt x="195308" y="3274693"/>
                  <a:pt x="197588" y="3274946"/>
                  <a:pt x="200628" y="3274819"/>
                </a:cubicBezTo>
                <a:lnTo>
                  <a:pt x="203668" y="3274819"/>
                </a:lnTo>
                <a:cubicBezTo>
                  <a:pt x="204175" y="3269246"/>
                  <a:pt x="203162" y="3265192"/>
                  <a:pt x="200628" y="3262659"/>
                </a:cubicBezTo>
                <a:close/>
                <a:moveTo>
                  <a:pt x="243189" y="3207938"/>
                </a:moveTo>
                <a:cubicBezTo>
                  <a:pt x="238819" y="3214018"/>
                  <a:pt x="235399" y="3220098"/>
                  <a:pt x="232929" y="3226179"/>
                </a:cubicBezTo>
                <a:cubicBezTo>
                  <a:pt x="230459" y="3232259"/>
                  <a:pt x="227799" y="3238339"/>
                  <a:pt x="224949" y="3244419"/>
                </a:cubicBezTo>
                <a:lnTo>
                  <a:pt x="237109" y="3238339"/>
                </a:lnTo>
                <a:cubicBezTo>
                  <a:pt x="237616" y="3226685"/>
                  <a:pt x="239642" y="3216552"/>
                  <a:pt x="243189" y="3207938"/>
                </a:cubicBezTo>
                <a:close/>
                <a:moveTo>
                  <a:pt x="268940" y="3141593"/>
                </a:moveTo>
                <a:lnTo>
                  <a:pt x="261429" y="3144097"/>
                </a:lnTo>
                <a:lnTo>
                  <a:pt x="267510" y="3144097"/>
                </a:lnTo>
                <a:close/>
                <a:moveTo>
                  <a:pt x="237109" y="3113696"/>
                </a:moveTo>
                <a:lnTo>
                  <a:pt x="227989" y="3144097"/>
                </a:lnTo>
                <a:cubicBezTo>
                  <a:pt x="226279" y="3145744"/>
                  <a:pt x="224379" y="3147770"/>
                  <a:pt x="222289" y="3150177"/>
                </a:cubicBezTo>
                <a:cubicBezTo>
                  <a:pt x="220198" y="3152584"/>
                  <a:pt x="219058" y="3154610"/>
                  <a:pt x="218868" y="3156257"/>
                </a:cubicBezTo>
                <a:cubicBezTo>
                  <a:pt x="219249" y="3159044"/>
                  <a:pt x="221528" y="3160311"/>
                  <a:pt x="225709" y="3160057"/>
                </a:cubicBezTo>
                <a:cubicBezTo>
                  <a:pt x="229889" y="3159804"/>
                  <a:pt x="233689" y="3159550"/>
                  <a:pt x="237109" y="3159297"/>
                </a:cubicBezTo>
                <a:cubicBezTo>
                  <a:pt x="239959" y="3153217"/>
                  <a:pt x="242619" y="3147137"/>
                  <a:pt x="245089" y="3141057"/>
                </a:cubicBezTo>
                <a:cubicBezTo>
                  <a:pt x="247559" y="3134976"/>
                  <a:pt x="250979" y="3128897"/>
                  <a:pt x="255349" y="3122816"/>
                </a:cubicBezTo>
                <a:cubicBezTo>
                  <a:pt x="249269" y="3122816"/>
                  <a:pt x="243189" y="3119776"/>
                  <a:pt x="237109" y="3113696"/>
                </a:cubicBezTo>
                <a:close/>
                <a:moveTo>
                  <a:pt x="4368348" y="3097285"/>
                </a:moveTo>
                <a:lnTo>
                  <a:pt x="4368348" y="3109446"/>
                </a:lnTo>
                <a:lnTo>
                  <a:pt x="4371388" y="3100326"/>
                </a:lnTo>
                <a:close/>
                <a:moveTo>
                  <a:pt x="4383548" y="3015204"/>
                </a:moveTo>
                <a:lnTo>
                  <a:pt x="4383548" y="3018244"/>
                </a:lnTo>
                <a:cubicBezTo>
                  <a:pt x="4383042" y="3027871"/>
                  <a:pt x="4387095" y="3032937"/>
                  <a:pt x="4395709" y="3033444"/>
                </a:cubicBezTo>
                <a:close/>
                <a:moveTo>
                  <a:pt x="358711" y="3001214"/>
                </a:moveTo>
                <a:lnTo>
                  <a:pt x="370872" y="3019454"/>
                </a:lnTo>
                <a:lnTo>
                  <a:pt x="370872" y="3016414"/>
                </a:lnTo>
                <a:cubicBezTo>
                  <a:pt x="371378" y="3006787"/>
                  <a:pt x="367325" y="3001721"/>
                  <a:pt x="358711" y="3001214"/>
                </a:cubicBezTo>
                <a:close/>
                <a:moveTo>
                  <a:pt x="4486910" y="2930082"/>
                </a:moveTo>
                <a:lnTo>
                  <a:pt x="4477790" y="2939202"/>
                </a:lnTo>
                <a:cubicBezTo>
                  <a:pt x="4479437" y="2940595"/>
                  <a:pt x="4480704" y="2941609"/>
                  <a:pt x="4481590" y="2942242"/>
                </a:cubicBezTo>
                <a:cubicBezTo>
                  <a:pt x="4482477" y="2942876"/>
                  <a:pt x="4482224" y="2943889"/>
                  <a:pt x="4480830" y="2945282"/>
                </a:cubicBezTo>
                <a:cubicBezTo>
                  <a:pt x="4480324" y="2948322"/>
                  <a:pt x="4478297" y="2951363"/>
                  <a:pt x="4474750" y="2954403"/>
                </a:cubicBezTo>
                <a:lnTo>
                  <a:pt x="4459550" y="2963523"/>
                </a:lnTo>
                <a:lnTo>
                  <a:pt x="4453470" y="2957443"/>
                </a:lnTo>
                <a:cubicBezTo>
                  <a:pt x="4449923" y="2966563"/>
                  <a:pt x="4447896" y="2972643"/>
                  <a:pt x="4447390" y="2975683"/>
                </a:cubicBezTo>
                <a:cubicBezTo>
                  <a:pt x="4440803" y="2984550"/>
                  <a:pt x="4434216" y="2993417"/>
                  <a:pt x="4427629" y="3002283"/>
                </a:cubicBezTo>
                <a:cubicBezTo>
                  <a:pt x="4421042" y="3011150"/>
                  <a:pt x="4417496" y="3021537"/>
                  <a:pt x="4416989" y="3033444"/>
                </a:cubicBezTo>
                <a:lnTo>
                  <a:pt x="4404829" y="3060805"/>
                </a:lnTo>
                <a:cubicBezTo>
                  <a:pt x="4400459" y="3064035"/>
                  <a:pt x="4397799" y="3068215"/>
                  <a:pt x="4396849" y="3073345"/>
                </a:cubicBezTo>
                <a:cubicBezTo>
                  <a:pt x="4395898" y="3078475"/>
                  <a:pt x="4395519" y="3083415"/>
                  <a:pt x="4395709" y="3088165"/>
                </a:cubicBezTo>
                <a:cubicBezTo>
                  <a:pt x="4394189" y="3101846"/>
                  <a:pt x="4388108" y="3115526"/>
                  <a:pt x="4377468" y="3129206"/>
                </a:cubicBezTo>
                <a:cubicBezTo>
                  <a:pt x="4366828" y="3142886"/>
                  <a:pt x="4360748" y="3156567"/>
                  <a:pt x="4359228" y="3170247"/>
                </a:cubicBezTo>
                <a:lnTo>
                  <a:pt x="4347068" y="3179367"/>
                </a:lnTo>
                <a:cubicBezTo>
                  <a:pt x="4345358" y="3185447"/>
                  <a:pt x="4342697" y="3191527"/>
                  <a:pt x="4339088" y="3197608"/>
                </a:cubicBezTo>
                <a:cubicBezTo>
                  <a:pt x="4335477" y="3203688"/>
                  <a:pt x="4332057" y="3209768"/>
                  <a:pt x="4328827" y="3215848"/>
                </a:cubicBezTo>
                <a:lnTo>
                  <a:pt x="4328827" y="3237128"/>
                </a:lnTo>
                <a:cubicBezTo>
                  <a:pt x="4339911" y="3233202"/>
                  <a:pt x="4349664" y="3225095"/>
                  <a:pt x="4358088" y="3212808"/>
                </a:cubicBezTo>
                <a:cubicBezTo>
                  <a:pt x="4366511" y="3200521"/>
                  <a:pt x="4370945" y="3189374"/>
                  <a:pt x="4371388" y="3179367"/>
                </a:cubicBezTo>
                <a:cubicBezTo>
                  <a:pt x="4374555" y="3179494"/>
                  <a:pt x="4377342" y="3179241"/>
                  <a:pt x="4379748" y="3178607"/>
                </a:cubicBezTo>
                <a:cubicBezTo>
                  <a:pt x="4382155" y="3177974"/>
                  <a:pt x="4383422" y="3176201"/>
                  <a:pt x="4383548" y="3173287"/>
                </a:cubicBezTo>
                <a:cubicBezTo>
                  <a:pt x="4383168" y="3168537"/>
                  <a:pt x="4383168" y="3164357"/>
                  <a:pt x="4383548" y="3160747"/>
                </a:cubicBezTo>
                <a:cubicBezTo>
                  <a:pt x="4383928" y="3157137"/>
                  <a:pt x="4386968" y="3155237"/>
                  <a:pt x="4392668" y="3155047"/>
                </a:cubicBezTo>
                <a:lnTo>
                  <a:pt x="4429149" y="3057765"/>
                </a:lnTo>
                <a:cubicBezTo>
                  <a:pt x="4438776" y="3057765"/>
                  <a:pt x="4443843" y="3054725"/>
                  <a:pt x="4444350" y="3048645"/>
                </a:cubicBezTo>
                <a:cubicBezTo>
                  <a:pt x="4444096" y="3042691"/>
                  <a:pt x="4444603" y="3038638"/>
                  <a:pt x="4445870" y="3036484"/>
                </a:cubicBezTo>
                <a:cubicBezTo>
                  <a:pt x="4447136" y="3034331"/>
                  <a:pt x="4450683" y="3033318"/>
                  <a:pt x="4456510" y="3033444"/>
                </a:cubicBezTo>
                <a:lnTo>
                  <a:pt x="4471710" y="3003044"/>
                </a:lnTo>
                <a:cubicBezTo>
                  <a:pt x="4471710" y="2998167"/>
                  <a:pt x="4472470" y="2990440"/>
                  <a:pt x="4473990" y="2979863"/>
                </a:cubicBezTo>
                <a:cubicBezTo>
                  <a:pt x="4475510" y="2969286"/>
                  <a:pt x="4477790" y="2957759"/>
                  <a:pt x="4480830" y="2945282"/>
                </a:cubicBezTo>
                <a:cubicBezTo>
                  <a:pt x="4484377" y="2938695"/>
                  <a:pt x="4486404" y="2933629"/>
                  <a:pt x="4486910" y="2930082"/>
                </a:cubicBezTo>
                <a:close/>
                <a:moveTo>
                  <a:pt x="386072" y="2925212"/>
                </a:moveTo>
                <a:lnTo>
                  <a:pt x="383032" y="2934332"/>
                </a:lnTo>
                <a:lnTo>
                  <a:pt x="386072" y="2937373"/>
                </a:lnTo>
                <a:close/>
                <a:moveTo>
                  <a:pt x="4486910" y="2890561"/>
                </a:moveTo>
                <a:lnTo>
                  <a:pt x="4485480" y="2893065"/>
                </a:lnTo>
                <a:lnTo>
                  <a:pt x="4492991" y="2890561"/>
                </a:lnTo>
                <a:close/>
                <a:moveTo>
                  <a:pt x="4528711" y="2874601"/>
                </a:moveTo>
                <a:cubicBezTo>
                  <a:pt x="4524531" y="2874854"/>
                  <a:pt x="4520731" y="2875108"/>
                  <a:pt x="4517311" y="2875361"/>
                </a:cubicBezTo>
                <a:cubicBezTo>
                  <a:pt x="4514461" y="2881441"/>
                  <a:pt x="4511801" y="2887521"/>
                  <a:pt x="4509331" y="2893601"/>
                </a:cubicBezTo>
                <a:cubicBezTo>
                  <a:pt x="4506861" y="2899682"/>
                  <a:pt x="4503441" y="2905761"/>
                  <a:pt x="4499071" y="2911842"/>
                </a:cubicBezTo>
                <a:cubicBezTo>
                  <a:pt x="4505151" y="2911842"/>
                  <a:pt x="4511231" y="2914882"/>
                  <a:pt x="4517311" y="2920962"/>
                </a:cubicBezTo>
                <a:lnTo>
                  <a:pt x="4526431" y="2890561"/>
                </a:lnTo>
                <a:cubicBezTo>
                  <a:pt x="4528141" y="2888914"/>
                  <a:pt x="4530041" y="2886888"/>
                  <a:pt x="4532131" y="2884481"/>
                </a:cubicBezTo>
                <a:cubicBezTo>
                  <a:pt x="4534222" y="2882074"/>
                  <a:pt x="4535362" y="2880048"/>
                  <a:pt x="4535552" y="2878401"/>
                </a:cubicBezTo>
                <a:cubicBezTo>
                  <a:pt x="4535171" y="2875614"/>
                  <a:pt x="4532892" y="2874347"/>
                  <a:pt x="4528711" y="2874601"/>
                </a:cubicBezTo>
                <a:close/>
                <a:moveTo>
                  <a:pt x="425593" y="2797530"/>
                </a:moveTo>
                <a:cubicBezTo>
                  <a:pt x="414509" y="2801456"/>
                  <a:pt x="404756" y="2809563"/>
                  <a:pt x="396332" y="2821850"/>
                </a:cubicBezTo>
                <a:cubicBezTo>
                  <a:pt x="387909" y="2834137"/>
                  <a:pt x="383475" y="2845284"/>
                  <a:pt x="383032" y="2855291"/>
                </a:cubicBezTo>
                <a:cubicBezTo>
                  <a:pt x="379865" y="2855164"/>
                  <a:pt x="377078" y="2855417"/>
                  <a:pt x="374672" y="2856051"/>
                </a:cubicBezTo>
                <a:cubicBezTo>
                  <a:pt x="372265" y="2856684"/>
                  <a:pt x="370998" y="2858457"/>
                  <a:pt x="370872" y="2861371"/>
                </a:cubicBezTo>
                <a:cubicBezTo>
                  <a:pt x="371252" y="2866121"/>
                  <a:pt x="371252" y="2870301"/>
                  <a:pt x="370872" y="2873911"/>
                </a:cubicBezTo>
                <a:cubicBezTo>
                  <a:pt x="370492" y="2877521"/>
                  <a:pt x="367452" y="2879421"/>
                  <a:pt x="361752" y="2879611"/>
                </a:cubicBezTo>
                <a:lnTo>
                  <a:pt x="325271" y="2976893"/>
                </a:lnTo>
                <a:cubicBezTo>
                  <a:pt x="315644" y="2976893"/>
                  <a:pt x="310577" y="2979933"/>
                  <a:pt x="310070" y="2986013"/>
                </a:cubicBezTo>
                <a:cubicBezTo>
                  <a:pt x="310324" y="2991967"/>
                  <a:pt x="309817" y="2996020"/>
                  <a:pt x="308550" y="2998174"/>
                </a:cubicBezTo>
                <a:cubicBezTo>
                  <a:pt x="307284" y="3000327"/>
                  <a:pt x="303737" y="3001340"/>
                  <a:pt x="297910" y="3001214"/>
                </a:cubicBezTo>
                <a:lnTo>
                  <a:pt x="282710" y="3031614"/>
                </a:lnTo>
                <a:cubicBezTo>
                  <a:pt x="282710" y="3036491"/>
                  <a:pt x="281950" y="3044218"/>
                  <a:pt x="280430" y="3054795"/>
                </a:cubicBezTo>
                <a:cubicBezTo>
                  <a:pt x="278910" y="3065372"/>
                  <a:pt x="276630" y="3076899"/>
                  <a:pt x="273590" y="3089376"/>
                </a:cubicBezTo>
                <a:cubicBezTo>
                  <a:pt x="270043" y="3095963"/>
                  <a:pt x="268016" y="3101029"/>
                  <a:pt x="267510" y="3104576"/>
                </a:cubicBezTo>
                <a:lnTo>
                  <a:pt x="276630" y="3095456"/>
                </a:lnTo>
                <a:cubicBezTo>
                  <a:pt x="274983" y="3094063"/>
                  <a:pt x="273716" y="3093049"/>
                  <a:pt x="272830" y="3092416"/>
                </a:cubicBezTo>
                <a:cubicBezTo>
                  <a:pt x="271943" y="3091782"/>
                  <a:pt x="272196" y="3090769"/>
                  <a:pt x="273590" y="3089376"/>
                </a:cubicBezTo>
                <a:cubicBezTo>
                  <a:pt x="274096" y="3086336"/>
                  <a:pt x="276123" y="3083295"/>
                  <a:pt x="279670" y="3080255"/>
                </a:cubicBezTo>
                <a:lnTo>
                  <a:pt x="294870" y="3071135"/>
                </a:lnTo>
                <a:lnTo>
                  <a:pt x="300950" y="3077215"/>
                </a:lnTo>
                <a:cubicBezTo>
                  <a:pt x="304497" y="3068095"/>
                  <a:pt x="306524" y="3062015"/>
                  <a:pt x="307030" y="3058975"/>
                </a:cubicBezTo>
                <a:cubicBezTo>
                  <a:pt x="313617" y="3050108"/>
                  <a:pt x="320204" y="3041241"/>
                  <a:pt x="326791" y="3032375"/>
                </a:cubicBezTo>
                <a:cubicBezTo>
                  <a:pt x="333378" y="3023508"/>
                  <a:pt x="336924" y="3013121"/>
                  <a:pt x="337431" y="3001214"/>
                </a:cubicBezTo>
                <a:lnTo>
                  <a:pt x="349591" y="2973853"/>
                </a:lnTo>
                <a:cubicBezTo>
                  <a:pt x="353961" y="2970623"/>
                  <a:pt x="356621" y="2966443"/>
                  <a:pt x="357571" y="2961313"/>
                </a:cubicBezTo>
                <a:cubicBezTo>
                  <a:pt x="358522" y="2956183"/>
                  <a:pt x="358901" y="2951243"/>
                  <a:pt x="358711" y="2946493"/>
                </a:cubicBezTo>
                <a:cubicBezTo>
                  <a:pt x="360231" y="2932812"/>
                  <a:pt x="366312" y="2919132"/>
                  <a:pt x="376952" y="2905452"/>
                </a:cubicBezTo>
                <a:cubicBezTo>
                  <a:pt x="387592" y="2891772"/>
                  <a:pt x="393672" y="2878091"/>
                  <a:pt x="395192" y="2864411"/>
                </a:cubicBezTo>
                <a:lnTo>
                  <a:pt x="407352" y="2855291"/>
                </a:lnTo>
                <a:cubicBezTo>
                  <a:pt x="409062" y="2849211"/>
                  <a:pt x="411723" y="2843131"/>
                  <a:pt x="415332" y="2837050"/>
                </a:cubicBezTo>
                <a:cubicBezTo>
                  <a:pt x="418943" y="2830970"/>
                  <a:pt x="422363" y="2824890"/>
                  <a:pt x="425593" y="2818810"/>
                </a:cubicBezTo>
                <a:close/>
                <a:moveTo>
                  <a:pt x="4529471" y="2790239"/>
                </a:moveTo>
                <a:lnTo>
                  <a:pt x="4517311" y="2796319"/>
                </a:lnTo>
                <a:cubicBezTo>
                  <a:pt x="4516804" y="2807973"/>
                  <a:pt x="4514778" y="2818106"/>
                  <a:pt x="4511231" y="2826720"/>
                </a:cubicBezTo>
                <a:cubicBezTo>
                  <a:pt x="4515601" y="2820640"/>
                  <a:pt x="4519021" y="2814560"/>
                  <a:pt x="4521491" y="2808479"/>
                </a:cubicBezTo>
                <a:cubicBezTo>
                  <a:pt x="4523961" y="2802399"/>
                  <a:pt x="4526621" y="2796319"/>
                  <a:pt x="4529471" y="2790239"/>
                </a:cubicBezTo>
                <a:close/>
                <a:moveTo>
                  <a:pt x="4550752" y="2759839"/>
                </a:moveTo>
                <a:cubicBezTo>
                  <a:pt x="4550245" y="2765412"/>
                  <a:pt x="4551258" y="2769466"/>
                  <a:pt x="4553792" y="2771999"/>
                </a:cubicBezTo>
                <a:lnTo>
                  <a:pt x="4559872" y="2771999"/>
                </a:lnTo>
                <a:cubicBezTo>
                  <a:pt x="4562405" y="2771492"/>
                  <a:pt x="4563419" y="2769466"/>
                  <a:pt x="4562912" y="2765919"/>
                </a:cubicBezTo>
                <a:cubicBezTo>
                  <a:pt x="4562912" y="2763005"/>
                  <a:pt x="4562152" y="2761232"/>
                  <a:pt x="4560632" y="2760599"/>
                </a:cubicBezTo>
                <a:cubicBezTo>
                  <a:pt x="4559112" y="2759965"/>
                  <a:pt x="4556832" y="2759712"/>
                  <a:pt x="4553792" y="2759839"/>
                </a:cubicBezTo>
                <a:close/>
                <a:moveTo>
                  <a:pt x="4575072" y="2686877"/>
                </a:moveTo>
                <a:lnTo>
                  <a:pt x="4575072" y="2708157"/>
                </a:lnTo>
                <a:cubicBezTo>
                  <a:pt x="4571906" y="2708157"/>
                  <a:pt x="4569119" y="2708918"/>
                  <a:pt x="4566712" y="2710437"/>
                </a:cubicBezTo>
                <a:cubicBezTo>
                  <a:pt x="4564305" y="2711958"/>
                  <a:pt x="4563039" y="2714237"/>
                  <a:pt x="4562912" y="2717278"/>
                </a:cubicBezTo>
                <a:cubicBezTo>
                  <a:pt x="4562912" y="2720571"/>
                  <a:pt x="4563672" y="2723865"/>
                  <a:pt x="4565192" y="2727158"/>
                </a:cubicBezTo>
                <a:cubicBezTo>
                  <a:pt x="4566712" y="2730451"/>
                  <a:pt x="4568992" y="2732225"/>
                  <a:pt x="4572032" y="2732478"/>
                </a:cubicBezTo>
                <a:cubicBezTo>
                  <a:pt x="4573489" y="2732225"/>
                  <a:pt x="4574376" y="2731211"/>
                  <a:pt x="4574692" y="2729438"/>
                </a:cubicBezTo>
                <a:cubicBezTo>
                  <a:pt x="4575009" y="2727665"/>
                  <a:pt x="4575136" y="2726651"/>
                  <a:pt x="4575072" y="2726398"/>
                </a:cubicBezTo>
                <a:lnTo>
                  <a:pt x="4590273" y="2699037"/>
                </a:lnTo>
                <a:close/>
                <a:moveTo>
                  <a:pt x="519835" y="2663767"/>
                </a:moveTo>
                <a:lnTo>
                  <a:pt x="513755" y="2675927"/>
                </a:lnTo>
                <a:cubicBezTo>
                  <a:pt x="515718" y="2675927"/>
                  <a:pt x="518631" y="2675167"/>
                  <a:pt x="522495" y="2673647"/>
                </a:cubicBezTo>
                <a:cubicBezTo>
                  <a:pt x="526358" y="2672127"/>
                  <a:pt x="528512" y="2669847"/>
                  <a:pt x="528955" y="2666807"/>
                </a:cubicBezTo>
                <a:cubicBezTo>
                  <a:pt x="528765" y="2665350"/>
                  <a:pt x="527625" y="2664464"/>
                  <a:pt x="525535" y="2664147"/>
                </a:cubicBezTo>
                <a:cubicBezTo>
                  <a:pt x="523445" y="2663830"/>
                  <a:pt x="521545" y="2663704"/>
                  <a:pt x="519835" y="2663767"/>
                </a:cubicBezTo>
                <a:close/>
                <a:moveTo>
                  <a:pt x="4587232" y="2647356"/>
                </a:moveTo>
                <a:lnTo>
                  <a:pt x="4587232" y="2656476"/>
                </a:lnTo>
                <a:lnTo>
                  <a:pt x="4575072" y="2671677"/>
                </a:lnTo>
                <a:lnTo>
                  <a:pt x="4575072" y="2677757"/>
                </a:lnTo>
                <a:lnTo>
                  <a:pt x="4590273" y="2665597"/>
                </a:lnTo>
                <a:lnTo>
                  <a:pt x="4590273" y="2656476"/>
                </a:lnTo>
                <a:cubicBezTo>
                  <a:pt x="4590336" y="2656096"/>
                  <a:pt x="4590209" y="2654576"/>
                  <a:pt x="4589893" y="2651916"/>
                </a:cubicBezTo>
                <a:cubicBezTo>
                  <a:pt x="4589576" y="2649256"/>
                  <a:pt x="4588689" y="2647736"/>
                  <a:pt x="4587232" y="2647356"/>
                </a:cubicBezTo>
                <a:close/>
                <a:moveTo>
                  <a:pt x="3869547" y="2598327"/>
                </a:moveTo>
                <a:cubicBezTo>
                  <a:pt x="3866000" y="2601367"/>
                  <a:pt x="3863973" y="2604407"/>
                  <a:pt x="3863467" y="2607447"/>
                </a:cubicBezTo>
                <a:lnTo>
                  <a:pt x="3863467" y="2610487"/>
                </a:lnTo>
                <a:close/>
                <a:moveTo>
                  <a:pt x="562396" y="2557365"/>
                </a:moveTo>
                <a:cubicBezTo>
                  <a:pt x="560812" y="2559012"/>
                  <a:pt x="559419" y="2561038"/>
                  <a:pt x="558216" y="2563445"/>
                </a:cubicBezTo>
                <a:cubicBezTo>
                  <a:pt x="557012" y="2565852"/>
                  <a:pt x="556379" y="2567878"/>
                  <a:pt x="556316" y="2569525"/>
                </a:cubicBezTo>
                <a:lnTo>
                  <a:pt x="562396" y="2569525"/>
                </a:lnTo>
                <a:close/>
                <a:moveTo>
                  <a:pt x="3900057" y="2546265"/>
                </a:moveTo>
                <a:lnTo>
                  <a:pt x="3893356" y="2552967"/>
                </a:lnTo>
                <a:lnTo>
                  <a:pt x="3895366" y="2557992"/>
                </a:lnTo>
                <a:close/>
                <a:moveTo>
                  <a:pt x="538075" y="2520886"/>
                </a:moveTo>
                <a:cubicBezTo>
                  <a:pt x="534908" y="2525571"/>
                  <a:pt x="532122" y="2530637"/>
                  <a:pt x="529715" y="2536084"/>
                </a:cubicBezTo>
                <a:cubicBezTo>
                  <a:pt x="527308" y="2541531"/>
                  <a:pt x="526042" y="2546598"/>
                  <a:pt x="525915" y="2551285"/>
                </a:cubicBezTo>
                <a:cubicBezTo>
                  <a:pt x="525915" y="2557365"/>
                  <a:pt x="528955" y="2560405"/>
                  <a:pt x="535035" y="2560405"/>
                </a:cubicBezTo>
                <a:cubicBezTo>
                  <a:pt x="534528" y="2556858"/>
                  <a:pt x="535542" y="2554831"/>
                  <a:pt x="538075" y="2554325"/>
                </a:cubicBezTo>
                <a:lnTo>
                  <a:pt x="541115" y="2530004"/>
                </a:lnTo>
                <a:close/>
                <a:moveTo>
                  <a:pt x="3963899" y="2376023"/>
                </a:moveTo>
                <a:cubicBezTo>
                  <a:pt x="3963392" y="2381597"/>
                  <a:pt x="3964405" y="2385651"/>
                  <a:pt x="3966939" y="2388183"/>
                </a:cubicBezTo>
                <a:lnTo>
                  <a:pt x="3973019" y="2388183"/>
                </a:lnTo>
                <a:cubicBezTo>
                  <a:pt x="3975552" y="2387677"/>
                  <a:pt x="3976566" y="2385651"/>
                  <a:pt x="3976059" y="2382104"/>
                </a:cubicBezTo>
                <a:cubicBezTo>
                  <a:pt x="3976059" y="2379190"/>
                  <a:pt x="3975299" y="2377417"/>
                  <a:pt x="3973779" y="2376783"/>
                </a:cubicBezTo>
                <a:cubicBezTo>
                  <a:pt x="3972259" y="2376149"/>
                  <a:pt x="3969979" y="2375897"/>
                  <a:pt x="3966939" y="2376023"/>
                </a:cubicBezTo>
                <a:close/>
                <a:moveTo>
                  <a:pt x="653598" y="2350641"/>
                </a:moveTo>
                <a:cubicBezTo>
                  <a:pt x="654991" y="2352288"/>
                  <a:pt x="655244" y="2353555"/>
                  <a:pt x="654358" y="2354442"/>
                </a:cubicBezTo>
                <a:cubicBezTo>
                  <a:pt x="653471" y="2355328"/>
                  <a:pt x="652204" y="2355075"/>
                  <a:pt x="650557" y="2353682"/>
                </a:cubicBezTo>
                <a:lnTo>
                  <a:pt x="644477" y="2365842"/>
                </a:lnTo>
                <a:cubicBezTo>
                  <a:pt x="642767" y="2364892"/>
                  <a:pt x="640867" y="2366032"/>
                  <a:pt x="638777" y="2369262"/>
                </a:cubicBezTo>
                <a:cubicBezTo>
                  <a:pt x="636687" y="2372492"/>
                  <a:pt x="635547" y="2374392"/>
                  <a:pt x="635357" y="2374962"/>
                </a:cubicBezTo>
                <a:lnTo>
                  <a:pt x="614077" y="2411443"/>
                </a:lnTo>
                <a:cubicBezTo>
                  <a:pt x="613507" y="2419676"/>
                  <a:pt x="610087" y="2433610"/>
                  <a:pt x="603816" y="2453243"/>
                </a:cubicBezTo>
                <a:cubicBezTo>
                  <a:pt x="597546" y="2472878"/>
                  <a:pt x="591846" y="2485291"/>
                  <a:pt x="586716" y="2490484"/>
                </a:cubicBezTo>
                <a:lnTo>
                  <a:pt x="571516" y="2481364"/>
                </a:lnTo>
                <a:cubicBezTo>
                  <a:pt x="570122" y="2487634"/>
                  <a:pt x="568349" y="2494095"/>
                  <a:pt x="566196" y="2500745"/>
                </a:cubicBezTo>
                <a:cubicBezTo>
                  <a:pt x="564042" y="2507396"/>
                  <a:pt x="560749" y="2513095"/>
                  <a:pt x="556316" y="2517846"/>
                </a:cubicBezTo>
                <a:lnTo>
                  <a:pt x="571516" y="2520886"/>
                </a:lnTo>
                <a:lnTo>
                  <a:pt x="583676" y="2530004"/>
                </a:lnTo>
                <a:lnTo>
                  <a:pt x="586716" y="2508725"/>
                </a:lnTo>
                <a:cubicBezTo>
                  <a:pt x="591340" y="2503975"/>
                  <a:pt x="595773" y="2498275"/>
                  <a:pt x="600016" y="2491624"/>
                </a:cubicBezTo>
                <a:cubicBezTo>
                  <a:pt x="604260" y="2484974"/>
                  <a:pt x="607933" y="2478514"/>
                  <a:pt x="611037" y="2472244"/>
                </a:cubicBezTo>
                <a:cubicBezTo>
                  <a:pt x="610530" y="2459577"/>
                  <a:pt x="614583" y="2448430"/>
                  <a:pt x="623197" y="2438804"/>
                </a:cubicBezTo>
                <a:cubicBezTo>
                  <a:pt x="626744" y="2441273"/>
                  <a:pt x="630290" y="2440893"/>
                  <a:pt x="633837" y="2437663"/>
                </a:cubicBezTo>
                <a:cubicBezTo>
                  <a:pt x="637384" y="2434434"/>
                  <a:pt x="637890" y="2431773"/>
                  <a:pt x="635357" y="2429683"/>
                </a:cubicBezTo>
                <a:lnTo>
                  <a:pt x="653598" y="2408403"/>
                </a:lnTo>
                <a:lnTo>
                  <a:pt x="662718" y="2378003"/>
                </a:lnTo>
                <a:lnTo>
                  <a:pt x="668798" y="2378003"/>
                </a:lnTo>
                <a:lnTo>
                  <a:pt x="668798" y="2356722"/>
                </a:lnTo>
                <a:close/>
                <a:moveTo>
                  <a:pt x="3988709" y="2303453"/>
                </a:moveTo>
                <a:lnTo>
                  <a:pt x="3988219" y="2304154"/>
                </a:lnTo>
                <a:lnTo>
                  <a:pt x="3988219" y="2324341"/>
                </a:lnTo>
                <a:cubicBezTo>
                  <a:pt x="3985053" y="2324341"/>
                  <a:pt x="3982266" y="2325102"/>
                  <a:pt x="3979859" y="2326622"/>
                </a:cubicBezTo>
                <a:lnTo>
                  <a:pt x="3979831" y="2326672"/>
                </a:lnTo>
                <a:lnTo>
                  <a:pt x="3989880" y="2339593"/>
                </a:lnTo>
                <a:lnTo>
                  <a:pt x="4003420" y="2315221"/>
                </a:lnTo>
                <a:close/>
                <a:moveTo>
                  <a:pt x="683998" y="2271600"/>
                </a:moveTo>
                <a:cubicBezTo>
                  <a:pt x="677918" y="2277680"/>
                  <a:pt x="674878" y="2286800"/>
                  <a:pt x="674878" y="2298960"/>
                </a:cubicBezTo>
                <a:lnTo>
                  <a:pt x="659678" y="2329361"/>
                </a:lnTo>
                <a:lnTo>
                  <a:pt x="680958" y="2338481"/>
                </a:lnTo>
                <a:cubicBezTo>
                  <a:pt x="680705" y="2328854"/>
                  <a:pt x="680451" y="2317709"/>
                  <a:pt x="680198" y="2305041"/>
                </a:cubicBezTo>
                <a:cubicBezTo>
                  <a:pt x="679945" y="2292374"/>
                  <a:pt x="681211" y="2281227"/>
                  <a:pt x="683998" y="2271600"/>
                </a:cubicBezTo>
                <a:close/>
                <a:moveTo>
                  <a:pt x="744799" y="2189518"/>
                </a:moveTo>
                <a:lnTo>
                  <a:pt x="729599" y="2195599"/>
                </a:lnTo>
                <a:lnTo>
                  <a:pt x="720479" y="2210799"/>
                </a:lnTo>
                <a:lnTo>
                  <a:pt x="720479" y="2216879"/>
                </a:lnTo>
                <a:lnTo>
                  <a:pt x="732639" y="2210799"/>
                </a:lnTo>
                <a:close/>
                <a:moveTo>
                  <a:pt x="696158" y="2137837"/>
                </a:moveTo>
                <a:cubicBezTo>
                  <a:pt x="692612" y="2144424"/>
                  <a:pt x="690585" y="2152532"/>
                  <a:pt x="690078" y="2162158"/>
                </a:cubicBezTo>
                <a:lnTo>
                  <a:pt x="705278" y="2137837"/>
                </a:lnTo>
                <a:close/>
                <a:moveTo>
                  <a:pt x="4392668" y="2127507"/>
                </a:moveTo>
                <a:lnTo>
                  <a:pt x="4359228" y="2157907"/>
                </a:lnTo>
                <a:cubicBezTo>
                  <a:pt x="4349981" y="2167660"/>
                  <a:pt x="4346434" y="2177794"/>
                  <a:pt x="4348588" y="2188309"/>
                </a:cubicBezTo>
                <a:cubicBezTo>
                  <a:pt x="4350741" y="2198821"/>
                  <a:pt x="4350234" y="2205915"/>
                  <a:pt x="4347068" y="2209588"/>
                </a:cubicBezTo>
                <a:lnTo>
                  <a:pt x="4368348" y="2206549"/>
                </a:lnTo>
                <a:lnTo>
                  <a:pt x="4371388" y="2206549"/>
                </a:lnTo>
                <a:lnTo>
                  <a:pt x="4368348" y="2176147"/>
                </a:lnTo>
                <a:lnTo>
                  <a:pt x="4395709" y="2154867"/>
                </a:lnTo>
                <a:lnTo>
                  <a:pt x="4404829" y="2130546"/>
                </a:lnTo>
                <a:close/>
                <a:moveTo>
                  <a:pt x="747839" y="2113517"/>
                </a:moveTo>
                <a:lnTo>
                  <a:pt x="738719" y="2168238"/>
                </a:lnTo>
                <a:lnTo>
                  <a:pt x="753920" y="2171278"/>
                </a:lnTo>
                <a:cubicBezTo>
                  <a:pt x="754046" y="2169885"/>
                  <a:pt x="754553" y="2168871"/>
                  <a:pt x="755440" y="2168238"/>
                </a:cubicBezTo>
                <a:cubicBezTo>
                  <a:pt x="756326" y="2167605"/>
                  <a:pt x="756833" y="2166591"/>
                  <a:pt x="756960" y="2165198"/>
                </a:cubicBezTo>
                <a:lnTo>
                  <a:pt x="756960" y="2149998"/>
                </a:lnTo>
                <a:cubicBezTo>
                  <a:pt x="756960" y="2143728"/>
                  <a:pt x="756200" y="2137267"/>
                  <a:pt x="754680" y="2130617"/>
                </a:cubicBezTo>
                <a:cubicBezTo>
                  <a:pt x="753160" y="2123967"/>
                  <a:pt x="750880" y="2118267"/>
                  <a:pt x="747839" y="2113517"/>
                </a:cubicBezTo>
                <a:close/>
                <a:moveTo>
                  <a:pt x="723519" y="2061836"/>
                </a:moveTo>
                <a:lnTo>
                  <a:pt x="720479" y="2089196"/>
                </a:lnTo>
                <a:lnTo>
                  <a:pt x="723519" y="2107437"/>
                </a:lnTo>
                <a:lnTo>
                  <a:pt x="741759" y="2089196"/>
                </a:lnTo>
                <a:cubicBezTo>
                  <a:pt x="741063" y="2093756"/>
                  <a:pt x="743216" y="2096036"/>
                  <a:pt x="748220" y="2096036"/>
                </a:cubicBezTo>
                <a:cubicBezTo>
                  <a:pt x="753223" y="2096036"/>
                  <a:pt x="756136" y="2093756"/>
                  <a:pt x="756960" y="2089196"/>
                </a:cubicBezTo>
                <a:lnTo>
                  <a:pt x="735679" y="2061836"/>
                </a:lnTo>
                <a:close/>
                <a:moveTo>
                  <a:pt x="763040" y="1991914"/>
                </a:moveTo>
                <a:cubicBezTo>
                  <a:pt x="759493" y="1995461"/>
                  <a:pt x="757466" y="2000528"/>
                  <a:pt x="756960" y="2007115"/>
                </a:cubicBezTo>
                <a:lnTo>
                  <a:pt x="760000" y="2007115"/>
                </a:lnTo>
                <a:cubicBezTo>
                  <a:pt x="761456" y="2004201"/>
                  <a:pt x="762343" y="2001668"/>
                  <a:pt x="762660" y="1999514"/>
                </a:cubicBezTo>
                <a:cubicBezTo>
                  <a:pt x="762976" y="1997361"/>
                  <a:pt x="763103" y="1994828"/>
                  <a:pt x="763040" y="1991914"/>
                </a:cubicBezTo>
                <a:close/>
                <a:moveTo>
                  <a:pt x="814721" y="1973675"/>
                </a:moveTo>
                <a:lnTo>
                  <a:pt x="796480" y="1976714"/>
                </a:lnTo>
                <a:cubicBezTo>
                  <a:pt x="793187" y="1984377"/>
                  <a:pt x="789894" y="1992611"/>
                  <a:pt x="786600" y="2001414"/>
                </a:cubicBezTo>
                <a:cubicBezTo>
                  <a:pt x="783307" y="2010218"/>
                  <a:pt x="781533" y="2019212"/>
                  <a:pt x="781280" y="2028395"/>
                </a:cubicBezTo>
                <a:cubicBezTo>
                  <a:pt x="778303" y="2034792"/>
                  <a:pt x="775137" y="2041758"/>
                  <a:pt x="771780" y="2049296"/>
                </a:cubicBezTo>
                <a:cubicBezTo>
                  <a:pt x="768423" y="2056832"/>
                  <a:pt x="764496" y="2063039"/>
                  <a:pt x="760000" y="2067916"/>
                </a:cubicBezTo>
                <a:lnTo>
                  <a:pt x="778240" y="2067916"/>
                </a:lnTo>
                <a:cubicBezTo>
                  <a:pt x="779253" y="2056262"/>
                  <a:pt x="783307" y="2046129"/>
                  <a:pt x="790400" y="2037515"/>
                </a:cubicBezTo>
                <a:cubicBezTo>
                  <a:pt x="797494" y="2028902"/>
                  <a:pt x="801547" y="2018768"/>
                  <a:pt x="802560" y="2007115"/>
                </a:cubicBezTo>
                <a:lnTo>
                  <a:pt x="820801" y="1982794"/>
                </a:lnTo>
                <a:cubicBezTo>
                  <a:pt x="822068" y="1981084"/>
                  <a:pt x="821814" y="1979184"/>
                  <a:pt x="820041" y="1977094"/>
                </a:cubicBezTo>
                <a:cubicBezTo>
                  <a:pt x="818268" y="1975004"/>
                  <a:pt x="816494" y="1973864"/>
                  <a:pt x="814721" y="1973675"/>
                </a:cubicBezTo>
                <a:close/>
                <a:moveTo>
                  <a:pt x="4267795" y="1929513"/>
                </a:moveTo>
                <a:lnTo>
                  <a:pt x="4268061" y="1929779"/>
                </a:lnTo>
                <a:lnTo>
                  <a:pt x="4268135" y="1929513"/>
                </a:lnTo>
                <a:close/>
                <a:moveTo>
                  <a:pt x="875522" y="1845991"/>
                </a:moveTo>
                <a:cubicBezTo>
                  <a:pt x="874065" y="1846181"/>
                  <a:pt x="873179" y="1847321"/>
                  <a:pt x="872862" y="1849411"/>
                </a:cubicBezTo>
                <a:cubicBezTo>
                  <a:pt x="872545" y="1851501"/>
                  <a:pt x="872419" y="1853401"/>
                  <a:pt x="872482" y="1855111"/>
                </a:cubicBezTo>
                <a:cubicBezTo>
                  <a:pt x="867479" y="1861762"/>
                  <a:pt x="862285" y="1870502"/>
                  <a:pt x="856902" y="1881332"/>
                </a:cubicBezTo>
                <a:cubicBezTo>
                  <a:pt x="851518" y="1892162"/>
                  <a:pt x="848605" y="1901662"/>
                  <a:pt x="848162" y="1909833"/>
                </a:cubicBezTo>
                <a:lnTo>
                  <a:pt x="860322" y="1909833"/>
                </a:lnTo>
                <a:cubicBezTo>
                  <a:pt x="863235" y="1900206"/>
                  <a:pt x="866528" y="1891339"/>
                  <a:pt x="870202" y="1883232"/>
                </a:cubicBezTo>
                <a:cubicBezTo>
                  <a:pt x="873875" y="1875125"/>
                  <a:pt x="878689" y="1870818"/>
                  <a:pt x="884642" y="1870312"/>
                </a:cubicBezTo>
                <a:cubicBezTo>
                  <a:pt x="884452" y="1867969"/>
                  <a:pt x="883312" y="1863535"/>
                  <a:pt x="881222" y="1857011"/>
                </a:cubicBezTo>
                <a:cubicBezTo>
                  <a:pt x="879132" y="1850488"/>
                  <a:pt x="877232" y="1846815"/>
                  <a:pt x="875522" y="1845991"/>
                </a:cubicBezTo>
                <a:close/>
                <a:moveTo>
                  <a:pt x="893762" y="1809510"/>
                </a:moveTo>
                <a:cubicBezTo>
                  <a:pt x="889392" y="1812740"/>
                  <a:pt x="886732" y="1816920"/>
                  <a:pt x="885782" y="1822051"/>
                </a:cubicBezTo>
                <a:cubicBezTo>
                  <a:pt x="884832" y="1827181"/>
                  <a:pt x="884452" y="1832121"/>
                  <a:pt x="884642" y="1836871"/>
                </a:cubicBezTo>
                <a:lnTo>
                  <a:pt x="893762" y="1833831"/>
                </a:lnTo>
                <a:close/>
                <a:moveTo>
                  <a:pt x="921123" y="1769990"/>
                </a:moveTo>
                <a:lnTo>
                  <a:pt x="896802" y="1791270"/>
                </a:lnTo>
                <a:lnTo>
                  <a:pt x="896802" y="1803430"/>
                </a:lnTo>
                <a:lnTo>
                  <a:pt x="905923" y="1806471"/>
                </a:lnTo>
                <a:lnTo>
                  <a:pt x="905923" y="1791270"/>
                </a:lnTo>
                <a:lnTo>
                  <a:pt x="927203" y="1791270"/>
                </a:lnTo>
                <a:lnTo>
                  <a:pt x="927203" y="1779110"/>
                </a:lnTo>
                <a:close/>
                <a:moveTo>
                  <a:pt x="927203" y="1751749"/>
                </a:moveTo>
                <a:cubicBezTo>
                  <a:pt x="927076" y="1753269"/>
                  <a:pt x="926570" y="1754789"/>
                  <a:pt x="925683" y="1756309"/>
                </a:cubicBezTo>
                <a:cubicBezTo>
                  <a:pt x="924796" y="1757829"/>
                  <a:pt x="924290" y="1759350"/>
                  <a:pt x="924163" y="1760870"/>
                </a:cubicBezTo>
                <a:cubicBezTo>
                  <a:pt x="929736" y="1760870"/>
                  <a:pt x="933790" y="1757829"/>
                  <a:pt x="936323" y="1751749"/>
                </a:cubicBezTo>
                <a:close/>
                <a:moveTo>
                  <a:pt x="3802274" y="1746910"/>
                </a:moveTo>
                <a:lnTo>
                  <a:pt x="3779713" y="1767419"/>
                </a:lnTo>
                <a:lnTo>
                  <a:pt x="3793981" y="1774553"/>
                </a:lnTo>
                <a:close/>
                <a:moveTo>
                  <a:pt x="957604" y="1718309"/>
                </a:moveTo>
                <a:lnTo>
                  <a:pt x="957604" y="1727429"/>
                </a:lnTo>
                <a:lnTo>
                  <a:pt x="960644" y="1727429"/>
                </a:lnTo>
                <a:cubicBezTo>
                  <a:pt x="961150" y="1724389"/>
                  <a:pt x="960137" y="1721349"/>
                  <a:pt x="957604" y="1718309"/>
                </a:cubicBezTo>
                <a:close/>
                <a:moveTo>
                  <a:pt x="1358892" y="1636227"/>
                </a:moveTo>
                <a:cubicBezTo>
                  <a:pt x="1355345" y="1639267"/>
                  <a:pt x="1353318" y="1642307"/>
                  <a:pt x="1352812" y="1645347"/>
                </a:cubicBezTo>
                <a:lnTo>
                  <a:pt x="1352812" y="1648387"/>
                </a:lnTo>
                <a:close/>
                <a:moveTo>
                  <a:pt x="1395373" y="1572386"/>
                </a:moveTo>
                <a:cubicBezTo>
                  <a:pt x="1389419" y="1572132"/>
                  <a:pt x="1385366" y="1572639"/>
                  <a:pt x="1383212" y="1573906"/>
                </a:cubicBezTo>
                <a:cubicBezTo>
                  <a:pt x="1381059" y="1575172"/>
                  <a:pt x="1380046" y="1578719"/>
                  <a:pt x="1380172" y="1584546"/>
                </a:cubicBezTo>
                <a:lnTo>
                  <a:pt x="1386253" y="1599746"/>
                </a:lnTo>
                <a:lnTo>
                  <a:pt x="1393933" y="1590530"/>
                </a:lnTo>
                <a:lnTo>
                  <a:pt x="1393975" y="1590203"/>
                </a:lnTo>
                <a:lnTo>
                  <a:pt x="1401453" y="1573170"/>
                </a:lnTo>
                <a:lnTo>
                  <a:pt x="1401453" y="1572386"/>
                </a:lnTo>
                <a:close/>
                <a:moveTo>
                  <a:pt x="1018405" y="1514624"/>
                </a:moveTo>
                <a:lnTo>
                  <a:pt x="1015365" y="1523744"/>
                </a:lnTo>
                <a:lnTo>
                  <a:pt x="1030565" y="1535905"/>
                </a:lnTo>
                <a:cubicBezTo>
                  <a:pt x="1030628" y="1540592"/>
                  <a:pt x="1029742" y="1544898"/>
                  <a:pt x="1027905" y="1548825"/>
                </a:cubicBezTo>
                <a:cubicBezTo>
                  <a:pt x="1026068" y="1552752"/>
                  <a:pt x="1022902" y="1555539"/>
                  <a:pt x="1018405" y="1557185"/>
                </a:cubicBezTo>
                <a:cubicBezTo>
                  <a:pt x="1018088" y="1567825"/>
                  <a:pt x="1017962" y="1578466"/>
                  <a:pt x="1018025" y="1589106"/>
                </a:cubicBezTo>
                <a:cubicBezTo>
                  <a:pt x="1018088" y="1599746"/>
                  <a:pt x="1020242" y="1610386"/>
                  <a:pt x="1024485" y="1621027"/>
                </a:cubicBezTo>
                <a:lnTo>
                  <a:pt x="1048806" y="1581506"/>
                </a:lnTo>
                <a:cubicBezTo>
                  <a:pt x="1042726" y="1571879"/>
                  <a:pt x="1039685" y="1560732"/>
                  <a:pt x="1039685" y="1548065"/>
                </a:cubicBezTo>
                <a:cubicBezTo>
                  <a:pt x="1041395" y="1548192"/>
                  <a:pt x="1043295" y="1547938"/>
                  <a:pt x="1045386" y="1547305"/>
                </a:cubicBezTo>
                <a:cubicBezTo>
                  <a:pt x="1047476" y="1546672"/>
                  <a:pt x="1048616" y="1544898"/>
                  <a:pt x="1048806" y="1541985"/>
                </a:cubicBezTo>
                <a:cubicBezTo>
                  <a:pt x="1048616" y="1538945"/>
                  <a:pt x="1047476" y="1535905"/>
                  <a:pt x="1045386" y="1532865"/>
                </a:cubicBezTo>
                <a:cubicBezTo>
                  <a:pt x="1043295" y="1529825"/>
                  <a:pt x="1041395" y="1526785"/>
                  <a:pt x="1039685" y="1523744"/>
                </a:cubicBezTo>
                <a:close/>
                <a:moveTo>
                  <a:pt x="1945746" y="1428320"/>
                </a:moveTo>
                <a:cubicBezTo>
                  <a:pt x="1942199" y="1431360"/>
                  <a:pt x="1940172" y="1434400"/>
                  <a:pt x="1939666" y="1437440"/>
                </a:cubicBezTo>
                <a:lnTo>
                  <a:pt x="1939666" y="1440480"/>
                </a:lnTo>
                <a:close/>
                <a:moveTo>
                  <a:pt x="1453134" y="1396062"/>
                </a:moveTo>
                <a:cubicBezTo>
                  <a:pt x="1449967" y="1405435"/>
                  <a:pt x="1445660" y="1419369"/>
                  <a:pt x="1440214" y="1437863"/>
                </a:cubicBezTo>
                <a:cubicBezTo>
                  <a:pt x="1434767" y="1456357"/>
                  <a:pt x="1428940" y="1468770"/>
                  <a:pt x="1422733" y="1475104"/>
                </a:cubicBezTo>
                <a:lnTo>
                  <a:pt x="1444014" y="1493344"/>
                </a:lnTo>
                <a:cubicBezTo>
                  <a:pt x="1456681" y="1469530"/>
                  <a:pt x="1467828" y="1444196"/>
                  <a:pt x="1477454" y="1417343"/>
                </a:cubicBezTo>
                <a:cubicBezTo>
                  <a:pt x="1475871" y="1411136"/>
                  <a:pt x="1472958" y="1406069"/>
                  <a:pt x="1468714" y="1402142"/>
                </a:cubicBezTo>
                <a:cubicBezTo>
                  <a:pt x="1464471" y="1398216"/>
                  <a:pt x="1459277" y="1396189"/>
                  <a:pt x="1453134" y="1396062"/>
                </a:cubicBezTo>
                <a:close/>
                <a:moveTo>
                  <a:pt x="1982227" y="1364479"/>
                </a:moveTo>
                <a:cubicBezTo>
                  <a:pt x="1976273" y="1364225"/>
                  <a:pt x="1972220" y="1364732"/>
                  <a:pt x="1970066" y="1365999"/>
                </a:cubicBezTo>
                <a:cubicBezTo>
                  <a:pt x="1967913" y="1367265"/>
                  <a:pt x="1966900" y="1370812"/>
                  <a:pt x="1967026" y="1376639"/>
                </a:cubicBezTo>
                <a:lnTo>
                  <a:pt x="1973107" y="1391839"/>
                </a:lnTo>
                <a:lnTo>
                  <a:pt x="1988307" y="1373599"/>
                </a:lnTo>
                <a:lnTo>
                  <a:pt x="1988307" y="1364479"/>
                </a:lnTo>
                <a:close/>
                <a:moveTo>
                  <a:pt x="1486575" y="1329181"/>
                </a:moveTo>
                <a:lnTo>
                  <a:pt x="1465294" y="1359581"/>
                </a:lnTo>
                <a:lnTo>
                  <a:pt x="1486575" y="1386942"/>
                </a:lnTo>
                <a:lnTo>
                  <a:pt x="1498735" y="1350461"/>
                </a:lnTo>
                <a:cubicBezTo>
                  <a:pt x="1499242" y="1350525"/>
                  <a:pt x="1501268" y="1350398"/>
                  <a:pt x="1504815" y="1350081"/>
                </a:cubicBezTo>
                <a:cubicBezTo>
                  <a:pt x="1508362" y="1349764"/>
                  <a:pt x="1510388" y="1348878"/>
                  <a:pt x="1510895" y="1347421"/>
                </a:cubicBezTo>
                <a:cubicBezTo>
                  <a:pt x="1510262" y="1344191"/>
                  <a:pt x="1506968" y="1340771"/>
                  <a:pt x="1501015" y="1337161"/>
                </a:cubicBezTo>
                <a:cubicBezTo>
                  <a:pt x="1495061" y="1333551"/>
                  <a:pt x="1490248" y="1330891"/>
                  <a:pt x="1486575" y="1329181"/>
                </a:cubicBezTo>
                <a:close/>
                <a:moveTo>
                  <a:pt x="2269885" y="1282905"/>
                </a:moveTo>
                <a:cubicBezTo>
                  <a:pt x="2268428" y="1283096"/>
                  <a:pt x="2267542" y="1284235"/>
                  <a:pt x="2267225" y="1286325"/>
                </a:cubicBezTo>
                <a:cubicBezTo>
                  <a:pt x="2266908" y="1288415"/>
                  <a:pt x="2266782" y="1290315"/>
                  <a:pt x="2266845" y="1292025"/>
                </a:cubicBezTo>
                <a:cubicBezTo>
                  <a:pt x="2261842" y="1298676"/>
                  <a:pt x="2256648" y="1307416"/>
                  <a:pt x="2251265" y="1318246"/>
                </a:cubicBezTo>
                <a:cubicBezTo>
                  <a:pt x="2245881" y="1329076"/>
                  <a:pt x="2242968" y="1338576"/>
                  <a:pt x="2242525" y="1346747"/>
                </a:cubicBezTo>
                <a:lnTo>
                  <a:pt x="2245100" y="1346747"/>
                </a:lnTo>
                <a:lnTo>
                  <a:pt x="2257291" y="1332641"/>
                </a:lnTo>
                <a:cubicBezTo>
                  <a:pt x="2257101" y="1327891"/>
                  <a:pt x="2257481" y="1322951"/>
                  <a:pt x="2258431" y="1317820"/>
                </a:cubicBezTo>
                <a:cubicBezTo>
                  <a:pt x="2259381" y="1312690"/>
                  <a:pt x="2262041" y="1308510"/>
                  <a:pt x="2266411" y="1305280"/>
                </a:cubicBezTo>
                <a:lnTo>
                  <a:pt x="2271576" y="1286174"/>
                </a:lnTo>
                <a:close/>
                <a:moveTo>
                  <a:pt x="3965887" y="1278942"/>
                </a:moveTo>
                <a:lnTo>
                  <a:pt x="3960859" y="1284640"/>
                </a:lnTo>
                <a:lnTo>
                  <a:pt x="3961932" y="1287496"/>
                </a:lnTo>
                <a:lnTo>
                  <a:pt x="3964225" y="1284343"/>
                </a:lnTo>
                <a:close/>
                <a:moveTo>
                  <a:pt x="1331531" y="1268379"/>
                </a:moveTo>
                <a:cubicBezTo>
                  <a:pt x="1322538" y="1279083"/>
                  <a:pt x="1314684" y="1290356"/>
                  <a:pt x="1307971" y="1302200"/>
                </a:cubicBezTo>
                <a:cubicBezTo>
                  <a:pt x="1301257" y="1314044"/>
                  <a:pt x="1294924" y="1326077"/>
                  <a:pt x="1288971" y="1338301"/>
                </a:cubicBezTo>
                <a:cubicBezTo>
                  <a:pt x="1289034" y="1340518"/>
                  <a:pt x="1289667" y="1344444"/>
                  <a:pt x="1290871" y="1350081"/>
                </a:cubicBezTo>
                <a:cubicBezTo>
                  <a:pt x="1292074" y="1355718"/>
                  <a:pt x="1293467" y="1358884"/>
                  <a:pt x="1295051" y="1359581"/>
                </a:cubicBezTo>
                <a:cubicBezTo>
                  <a:pt x="1297964" y="1359138"/>
                  <a:pt x="1299737" y="1356985"/>
                  <a:pt x="1300371" y="1353121"/>
                </a:cubicBezTo>
                <a:cubicBezTo>
                  <a:pt x="1301004" y="1349258"/>
                  <a:pt x="1301257" y="1346344"/>
                  <a:pt x="1301131" y="1344381"/>
                </a:cubicBezTo>
                <a:cubicBezTo>
                  <a:pt x="1301257" y="1336718"/>
                  <a:pt x="1303284" y="1330004"/>
                  <a:pt x="1307211" y="1324240"/>
                </a:cubicBezTo>
                <a:cubicBezTo>
                  <a:pt x="1311138" y="1318477"/>
                  <a:pt x="1316204" y="1314044"/>
                  <a:pt x="1322411" y="1310940"/>
                </a:cubicBezTo>
                <a:cubicBezTo>
                  <a:pt x="1322791" y="1303467"/>
                  <a:pt x="1324311" y="1296373"/>
                  <a:pt x="1326971" y="1289660"/>
                </a:cubicBezTo>
                <a:cubicBezTo>
                  <a:pt x="1329631" y="1282946"/>
                  <a:pt x="1331151" y="1275853"/>
                  <a:pt x="1331531" y="1268379"/>
                </a:cubicBezTo>
                <a:close/>
                <a:moveTo>
                  <a:pt x="1523055" y="1262299"/>
                </a:moveTo>
                <a:cubicBezTo>
                  <a:pt x="1520142" y="1262489"/>
                  <a:pt x="1518369" y="1263629"/>
                  <a:pt x="1517735" y="1265719"/>
                </a:cubicBezTo>
                <a:cubicBezTo>
                  <a:pt x="1517102" y="1267809"/>
                  <a:pt x="1516848" y="1269709"/>
                  <a:pt x="1516975" y="1271419"/>
                </a:cubicBezTo>
                <a:cubicBezTo>
                  <a:pt x="1517482" y="1274966"/>
                  <a:pt x="1519509" y="1276993"/>
                  <a:pt x="1523055" y="1277500"/>
                </a:cubicBezTo>
                <a:cubicBezTo>
                  <a:pt x="1524449" y="1277373"/>
                  <a:pt x="1525462" y="1276866"/>
                  <a:pt x="1526095" y="1275980"/>
                </a:cubicBezTo>
                <a:cubicBezTo>
                  <a:pt x="1526729" y="1275093"/>
                  <a:pt x="1527742" y="1274586"/>
                  <a:pt x="1529135" y="1274459"/>
                </a:cubicBezTo>
                <a:cubicBezTo>
                  <a:pt x="1529072" y="1272623"/>
                  <a:pt x="1528439" y="1270216"/>
                  <a:pt x="1527235" y="1267239"/>
                </a:cubicBezTo>
                <a:cubicBezTo>
                  <a:pt x="1526032" y="1264263"/>
                  <a:pt x="1524639" y="1262616"/>
                  <a:pt x="1523055" y="1262299"/>
                </a:cubicBezTo>
                <a:close/>
                <a:moveTo>
                  <a:pt x="2288125" y="1246425"/>
                </a:moveTo>
                <a:cubicBezTo>
                  <a:pt x="2283755" y="1249655"/>
                  <a:pt x="2281095" y="1253835"/>
                  <a:pt x="2280145" y="1258965"/>
                </a:cubicBezTo>
                <a:lnTo>
                  <a:pt x="2279321" y="1269679"/>
                </a:lnTo>
                <a:lnTo>
                  <a:pt x="2288125" y="1257272"/>
                </a:lnTo>
                <a:close/>
                <a:moveTo>
                  <a:pt x="1206889" y="1228859"/>
                </a:moveTo>
                <a:cubicBezTo>
                  <a:pt x="1205432" y="1237029"/>
                  <a:pt x="1202265" y="1245009"/>
                  <a:pt x="1197389" y="1252799"/>
                </a:cubicBezTo>
                <a:cubicBezTo>
                  <a:pt x="1192512" y="1260589"/>
                  <a:pt x="1185545" y="1264769"/>
                  <a:pt x="1176488" y="1265339"/>
                </a:cubicBezTo>
                <a:cubicBezTo>
                  <a:pt x="1176108" y="1272813"/>
                  <a:pt x="1174588" y="1279906"/>
                  <a:pt x="1171928" y="1286620"/>
                </a:cubicBezTo>
                <a:cubicBezTo>
                  <a:pt x="1169268" y="1293333"/>
                  <a:pt x="1167748" y="1300427"/>
                  <a:pt x="1167368" y="1307900"/>
                </a:cubicBezTo>
                <a:cubicBezTo>
                  <a:pt x="1177438" y="1307077"/>
                  <a:pt x="1183138" y="1301883"/>
                  <a:pt x="1184468" y="1292320"/>
                </a:cubicBezTo>
                <a:cubicBezTo>
                  <a:pt x="1185798" y="1282756"/>
                  <a:pt x="1186178" y="1273763"/>
                  <a:pt x="1185608" y="1265339"/>
                </a:cubicBezTo>
                <a:cubicBezTo>
                  <a:pt x="1190358" y="1265339"/>
                  <a:pt x="1195299" y="1264579"/>
                  <a:pt x="1200429" y="1263059"/>
                </a:cubicBezTo>
                <a:cubicBezTo>
                  <a:pt x="1205559" y="1261539"/>
                  <a:pt x="1209739" y="1259259"/>
                  <a:pt x="1212969" y="1256219"/>
                </a:cubicBezTo>
                <a:close/>
                <a:moveTo>
                  <a:pt x="1541295" y="1219738"/>
                </a:moveTo>
                <a:lnTo>
                  <a:pt x="1553456" y="1244059"/>
                </a:lnTo>
                <a:lnTo>
                  <a:pt x="1553456" y="1228859"/>
                </a:lnTo>
                <a:cubicBezTo>
                  <a:pt x="1553329" y="1224488"/>
                  <a:pt x="1552062" y="1221828"/>
                  <a:pt x="1549656" y="1220878"/>
                </a:cubicBezTo>
                <a:cubicBezTo>
                  <a:pt x="1547249" y="1219928"/>
                  <a:pt x="1544462" y="1219548"/>
                  <a:pt x="1541295" y="1219738"/>
                </a:cubicBezTo>
                <a:close/>
                <a:moveTo>
                  <a:pt x="1349772" y="1219738"/>
                </a:moveTo>
                <a:lnTo>
                  <a:pt x="1331531" y="1234939"/>
                </a:lnTo>
                <a:cubicBezTo>
                  <a:pt x="1336028" y="1235319"/>
                  <a:pt x="1339195" y="1237599"/>
                  <a:pt x="1341032" y="1241779"/>
                </a:cubicBezTo>
                <a:cubicBezTo>
                  <a:pt x="1342868" y="1245959"/>
                  <a:pt x="1343755" y="1249759"/>
                  <a:pt x="1343692" y="1253179"/>
                </a:cubicBezTo>
                <a:lnTo>
                  <a:pt x="1334572" y="1265339"/>
                </a:lnTo>
                <a:cubicBezTo>
                  <a:pt x="1343692" y="1265086"/>
                  <a:pt x="1350532" y="1261793"/>
                  <a:pt x="1355092" y="1255459"/>
                </a:cubicBezTo>
                <a:cubicBezTo>
                  <a:pt x="1359652" y="1249126"/>
                  <a:pt x="1361932" y="1241272"/>
                  <a:pt x="1361932" y="1231899"/>
                </a:cubicBezTo>
                <a:lnTo>
                  <a:pt x="1361932" y="1228859"/>
                </a:lnTo>
                <a:cubicBezTo>
                  <a:pt x="1362565" y="1228922"/>
                  <a:pt x="1365099" y="1228795"/>
                  <a:pt x="1369532" y="1228478"/>
                </a:cubicBezTo>
                <a:cubicBezTo>
                  <a:pt x="1373966" y="1228162"/>
                  <a:pt x="1376499" y="1227275"/>
                  <a:pt x="1377132" y="1225818"/>
                </a:cubicBezTo>
                <a:cubicBezTo>
                  <a:pt x="1376182" y="1224235"/>
                  <a:pt x="1372002" y="1222842"/>
                  <a:pt x="1364592" y="1221638"/>
                </a:cubicBezTo>
                <a:cubicBezTo>
                  <a:pt x="1357182" y="1220435"/>
                  <a:pt x="1352242" y="1219802"/>
                  <a:pt x="1349772" y="1219738"/>
                </a:cubicBezTo>
                <a:close/>
                <a:moveTo>
                  <a:pt x="2315486" y="1206904"/>
                </a:moveTo>
                <a:lnTo>
                  <a:pt x="2291165" y="1228184"/>
                </a:lnTo>
                <a:lnTo>
                  <a:pt x="2291165" y="1240345"/>
                </a:lnTo>
                <a:lnTo>
                  <a:pt x="2297825" y="1242565"/>
                </a:lnTo>
                <a:lnTo>
                  <a:pt x="2299852" y="1241439"/>
                </a:lnTo>
                <a:lnTo>
                  <a:pt x="2300286" y="1241583"/>
                </a:lnTo>
                <a:lnTo>
                  <a:pt x="2300286" y="1228184"/>
                </a:lnTo>
                <a:lnTo>
                  <a:pt x="2321566" y="1228184"/>
                </a:lnTo>
                <a:lnTo>
                  <a:pt x="2321566" y="1216025"/>
                </a:lnTo>
                <a:close/>
                <a:moveTo>
                  <a:pt x="1231209" y="1195418"/>
                </a:moveTo>
                <a:cubicBezTo>
                  <a:pt x="1228296" y="1195608"/>
                  <a:pt x="1226523" y="1196748"/>
                  <a:pt x="1225889" y="1198838"/>
                </a:cubicBezTo>
                <a:cubicBezTo>
                  <a:pt x="1225256" y="1200928"/>
                  <a:pt x="1225003" y="1202828"/>
                  <a:pt x="1225129" y="1204538"/>
                </a:cubicBezTo>
                <a:lnTo>
                  <a:pt x="1237290" y="1207578"/>
                </a:lnTo>
                <a:cubicBezTo>
                  <a:pt x="1237226" y="1205741"/>
                  <a:pt x="1236593" y="1203335"/>
                  <a:pt x="1235389" y="1200358"/>
                </a:cubicBezTo>
                <a:cubicBezTo>
                  <a:pt x="1234186" y="1197381"/>
                  <a:pt x="1232793" y="1195735"/>
                  <a:pt x="1231209" y="1195418"/>
                </a:cubicBezTo>
                <a:close/>
                <a:moveTo>
                  <a:pt x="2321566" y="1188663"/>
                </a:moveTo>
                <a:cubicBezTo>
                  <a:pt x="2321439" y="1190183"/>
                  <a:pt x="2320933" y="1191704"/>
                  <a:pt x="2320046" y="1193224"/>
                </a:cubicBezTo>
                <a:cubicBezTo>
                  <a:pt x="2319159" y="1194743"/>
                  <a:pt x="2318653" y="1196265"/>
                  <a:pt x="2318526" y="1197784"/>
                </a:cubicBezTo>
                <a:cubicBezTo>
                  <a:pt x="2324099" y="1197784"/>
                  <a:pt x="2328153" y="1194743"/>
                  <a:pt x="2330686" y="1188663"/>
                </a:cubicBezTo>
                <a:close/>
                <a:moveTo>
                  <a:pt x="2039988" y="1188155"/>
                </a:moveTo>
                <a:cubicBezTo>
                  <a:pt x="2036821" y="1197528"/>
                  <a:pt x="2032514" y="1211462"/>
                  <a:pt x="2027068" y="1229956"/>
                </a:cubicBezTo>
                <a:cubicBezTo>
                  <a:pt x="2021621" y="1248450"/>
                  <a:pt x="2015794" y="1260863"/>
                  <a:pt x="2009587" y="1267197"/>
                </a:cubicBezTo>
                <a:lnTo>
                  <a:pt x="2030868" y="1285437"/>
                </a:lnTo>
                <a:cubicBezTo>
                  <a:pt x="2043535" y="1261623"/>
                  <a:pt x="2054682" y="1236289"/>
                  <a:pt x="2064308" y="1209436"/>
                </a:cubicBezTo>
                <a:cubicBezTo>
                  <a:pt x="2062725" y="1203229"/>
                  <a:pt x="2059812" y="1198162"/>
                  <a:pt x="2055568" y="1194235"/>
                </a:cubicBezTo>
                <a:cubicBezTo>
                  <a:pt x="2051325" y="1190309"/>
                  <a:pt x="2046131" y="1188282"/>
                  <a:pt x="2039988" y="1188155"/>
                </a:cubicBezTo>
                <a:close/>
                <a:moveTo>
                  <a:pt x="2351967" y="1155224"/>
                </a:moveTo>
                <a:lnTo>
                  <a:pt x="2351967" y="1164344"/>
                </a:lnTo>
                <a:lnTo>
                  <a:pt x="2355007" y="1164344"/>
                </a:lnTo>
                <a:cubicBezTo>
                  <a:pt x="2355513" y="1161304"/>
                  <a:pt x="2354500" y="1158263"/>
                  <a:pt x="2351967" y="1155224"/>
                </a:cubicBezTo>
                <a:close/>
                <a:moveTo>
                  <a:pt x="2073429" y="1121274"/>
                </a:moveTo>
                <a:lnTo>
                  <a:pt x="2052148" y="1151674"/>
                </a:lnTo>
                <a:lnTo>
                  <a:pt x="2073429" y="1179035"/>
                </a:lnTo>
                <a:lnTo>
                  <a:pt x="2085589" y="1142554"/>
                </a:lnTo>
                <a:cubicBezTo>
                  <a:pt x="2086096" y="1142618"/>
                  <a:pt x="2088122" y="1142491"/>
                  <a:pt x="2091669" y="1142174"/>
                </a:cubicBezTo>
                <a:cubicBezTo>
                  <a:pt x="2095216" y="1141857"/>
                  <a:pt x="2097242" y="1140971"/>
                  <a:pt x="2097749" y="1139514"/>
                </a:cubicBezTo>
                <a:cubicBezTo>
                  <a:pt x="2097116" y="1136284"/>
                  <a:pt x="2093822" y="1132864"/>
                  <a:pt x="2087869" y="1129254"/>
                </a:cubicBezTo>
                <a:cubicBezTo>
                  <a:pt x="2081915" y="1125644"/>
                  <a:pt x="2077102" y="1122984"/>
                  <a:pt x="2073429" y="1121274"/>
                </a:cubicBezTo>
                <a:close/>
                <a:moveTo>
                  <a:pt x="1422733" y="1098136"/>
                </a:moveTo>
                <a:cubicBezTo>
                  <a:pt x="1422860" y="1101176"/>
                  <a:pt x="1424127" y="1103456"/>
                  <a:pt x="1426533" y="1104976"/>
                </a:cubicBezTo>
                <a:cubicBezTo>
                  <a:pt x="1428940" y="1106496"/>
                  <a:pt x="1431727" y="1107256"/>
                  <a:pt x="1434894" y="1107256"/>
                </a:cubicBezTo>
                <a:cubicBezTo>
                  <a:pt x="1435020" y="1105546"/>
                  <a:pt x="1434767" y="1103646"/>
                  <a:pt x="1434134" y="1101556"/>
                </a:cubicBezTo>
                <a:cubicBezTo>
                  <a:pt x="1433500" y="1099466"/>
                  <a:pt x="1431727" y="1098326"/>
                  <a:pt x="1428813" y="1098136"/>
                </a:cubicBezTo>
                <a:close/>
                <a:moveTo>
                  <a:pt x="2753255" y="1073141"/>
                </a:moveTo>
                <a:cubicBezTo>
                  <a:pt x="2749708" y="1076181"/>
                  <a:pt x="2747681" y="1079221"/>
                  <a:pt x="2747175" y="1082261"/>
                </a:cubicBezTo>
                <a:lnTo>
                  <a:pt x="2747175" y="1085302"/>
                </a:lnTo>
                <a:close/>
                <a:moveTo>
                  <a:pt x="1918385" y="1060472"/>
                </a:moveTo>
                <a:cubicBezTo>
                  <a:pt x="1909392" y="1071176"/>
                  <a:pt x="1901538" y="1082449"/>
                  <a:pt x="1894825" y="1094293"/>
                </a:cubicBezTo>
                <a:cubicBezTo>
                  <a:pt x="1888111" y="1106137"/>
                  <a:pt x="1881778" y="1118170"/>
                  <a:pt x="1875825" y="1130394"/>
                </a:cubicBezTo>
                <a:cubicBezTo>
                  <a:pt x="1875888" y="1132611"/>
                  <a:pt x="1876521" y="1136537"/>
                  <a:pt x="1877725" y="1142174"/>
                </a:cubicBezTo>
                <a:cubicBezTo>
                  <a:pt x="1878928" y="1147811"/>
                  <a:pt x="1880321" y="1150977"/>
                  <a:pt x="1881905" y="1151674"/>
                </a:cubicBezTo>
                <a:cubicBezTo>
                  <a:pt x="1884818" y="1151231"/>
                  <a:pt x="1886591" y="1149078"/>
                  <a:pt x="1887225" y="1145214"/>
                </a:cubicBezTo>
                <a:cubicBezTo>
                  <a:pt x="1887858" y="1141351"/>
                  <a:pt x="1888111" y="1138437"/>
                  <a:pt x="1887985" y="1136474"/>
                </a:cubicBezTo>
                <a:cubicBezTo>
                  <a:pt x="1888111" y="1128811"/>
                  <a:pt x="1890138" y="1122097"/>
                  <a:pt x="1894065" y="1116333"/>
                </a:cubicBezTo>
                <a:cubicBezTo>
                  <a:pt x="1897992" y="1110570"/>
                  <a:pt x="1903058" y="1106137"/>
                  <a:pt x="1909265" y="1103033"/>
                </a:cubicBezTo>
                <a:cubicBezTo>
                  <a:pt x="1909645" y="1095560"/>
                  <a:pt x="1911165" y="1088466"/>
                  <a:pt x="1913825" y="1081753"/>
                </a:cubicBezTo>
                <a:cubicBezTo>
                  <a:pt x="1916485" y="1075039"/>
                  <a:pt x="1918005" y="1067946"/>
                  <a:pt x="1918385" y="1060472"/>
                </a:cubicBezTo>
                <a:close/>
                <a:moveTo>
                  <a:pt x="2109909" y="1054392"/>
                </a:moveTo>
                <a:cubicBezTo>
                  <a:pt x="2106996" y="1054582"/>
                  <a:pt x="2105223" y="1055722"/>
                  <a:pt x="2104589" y="1057812"/>
                </a:cubicBezTo>
                <a:cubicBezTo>
                  <a:pt x="2103956" y="1059902"/>
                  <a:pt x="2103702" y="1061802"/>
                  <a:pt x="2103829" y="1063512"/>
                </a:cubicBezTo>
                <a:cubicBezTo>
                  <a:pt x="2104336" y="1067059"/>
                  <a:pt x="2106363" y="1069086"/>
                  <a:pt x="2109909" y="1069593"/>
                </a:cubicBezTo>
                <a:cubicBezTo>
                  <a:pt x="2111303" y="1069466"/>
                  <a:pt x="2112316" y="1068959"/>
                  <a:pt x="2112949" y="1068073"/>
                </a:cubicBezTo>
                <a:cubicBezTo>
                  <a:pt x="2113583" y="1067186"/>
                  <a:pt x="2114596" y="1066679"/>
                  <a:pt x="2115989" y="1066552"/>
                </a:cubicBezTo>
                <a:cubicBezTo>
                  <a:pt x="2115926" y="1064716"/>
                  <a:pt x="2115293" y="1062309"/>
                  <a:pt x="2114089" y="1059332"/>
                </a:cubicBezTo>
                <a:cubicBezTo>
                  <a:pt x="2112886" y="1056356"/>
                  <a:pt x="2111493" y="1054709"/>
                  <a:pt x="2109909" y="1054392"/>
                </a:cubicBezTo>
                <a:close/>
                <a:moveTo>
                  <a:pt x="2128149" y="1011831"/>
                </a:moveTo>
                <a:lnTo>
                  <a:pt x="2140310" y="1036152"/>
                </a:lnTo>
                <a:lnTo>
                  <a:pt x="2140310" y="1020952"/>
                </a:lnTo>
                <a:cubicBezTo>
                  <a:pt x="2140183" y="1016581"/>
                  <a:pt x="2138916" y="1013921"/>
                  <a:pt x="2136510" y="1012971"/>
                </a:cubicBezTo>
                <a:cubicBezTo>
                  <a:pt x="2134103" y="1012021"/>
                  <a:pt x="2131316" y="1011641"/>
                  <a:pt x="2128149" y="1011831"/>
                </a:cubicBezTo>
                <a:close/>
                <a:moveTo>
                  <a:pt x="1936626" y="1011831"/>
                </a:moveTo>
                <a:lnTo>
                  <a:pt x="1918385" y="1027032"/>
                </a:lnTo>
                <a:cubicBezTo>
                  <a:pt x="1922882" y="1027412"/>
                  <a:pt x="1926049" y="1029692"/>
                  <a:pt x="1927886" y="1033872"/>
                </a:cubicBezTo>
                <a:cubicBezTo>
                  <a:pt x="1929722" y="1038052"/>
                  <a:pt x="1930609" y="1041852"/>
                  <a:pt x="1930546" y="1045272"/>
                </a:cubicBezTo>
                <a:lnTo>
                  <a:pt x="1921426" y="1057432"/>
                </a:lnTo>
                <a:cubicBezTo>
                  <a:pt x="1930546" y="1057179"/>
                  <a:pt x="1937386" y="1053886"/>
                  <a:pt x="1941946" y="1047552"/>
                </a:cubicBezTo>
                <a:cubicBezTo>
                  <a:pt x="1946506" y="1041219"/>
                  <a:pt x="1948786" y="1033365"/>
                  <a:pt x="1948786" y="1023992"/>
                </a:cubicBezTo>
                <a:lnTo>
                  <a:pt x="1948786" y="1020952"/>
                </a:lnTo>
                <a:cubicBezTo>
                  <a:pt x="1949419" y="1021015"/>
                  <a:pt x="1951953" y="1020888"/>
                  <a:pt x="1956386" y="1020571"/>
                </a:cubicBezTo>
                <a:cubicBezTo>
                  <a:pt x="1960820" y="1020255"/>
                  <a:pt x="1963353" y="1019368"/>
                  <a:pt x="1963986" y="1017911"/>
                </a:cubicBezTo>
                <a:cubicBezTo>
                  <a:pt x="1963036" y="1016328"/>
                  <a:pt x="1958856" y="1014935"/>
                  <a:pt x="1951446" y="1013731"/>
                </a:cubicBezTo>
                <a:cubicBezTo>
                  <a:pt x="1944036" y="1012528"/>
                  <a:pt x="1939096" y="1011895"/>
                  <a:pt x="1936626" y="1011831"/>
                </a:cubicBezTo>
                <a:close/>
                <a:moveTo>
                  <a:pt x="1495695" y="1009974"/>
                </a:moveTo>
                <a:lnTo>
                  <a:pt x="1486575" y="1013014"/>
                </a:lnTo>
                <a:lnTo>
                  <a:pt x="1498735" y="1019094"/>
                </a:lnTo>
                <a:cubicBezTo>
                  <a:pt x="1498798" y="1017384"/>
                  <a:pt x="1498672" y="1015484"/>
                  <a:pt x="1498355" y="1013394"/>
                </a:cubicBezTo>
                <a:cubicBezTo>
                  <a:pt x="1498038" y="1011304"/>
                  <a:pt x="1497151" y="1010164"/>
                  <a:pt x="1495695" y="1009974"/>
                </a:cubicBezTo>
                <a:close/>
                <a:moveTo>
                  <a:pt x="2789736" y="1009300"/>
                </a:moveTo>
                <a:cubicBezTo>
                  <a:pt x="2783782" y="1009046"/>
                  <a:pt x="2779729" y="1009553"/>
                  <a:pt x="2777575" y="1010821"/>
                </a:cubicBezTo>
                <a:cubicBezTo>
                  <a:pt x="2775422" y="1012086"/>
                  <a:pt x="2774409" y="1015634"/>
                  <a:pt x="2774535" y="1021461"/>
                </a:cubicBezTo>
                <a:lnTo>
                  <a:pt x="2780616" y="1036661"/>
                </a:lnTo>
                <a:lnTo>
                  <a:pt x="2792720" y="1022136"/>
                </a:lnTo>
                <a:lnTo>
                  <a:pt x="2792720" y="1020998"/>
                </a:lnTo>
                <a:lnTo>
                  <a:pt x="2795816" y="1012484"/>
                </a:lnTo>
                <a:lnTo>
                  <a:pt x="2795816" y="1009300"/>
                </a:lnTo>
                <a:close/>
                <a:moveTo>
                  <a:pt x="3423906" y="1000968"/>
                </a:moveTo>
                <a:cubicBezTo>
                  <a:pt x="3420739" y="1010341"/>
                  <a:pt x="3416432" y="1024275"/>
                  <a:pt x="3410986" y="1042769"/>
                </a:cubicBezTo>
                <a:lnTo>
                  <a:pt x="3410437" y="1044276"/>
                </a:lnTo>
                <a:lnTo>
                  <a:pt x="3414790" y="1042583"/>
                </a:lnTo>
                <a:lnTo>
                  <a:pt x="3429124" y="1017260"/>
                </a:lnTo>
                <a:lnTo>
                  <a:pt x="3429124" y="1003567"/>
                </a:lnTo>
                <a:lnTo>
                  <a:pt x="3430566" y="1003567"/>
                </a:lnTo>
                <a:close/>
                <a:moveTo>
                  <a:pt x="2371697" y="995590"/>
                </a:moveTo>
                <a:lnTo>
                  <a:pt x="2365274" y="1008791"/>
                </a:lnTo>
                <a:lnTo>
                  <a:pt x="2365500" y="1015218"/>
                </a:lnTo>
                <a:lnTo>
                  <a:pt x="2373247" y="997139"/>
                </a:lnTo>
                <a:close/>
                <a:moveTo>
                  <a:pt x="3117114" y="971790"/>
                </a:moveTo>
                <a:lnTo>
                  <a:pt x="3110407" y="992117"/>
                </a:lnTo>
                <a:lnTo>
                  <a:pt x="3109703" y="993614"/>
                </a:lnTo>
                <a:lnTo>
                  <a:pt x="3110780" y="991848"/>
                </a:lnTo>
                <a:close/>
                <a:moveTo>
                  <a:pt x="1757140" y="967413"/>
                </a:moveTo>
                <a:cubicBezTo>
                  <a:pt x="1757140" y="973493"/>
                  <a:pt x="1760180" y="976533"/>
                  <a:pt x="1766260" y="976533"/>
                </a:cubicBezTo>
                <a:cubicBezTo>
                  <a:pt x="1766387" y="974823"/>
                  <a:pt x="1766133" y="972923"/>
                  <a:pt x="1765500" y="970833"/>
                </a:cubicBezTo>
                <a:cubicBezTo>
                  <a:pt x="1764867" y="968743"/>
                  <a:pt x="1763093" y="967603"/>
                  <a:pt x="1760180" y="967413"/>
                </a:cubicBezTo>
                <a:close/>
                <a:moveTo>
                  <a:pt x="1288971" y="964373"/>
                </a:moveTo>
                <a:cubicBezTo>
                  <a:pt x="1288084" y="976280"/>
                  <a:pt x="1284537" y="987427"/>
                  <a:pt x="1278330" y="997814"/>
                </a:cubicBezTo>
                <a:cubicBezTo>
                  <a:pt x="1272124" y="1008201"/>
                  <a:pt x="1268577" y="1019348"/>
                  <a:pt x="1267690" y="1031254"/>
                </a:cubicBezTo>
                <a:lnTo>
                  <a:pt x="1255530" y="1009974"/>
                </a:lnTo>
                <a:lnTo>
                  <a:pt x="1258570" y="985653"/>
                </a:lnTo>
                <a:cubicBezTo>
                  <a:pt x="1266107" y="984767"/>
                  <a:pt x="1270034" y="981220"/>
                  <a:pt x="1270350" y="975013"/>
                </a:cubicBezTo>
                <a:cubicBezTo>
                  <a:pt x="1270667" y="968807"/>
                  <a:pt x="1276874" y="965260"/>
                  <a:pt x="1288971" y="964373"/>
                </a:cubicBezTo>
                <a:close/>
                <a:moveTo>
                  <a:pt x="2382971" y="964096"/>
                </a:moveTo>
                <a:lnTo>
                  <a:pt x="2374395" y="978391"/>
                </a:lnTo>
                <a:lnTo>
                  <a:pt x="2373266" y="986486"/>
                </a:lnTo>
                <a:lnTo>
                  <a:pt x="2379327" y="981940"/>
                </a:lnTo>
                <a:lnTo>
                  <a:pt x="2385407" y="969780"/>
                </a:lnTo>
                <a:close/>
                <a:moveTo>
                  <a:pt x="2412768" y="951538"/>
                </a:moveTo>
                <a:lnTo>
                  <a:pt x="2409728" y="960659"/>
                </a:lnTo>
                <a:lnTo>
                  <a:pt x="2424928" y="972820"/>
                </a:lnTo>
                <a:cubicBezTo>
                  <a:pt x="2424991" y="977506"/>
                  <a:pt x="2424105" y="981813"/>
                  <a:pt x="2422268" y="985740"/>
                </a:cubicBezTo>
                <a:cubicBezTo>
                  <a:pt x="2420431" y="989667"/>
                  <a:pt x="2417265" y="992454"/>
                  <a:pt x="2412768" y="994099"/>
                </a:cubicBezTo>
                <a:cubicBezTo>
                  <a:pt x="2412451" y="1004740"/>
                  <a:pt x="2412325" y="1015380"/>
                  <a:pt x="2412388" y="1026020"/>
                </a:cubicBezTo>
                <a:cubicBezTo>
                  <a:pt x="2412451" y="1036661"/>
                  <a:pt x="2414605" y="1047300"/>
                  <a:pt x="2418848" y="1057941"/>
                </a:cubicBezTo>
                <a:lnTo>
                  <a:pt x="2443169" y="1018421"/>
                </a:lnTo>
                <a:cubicBezTo>
                  <a:pt x="2437089" y="1008794"/>
                  <a:pt x="2434048" y="997647"/>
                  <a:pt x="2434048" y="984980"/>
                </a:cubicBezTo>
                <a:cubicBezTo>
                  <a:pt x="2435758" y="985107"/>
                  <a:pt x="2437658" y="984853"/>
                  <a:pt x="2439749" y="984219"/>
                </a:cubicBezTo>
                <a:cubicBezTo>
                  <a:pt x="2441839" y="983587"/>
                  <a:pt x="2442979" y="981813"/>
                  <a:pt x="2443169" y="978900"/>
                </a:cubicBezTo>
                <a:cubicBezTo>
                  <a:pt x="2442979" y="975859"/>
                  <a:pt x="2441839" y="972820"/>
                  <a:pt x="2439749" y="969780"/>
                </a:cubicBezTo>
                <a:cubicBezTo>
                  <a:pt x="2437658" y="966740"/>
                  <a:pt x="2435758" y="963700"/>
                  <a:pt x="2434048" y="960659"/>
                </a:cubicBezTo>
                <a:close/>
                <a:moveTo>
                  <a:pt x="1772340" y="943093"/>
                </a:moveTo>
                <a:cubicBezTo>
                  <a:pt x="1768794" y="943599"/>
                  <a:pt x="1766767" y="945626"/>
                  <a:pt x="1766260" y="949173"/>
                </a:cubicBezTo>
                <a:lnTo>
                  <a:pt x="1778420" y="952213"/>
                </a:lnTo>
                <a:cubicBezTo>
                  <a:pt x="1778357" y="950503"/>
                  <a:pt x="1777724" y="948603"/>
                  <a:pt x="1776520" y="946513"/>
                </a:cubicBezTo>
                <a:cubicBezTo>
                  <a:pt x="1775317" y="944423"/>
                  <a:pt x="1773924" y="943283"/>
                  <a:pt x="1772340" y="943093"/>
                </a:cubicBezTo>
                <a:close/>
                <a:moveTo>
                  <a:pt x="3457347" y="934087"/>
                </a:moveTo>
                <a:lnTo>
                  <a:pt x="3436066" y="964487"/>
                </a:lnTo>
                <a:lnTo>
                  <a:pt x="3450322" y="982816"/>
                </a:lnTo>
                <a:lnTo>
                  <a:pt x="3475155" y="945565"/>
                </a:lnTo>
                <a:lnTo>
                  <a:pt x="3471787" y="942067"/>
                </a:lnTo>
                <a:cubicBezTo>
                  <a:pt x="3465833" y="938457"/>
                  <a:pt x="3461020" y="935797"/>
                  <a:pt x="3457347" y="934087"/>
                </a:cubicBezTo>
                <a:close/>
                <a:moveTo>
                  <a:pt x="3130866" y="923347"/>
                </a:moveTo>
                <a:lnTo>
                  <a:pt x="3129027" y="935686"/>
                </a:lnTo>
                <a:lnTo>
                  <a:pt x="3120095" y="962756"/>
                </a:lnTo>
                <a:lnTo>
                  <a:pt x="3138140" y="943207"/>
                </a:lnTo>
                <a:cubicBezTo>
                  <a:pt x="3137760" y="940863"/>
                  <a:pt x="3136240" y="936430"/>
                  <a:pt x="3133580" y="929906"/>
                </a:cubicBezTo>
                <a:close/>
                <a:moveTo>
                  <a:pt x="3082090" y="912229"/>
                </a:moveTo>
                <a:lnTo>
                  <a:pt x="3074834" y="912767"/>
                </a:lnTo>
                <a:lnTo>
                  <a:pt x="3071693" y="920190"/>
                </a:lnTo>
                <a:lnTo>
                  <a:pt x="3069102" y="927531"/>
                </a:lnTo>
                <a:lnTo>
                  <a:pt x="3078486" y="917636"/>
                </a:lnTo>
                <a:close/>
                <a:moveTo>
                  <a:pt x="2009587" y="890229"/>
                </a:moveTo>
                <a:cubicBezTo>
                  <a:pt x="2009714" y="893269"/>
                  <a:pt x="2010981" y="895549"/>
                  <a:pt x="2013387" y="897069"/>
                </a:cubicBezTo>
                <a:cubicBezTo>
                  <a:pt x="2015794" y="898589"/>
                  <a:pt x="2018581" y="899349"/>
                  <a:pt x="2021748" y="899349"/>
                </a:cubicBezTo>
                <a:cubicBezTo>
                  <a:pt x="2021874" y="897639"/>
                  <a:pt x="2021621" y="895739"/>
                  <a:pt x="2020988" y="893649"/>
                </a:cubicBezTo>
                <a:cubicBezTo>
                  <a:pt x="2020354" y="891559"/>
                  <a:pt x="2018581" y="890419"/>
                  <a:pt x="2015667" y="890229"/>
                </a:cubicBezTo>
                <a:close/>
                <a:moveTo>
                  <a:pt x="3302303" y="873285"/>
                </a:moveTo>
                <a:cubicBezTo>
                  <a:pt x="3293310" y="883989"/>
                  <a:pt x="3285456" y="895262"/>
                  <a:pt x="3278743" y="907106"/>
                </a:cubicBezTo>
                <a:cubicBezTo>
                  <a:pt x="3272029" y="918950"/>
                  <a:pt x="3265696" y="930983"/>
                  <a:pt x="3259743" y="943207"/>
                </a:cubicBezTo>
                <a:cubicBezTo>
                  <a:pt x="3259806" y="945424"/>
                  <a:pt x="3260439" y="949351"/>
                  <a:pt x="3261643" y="954987"/>
                </a:cubicBezTo>
                <a:cubicBezTo>
                  <a:pt x="3262846" y="960624"/>
                  <a:pt x="3264239" y="963790"/>
                  <a:pt x="3265823" y="964487"/>
                </a:cubicBezTo>
                <a:cubicBezTo>
                  <a:pt x="3268736" y="964044"/>
                  <a:pt x="3270509" y="961891"/>
                  <a:pt x="3271143" y="958027"/>
                </a:cubicBezTo>
                <a:cubicBezTo>
                  <a:pt x="3271776" y="954164"/>
                  <a:pt x="3272029" y="951250"/>
                  <a:pt x="3271903" y="949287"/>
                </a:cubicBezTo>
                <a:cubicBezTo>
                  <a:pt x="3272029" y="941624"/>
                  <a:pt x="3274056" y="934910"/>
                  <a:pt x="3277983" y="929146"/>
                </a:cubicBezTo>
                <a:cubicBezTo>
                  <a:pt x="3281910" y="923383"/>
                  <a:pt x="3286976" y="918950"/>
                  <a:pt x="3293183" y="915846"/>
                </a:cubicBezTo>
                <a:cubicBezTo>
                  <a:pt x="3293563" y="908373"/>
                  <a:pt x="3295083" y="901279"/>
                  <a:pt x="3297743" y="894566"/>
                </a:cubicBezTo>
                <a:cubicBezTo>
                  <a:pt x="3300403" y="887852"/>
                  <a:pt x="3301923" y="880759"/>
                  <a:pt x="3302303" y="873285"/>
                </a:cubicBezTo>
                <a:close/>
                <a:moveTo>
                  <a:pt x="3493827" y="867205"/>
                </a:moveTo>
                <a:cubicBezTo>
                  <a:pt x="3490914" y="867395"/>
                  <a:pt x="3489141" y="868535"/>
                  <a:pt x="3488507" y="870626"/>
                </a:cubicBezTo>
                <a:cubicBezTo>
                  <a:pt x="3487874" y="872715"/>
                  <a:pt x="3487620" y="874615"/>
                  <a:pt x="3487747" y="876325"/>
                </a:cubicBezTo>
                <a:cubicBezTo>
                  <a:pt x="3488254" y="879872"/>
                  <a:pt x="3490281" y="881899"/>
                  <a:pt x="3493827" y="882406"/>
                </a:cubicBezTo>
                <a:cubicBezTo>
                  <a:pt x="3495221" y="882279"/>
                  <a:pt x="3496234" y="881772"/>
                  <a:pt x="3496867" y="880886"/>
                </a:cubicBezTo>
                <a:cubicBezTo>
                  <a:pt x="3497501" y="879999"/>
                  <a:pt x="3498514" y="879492"/>
                  <a:pt x="3499907" y="879365"/>
                </a:cubicBezTo>
                <a:cubicBezTo>
                  <a:pt x="3499844" y="877529"/>
                  <a:pt x="3499211" y="875122"/>
                  <a:pt x="3498007" y="872145"/>
                </a:cubicBezTo>
                <a:cubicBezTo>
                  <a:pt x="3496804" y="869169"/>
                  <a:pt x="3495411" y="867522"/>
                  <a:pt x="3493827" y="867205"/>
                </a:cubicBezTo>
                <a:close/>
                <a:moveTo>
                  <a:pt x="3745548" y="848317"/>
                </a:moveTo>
                <a:lnTo>
                  <a:pt x="3737032" y="858085"/>
                </a:lnTo>
                <a:cubicBezTo>
                  <a:pt x="3735955" y="866445"/>
                  <a:pt x="3730509" y="880126"/>
                  <a:pt x="3720692" y="899126"/>
                </a:cubicBezTo>
                <a:cubicBezTo>
                  <a:pt x="3715784" y="908626"/>
                  <a:pt x="3711398" y="916036"/>
                  <a:pt x="3707534" y="921357"/>
                </a:cubicBezTo>
                <a:lnTo>
                  <a:pt x="3702253" y="926463"/>
                </a:lnTo>
                <a:lnTo>
                  <a:pt x="3702019" y="930555"/>
                </a:lnTo>
                <a:cubicBezTo>
                  <a:pt x="3702906" y="935939"/>
                  <a:pt x="3704173" y="939612"/>
                  <a:pt x="3705819" y="941576"/>
                </a:cubicBezTo>
                <a:cubicBezTo>
                  <a:pt x="3707529" y="944426"/>
                  <a:pt x="3709429" y="945566"/>
                  <a:pt x="3711519" y="944996"/>
                </a:cubicBezTo>
                <a:cubicBezTo>
                  <a:pt x="3713610" y="944426"/>
                  <a:pt x="3714749" y="943286"/>
                  <a:pt x="3714940" y="941576"/>
                </a:cubicBezTo>
                <a:cubicBezTo>
                  <a:pt x="3708733" y="932455"/>
                  <a:pt x="3709746" y="924855"/>
                  <a:pt x="3717980" y="918775"/>
                </a:cubicBezTo>
                <a:cubicBezTo>
                  <a:pt x="3726213" y="912695"/>
                  <a:pt x="3733306" y="908135"/>
                  <a:pt x="3739260" y="905095"/>
                </a:cubicBezTo>
                <a:lnTo>
                  <a:pt x="3739260" y="859494"/>
                </a:lnTo>
                <a:lnTo>
                  <a:pt x="3742300" y="859494"/>
                </a:lnTo>
                <a:cubicBezTo>
                  <a:pt x="3744010" y="856327"/>
                  <a:pt x="3745150" y="852780"/>
                  <a:pt x="3745720" y="848854"/>
                </a:cubicBezTo>
                <a:close/>
                <a:moveTo>
                  <a:pt x="3177661" y="833766"/>
                </a:moveTo>
                <a:cubicBezTo>
                  <a:pt x="3176204" y="841935"/>
                  <a:pt x="3173037" y="849915"/>
                  <a:pt x="3168161" y="857705"/>
                </a:cubicBezTo>
                <a:lnTo>
                  <a:pt x="3149022" y="869188"/>
                </a:lnTo>
                <a:lnTo>
                  <a:pt x="3149168" y="873555"/>
                </a:lnTo>
                <a:lnTo>
                  <a:pt x="3145783" y="877138"/>
                </a:lnTo>
                <a:lnTo>
                  <a:pt x="3142700" y="891526"/>
                </a:lnTo>
                <a:cubicBezTo>
                  <a:pt x="3140040" y="898239"/>
                  <a:pt x="3138520" y="905333"/>
                  <a:pt x="3138140" y="912807"/>
                </a:cubicBezTo>
                <a:cubicBezTo>
                  <a:pt x="3148210" y="911983"/>
                  <a:pt x="3153910" y="906789"/>
                  <a:pt x="3155240" y="897226"/>
                </a:cubicBezTo>
                <a:cubicBezTo>
                  <a:pt x="3156570" y="887662"/>
                  <a:pt x="3156950" y="878669"/>
                  <a:pt x="3156380" y="870245"/>
                </a:cubicBezTo>
                <a:cubicBezTo>
                  <a:pt x="3161130" y="870245"/>
                  <a:pt x="3166071" y="869485"/>
                  <a:pt x="3171201" y="867966"/>
                </a:cubicBezTo>
                <a:cubicBezTo>
                  <a:pt x="3176331" y="866445"/>
                  <a:pt x="3180511" y="864165"/>
                  <a:pt x="3183741" y="861125"/>
                </a:cubicBezTo>
                <a:close/>
                <a:moveTo>
                  <a:pt x="2847497" y="832977"/>
                </a:moveTo>
                <a:cubicBezTo>
                  <a:pt x="2844330" y="842349"/>
                  <a:pt x="2840023" y="856284"/>
                  <a:pt x="2834577" y="874778"/>
                </a:cubicBezTo>
                <a:cubicBezTo>
                  <a:pt x="2829130" y="893272"/>
                  <a:pt x="2823303" y="905685"/>
                  <a:pt x="2817096" y="912019"/>
                </a:cubicBezTo>
                <a:lnTo>
                  <a:pt x="2838377" y="930258"/>
                </a:lnTo>
                <a:cubicBezTo>
                  <a:pt x="2851044" y="906445"/>
                  <a:pt x="2862191" y="881111"/>
                  <a:pt x="2871817" y="854257"/>
                </a:cubicBezTo>
                <a:cubicBezTo>
                  <a:pt x="2870234" y="848050"/>
                  <a:pt x="2867321" y="842984"/>
                  <a:pt x="2863077" y="839057"/>
                </a:cubicBezTo>
                <a:cubicBezTo>
                  <a:pt x="2858834" y="835130"/>
                  <a:pt x="2853640" y="833104"/>
                  <a:pt x="2847497" y="832977"/>
                </a:cubicBezTo>
                <a:close/>
                <a:moveTo>
                  <a:pt x="3512067" y="824644"/>
                </a:moveTo>
                <a:lnTo>
                  <a:pt x="3517665" y="835841"/>
                </a:lnTo>
                <a:lnTo>
                  <a:pt x="3520755" y="827193"/>
                </a:lnTo>
                <a:lnTo>
                  <a:pt x="3520939" y="826857"/>
                </a:lnTo>
                <a:lnTo>
                  <a:pt x="3520428" y="825784"/>
                </a:lnTo>
                <a:cubicBezTo>
                  <a:pt x="3518021" y="824834"/>
                  <a:pt x="3515234" y="824454"/>
                  <a:pt x="3512067" y="824644"/>
                </a:cubicBezTo>
                <a:close/>
                <a:moveTo>
                  <a:pt x="3320544" y="824644"/>
                </a:moveTo>
                <a:lnTo>
                  <a:pt x="3302303" y="839845"/>
                </a:lnTo>
                <a:cubicBezTo>
                  <a:pt x="3306800" y="840225"/>
                  <a:pt x="3309967" y="842505"/>
                  <a:pt x="3311804" y="846685"/>
                </a:cubicBezTo>
                <a:cubicBezTo>
                  <a:pt x="3313640" y="850865"/>
                  <a:pt x="3314527" y="854665"/>
                  <a:pt x="3314464" y="858085"/>
                </a:cubicBezTo>
                <a:lnTo>
                  <a:pt x="3305344" y="870245"/>
                </a:lnTo>
                <a:cubicBezTo>
                  <a:pt x="3314464" y="869992"/>
                  <a:pt x="3321304" y="866699"/>
                  <a:pt x="3325864" y="860365"/>
                </a:cubicBezTo>
                <a:cubicBezTo>
                  <a:pt x="3330424" y="854032"/>
                  <a:pt x="3332704" y="846178"/>
                  <a:pt x="3332704" y="836805"/>
                </a:cubicBezTo>
                <a:lnTo>
                  <a:pt x="3332704" y="833766"/>
                </a:lnTo>
                <a:cubicBezTo>
                  <a:pt x="3333337" y="833828"/>
                  <a:pt x="3335871" y="833701"/>
                  <a:pt x="3340304" y="833384"/>
                </a:cubicBezTo>
                <a:cubicBezTo>
                  <a:pt x="3344738" y="833068"/>
                  <a:pt x="3347271" y="832181"/>
                  <a:pt x="3347904" y="830724"/>
                </a:cubicBezTo>
                <a:cubicBezTo>
                  <a:pt x="3346954" y="829141"/>
                  <a:pt x="3342774" y="827748"/>
                  <a:pt x="3335364" y="826544"/>
                </a:cubicBezTo>
                <a:cubicBezTo>
                  <a:pt x="3327954" y="825341"/>
                  <a:pt x="3323014" y="824709"/>
                  <a:pt x="3320544" y="824644"/>
                </a:cubicBezTo>
                <a:close/>
                <a:moveTo>
                  <a:pt x="2082549" y="802067"/>
                </a:moveTo>
                <a:lnTo>
                  <a:pt x="2073429" y="805107"/>
                </a:lnTo>
                <a:lnTo>
                  <a:pt x="2085589" y="811187"/>
                </a:lnTo>
                <a:cubicBezTo>
                  <a:pt x="2085652" y="809477"/>
                  <a:pt x="2085526" y="807577"/>
                  <a:pt x="2085209" y="805487"/>
                </a:cubicBezTo>
                <a:cubicBezTo>
                  <a:pt x="2084892" y="803397"/>
                  <a:pt x="2084005" y="802257"/>
                  <a:pt x="2082549" y="802067"/>
                </a:cubicBezTo>
                <a:close/>
                <a:moveTo>
                  <a:pt x="3201981" y="800324"/>
                </a:moveTo>
                <a:cubicBezTo>
                  <a:pt x="3199068" y="800514"/>
                  <a:pt x="3197295" y="801654"/>
                  <a:pt x="3196661" y="803744"/>
                </a:cubicBezTo>
                <a:cubicBezTo>
                  <a:pt x="3196028" y="805834"/>
                  <a:pt x="3195775" y="807734"/>
                  <a:pt x="3195901" y="809444"/>
                </a:cubicBezTo>
                <a:lnTo>
                  <a:pt x="3208062" y="812484"/>
                </a:lnTo>
                <a:cubicBezTo>
                  <a:pt x="3207998" y="810647"/>
                  <a:pt x="3207365" y="808241"/>
                  <a:pt x="3206161" y="805264"/>
                </a:cubicBezTo>
                <a:cubicBezTo>
                  <a:pt x="3204958" y="802287"/>
                  <a:pt x="3203565" y="800641"/>
                  <a:pt x="3201981" y="800324"/>
                </a:cubicBezTo>
                <a:close/>
                <a:moveTo>
                  <a:pt x="3772991" y="771835"/>
                </a:moveTo>
                <a:lnTo>
                  <a:pt x="3767433" y="776003"/>
                </a:lnTo>
                <a:lnTo>
                  <a:pt x="3758313" y="791204"/>
                </a:lnTo>
                <a:cubicBezTo>
                  <a:pt x="3758313" y="796080"/>
                  <a:pt x="3757553" y="801527"/>
                  <a:pt x="3756033" y="807544"/>
                </a:cubicBezTo>
                <a:cubicBezTo>
                  <a:pt x="3754512" y="813561"/>
                  <a:pt x="3752232" y="818248"/>
                  <a:pt x="3749192" y="821604"/>
                </a:cubicBezTo>
                <a:lnTo>
                  <a:pt x="3749451" y="828999"/>
                </a:lnTo>
                <a:lnTo>
                  <a:pt x="3762060" y="812753"/>
                </a:lnTo>
                <a:cubicBezTo>
                  <a:pt x="3766747" y="803696"/>
                  <a:pt x="3773334" y="795969"/>
                  <a:pt x="3781821" y="789572"/>
                </a:cubicBezTo>
                <a:cubicBezTo>
                  <a:pt x="3776817" y="784664"/>
                  <a:pt x="3773619" y="780468"/>
                  <a:pt x="3772226" y="776985"/>
                </a:cubicBezTo>
                <a:close/>
                <a:moveTo>
                  <a:pt x="2880938" y="766096"/>
                </a:moveTo>
                <a:lnTo>
                  <a:pt x="2859657" y="796495"/>
                </a:lnTo>
                <a:lnTo>
                  <a:pt x="2880938" y="823857"/>
                </a:lnTo>
                <a:lnTo>
                  <a:pt x="2893098" y="787375"/>
                </a:lnTo>
                <a:cubicBezTo>
                  <a:pt x="2893605" y="787440"/>
                  <a:pt x="2895631" y="787313"/>
                  <a:pt x="2899178" y="786996"/>
                </a:cubicBezTo>
                <a:cubicBezTo>
                  <a:pt x="2902725" y="786679"/>
                  <a:pt x="2904751" y="785793"/>
                  <a:pt x="2905258" y="784336"/>
                </a:cubicBezTo>
                <a:cubicBezTo>
                  <a:pt x="2904625" y="781106"/>
                  <a:pt x="2901331" y="777686"/>
                  <a:pt x="2895378" y="774076"/>
                </a:cubicBezTo>
                <a:cubicBezTo>
                  <a:pt x="2889424" y="770466"/>
                  <a:pt x="2884611" y="767806"/>
                  <a:pt x="2880938" y="766096"/>
                </a:cubicBezTo>
                <a:close/>
                <a:moveTo>
                  <a:pt x="2343994" y="759506"/>
                </a:moveTo>
                <a:cubicBezTo>
                  <a:pt x="2343994" y="765586"/>
                  <a:pt x="2347034" y="768626"/>
                  <a:pt x="2353114" y="768626"/>
                </a:cubicBezTo>
                <a:cubicBezTo>
                  <a:pt x="2353241" y="766916"/>
                  <a:pt x="2352987" y="765016"/>
                  <a:pt x="2352354" y="762926"/>
                </a:cubicBezTo>
                <a:cubicBezTo>
                  <a:pt x="2351721" y="760836"/>
                  <a:pt x="2349947" y="759696"/>
                  <a:pt x="2347034" y="759506"/>
                </a:cubicBezTo>
                <a:close/>
                <a:moveTo>
                  <a:pt x="1875825" y="756466"/>
                </a:moveTo>
                <a:cubicBezTo>
                  <a:pt x="1874938" y="768373"/>
                  <a:pt x="1871391" y="779520"/>
                  <a:pt x="1865184" y="789907"/>
                </a:cubicBezTo>
                <a:cubicBezTo>
                  <a:pt x="1858978" y="800294"/>
                  <a:pt x="1855431" y="811441"/>
                  <a:pt x="1854544" y="823347"/>
                </a:cubicBezTo>
                <a:lnTo>
                  <a:pt x="1842384" y="802067"/>
                </a:lnTo>
                <a:lnTo>
                  <a:pt x="1845424" y="777746"/>
                </a:lnTo>
                <a:cubicBezTo>
                  <a:pt x="1852961" y="776860"/>
                  <a:pt x="1856888" y="773313"/>
                  <a:pt x="1857204" y="767106"/>
                </a:cubicBezTo>
                <a:cubicBezTo>
                  <a:pt x="1857521" y="760900"/>
                  <a:pt x="1863728" y="757353"/>
                  <a:pt x="1875825" y="756466"/>
                </a:cubicBezTo>
                <a:close/>
                <a:moveTo>
                  <a:pt x="2465841" y="741727"/>
                </a:moveTo>
                <a:lnTo>
                  <a:pt x="2462176" y="743926"/>
                </a:lnTo>
                <a:cubicBezTo>
                  <a:pt x="2460340" y="747536"/>
                  <a:pt x="2459453" y="751716"/>
                  <a:pt x="2459516" y="756466"/>
                </a:cubicBezTo>
                <a:cubicBezTo>
                  <a:pt x="2459010" y="768816"/>
                  <a:pt x="2456983" y="776036"/>
                  <a:pt x="2453436" y="778127"/>
                </a:cubicBezTo>
                <a:cubicBezTo>
                  <a:pt x="2449889" y="780217"/>
                  <a:pt x="2447863" y="785157"/>
                  <a:pt x="2447356" y="792947"/>
                </a:cubicBezTo>
                <a:lnTo>
                  <a:pt x="2432156" y="823347"/>
                </a:lnTo>
                <a:cubicBezTo>
                  <a:pt x="2427659" y="824994"/>
                  <a:pt x="2424492" y="827781"/>
                  <a:pt x="2422656" y="831708"/>
                </a:cubicBezTo>
                <a:cubicBezTo>
                  <a:pt x="2420819" y="835635"/>
                  <a:pt x="2419932" y="839941"/>
                  <a:pt x="2419996" y="844628"/>
                </a:cubicBezTo>
                <a:lnTo>
                  <a:pt x="2423036" y="859828"/>
                </a:lnTo>
                <a:lnTo>
                  <a:pt x="2411310" y="900216"/>
                </a:lnTo>
                <a:lnTo>
                  <a:pt x="2412768" y="899859"/>
                </a:lnTo>
                <a:lnTo>
                  <a:pt x="2412768" y="915059"/>
                </a:lnTo>
                <a:lnTo>
                  <a:pt x="2421888" y="912019"/>
                </a:lnTo>
                <a:cubicBezTo>
                  <a:pt x="2423788" y="907712"/>
                  <a:pt x="2426828" y="900365"/>
                  <a:pt x="2431008" y="889978"/>
                </a:cubicBezTo>
                <a:cubicBezTo>
                  <a:pt x="2435189" y="879590"/>
                  <a:pt x="2438229" y="873764"/>
                  <a:pt x="2440129" y="872498"/>
                </a:cubicBezTo>
                <a:cubicBezTo>
                  <a:pt x="2441585" y="872751"/>
                  <a:pt x="2442472" y="873764"/>
                  <a:pt x="2442789" y="875538"/>
                </a:cubicBezTo>
                <a:cubicBezTo>
                  <a:pt x="2443105" y="877311"/>
                  <a:pt x="2443232" y="878325"/>
                  <a:pt x="2443169" y="878578"/>
                </a:cubicBezTo>
                <a:cubicBezTo>
                  <a:pt x="2451529" y="879085"/>
                  <a:pt x="2454569" y="881871"/>
                  <a:pt x="2452289" y="886938"/>
                </a:cubicBezTo>
                <a:cubicBezTo>
                  <a:pt x="2450009" y="892004"/>
                  <a:pt x="2446969" y="896311"/>
                  <a:pt x="2443169" y="899859"/>
                </a:cubicBezTo>
                <a:lnTo>
                  <a:pt x="2455329" y="927219"/>
                </a:lnTo>
                <a:lnTo>
                  <a:pt x="2443169" y="948499"/>
                </a:lnTo>
                <a:lnTo>
                  <a:pt x="2464449" y="957620"/>
                </a:lnTo>
                <a:cubicBezTo>
                  <a:pt x="2465336" y="947423"/>
                  <a:pt x="2468883" y="938175"/>
                  <a:pt x="2475089" y="929879"/>
                </a:cubicBezTo>
                <a:cubicBezTo>
                  <a:pt x="2481296" y="921582"/>
                  <a:pt x="2484843" y="911575"/>
                  <a:pt x="2485729" y="899859"/>
                </a:cubicBezTo>
                <a:cubicBezTo>
                  <a:pt x="2494786" y="887571"/>
                  <a:pt x="2503273" y="874904"/>
                  <a:pt x="2511190" y="861858"/>
                </a:cubicBezTo>
                <a:cubicBezTo>
                  <a:pt x="2519107" y="848811"/>
                  <a:pt x="2526834" y="836144"/>
                  <a:pt x="2534371" y="823857"/>
                </a:cubicBezTo>
                <a:cubicBezTo>
                  <a:pt x="2535891" y="816510"/>
                  <a:pt x="2538931" y="806883"/>
                  <a:pt x="2543491" y="794976"/>
                </a:cubicBezTo>
                <a:cubicBezTo>
                  <a:pt x="2548051" y="783069"/>
                  <a:pt x="2554131" y="776482"/>
                  <a:pt x="2561731" y="775216"/>
                </a:cubicBezTo>
                <a:cubicBezTo>
                  <a:pt x="2561351" y="772872"/>
                  <a:pt x="2559831" y="768439"/>
                  <a:pt x="2557171" y="761915"/>
                </a:cubicBezTo>
                <a:cubicBezTo>
                  <a:pt x="2554511" y="755392"/>
                  <a:pt x="2552991" y="751719"/>
                  <a:pt x="2552611" y="750895"/>
                </a:cubicBezTo>
                <a:cubicBezTo>
                  <a:pt x="2551154" y="751275"/>
                  <a:pt x="2550267" y="752794"/>
                  <a:pt x="2549951" y="755454"/>
                </a:cubicBezTo>
                <a:cubicBezTo>
                  <a:pt x="2549634" y="758114"/>
                  <a:pt x="2549507" y="759635"/>
                  <a:pt x="2549571" y="760016"/>
                </a:cubicBezTo>
                <a:cubicBezTo>
                  <a:pt x="2540957" y="777939"/>
                  <a:pt x="2530824" y="795292"/>
                  <a:pt x="2519170" y="812077"/>
                </a:cubicBezTo>
                <a:cubicBezTo>
                  <a:pt x="2507517" y="828860"/>
                  <a:pt x="2500423" y="846974"/>
                  <a:pt x="2497890" y="866418"/>
                </a:cubicBezTo>
                <a:lnTo>
                  <a:pt x="2482689" y="866418"/>
                </a:lnTo>
                <a:cubicBezTo>
                  <a:pt x="2475723" y="866734"/>
                  <a:pt x="2467616" y="866100"/>
                  <a:pt x="2458369" y="864518"/>
                </a:cubicBezTo>
                <a:cubicBezTo>
                  <a:pt x="2449122" y="862934"/>
                  <a:pt x="2444055" y="858500"/>
                  <a:pt x="2443169" y="851217"/>
                </a:cubicBezTo>
                <a:cubicBezTo>
                  <a:pt x="2443485" y="837410"/>
                  <a:pt x="2446652" y="823983"/>
                  <a:pt x="2452669" y="810937"/>
                </a:cubicBezTo>
                <a:cubicBezTo>
                  <a:pt x="2458686" y="797890"/>
                  <a:pt x="2465652" y="785983"/>
                  <a:pt x="2473569" y="775216"/>
                </a:cubicBezTo>
                <a:cubicBezTo>
                  <a:pt x="2473189" y="767868"/>
                  <a:pt x="2471669" y="761281"/>
                  <a:pt x="2469009" y="755454"/>
                </a:cubicBezTo>
                <a:close/>
                <a:moveTo>
                  <a:pt x="2359194" y="735186"/>
                </a:moveTo>
                <a:cubicBezTo>
                  <a:pt x="2355648" y="735692"/>
                  <a:pt x="2353621" y="737719"/>
                  <a:pt x="2353114" y="741266"/>
                </a:cubicBezTo>
                <a:lnTo>
                  <a:pt x="2365274" y="744306"/>
                </a:lnTo>
                <a:cubicBezTo>
                  <a:pt x="2365211" y="742596"/>
                  <a:pt x="2364578" y="740696"/>
                  <a:pt x="2363374" y="738606"/>
                </a:cubicBezTo>
                <a:cubicBezTo>
                  <a:pt x="2362171" y="736516"/>
                  <a:pt x="2360778" y="735376"/>
                  <a:pt x="2359194" y="735186"/>
                </a:cubicBezTo>
                <a:close/>
                <a:moveTo>
                  <a:pt x="2725894" y="705294"/>
                </a:moveTo>
                <a:cubicBezTo>
                  <a:pt x="2716901" y="715998"/>
                  <a:pt x="2709047" y="727271"/>
                  <a:pt x="2702334" y="739114"/>
                </a:cubicBezTo>
                <a:cubicBezTo>
                  <a:pt x="2695620" y="750959"/>
                  <a:pt x="2689287" y="762992"/>
                  <a:pt x="2683334" y="775216"/>
                </a:cubicBezTo>
                <a:cubicBezTo>
                  <a:pt x="2683397" y="777432"/>
                  <a:pt x="2684030" y="781359"/>
                  <a:pt x="2685234" y="786996"/>
                </a:cubicBezTo>
                <a:cubicBezTo>
                  <a:pt x="2686437" y="792632"/>
                  <a:pt x="2687830" y="795798"/>
                  <a:pt x="2689414" y="796495"/>
                </a:cubicBezTo>
                <a:cubicBezTo>
                  <a:pt x="2692327" y="796053"/>
                  <a:pt x="2694100" y="793900"/>
                  <a:pt x="2694734" y="790035"/>
                </a:cubicBezTo>
                <a:cubicBezTo>
                  <a:pt x="2695367" y="786173"/>
                  <a:pt x="2695620" y="783259"/>
                  <a:pt x="2695494" y="781296"/>
                </a:cubicBezTo>
                <a:cubicBezTo>
                  <a:pt x="2695620" y="773632"/>
                  <a:pt x="2697647" y="766919"/>
                  <a:pt x="2701574" y="761155"/>
                </a:cubicBezTo>
                <a:cubicBezTo>
                  <a:pt x="2705501" y="755392"/>
                  <a:pt x="2710567" y="750959"/>
                  <a:pt x="2716774" y="747855"/>
                </a:cubicBezTo>
                <a:cubicBezTo>
                  <a:pt x="2717154" y="740382"/>
                  <a:pt x="2718674" y="733288"/>
                  <a:pt x="2721334" y="726574"/>
                </a:cubicBezTo>
                <a:cubicBezTo>
                  <a:pt x="2723994" y="719861"/>
                  <a:pt x="2725514" y="712768"/>
                  <a:pt x="2725894" y="705294"/>
                </a:cubicBezTo>
                <a:close/>
                <a:moveTo>
                  <a:pt x="3393505" y="703042"/>
                </a:moveTo>
                <a:cubicBezTo>
                  <a:pt x="3393632" y="706083"/>
                  <a:pt x="3394899" y="708362"/>
                  <a:pt x="3397305" y="709882"/>
                </a:cubicBezTo>
                <a:cubicBezTo>
                  <a:pt x="3399712" y="711402"/>
                  <a:pt x="3402499" y="712162"/>
                  <a:pt x="3405666" y="712162"/>
                </a:cubicBezTo>
                <a:cubicBezTo>
                  <a:pt x="3405792" y="710453"/>
                  <a:pt x="3405539" y="708552"/>
                  <a:pt x="3404906" y="706462"/>
                </a:cubicBezTo>
                <a:cubicBezTo>
                  <a:pt x="3404272" y="704373"/>
                  <a:pt x="3402499" y="703232"/>
                  <a:pt x="3399585" y="703042"/>
                </a:cubicBezTo>
                <a:close/>
                <a:moveTo>
                  <a:pt x="2917418" y="699213"/>
                </a:moveTo>
                <a:cubicBezTo>
                  <a:pt x="2914505" y="699404"/>
                  <a:pt x="2912732" y="700544"/>
                  <a:pt x="2912098" y="702634"/>
                </a:cubicBezTo>
                <a:cubicBezTo>
                  <a:pt x="2911465" y="704724"/>
                  <a:pt x="2911211" y="706624"/>
                  <a:pt x="2911338" y="708334"/>
                </a:cubicBezTo>
                <a:cubicBezTo>
                  <a:pt x="2911845" y="711881"/>
                  <a:pt x="2913872" y="713907"/>
                  <a:pt x="2917418" y="714415"/>
                </a:cubicBezTo>
                <a:cubicBezTo>
                  <a:pt x="2918812" y="714287"/>
                  <a:pt x="2919825" y="713781"/>
                  <a:pt x="2920458" y="712895"/>
                </a:cubicBezTo>
                <a:cubicBezTo>
                  <a:pt x="2921092" y="712008"/>
                  <a:pt x="2922105" y="711500"/>
                  <a:pt x="2923498" y="711374"/>
                </a:cubicBezTo>
                <a:cubicBezTo>
                  <a:pt x="2923435" y="709537"/>
                  <a:pt x="2922802" y="707130"/>
                  <a:pt x="2921598" y="704154"/>
                </a:cubicBezTo>
                <a:cubicBezTo>
                  <a:pt x="2920395" y="701178"/>
                  <a:pt x="2919002" y="699530"/>
                  <a:pt x="2917418" y="699213"/>
                </a:cubicBezTo>
                <a:close/>
                <a:moveTo>
                  <a:pt x="2601252" y="665774"/>
                </a:moveTo>
                <a:cubicBezTo>
                  <a:pt x="2599795" y="673944"/>
                  <a:pt x="2596628" y="681924"/>
                  <a:pt x="2591752" y="689714"/>
                </a:cubicBezTo>
                <a:cubicBezTo>
                  <a:pt x="2586875" y="697504"/>
                  <a:pt x="2579908" y="701684"/>
                  <a:pt x="2570851" y="702254"/>
                </a:cubicBezTo>
                <a:cubicBezTo>
                  <a:pt x="2570471" y="709728"/>
                  <a:pt x="2568951" y="716820"/>
                  <a:pt x="2566291" y="723534"/>
                </a:cubicBezTo>
                <a:cubicBezTo>
                  <a:pt x="2563631" y="730247"/>
                  <a:pt x="2562111" y="737342"/>
                  <a:pt x="2561731" y="744815"/>
                </a:cubicBezTo>
                <a:cubicBezTo>
                  <a:pt x="2571801" y="743992"/>
                  <a:pt x="2577501" y="738798"/>
                  <a:pt x="2578831" y="729235"/>
                </a:cubicBezTo>
                <a:cubicBezTo>
                  <a:pt x="2580161" y="719671"/>
                  <a:pt x="2580541" y="710677"/>
                  <a:pt x="2579971" y="702254"/>
                </a:cubicBezTo>
                <a:cubicBezTo>
                  <a:pt x="2584721" y="702254"/>
                  <a:pt x="2589662" y="701494"/>
                  <a:pt x="2594792" y="699974"/>
                </a:cubicBezTo>
                <a:cubicBezTo>
                  <a:pt x="2599922" y="698454"/>
                  <a:pt x="2604102" y="696174"/>
                  <a:pt x="2607332" y="693134"/>
                </a:cubicBezTo>
                <a:close/>
                <a:moveTo>
                  <a:pt x="2935658" y="656653"/>
                </a:moveTo>
                <a:lnTo>
                  <a:pt x="2947819" y="680974"/>
                </a:lnTo>
                <a:lnTo>
                  <a:pt x="2947819" y="665774"/>
                </a:lnTo>
                <a:cubicBezTo>
                  <a:pt x="2947692" y="661403"/>
                  <a:pt x="2946425" y="658743"/>
                  <a:pt x="2944019" y="657793"/>
                </a:cubicBezTo>
                <a:cubicBezTo>
                  <a:pt x="2941612" y="656843"/>
                  <a:pt x="2938825" y="656463"/>
                  <a:pt x="2935658" y="656653"/>
                </a:cubicBezTo>
                <a:close/>
                <a:moveTo>
                  <a:pt x="2744135" y="656653"/>
                </a:moveTo>
                <a:lnTo>
                  <a:pt x="2725894" y="671854"/>
                </a:lnTo>
                <a:cubicBezTo>
                  <a:pt x="2730391" y="672234"/>
                  <a:pt x="2733558" y="674514"/>
                  <a:pt x="2735395" y="678694"/>
                </a:cubicBezTo>
                <a:cubicBezTo>
                  <a:pt x="2737231" y="682873"/>
                  <a:pt x="2738118" y="686674"/>
                  <a:pt x="2738055" y="690094"/>
                </a:cubicBezTo>
                <a:lnTo>
                  <a:pt x="2728935" y="702254"/>
                </a:lnTo>
                <a:cubicBezTo>
                  <a:pt x="2738055" y="702001"/>
                  <a:pt x="2744895" y="698708"/>
                  <a:pt x="2749455" y="692374"/>
                </a:cubicBezTo>
                <a:cubicBezTo>
                  <a:pt x="2754015" y="686041"/>
                  <a:pt x="2756295" y="678187"/>
                  <a:pt x="2756295" y="668814"/>
                </a:cubicBezTo>
                <a:lnTo>
                  <a:pt x="2756295" y="665774"/>
                </a:lnTo>
                <a:cubicBezTo>
                  <a:pt x="2756928" y="665837"/>
                  <a:pt x="2759462" y="665710"/>
                  <a:pt x="2763895" y="665393"/>
                </a:cubicBezTo>
                <a:cubicBezTo>
                  <a:pt x="2768329" y="665077"/>
                  <a:pt x="2770862" y="664190"/>
                  <a:pt x="2771495" y="662733"/>
                </a:cubicBezTo>
                <a:cubicBezTo>
                  <a:pt x="2770545" y="661150"/>
                  <a:pt x="2766365" y="659757"/>
                  <a:pt x="2758955" y="658553"/>
                </a:cubicBezTo>
                <a:cubicBezTo>
                  <a:pt x="2751545" y="657350"/>
                  <a:pt x="2746605" y="656717"/>
                  <a:pt x="2744135" y="656653"/>
                </a:cubicBezTo>
                <a:close/>
                <a:moveTo>
                  <a:pt x="2625572" y="632333"/>
                </a:moveTo>
                <a:cubicBezTo>
                  <a:pt x="2622659" y="632523"/>
                  <a:pt x="2620886" y="633662"/>
                  <a:pt x="2620252" y="635753"/>
                </a:cubicBezTo>
                <a:cubicBezTo>
                  <a:pt x="2619619" y="637843"/>
                  <a:pt x="2619366" y="639743"/>
                  <a:pt x="2619492" y="641453"/>
                </a:cubicBezTo>
                <a:lnTo>
                  <a:pt x="2631653" y="644492"/>
                </a:lnTo>
                <a:cubicBezTo>
                  <a:pt x="2631589" y="642656"/>
                  <a:pt x="2630956" y="640250"/>
                  <a:pt x="2629752" y="637273"/>
                </a:cubicBezTo>
                <a:cubicBezTo>
                  <a:pt x="2628549" y="634296"/>
                  <a:pt x="2627156" y="632650"/>
                  <a:pt x="2625572" y="632333"/>
                </a:cubicBezTo>
                <a:close/>
                <a:moveTo>
                  <a:pt x="3466467" y="614880"/>
                </a:moveTo>
                <a:lnTo>
                  <a:pt x="3457347" y="617920"/>
                </a:lnTo>
                <a:lnTo>
                  <a:pt x="3469507" y="624000"/>
                </a:lnTo>
                <a:cubicBezTo>
                  <a:pt x="3469570" y="622290"/>
                  <a:pt x="3469444" y="620390"/>
                  <a:pt x="3469127" y="618300"/>
                </a:cubicBezTo>
                <a:cubicBezTo>
                  <a:pt x="3468810" y="616210"/>
                  <a:pt x="3467923" y="615071"/>
                  <a:pt x="3466467" y="614880"/>
                </a:cubicBezTo>
                <a:close/>
                <a:moveTo>
                  <a:pt x="3727912" y="572320"/>
                </a:moveTo>
                <a:cubicBezTo>
                  <a:pt x="3727912" y="578400"/>
                  <a:pt x="3730952" y="581439"/>
                  <a:pt x="3737032" y="581439"/>
                </a:cubicBezTo>
                <a:cubicBezTo>
                  <a:pt x="3737159" y="579729"/>
                  <a:pt x="3736905" y="577829"/>
                  <a:pt x="3736272" y="575740"/>
                </a:cubicBezTo>
                <a:cubicBezTo>
                  <a:pt x="3735639" y="573649"/>
                  <a:pt x="3733865" y="572509"/>
                  <a:pt x="3730952" y="572320"/>
                </a:cubicBezTo>
                <a:close/>
                <a:moveTo>
                  <a:pt x="3259743" y="569279"/>
                </a:moveTo>
                <a:cubicBezTo>
                  <a:pt x="3258856" y="581186"/>
                  <a:pt x="3255309" y="592333"/>
                  <a:pt x="3249102" y="602720"/>
                </a:cubicBezTo>
                <a:cubicBezTo>
                  <a:pt x="3242896" y="613107"/>
                  <a:pt x="3239349" y="624254"/>
                  <a:pt x="3238462" y="636160"/>
                </a:cubicBezTo>
                <a:lnTo>
                  <a:pt x="3226302" y="614880"/>
                </a:lnTo>
                <a:lnTo>
                  <a:pt x="3229342" y="590559"/>
                </a:lnTo>
                <a:cubicBezTo>
                  <a:pt x="3236879" y="589673"/>
                  <a:pt x="3240806" y="586126"/>
                  <a:pt x="3241122" y="579919"/>
                </a:cubicBezTo>
                <a:cubicBezTo>
                  <a:pt x="3241439" y="573713"/>
                  <a:pt x="3247646" y="570166"/>
                  <a:pt x="3259743" y="569279"/>
                </a:cubicBezTo>
                <a:close/>
                <a:moveTo>
                  <a:pt x="3743112" y="547999"/>
                </a:moveTo>
                <a:cubicBezTo>
                  <a:pt x="3739566" y="548505"/>
                  <a:pt x="3737539" y="550533"/>
                  <a:pt x="3737032" y="554080"/>
                </a:cubicBezTo>
                <a:lnTo>
                  <a:pt x="3749192" y="557120"/>
                </a:lnTo>
                <a:cubicBezTo>
                  <a:pt x="3749129" y="555409"/>
                  <a:pt x="3748496" y="553509"/>
                  <a:pt x="3747292" y="551419"/>
                </a:cubicBezTo>
                <a:cubicBezTo>
                  <a:pt x="3746089" y="549329"/>
                  <a:pt x="3744696" y="548189"/>
                  <a:pt x="3743112" y="547999"/>
                </a:cubicBezTo>
                <a:close/>
                <a:moveTo>
                  <a:pt x="2817096" y="535051"/>
                </a:moveTo>
                <a:cubicBezTo>
                  <a:pt x="2817223" y="538091"/>
                  <a:pt x="2818490" y="540371"/>
                  <a:pt x="2820896" y="541891"/>
                </a:cubicBezTo>
                <a:cubicBezTo>
                  <a:pt x="2823303" y="543411"/>
                  <a:pt x="2826090" y="544171"/>
                  <a:pt x="2829257" y="544171"/>
                </a:cubicBezTo>
                <a:cubicBezTo>
                  <a:pt x="2829383" y="542461"/>
                  <a:pt x="2829130" y="540561"/>
                  <a:pt x="2828497" y="538471"/>
                </a:cubicBezTo>
                <a:cubicBezTo>
                  <a:pt x="2827863" y="536381"/>
                  <a:pt x="2826090" y="535241"/>
                  <a:pt x="2823176" y="535051"/>
                </a:cubicBezTo>
                <a:close/>
                <a:moveTo>
                  <a:pt x="2890058" y="446889"/>
                </a:moveTo>
                <a:lnTo>
                  <a:pt x="2880938" y="449929"/>
                </a:lnTo>
                <a:lnTo>
                  <a:pt x="2893098" y="456009"/>
                </a:lnTo>
                <a:cubicBezTo>
                  <a:pt x="2893161" y="454299"/>
                  <a:pt x="2893035" y="452399"/>
                  <a:pt x="2892718" y="450309"/>
                </a:cubicBezTo>
                <a:cubicBezTo>
                  <a:pt x="2892401" y="448219"/>
                  <a:pt x="2891514" y="447079"/>
                  <a:pt x="2890058" y="446889"/>
                </a:cubicBezTo>
                <a:close/>
                <a:moveTo>
                  <a:pt x="3151503" y="404328"/>
                </a:moveTo>
                <a:cubicBezTo>
                  <a:pt x="3151503" y="410408"/>
                  <a:pt x="3154543" y="413448"/>
                  <a:pt x="3160623" y="413448"/>
                </a:cubicBezTo>
                <a:cubicBezTo>
                  <a:pt x="3160750" y="411738"/>
                  <a:pt x="3160496" y="409838"/>
                  <a:pt x="3159863" y="407748"/>
                </a:cubicBezTo>
                <a:cubicBezTo>
                  <a:pt x="3159230" y="405658"/>
                  <a:pt x="3157456" y="404518"/>
                  <a:pt x="3154543" y="404328"/>
                </a:cubicBezTo>
                <a:close/>
                <a:moveTo>
                  <a:pt x="2683334" y="401288"/>
                </a:moveTo>
                <a:cubicBezTo>
                  <a:pt x="2682447" y="413195"/>
                  <a:pt x="2678900" y="424342"/>
                  <a:pt x="2672693" y="434729"/>
                </a:cubicBezTo>
                <a:cubicBezTo>
                  <a:pt x="2666487" y="445116"/>
                  <a:pt x="2662940" y="456263"/>
                  <a:pt x="2662053" y="468169"/>
                </a:cubicBezTo>
                <a:lnTo>
                  <a:pt x="2649893" y="446889"/>
                </a:lnTo>
                <a:lnTo>
                  <a:pt x="2652933" y="422568"/>
                </a:lnTo>
                <a:cubicBezTo>
                  <a:pt x="2660470" y="421682"/>
                  <a:pt x="2664397" y="418135"/>
                  <a:pt x="2664713" y="411928"/>
                </a:cubicBezTo>
                <a:cubicBezTo>
                  <a:pt x="2665030" y="405722"/>
                  <a:pt x="2671237" y="402175"/>
                  <a:pt x="2683334" y="401288"/>
                </a:cubicBezTo>
                <a:close/>
                <a:moveTo>
                  <a:pt x="3166703" y="380008"/>
                </a:moveTo>
                <a:cubicBezTo>
                  <a:pt x="3163157" y="380514"/>
                  <a:pt x="3161130" y="382541"/>
                  <a:pt x="3160623" y="386088"/>
                </a:cubicBezTo>
                <a:lnTo>
                  <a:pt x="3172783" y="389128"/>
                </a:lnTo>
                <a:cubicBezTo>
                  <a:pt x="3172720" y="387418"/>
                  <a:pt x="3172087" y="385518"/>
                  <a:pt x="3170883" y="383428"/>
                </a:cubicBezTo>
                <a:cubicBezTo>
                  <a:pt x="3169680" y="381338"/>
                  <a:pt x="3168287" y="380198"/>
                  <a:pt x="3166703" y="380008"/>
                </a:cubicBezTo>
                <a:close/>
                <a:moveTo>
                  <a:pt x="3400788" y="0"/>
                </a:moveTo>
                <a:lnTo>
                  <a:pt x="3409908" y="3040"/>
                </a:lnTo>
                <a:lnTo>
                  <a:pt x="3400788" y="33440"/>
                </a:lnTo>
                <a:cubicBezTo>
                  <a:pt x="3397748" y="36671"/>
                  <a:pt x="3395468" y="40851"/>
                  <a:pt x="3393948" y="45981"/>
                </a:cubicBezTo>
                <a:cubicBezTo>
                  <a:pt x="3392428" y="51111"/>
                  <a:pt x="3391668" y="56051"/>
                  <a:pt x="3391668" y="60801"/>
                </a:cubicBezTo>
                <a:lnTo>
                  <a:pt x="3379508" y="88162"/>
                </a:lnTo>
                <a:cubicBezTo>
                  <a:pt x="3380141" y="95002"/>
                  <a:pt x="3380394" y="102602"/>
                  <a:pt x="3380268" y="110962"/>
                </a:cubicBezTo>
                <a:cubicBezTo>
                  <a:pt x="3380141" y="119322"/>
                  <a:pt x="3375834" y="123882"/>
                  <a:pt x="3367347" y="124642"/>
                </a:cubicBezTo>
                <a:cubicBezTo>
                  <a:pt x="3366334" y="154283"/>
                  <a:pt x="3357720" y="189244"/>
                  <a:pt x="3341507" y="229524"/>
                </a:cubicBezTo>
                <a:cubicBezTo>
                  <a:pt x="3325293" y="269805"/>
                  <a:pt x="3307559" y="301726"/>
                  <a:pt x="3288306" y="325287"/>
                </a:cubicBezTo>
                <a:cubicBezTo>
                  <a:pt x="3287926" y="335673"/>
                  <a:pt x="3286406" y="345300"/>
                  <a:pt x="3283746" y="354167"/>
                </a:cubicBezTo>
                <a:cubicBezTo>
                  <a:pt x="3281086" y="363034"/>
                  <a:pt x="3279566" y="372661"/>
                  <a:pt x="3279186" y="383048"/>
                </a:cubicBezTo>
                <a:cubicBezTo>
                  <a:pt x="3274689" y="383238"/>
                  <a:pt x="3271522" y="385138"/>
                  <a:pt x="3269685" y="388748"/>
                </a:cubicBezTo>
                <a:cubicBezTo>
                  <a:pt x="3267849" y="392358"/>
                  <a:pt x="3266962" y="396538"/>
                  <a:pt x="3267025" y="401288"/>
                </a:cubicBezTo>
                <a:cubicBezTo>
                  <a:pt x="3266519" y="413638"/>
                  <a:pt x="3264492" y="420858"/>
                  <a:pt x="3260945" y="422949"/>
                </a:cubicBezTo>
                <a:cubicBezTo>
                  <a:pt x="3257398" y="425039"/>
                  <a:pt x="3255372" y="429979"/>
                  <a:pt x="3254865" y="437769"/>
                </a:cubicBezTo>
                <a:lnTo>
                  <a:pt x="3239665" y="468169"/>
                </a:lnTo>
                <a:cubicBezTo>
                  <a:pt x="3235168" y="469816"/>
                  <a:pt x="3232001" y="472603"/>
                  <a:pt x="3230165" y="476530"/>
                </a:cubicBezTo>
                <a:cubicBezTo>
                  <a:pt x="3228328" y="480457"/>
                  <a:pt x="3227441" y="484763"/>
                  <a:pt x="3227505" y="489450"/>
                </a:cubicBezTo>
                <a:lnTo>
                  <a:pt x="3230545" y="504650"/>
                </a:lnTo>
                <a:lnTo>
                  <a:pt x="3203184" y="598892"/>
                </a:lnTo>
                <a:lnTo>
                  <a:pt x="3191024" y="608012"/>
                </a:lnTo>
                <a:lnTo>
                  <a:pt x="3181904" y="623213"/>
                </a:lnTo>
                <a:cubicBezTo>
                  <a:pt x="3181904" y="628089"/>
                  <a:pt x="3181144" y="633536"/>
                  <a:pt x="3179624" y="639553"/>
                </a:cubicBezTo>
                <a:cubicBezTo>
                  <a:pt x="3178103" y="645570"/>
                  <a:pt x="3175823" y="650257"/>
                  <a:pt x="3172783" y="653612"/>
                </a:cubicBezTo>
                <a:cubicBezTo>
                  <a:pt x="3174557" y="659124"/>
                  <a:pt x="3174810" y="666343"/>
                  <a:pt x="3173543" y="675274"/>
                </a:cubicBezTo>
                <a:cubicBezTo>
                  <a:pt x="3172277" y="684204"/>
                  <a:pt x="3167970" y="689144"/>
                  <a:pt x="3160623" y="690094"/>
                </a:cubicBezTo>
                <a:cubicBezTo>
                  <a:pt x="3159546" y="698454"/>
                  <a:pt x="3154100" y="712134"/>
                  <a:pt x="3144283" y="731134"/>
                </a:cubicBezTo>
                <a:cubicBezTo>
                  <a:pt x="3134466" y="750134"/>
                  <a:pt x="3126739" y="760775"/>
                  <a:pt x="3121102" y="763056"/>
                </a:cubicBezTo>
                <a:lnTo>
                  <a:pt x="3111982" y="784336"/>
                </a:lnTo>
                <a:cubicBezTo>
                  <a:pt x="3111095" y="803336"/>
                  <a:pt x="3107549" y="820057"/>
                  <a:pt x="3101342" y="834497"/>
                </a:cubicBezTo>
                <a:cubicBezTo>
                  <a:pt x="3095135" y="848937"/>
                  <a:pt x="3091588" y="865658"/>
                  <a:pt x="3090702" y="884658"/>
                </a:cubicBezTo>
                <a:lnTo>
                  <a:pt x="3085362" y="891778"/>
                </a:lnTo>
                <a:lnTo>
                  <a:pt x="3083419" y="897606"/>
                </a:lnTo>
                <a:lnTo>
                  <a:pt x="3088910" y="901999"/>
                </a:lnTo>
                <a:lnTo>
                  <a:pt x="3100527" y="884575"/>
                </a:lnTo>
                <a:cubicBezTo>
                  <a:pt x="3109013" y="872225"/>
                  <a:pt x="3117880" y="861965"/>
                  <a:pt x="3127127" y="853795"/>
                </a:cubicBezTo>
                <a:cubicBezTo>
                  <a:pt x="3126937" y="849045"/>
                  <a:pt x="3127317" y="844105"/>
                  <a:pt x="3128267" y="838974"/>
                </a:cubicBezTo>
                <a:cubicBezTo>
                  <a:pt x="3129217" y="833844"/>
                  <a:pt x="3131877" y="829664"/>
                  <a:pt x="3136247" y="826434"/>
                </a:cubicBezTo>
                <a:cubicBezTo>
                  <a:pt x="3136501" y="817061"/>
                  <a:pt x="3139034" y="807687"/>
                  <a:pt x="3143848" y="798314"/>
                </a:cubicBezTo>
                <a:lnTo>
                  <a:pt x="3152682" y="785865"/>
                </a:lnTo>
                <a:lnTo>
                  <a:pt x="3156380" y="776003"/>
                </a:lnTo>
                <a:lnTo>
                  <a:pt x="3161826" y="770138"/>
                </a:lnTo>
                <a:lnTo>
                  <a:pt x="3162848" y="766393"/>
                </a:lnTo>
                <a:lnTo>
                  <a:pt x="3167922" y="763573"/>
                </a:lnTo>
                <a:lnTo>
                  <a:pt x="3195901" y="733443"/>
                </a:lnTo>
                <a:lnTo>
                  <a:pt x="3217182" y="672641"/>
                </a:lnTo>
                <a:cubicBezTo>
                  <a:pt x="3219018" y="672768"/>
                  <a:pt x="3221425" y="672515"/>
                  <a:pt x="3224402" y="671881"/>
                </a:cubicBezTo>
                <a:cubicBezTo>
                  <a:pt x="3227379" y="671249"/>
                  <a:pt x="3229025" y="669474"/>
                  <a:pt x="3229342" y="666561"/>
                </a:cubicBezTo>
                <a:cubicBezTo>
                  <a:pt x="3229025" y="664916"/>
                  <a:pt x="3227379" y="662888"/>
                  <a:pt x="3224402" y="660481"/>
                </a:cubicBezTo>
                <a:cubicBezTo>
                  <a:pt x="3221425" y="658075"/>
                  <a:pt x="3219018" y="656048"/>
                  <a:pt x="3217182" y="654401"/>
                </a:cubicBezTo>
                <a:lnTo>
                  <a:pt x="3250622" y="636160"/>
                </a:lnTo>
                <a:lnTo>
                  <a:pt x="3271903" y="636160"/>
                </a:lnTo>
                <a:cubicBezTo>
                  <a:pt x="3271270" y="647434"/>
                  <a:pt x="3269496" y="658328"/>
                  <a:pt x="3266583" y="668841"/>
                </a:cubicBezTo>
                <a:cubicBezTo>
                  <a:pt x="3263669" y="679355"/>
                  <a:pt x="3263416" y="694808"/>
                  <a:pt x="3265823" y="715203"/>
                </a:cubicBezTo>
                <a:cubicBezTo>
                  <a:pt x="3272283" y="706335"/>
                  <a:pt x="3278363" y="697468"/>
                  <a:pt x="3284063" y="688601"/>
                </a:cubicBezTo>
                <a:cubicBezTo>
                  <a:pt x="3289763" y="679735"/>
                  <a:pt x="3292803" y="669348"/>
                  <a:pt x="3293183" y="657441"/>
                </a:cubicBezTo>
                <a:cubicBezTo>
                  <a:pt x="3307877" y="645788"/>
                  <a:pt x="3321050" y="632615"/>
                  <a:pt x="3332704" y="617920"/>
                </a:cubicBezTo>
                <a:cubicBezTo>
                  <a:pt x="3349614" y="616400"/>
                  <a:pt x="3356075" y="610321"/>
                  <a:pt x="3352084" y="599680"/>
                </a:cubicBezTo>
                <a:cubicBezTo>
                  <a:pt x="3348094" y="589041"/>
                  <a:pt x="3350754" y="582959"/>
                  <a:pt x="3360065" y="581439"/>
                </a:cubicBezTo>
                <a:lnTo>
                  <a:pt x="3372225" y="581439"/>
                </a:lnTo>
                <a:cubicBezTo>
                  <a:pt x="3372732" y="572890"/>
                  <a:pt x="3374758" y="566429"/>
                  <a:pt x="3378305" y="562060"/>
                </a:cubicBezTo>
                <a:cubicBezTo>
                  <a:pt x="3381852" y="557690"/>
                  <a:pt x="3383878" y="551989"/>
                  <a:pt x="3384385" y="544958"/>
                </a:cubicBezTo>
                <a:lnTo>
                  <a:pt x="3405666" y="526718"/>
                </a:lnTo>
                <a:lnTo>
                  <a:pt x="3417826" y="551039"/>
                </a:lnTo>
                <a:cubicBezTo>
                  <a:pt x="3423906" y="551039"/>
                  <a:pt x="3426946" y="554080"/>
                  <a:pt x="3426946" y="560159"/>
                </a:cubicBezTo>
                <a:cubicBezTo>
                  <a:pt x="3426059" y="572129"/>
                  <a:pt x="3422513" y="583910"/>
                  <a:pt x="3416306" y="595501"/>
                </a:cubicBezTo>
                <a:cubicBezTo>
                  <a:pt x="3410099" y="607090"/>
                  <a:pt x="3406552" y="619630"/>
                  <a:pt x="3405666" y="633121"/>
                </a:cubicBezTo>
                <a:cubicBezTo>
                  <a:pt x="3405602" y="633374"/>
                  <a:pt x="3405729" y="634387"/>
                  <a:pt x="3406046" y="636160"/>
                </a:cubicBezTo>
                <a:cubicBezTo>
                  <a:pt x="3406362" y="637935"/>
                  <a:pt x="3407249" y="638947"/>
                  <a:pt x="3408706" y="639201"/>
                </a:cubicBezTo>
                <a:cubicBezTo>
                  <a:pt x="3410352" y="638504"/>
                  <a:pt x="3412379" y="635337"/>
                  <a:pt x="3414786" y="629701"/>
                </a:cubicBezTo>
                <a:cubicBezTo>
                  <a:pt x="3417192" y="624064"/>
                  <a:pt x="3419219" y="620137"/>
                  <a:pt x="3420866" y="617920"/>
                </a:cubicBezTo>
                <a:cubicBezTo>
                  <a:pt x="3424413" y="614880"/>
                  <a:pt x="3426439" y="611840"/>
                  <a:pt x="3426946" y="608800"/>
                </a:cubicBezTo>
                <a:cubicBezTo>
                  <a:pt x="3426566" y="604050"/>
                  <a:pt x="3426566" y="599871"/>
                  <a:pt x="3426946" y="596260"/>
                </a:cubicBezTo>
                <a:cubicBezTo>
                  <a:pt x="3427326" y="592649"/>
                  <a:pt x="3430366" y="590751"/>
                  <a:pt x="3436066" y="590559"/>
                </a:cubicBezTo>
                <a:lnTo>
                  <a:pt x="3448226" y="584479"/>
                </a:lnTo>
                <a:lnTo>
                  <a:pt x="3478627" y="581439"/>
                </a:lnTo>
                <a:lnTo>
                  <a:pt x="3487747" y="557120"/>
                </a:lnTo>
                <a:cubicBezTo>
                  <a:pt x="3492371" y="555409"/>
                  <a:pt x="3496804" y="552749"/>
                  <a:pt x="3501047" y="549139"/>
                </a:cubicBezTo>
                <a:cubicBezTo>
                  <a:pt x="3505291" y="545529"/>
                  <a:pt x="3508964" y="542109"/>
                  <a:pt x="3512067" y="538879"/>
                </a:cubicBezTo>
                <a:cubicBezTo>
                  <a:pt x="3515361" y="538943"/>
                  <a:pt x="3518654" y="538056"/>
                  <a:pt x="3521948" y="536218"/>
                </a:cubicBezTo>
                <a:cubicBezTo>
                  <a:pt x="3525241" y="534382"/>
                  <a:pt x="3527015" y="531215"/>
                  <a:pt x="3527268" y="526718"/>
                </a:cubicBezTo>
                <a:lnTo>
                  <a:pt x="3524228" y="514558"/>
                </a:lnTo>
                <a:lnTo>
                  <a:pt x="3551588" y="514558"/>
                </a:lnTo>
                <a:cubicBezTo>
                  <a:pt x="3550385" y="520449"/>
                  <a:pt x="3547472" y="529189"/>
                  <a:pt x="3542848" y="540780"/>
                </a:cubicBezTo>
                <a:cubicBezTo>
                  <a:pt x="3538225" y="552370"/>
                  <a:pt x="3539111" y="558829"/>
                  <a:pt x="3545508" y="560159"/>
                </a:cubicBezTo>
                <a:cubicBezTo>
                  <a:pt x="3548612" y="559969"/>
                  <a:pt x="3551525" y="558829"/>
                  <a:pt x="3554248" y="556740"/>
                </a:cubicBezTo>
                <a:cubicBezTo>
                  <a:pt x="3556972" y="554649"/>
                  <a:pt x="3559125" y="552749"/>
                  <a:pt x="3560708" y="551039"/>
                </a:cubicBezTo>
                <a:lnTo>
                  <a:pt x="3566789" y="514558"/>
                </a:lnTo>
                <a:lnTo>
                  <a:pt x="3581989" y="493279"/>
                </a:lnTo>
                <a:cubicBezTo>
                  <a:pt x="3581989" y="484284"/>
                  <a:pt x="3583509" y="476431"/>
                  <a:pt x="3586549" y="469717"/>
                </a:cubicBezTo>
                <a:cubicBezTo>
                  <a:pt x="3589589" y="463004"/>
                  <a:pt x="3594149" y="456671"/>
                  <a:pt x="3600229" y="450717"/>
                </a:cubicBezTo>
                <a:lnTo>
                  <a:pt x="3600229" y="426397"/>
                </a:lnTo>
                <a:cubicBezTo>
                  <a:pt x="3608843" y="416770"/>
                  <a:pt x="3612896" y="405623"/>
                  <a:pt x="3612390" y="392957"/>
                </a:cubicBezTo>
                <a:cubicBezTo>
                  <a:pt x="3617266" y="394412"/>
                  <a:pt x="3621953" y="393779"/>
                  <a:pt x="3626450" y="391056"/>
                </a:cubicBezTo>
                <a:cubicBezTo>
                  <a:pt x="3630947" y="388332"/>
                  <a:pt x="3633353" y="383899"/>
                  <a:pt x="3633670" y="377755"/>
                </a:cubicBezTo>
                <a:lnTo>
                  <a:pt x="3651910" y="350396"/>
                </a:lnTo>
                <a:lnTo>
                  <a:pt x="3676231" y="359516"/>
                </a:lnTo>
                <a:cubicBezTo>
                  <a:pt x="3672241" y="369396"/>
                  <a:pt x="3669581" y="380796"/>
                  <a:pt x="3668251" y="393716"/>
                </a:cubicBezTo>
                <a:cubicBezTo>
                  <a:pt x="3666921" y="406637"/>
                  <a:pt x="3663501" y="416517"/>
                  <a:pt x="3657991" y="423356"/>
                </a:cubicBezTo>
                <a:cubicBezTo>
                  <a:pt x="3658497" y="432984"/>
                  <a:pt x="3654444" y="438050"/>
                  <a:pt x="3645830" y="438556"/>
                </a:cubicBezTo>
                <a:cubicBezTo>
                  <a:pt x="3639243" y="438113"/>
                  <a:pt x="3631137" y="438241"/>
                  <a:pt x="3621510" y="438937"/>
                </a:cubicBezTo>
                <a:cubicBezTo>
                  <a:pt x="3611883" y="439634"/>
                  <a:pt x="3612896" y="443561"/>
                  <a:pt x="3624550" y="450717"/>
                </a:cubicBezTo>
                <a:lnTo>
                  <a:pt x="3612390" y="481117"/>
                </a:lnTo>
                <a:lnTo>
                  <a:pt x="3624550" y="481117"/>
                </a:lnTo>
                <a:lnTo>
                  <a:pt x="3612390" y="496318"/>
                </a:lnTo>
                <a:lnTo>
                  <a:pt x="3612390" y="526718"/>
                </a:lnTo>
                <a:lnTo>
                  <a:pt x="3591109" y="541919"/>
                </a:lnTo>
                <a:lnTo>
                  <a:pt x="3591109" y="569279"/>
                </a:lnTo>
                <a:cubicBezTo>
                  <a:pt x="3585536" y="578906"/>
                  <a:pt x="3578442" y="587014"/>
                  <a:pt x="3569829" y="593600"/>
                </a:cubicBezTo>
                <a:lnTo>
                  <a:pt x="3560708" y="617920"/>
                </a:lnTo>
                <a:cubicBezTo>
                  <a:pt x="3570209" y="620328"/>
                  <a:pt x="3573249" y="630714"/>
                  <a:pt x="3569829" y="649082"/>
                </a:cubicBezTo>
                <a:cubicBezTo>
                  <a:pt x="3566409" y="667448"/>
                  <a:pt x="3563369" y="679355"/>
                  <a:pt x="3560708" y="684801"/>
                </a:cubicBezTo>
                <a:cubicBezTo>
                  <a:pt x="3555008" y="686196"/>
                  <a:pt x="3551968" y="692528"/>
                  <a:pt x="3551588" y="703802"/>
                </a:cubicBezTo>
                <a:cubicBezTo>
                  <a:pt x="3551208" y="715075"/>
                  <a:pt x="3551208" y="722929"/>
                  <a:pt x="3551588" y="727362"/>
                </a:cubicBezTo>
                <a:cubicBezTo>
                  <a:pt x="3547092" y="729136"/>
                  <a:pt x="3543925" y="732429"/>
                  <a:pt x="3542088" y="737243"/>
                </a:cubicBezTo>
                <a:cubicBezTo>
                  <a:pt x="3540251" y="742056"/>
                  <a:pt x="3539365" y="746869"/>
                  <a:pt x="3539428" y="751683"/>
                </a:cubicBezTo>
                <a:cubicBezTo>
                  <a:pt x="3539935" y="757383"/>
                  <a:pt x="3541961" y="761943"/>
                  <a:pt x="3545508" y="765363"/>
                </a:cubicBezTo>
                <a:lnTo>
                  <a:pt x="3548117" y="771234"/>
                </a:lnTo>
                <a:lnTo>
                  <a:pt x="3549256" y="767152"/>
                </a:lnTo>
                <a:cubicBezTo>
                  <a:pt x="3552296" y="762085"/>
                  <a:pt x="3556856" y="757398"/>
                  <a:pt x="3562936" y="753092"/>
                </a:cubicBezTo>
                <a:cubicBezTo>
                  <a:pt x="3558883" y="747012"/>
                  <a:pt x="3558630" y="741691"/>
                  <a:pt x="3562176" y="737131"/>
                </a:cubicBezTo>
                <a:cubicBezTo>
                  <a:pt x="3565723" y="732571"/>
                  <a:pt x="3570030" y="728771"/>
                  <a:pt x="3575097" y="725731"/>
                </a:cubicBezTo>
                <a:lnTo>
                  <a:pt x="3612390" y="660216"/>
                </a:lnTo>
                <a:lnTo>
                  <a:pt x="3612390" y="639201"/>
                </a:lnTo>
                <a:lnTo>
                  <a:pt x="3631298" y="627000"/>
                </a:lnTo>
                <a:lnTo>
                  <a:pt x="3673833" y="552275"/>
                </a:lnTo>
                <a:lnTo>
                  <a:pt x="3682311" y="526718"/>
                </a:lnTo>
                <a:lnTo>
                  <a:pt x="3690591" y="523498"/>
                </a:lnTo>
                <a:lnTo>
                  <a:pt x="3703159" y="504187"/>
                </a:lnTo>
                <a:cubicBezTo>
                  <a:pt x="3706643" y="496017"/>
                  <a:pt x="3712596" y="488796"/>
                  <a:pt x="3721020" y="482526"/>
                </a:cubicBezTo>
                <a:cubicBezTo>
                  <a:pt x="3721146" y="477776"/>
                  <a:pt x="3722413" y="472836"/>
                  <a:pt x="3724820" y="467706"/>
                </a:cubicBezTo>
                <a:cubicBezTo>
                  <a:pt x="3727226" y="462576"/>
                  <a:pt x="3730013" y="458396"/>
                  <a:pt x="3733180" y="455166"/>
                </a:cubicBezTo>
                <a:lnTo>
                  <a:pt x="3745340" y="433885"/>
                </a:lnTo>
                <a:cubicBezTo>
                  <a:pt x="3748634" y="430782"/>
                  <a:pt x="3752687" y="428628"/>
                  <a:pt x="3757500" y="427425"/>
                </a:cubicBezTo>
                <a:cubicBezTo>
                  <a:pt x="3762314" y="426222"/>
                  <a:pt x="3766367" y="426348"/>
                  <a:pt x="3769661" y="427805"/>
                </a:cubicBezTo>
                <a:cubicBezTo>
                  <a:pt x="3770421" y="431510"/>
                  <a:pt x="3769471" y="437448"/>
                  <a:pt x="3766811" y="445618"/>
                </a:cubicBezTo>
                <a:lnTo>
                  <a:pt x="3754267" y="475475"/>
                </a:lnTo>
                <a:lnTo>
                  <a:pt x="3756793" y="476558"/>
                </a:lnTo>
                <a:cubicBezTo>
                  <a:pt x="3758059" y="479597"/>
                  <a:pt x="3758566" y="484157"/>
                  <a:pt x="3758313" y="490238"/>
                </a:cubicBezTo>
                <a:lnTo>
                  <a:pt x="3749192" y="514558"/>
                </a:lnTo>
                <a:cubicBezTo>
                  <a:pt x="3749382" y="516775"/>
                  <a:pt x="3750522" y="520703"/>
                  <a:pt x="3752612" y="526338"/>
                </a:cubicBezTo>
                <a:cubicBezTo>
                  <a:pt x="3754702" y="531975"/>
                  <a:pt x="3756603" y="535143"/>
                  <a:pt x="3758313" y="535838"/>
                </a:cubicBezTo>
                <a:lnTo>
                  <a:pt x="3758313" y="526718"/>
                </a:lnTo>
                <a:cubicBezTo>
                  <a:pt x="3765279" y="521778"/>
                  <a:pt x="3773386" y="514939"/>
                  <a:pt x="3782633" y="506199"/>
                </a:cubicBezTo>
                <a:cubicBezTo>
                  <a:pt x="3791880" y="497458"/>
                  <a:pt x="3796947" y="489098"/>
                  <a:pt x="3797833" y="481117"/>
                </a:cubicBezTo>
                <a:cubicBezTo>
                  <a:pt x="3802330" y="477824"/>
                  <a:pt x="3805497" y="473011"/>
                  <a:pt x="3807334" y="466678"/>
                </a:cubicBezTo>
                <a:cubicBezTo>
                  <a:pt x="3809170" y="460344"/>
                  <a:pt x="3810057" y="454011"/>
                  <a:pt x="3809994" y="447678"/>
                </a:cubicBezTo>
                <a:lnTo>
                  <a:pt x="3831274" y="435517"/>
                </a:lnTo>
                <a:cubicBezTo>
                  <a:pt x="3831211" y="430641"/>
                  <a:pt x="3832097" y="425194"/>
                  <a:pt x="3833934" y="419177"/>
                </a:cubicBezTo>
                <a:cubicBezTo>
                  <a:pt x="3835771" y="413159"/>
                  <a:pt x="3838938" y="408473"/>
                  <a:pt x="3843434" y="405116"/>
                </a:cubicBezTo>
                <a:lnTo>
                  <a:pt x="3843434" y="380796"/>
                </a:lnTo>
                <a:lnTo>
                  <a:pt x="3855595" y="371676"/>
                </a:lnTo>
                <a:cubicBezTo>
                  <a:pt x="3855911" y="362429"/>
                  <a:pt x="3859078" y="353561"/>
                  <a:pt x="3865095" y="345074"/>
                </a:cubicBezTo>
                <a:cubicBezTo>
                  <a:pt x="3871112" y="336589"/>
                  <a:pt x="3878078" y="329241"/>
                  <a:pt x="3885995" y="323034"/>
                </a:cubicBezTo>
                <a:cubicBezTo>
                  <a:pt x="3892202" y="313344"/>
                  <a:pt x="3899549" y="302324"/>
                  <a:pt x="3908036" y="289973"/>
                </a:cubicBezTo>
                <a:cubicBezTo>
                  <a:pt x="3916522" y="277623"/>
                  <a:pt x="3925389" y="267363"/>
                  <a:pt x="3934636" y="259193"/>
                </a:cubicBezTo>
                <a:cubicBezTo>
                  <a:pt x="3934446" y="254444"/>
                  <a:pt x="3934826" y="249504"/>
                  <a:pt x="3935776" y="244373"/>
                </a:cubicBezTo>
                <a:cubicBezTo>
                  <a:pt x="3936726" y="239242"/>
                  <a:pt x="3939386" y="235063"/>
                  <a:pt x="3943756" y="231833"/>
                </a:cubicBezTo>
                <a:cubicBezTo>
                  <a:pt x="3944010" y="222460"/>
                  <a:pt x="3946543" y="213086"/>
                  <a:pt x="3951357" y="203713"/>
                </a:cubicBezTo>
                <a:cubicBezTo>
                  <a:pt x="3956170" y="194339"/>
                  <a:pt x="3961743" y="186486"/>
                  <a:pt x="3968077" y="180151"/>
                </a:cubicBezTo>
                <a:cubicBezTo>
                  <a:pt x="3968077" y="176985"/>
                  <a:pt x="3968837" y="174199"/>
                  <a:pt x="3970357" y="171792"/>
                </a:cubicBezTo>
                <a:cubicBezTo>
                  <a:pt x="3971877" y="169384"/>
                  <a:pt x="3974157" y="168119"/>
                  <a:pt x="3977197" y="167992"/>
                </a:cubicBezTo>
                <a:lnTo>
                  <a:pt x="3986317" y="171031"/>
                </a:lnTo>
                <a:lnTo>
                  <a:pt x="3977197" y="201431"/>
                </a:lnTo>
                <a:cubicBezTo>
                  <a:pt x="3974157" y="204663"/>
                  <a:pt x="3971877" y="208843"/>
                  <a:pt x="3970357" y="213972"/>
                </a:cubicBezTo>
                <a:cubicBezTo>
                  <a:pt x="3968837" y="219102"/>
                  <a:pt x="3968077" y="224043"/>
                  <a:pt x="3968077" y="228793"/>
                </a:cubicBezTo>
                <a:lnTo>
                  <a:pt x="3955917" y="256154"/>
                </a:lnTo>
                <a:cubicBezTo>
                  <a:pt x="3956550" y="262993"/>
                  <a:pt x="3956803" y="270593"/>
                  <a:pt x="3956677" y="278954"/>
                </a:cubicBezTo>
                <a:cubicBezTo>
                  <a:pt x="3956550" y="287313"/>
                  <a:pt x="3952243" y="291874"/>
                  <a:pt x="3943756" y="292634"/>
                </a:cubicBezTo>
                <a:cubicBezTo>
                  <a:pt x="3942743" y="322274"/>
                  <a:pt x="3934129" y="357235"/>
                  <a:pt x="3917916" y="397516"/>
                </a:cubicBezTo>
                <a:cubicBezTo>
                  <a:pt x="3901702" y="437796"/>
                  <a:pt x="3883968" y="469717"/>
                  <a:pt x="3864715" y="493279"/>
                </a:cubicBezTo>
                <a:cubicBezTo>
                  <a:pt x="3864335" y="503664"/>
                  <a:pt x="3862815" y="513291"/>
                  <a:pt x="3860155" y="522159"/>
                </a:cubicBezTo>
                <a:cubicBezTo>
                  <a:pt x="3857495" y="531026"/>
                  <a:pt x="3855975" y="540653"/>
                  <a:pt x="3855595" y="551039"/>
                </a:cubicBezTo>
                <a:cubicBezTo>
                  <a:pt x="3851098" y="551230"/>
                  <a:pt x="3847931" y="553129"/>
                  <a:pt x="3846094" y="556740"/>
                </a:cubicBezTo>
                <a:cubicBezTo>
                  <a:pt x="3844258" y="560350"/>
                  <a:pt x="3843371" y="564529"/>
                  <a:pt x="3843434" y="569279"/>
                </a:cubicBezTo>
                <a:cubicBezTo>
                  <a:pt x="3842928" y="581629"/>
                  <a:pt x="3840901" y="588849"/>
                  <a:pt x="3837354" y="590940"/>
                </a:cubicBezTo>
                <a:cubicBezTo>
                  <a:pt x="3833807" y="593030"/>
                  <a:pt x="3831781" y="597970"/>
                  <a:pt x="3831274" y="605760"/>
                </a:cubicBezTo>
                <a:lnTo>
                  <a:pt x="3816074" y="636160"/>
                </a:lnTo>
                <a:cubicBezTo>
                  <a:pt x="3811577" y="637807"/>
                  <a:pt x="3808410" y="640594"/>
                  <a:pt x="3806574" y="644521"/>
                </a:cubicBezTo>
                <a:cubicBezTo>
                  <a:pt x="3804737" y="648448"/>
                  <a:pt x="3803850" y="652754"/>
                  <a:pt x="3803914" y="657441"/>
                </a:cubicBezTo>
                <a:lnTo>
                  <a:pt x="3806954" y="672641"/>
                </a:lnTo>
                <a:lnTo>
                  <a:pt x="3780745" y="762915"/>
                </a:lnTo>
                <a:lnTo>
                  <a:pt x="3797021" y="750052"/>
                </a:lnTo>
                <a:cubicBezTo>
                  <a:pt x="3803925" y="741881"/>
                  <a:pt x="3809118" y="727061"/>
                  <a:pt x="3812602" y="705591"/>
                </a:cubicBezTo>
                <a:cubicBezTo>
                  <a:pt x="3816085" y="684120"/>
                  <a:pt x="3822038" y="668540"/>
                  <a:pt x="3830462" y="658850"/>
                </a:cubicBezTo>
                <a:cubicBezTo>
                  <a:pt x="3833565" y="657456"/>
                  <a:pt x="3836479" y="657203"/>
                  <a:pt x="3839202" y="658090"/>
                </a:cubicBezTo>
                <a:cubicBezTo>
                  <a:pt x="3841926" y="658977"/>
                  <a:pt x="3844079" y="660243"/>
                  <a:pt x="3845662" y="661890"/>
                </a:cubicBezTo>
                <a:cubicBezTo>
                  <a:pt x="3852566" y="670250"/>
                  <a:pt x="3853959" y="680130"/>
                  <a:pt x="3849842" y="691530"/>
                </a:cubicBezTo>
                <a:cubicBezTo>
                  <a:pt x="3845726" y="702931"/>
                  <a:pt x="3840279" y="711291"/>
                  <a:pt x="3833502" y="716611"/>
                </a:cubicBezTo>
                <a:cubicBezTo>
                  <a:pt x="3826282" y="736181"/>
                  <a:pt x="3820202" y="754802"/>
                  <a:pt x="3815262" y="772472"/>
                </a:cubicBezTo>
                <a:cubicBezTo>
                  <a:pt x="3810322" y="790142"/>
                  <a:pt x="3804241" y="808003"/>
                  <a:pt x="3797021" y="826053"/>
                </a:cubicBezTo>
                <a:cubicBezTo>
                  <a:pt x="3799808" y="828967"/>
                  <a:pt x="3800315" y="831500"/>
                  <a:pt x="3798541" y="833653"/>
                </a:cubicBezTo>
                <a:cubicBezTo>
                  <a:pt x="3796768" y="835807"/>
                  <a:pt x="3794234" y="838340"/>
                  <a:pt x="3790941" y="841254"/>
                </a:cubicBezTo>
                <a:cubicBezTo>
                  <a:pt x="3788028" y="844357"/>
                  <a:pt x="3787014" y="847270"/>
                  <a:pt x="3787901" y="849994"/>
                </a:cubicBezTo>
                <a:cubicBezTo>
                  <a:pt x="3788788" y="852717"/>
                  <a:pt x="3790814" y="854870"/>
                  <a:pt x="3793981" y="856454"/>
                </a:cubicBezTo>
                <a:cubicBezTo>
                  <a:pt x="3789231" y="861141"/>
                  <a:pt x="3785051" y="866207"/>
                  <a:pt x="3781441" y="871654"/>
                </a:cubicBezTo>
                <a:cubicBezTo>
                  <a:pt x="3777831" y="877101"/>
                  <a:pt x="3775931" y="882168"/>
                  <a:pt x="3775741" y="886855"/>
                </a:cubicBezTo>
                <a:lnTo>
                  <a:pt x="3763580" y="908135"/>
                </a:lnTo>
                <a:cubicBezTo>
                  <a:pt x="3768014" y="914342"/>
                  <a:pt x="3769787" y="920169"/>
                  <a:pt x="3768901" y="925615"/>
                </a:cubicBezTo>
                <a:cubicBezTo>
                  <a:pt x="3768014" y="931062"/>
                  <a:pt x="3765227" y="935369"/>
                  <a:pt x="3760540" y="938535"/>
                </a:cubicBezTo>
                <a:cubicBezTo>
                  <a:pt x="3770864" y="937776"/>
                  <a:pt x="3784418" y="937016"/>
                  <a:pt x="3801201" y="936255"/>
                </a:cubicBezTo>
                <a:cubicBezTo>
                  <a:pt x="3817985" y="935496"/>
                  <a:pt x="3830778" y="939296"/>
                  <a:pt x="3839582" y="947656"/>
                </a:cubicBezTo>
                <a:cubicBezTo>
                  <a:pt x="3844142" y="954053"/>
                  <a:pt x="3846422" y="960259"/>
                  <a:pt x="3846422" y="966276"/>
                </a:cubicBezTo>
                <a:cubicBezTo>
                  <a:pt x="3846422" y="972293"/>
                  <a:pt x="3844142" y="976220"/>
                  <a:pt x="3839582" y="978056"/>
                </a:cubicBezTo>
                <a:cubicBezTo>
                  <a:pt x="3839266" y="979830"/>
                  <a:pt x="3838379" y="982363"/>
                  <a:pt x="3836922" y="985656"/>
                </a:cubicBezTo>
                <a:cubicBezTo>
                  <a:pt x="3835465" y="988950"/>
                  <a:pt x="3835338" y="991483"/>
                  <a:pt x="3836542" y="993256"/>
                </a:cubicBezTo>
                <a:lnTo>
                  <a:pt x="3845662" y="987177"/>
                </a:lnTo>
                <a:lnTo>
                  <a:pt x="3885183" y="956776"/>
                </a:lnTo>
                <a:lnTo>
                  <a:pt x="3891263" y="935496"/>
                </a:lnTo>
                <a:cubicBezTo>
                  <a:pt x="3888476" y="931252"/>
                  <a:pt x="3887970" y="928339"/>
                  <a:pt x="3889743" y="926755"/>
                </a:cubicBezTo>
                <a:cubicBezTo>
                  <a:pt x="3891516" y="925172"/>
                  <a:pt x="3894050" y="923018"/>
                  <a:pt x="3897343" y="920295"/>
                </a:cubicBezTo>
                <a:cubicBezTo>
                  <a:pt x="3898737" y="917318"/>
                  <a:pt x="3898990" y="914912"/>
                  <a:pt x="3898103" y="913075"/>
                </a:cubicBezTo>
                <a:cubicBezTo>
                  <a:pt x="3897217" y="911238"/>
                  <a:pt x="3895950" y="909592"/>
                  <a:pt x="3894303" y="908135"/>
                </a:cubicBezTo>
                <a:cubicBezTo>
                  <a:pt x="3903170" y="898761"/>
                  <a:pt x="3911277" y="888628"/>
                  <a:pt x="3918624" y="877734"/>
                </a:cubicBezTo>
                <a:cubicBezTo>
                  <a:pt x="3925970" y="866841"/>
                  <a:pt x="3934077" y="856707"/>
                  <a:pt x="3942944" y="847334"/>
                </a:cubicBezTo>
                <a:cubicBezTo>
                  <a:pt x="3946111" y="833337"/>
                  <a:pt x="3951938" y="820290"/>
                  <a:pt x="3960424" y="808193"/>
                </a:cubicBezTo>
                <a:cubicBezTo>
                  <a:pt x="3968911" y="796096"/>
                  <a:pt x="3979298" y="786849"/>
                  <a:pt x="3991585" y="780452"/>
                </a:cubicBezTo>
                <a:lnTo>
                  <a:pt x="3988545" y="765252"/>
                </a:lnTo>
                <a:cubicBezTo>
                  <a:pt x="3987152" y="760629"/>
                  <a:pt x="3987658" y="756195"/>
                  <a:pt x="3990065" y="751952"/>
                </a:cubicBezTo>
                <a:cubicBezTo>
                  <a:pt x="3992472" y="747708"/>
                  <a:pt x="3996019" y="744035"/>
                  <a:pt x="4000705" y="740932"/>
                </a:cubicBezTo>
                <a:cubicBezTo>
                  <a:pt x="4006786" y="728265"/>
                  <a:pt x="4012866" y="726238"/>
                  <a:pt x="4018946" y="734851"/>
                </a:cubicBezTo>
                <a:cubicBezTo>
                  <a:pt x="4025342" y="740741"/>
                  <a:pt x="4029269" y="746442"/>
                  <a:pt x="4030726" y="751952"/>
                </a:cubicBezTo>
                <a:cubicBezTo>
                  <a:pt x="4032183" y="757462"/>
                  <a:pt x="4029269" y="763922"/>
                  <a:pt x="4021986" y="771332"/>
                </a:cubicBezTo>
                <a:cubicBezTo>
                  <a:pt x="4016096" y="776842"/>
                  <a:pt x="4008876" y="786342"/>
                  <a:pt x="4000326" y="799833"/>
                </a:cubicBezTo>
                <a:cubicBezTo>
                  <a:pt x="3991775" y="813323"/>
                  <a:pt x="3989875" y="825103"/>
                  <a:pt x="3994625" y="835173"/>
                </a:cubicBezTo>
                <a:cubicBezTo>
                  <a:pt x="3992915" y="844357"/>
                  <a:pt x="3988735" y="858671"/>
                  <a:pt x="3982085" y="878114"/>
                </a:cubicBezTo>
                <a:cubicBezTo>
                  <a:pt x="3975435" y="897558"/>
                  <a:pt x="3967455" y="912632"/>
                  <a:pt x="3958145" y="923335"/>
                </a:cubicBezTo>
                <a:cubicBezTo>
                  <a:pt x="3962388" y="927895"/>
                  <a:pt x="3963781" y="931695"/>
                  <a:pt x="3962324" y="934735"/>
                </a:cubicBezTo>
                <a:cubicBezTo>
                  <a:pt x="3960868" y="937776"/>
                  <a:pt x="3958461" y="940056"/>
                  <a:pt x="3955104" y="941576"/>
                </a:cubicBezTo>
                <a:cubicBezTo>
                  <a:pt x="3950228" y="947086"/>
                  <a:pt x="3950861" y="955066"/>
                  <a:pt x="3957004" y="965516"/>
                </a:cubicBezTo>
                <a:cubicBezTo>
                  <a:pt x="3963148" y="975966"/>
                  <a:pt x="3967581" y="983187"/>
                  <a:pt x="3970305" y="987177"/>
                </a:cubicBezTo>
                <a:cubicBezTo>
                  <a:pt x="3963528" y="996930"/>
                  <a:pt x="3952761" y="1017704"/>
                  <a:pt x="3938004" y="1049498"/>
                </a:cubicBezTo>
                <a:cubicBezTo>
                  <a:pt x="3923247" y="1081292"/>
                  <a:pt x="3917800" y="1102066"/>
                  <a:pt x="3921664" y="1111819"/>
                </a:cubicBezTo>
                <a:lnTo>
                  <a:pt x="3911512" y="1120702"/>
                </a:lnTo>
                <a:lnTo>
                  <a:pt x="3907968" y="1124454"/>
                </a:lnTo>
                <a:lnTo>
                  <a:pt x="3902908" y="1158414"/>
                </a:lnTo>
                <a:lnTo>
                  <a:pt x="3907271" y="1150295"/>
                </a:lnTo>
                <a:cubicBezTo>
                  <a:pt x="3911261" y="1145988"/>
                  <a:pt x="3916059" y="1143296"/>
                  <a:pt x="3921664" y="1142220"/>
                </a:cubicBezTo>
                <a:cubicBezTo>
                  <a:pt x="3927237" y="1141713"/>
                  <a:pt x="3934331" y="1139686"/>
                  <a:pt x="3942944" y="1136140"/>
                </a:cubicBezTo>
                <a:lnTo>
                  <a:pt x="3921664" y="1127019"/>
                </a:lnTo>
                <a:lnTo>
                  <a:pt x="3930784" y="1120939"/>
                </a:lnTo>
                <a:cubicBezTo>
                  <a:pt x="3935281" y="1118153"/>
                  <a:pt x="3939208" y="1117646"/>
                  <a:pt x="3942564" y="1119419"/>
                </a:cubicBezTo>
                <a:cubicBezTo>
                  <a:pt x="3945921" y="1121193"/>
                  <a:pt x="3949088" y="1123726"/>
                  <a:pt x="3952064" y="1127019"/>
                </a:cubicBezTo>
                <a:cubicBezTo>
                  <a:pt x="3955231" y="1122586"/>
                  <a:pt x="3958018" y="1118532"/>
                  <a:pt x="3960424" y="1114859"/>
                </a:cubicBezTo>
                <a:cubicBezTo>
                  <a:pt x="3962831" y="1111186"/>
                  <a:pt x="3964098" y="1107132"/>
                  <a:pt x="3964225" y="1102699"/>
                </a:cubicBezTo>
                <a:cubicBezTo>
                  <a:pt x="3967075" y="1099406"/>
                  <a:pt x="3968975" y="1094592"/>
                  <a:pt x="3969925" y="1088259"/>
                </a:cubicBezTo>
                <a:cubicBezTo>
                  <a:pt x="3970875" y="1081925"/>
                  <a:pt x="3972015" y="1075592"/>
                  <a:pt x="3973345" y="1069258"/>
                </a:cubicBezTo>
                <a:cubicBezTo>
                  <a:pt x="3963718" y="1068752"/>
                  <a:pt x="3955611" y="1063685"/>
                  <a:pt x="3949024" y="1054058"/>
                </a:cubicBezTo>
                <a:cubicBezTo>
                  <a:pt x="3958651" y="1047978"/>
                  <a:pt x="3963718" y="1038857"/>
                  <a:pt x="3964225" y="1026697"/>
                </a:cubicBezTo>
                <a:lnTo>
                  <a:pt x="3994625" y="1032777"/>
                </a:lnTo>
                <a:cubicBezTo>
                  <a:pt x="3990382" y="1037338"/>
                  <a:pt x="3987468" y="1041898"/>
                  <a:pt x="3985885" y="1046458"/>
                </a:cubicBezTo>
                <a:cubicBezTo>
                  <a:pt x="3984302" y="1051018"/>
                  <a:pt x="3982148" y="1055578"/>
                  <a:pt x="3979425" y="1060138"/>
                </a:cubicBezTo>
                <a:lnTo>
                  <a:pt x="3991585" y="1069258"/>
                </a:lnTo>
                <a:cubicBezTo>
                  <a:pt x="3997665" y="1069258"/>
                  <a:pt x="4000705" y="1072298"/>
                  <a:pt x="4000705" y="1078379"/>
                </a:cubicBezTo>
                <a:cubicBezTo>
                  <a:pt x="4000452" y="1084522"/>
                  <a:pt x="3998679" y="1090475"/>
                  <a:pt x="3995385" y="1096239"/>
                </a:cubicBezTo>
                <a:cubicBezTo>
                  <a:pt x="3992092" y="1102002"/>
                  <a:pt x="3988798" y="1107196"/>
                  <a:pt x="3985505" y="1111819"/>
                </a:cubicBezTo>
                <a:cubicBezTo>
                  <a:pt x="3990255" y="1113086"/>
                  <a:pt x="3995195" y="1113592"/>
                  <a:pt x="4000326" y="1113339"/>
                </a:cubicBezTo>
                <a:cubicBezTo>
                  <a:pt x="4005456" y="1113086"/>
                  <a:pt x="4009636" y="1113592"/>
                  <a:pt x="4012866" y="1114859"/>
                </a:cubicBezTo>
                <a:cubicBezTo>
                  <a:pt x="4015082" y="1119926"/>
                  <a:pt x="4012929" y="1126513"/>
                  <a:pt x="4006406" y="1134620"/>
                </a:cubicBezTo>
                <a:cubicBezTo>
                  <a:pt x="3999882" y="1142726"/>
                  <a:pt x="3993928" y="1149313"/>
                  <a:pt x="3988545" y="1154380"/>
                </a:cubicBezTo>
                <a:cubicBezTo>
                  <a:pt x="3988418" y="1160713"/>
                  <a:pt x="3987152" y="1166287"/>
                  <a:pt x="3984745" y="1171100"/>
                </a:cubicBezTo>
                <a:cubicBezTo>
                  <a:pt x="3982338" y="1175914"/>
                  <a:pt x="3979552" y="1178447"/>
                  <a:pt x="3976385" y="1178700"/>
                </a:cubicBezTo>
                <a:lnTo>
                  <a:pt x="3961184" y="1199981"/>
                </a:lnTo>
                <a:lnTo>
                  <a:pt x="3961184" y="1227342"/>
                </a:lnTo>
                <a:lnTo>
                  <a:pt x="3970305" y="1218221"/>
                </a:lnTo>
                <a:lnTo>
                  <a:pt x="3982465" y="1193901"/>
                </a:lnTo>
                <a:cubicBezTo>
                  <a:pt x="3984112" y="1190861"/>
                  <a:pt x="3986138" y="1188581"/>
                  <a:pt x="3988545" y="1187061"/>
                </a:cubicBezTo>
                <a:cubicBezTo>
                  <a:pt x="3990952" y="1185541"/>
                  <a:pt x="3992979" y="1184781"/>
                  <a:pt x="3994625" y="1184781"/>
                </a:cubicBezTo>
                <a:cubicBezTo>
                  <a:pt x="3994372" y="1186491"/>
                  <a:pt x="3993358" y="1189151"/>
                  <a:pt x="3991585" y="1192761"/>
                </a:cubicBezTo>
                <a:cubicBezTo>
                  <a:pt x="3989812" y="1196371"/>
                  <a:pt x="3988798" y="1199791"/>
                  <a:pt x="3988545" y="1203021"/>
                </a:cubicBezTo>
                <a:cubicBezTo>
                  <a:pt x="3992092" y="1211255"/>
                  <a:pt x="3988038" y="1221388"/>
                  <a:pt x="3976385" y="1233422"/>
                </a:cubicBezTo>
                <a:cubicBezTo>
                  <a:pt x="3970558" y="1239439"/>
                  <a:pt x="3966631" y="1244980"/>
                  <a:pt x="3964605" y="1250047"/>
                </a:cubicBezTo>
                <a:lnTo>
                  <a:pt x="3964342" y="1259580"/>
                </a:lnTo>
                <a:lnTo>
                  <a:pt x="3969439" y="1267396"/>
                </a:lnTo>
                <a:lnTo>
                  <a:pt x="3973345" y="1254702"/>
                </a:lnTo>
                <a:lnTo>
                  <a:pt x="3997665" y="1263822"/>
                </a:lnTo>
                <a:lnTo>
                  <a:pt x="3991585" y="1297263"/>
                </a:lnTo>
                <a:lnTo>
                  <a:pt x="4006786" y="1294223"/>
                </a:lnTo>
                <a:lnTo>
                  <a:pt x="4021986" y="1312463"/>
                </a:lnTo>
                <a:lnTo>
                  <a:pt x="4006786" y="1358064"/>
                </a:lnTo>
                <a:cubicBezTo>
                  <a:pt x="3995005" y="1369401"/>
                  <a:pt x="3985125" y="1382448"/>
                  <a:pt x="3977145" y="1397205"/>
                </a:cubicBezTo>
                <a:cubicBezTo>
                  <a:pt x="3969165" y="1411962"/>
                  <a:pt x="3960805" y="1424249"/>
                  <a:pt x="3952064" y="1434066"/>
                </a:cubicBezTo>
                <a:lnTo>
                  <a:pt x="3945984" y="1434066"/>
                </a:lnTo>
                <a:lnTo>
                  <a:pt x="3945984" y="1443186"/>
                </a:lnTo>
                <a:lnTo>
                  <a:pt x="3927744" y="1473587"/>
                </a:lnTo>
                <a:cubicBezTo>
                  <a:pt x="3926477" y="1486507"/>
                  <a:pt x="3921410" y="1497907"/>
                  <a:pt x="3912544" y="1507787"/>
                </a:cubicBezTo>
                <a:cubicBezTo>
                  <a:pt x="3903677" y="1517668"/>
                  <a:pt x="3898610" y="1530588"/>
                  <a:pt x="3897343" y="1546548"/>
                </a:cubicBezTo>
                <a:cubicBezTo>
                  <a:pt x="3893670" y="1552945"/>
                  <a:pt x="3888096" y="1563712"/>
                  <a:pt x="3880623" y="1578849"/>
                </a:cubicBezTo>
                <a:lnTo>
                  <a:pt x="3874207" y="1588619"/>
                </a:lnTo>
                <a:lnTo>
                  <a:pt x="3878777" y="1600806"/>
                </a:lnTo>
                <a:lnTo>
                  <a:pt x="3863210" y="1611926"/>
                </a:lnTo>
                <a:lnTo>
                  <a:pt x="3860863" y="1637750"/>
                </a:lnTo>
                <a:lnTo>
                  <a:pt x="3863902" y="1637750"/>
                </a:lnTo>
                <a:cubicBezTo>
                  <a:pt x="3867449" y="1640790"/>
                  <a:pt x="3866436" y="1643830"/>
                  <a:pt x="3860863" y="1646870"/>
                </a:cubicBezTo>
                <a:lnTo>
                  <a:pt x="3857497" y="1646870"/>
                </a:lnTo>
                <a:lnTo>
                  <a:pt x="3857497" y="1649449"/>
                </a:lnTo>
                <a:cubicBezTo>
                  <a:pt x="3853507" y="1655654"/>
                  <a:pt x="3850847" y="1661481"/>
                  <a:pt x="3849517" y="1666928"/>
                </a:cubicBezTo>
                <a:cubicBezTo>
                  <a:pt x="3848187" y="1672375"/>
                  <a:pt x="3844766" y="1676681"/>
                  <a:pt x="3839256" y="1679848"/>
                </a:cubicBezTo>
                <a:cubicBezTo>
                  <a:pt x="3837863" y="1683332"/>
                  <a:pt x="3837609" y="1687765"/>
                  <a:pt x="3838496" y="1693148"/>
                </a:cubicBezTo>
                <a:cubicBezTo>
                  <a:pt x="3839383" y="1698532"/>
                  <a:pt x="3840650" y="1702205"/>
                  <a:pt x="3842296" y="1704169"/>
                </a:cubicBezTo>
                <a:cubicBezTo>
                  <a:pt x="3844006" y="1707019"/>
                  <a:pt x="3845906" y="1708159"/>
                  <a:pt x="3847996" y="1707589"/>
                </a:cubicBezTo>
                <a:cubicBezTo>
                  <a:pt x="3850087" y="1707019"/>
                  <a:pt x="3851226" y="1705879"/>
                  <a:pt x="3851417" y="1704169"/>
                </a:cubicBezTo>
                <a:cubicBezTo>
                  <a:pt x="3845210" y="1695048"/>
                  <a:pt x="3846223" y="1687448"/>
                  <a:pt x="3854457" y="1681368"/>
                </a:cubicBezTo>
                <a:cubicBezTo>
                  <a:pt x="3862690" y="1675289"/>
                  <a:pt x="3869783" y="1670728"/>
                  <a:pt x="3875737" y="1667688"/>
                </a:cubicBezTo>
                <a:lnTo>
                  <a:pt x="3875737" y="1622087"/>
                </a:lnTo>
                <a:lnTo>
                  <a:pt x="3878777" y="1622087"/>
                </a:lnTo>
                <a:cubicBezTo>
                  <a:pt x="3880487" y="1618920"/>
                  <a:pt x="3881627" y="1615373"/>
                  <a:pt x="3882197" y="1611447"/>
                </a:cubicBezTo>
                <a:cubicBezTo>
                  <a:pt x="3882767" y="1607521"/>
                  <a:pt x="3881627" y="1603974"/>
                  <a:pt x="3878777" y="1600806"/>
                </a:cubicBezTo>
                <a:cubicBezTo>
                  <a:pt x="3887264" y="1592890"/>
                  <a:pt x="3893851" y="1584403"/>
                  <a:pt x="3898537" y="1575346"/>
                </a:cubicBezTo>
                <a:cubicBezTo>
                  <a:pt x="3903224" y="1566289"/>
                  <a:pt x="3909811" y="1558562"/>
                  <a:pt x="3918298" y="1552165"/>
                </a:cubicBezTo>
                <a:cubicBezTo>
                  <a:pt x="3908291" y="1542349"/>
                  <a:pt x="3905504" y="1535382"/>
                  <a:pt x="3909938" y="1531265"/>
                </a:cubicBezTo>
                <a:cubicBezTo>
                  <a:pt x="3914371" y="1527148"/>
                  <a:pt x="3922225" y="1520941"/>
                  <a:pt x="3933498" y="1512645"/>
                </a:cubicBezTo>
                <a:cubicBezTo>
                  <a:pt x="3940402" y="1504474"/>
                  <a:pt x="3945595" y="1489654"/>
                  <a:pt x="3949079" y="1468184"/>
                </a:cubicBezTo>
                <a:cubicBezTo>
                  <a:pt x="3952562" y="1446713"/>
                  <a:pt x="3958515" y="1431133"/>
                  <a:pt x="3966939" y="1421443"/>
                </a:cubicBezTo>
                <a:cubicBezTo>
                  <a:pt x="3970042" y="1420049"/>
                  <a:pt x="3972956" y="1419796"/>
                  <a:pt x="3975679" y="1420683"/>
                </a:cubicBezTo>
                <a:cubicBezTo>
                  <a:pt x="3978403" y="1421570"/>
                  <a:pt x="3980556" y="1422836"/>
                  <a:pt x="3982139" y="1424483"/>
                </a:cubicBezTo>
                <a:cubicBezTo>
                  <a:pt x="3989043" y="1432843"/>
                  <a:pt x="3990436" y="1442723"/>
                  <a:pt x="3986319" y="1454123"/>
                </a:cubicBezTo>
                <a:cubicBezTo>
                  <a:pt x="3982203" y="1465524"/>
                  <a:pt x="3976756" y="1473884"/>
                  <a:pt x="3969979" y="1479204"/>
                </a:cubicBezTo>
                <a:cubicBezTo>
                  <a:pt x="3962759" y="1498774"/>
                  <a:pt x="3956679" y="1517395"/>
                  <a:pt x="3951739" y="1535065"/>
                </a:cubicBezTo>
                <a:cubicBezTo>
                  <a:pt x="3946799" y="1552735"/>
                  <a:pt x="3940718" y="1570596"/>
                  <a:pt x="3933498" y="1588646"/>
                </a:cubicBezTo>
                <a:cubicBezTo>
                  <a:pt x="3936285" y="1591560"/>
                  <a:pt x="3936792" y="1594093"/>
                  <a:pt x="3935018" y="1596246"/>
                </a:cubicBezTo>
                <a:cubicBezTo>
                  <a:pt x="3933245" y="1598400"/>
                  <a:pt x="3930711" y="1600933"/>
                  <a:pt x="3927418" y="1603847"/>
                </a:cubicBezTo>
                <a:cubicBezTo>
                  <a:pt x="3924505" y="1606950"/>
                  <a:pt x="3923491" y="1609863"/>
                  <a:pt x="3924378" y="1612587"/>
                </a:cubicBezTo>
                <a:cubicBezTo>
                  <a:pt x="3925265" y="1615310"/>
                  <a:pt x="3927291" y="1617463"/>
                  <a:pt x="3930458" y="1619047"/>
                </a:cubicBezTo>
                <a:cubicBezTo>
                  <a:pt x="3925708" y="1623734"/>
                  <a:pt x="3921528" y="1628800"/>
                  <a:pt x="3917918" y="1634247"/>
                </a:cubicBezTo>
                <a:cubicBezTo>
                  <a:pt x="3914308" y="1639694"/>
                  <a:pt x="3912408" y="1644761"/>
                  <a:pt x="3912218" y="1649449"/>
                </a:cubicBezTo>
                <a:lnTo>
                  <a:pt x="3900057" y="1670728"/>
                </a:lnTo>
                <a:cubicBezTo>
                  <a:pt x="3904491" y="1676935"/>
                  <a:pt x="3906264" y="1682762"/>
                  <a:pt x="3905378" y="1688208"/>
                </a:cubicBezTo>
                <a:cubicBezTo>
                  <a:pt x="3904491" y="1693655"/>
                  <a:pt x="3901704" y="1697962"/>
                  <a:pt x="3897017" y="1701128"/>
                </a:cubicBezTo>
                <a:cubicBezTo>
                  <a:pt x="3907341" y="1700370"/>
                  <a:pt x="3920895" y="1699609"/>
                  <a:pt x="3937678" y="1698848"/>
                </a:cubicBezTo>
                <a:cubicBezTo>
                  <a:pt x="3954462" y="1698089"/>
                  <a:pt x="3967255" y="1701889"/>
                  <a:pt x="3976059" y="1710249"/>
                </a:cubicBezTo>
                <a:cubicBezTo>
                  <a:pt x="3980619" y="1716646"/>
                  <a:pt x="3982899" y="1722853"/>
                  <a:pt x="3982899" y="1728869"/>
                </a:cubicBezTo>
                <a:cubicBezTo>
                  <a:pt x="3982899" y="1734886"/>
                  <a:pt x="3980619" y="1738813"/>
                  <a:pt x="3976059" y="1740649"/>
                </a:cubicBezTo>
                <a:cubicBezTo>
                  <a:pt x="3975743" y="1742423"/>
                  <a:pt x="3974856" y="1744956"/>
                  <a:pt x="3973399" y="1748249"/>
                </a:cubicBezTo>
                <a:cubicBezTo>
                  <a:pt x="3971942" y="1751543"/>
                  <a:pt x="3971815" y="1754076"/>
                  <a:pt x="3973019" y="1755849"/>
                </a:cubicBezTo>
                <a:lnTo>
                  <a:pt x="3982139" y="1749770"/>
                </a:lnTo>
                <a:lnTo>
                  <a:pt x="4021660" y="1719369"/>
                </a:lnTo>
                <a:lnTo>
                  <a:pt x="4027740" y="1698089"/>
                </a:lnTo>
                <a:cubicBezTo>
                  <a:pt x="4024953" y="1693845"/>
                  <a:pt x="4024447" y="1690932"/>
                  <a:pt x="4026220" y="1689348"/>
                </a:cubicBezTo>
                <a:cubicBezTo>
                  <a:pt x="4027993" y="1687765"/>
                  <a:pt x="4030527" y="1685612"/>
                  <a:pt x="4033820" y="1682888"/>
                </a:cubicBezTo>
                <a:cubicBezTo>
                  <a:pt x="4035214" y="1679911"/>
                  <a:pt x="4035467" y="1677505"/>
                  <a:pt x="4034580" y="1675668"/>
                </a:cubicBezTo>
                <a:cubicBezTo>
                  <a:pt x="4033694" y="1673831"/>
                  <a:pt x="4032427" y="1672185"/>
                  <a:pt x="4030780" y="1670728"/>
                </a:cubicBezTo>
                <a:cubicBezTo>
                  <a:pt x="4039647" y="1661355"/>
                  <a:pt x="4047754" y="1651221"/>
                  <a:pt x="4055101" y="1640327"/>
                </a:cubicBezTo>
                <a:cubicBezTo>
                  <a:pt x="4062447" y="1629434"/>
                  <a:pt x="4070554" y="1619300"/>
                  <a:pt x="4079421" y="1609927"/>
                </a:cubicBezTo>
                <a:cubicBezTo>
                  <a:pt x="4082588" y="1595930"/>
                  <a:pt x="4088415" y="1582883"/>
                  <a:pt x="4096901" y="1570786"/>
                </a:cubicBezTo>
                <a:cubicBezTo>
                  <a:pt x="4105388" y="1558689"/>
                  <a:pt x="4115775" y="1549442"/>
                  <a:pt x="4128062" y="1543045"/>
                </a:cubicBezTo>
                <a:lnTo>
                  <a:pt x="4125022" y="1527845"/>
                </a:lnTo>
                <a:cubicBezTo>
                  <a:pt x="4123629" y="1523222"/>
                  <a:pt x="4124135" y="1518788"/>
                  <a:pt x="4126542" y="1514545"/>
                </a:cubicBezTo>
                <a:cubicBezTo>
                  <a:pt x="4128949" y="1510301"/>
                  <a:pt x="4132496" y="1506628"/>
                  <a:pt x="4137182" y="1503525"/>
                </a:cubicBezTo>
                <a:cubicBezTo>
                  <a:pt x="4143263" y="1490858"/>
                  <a:pt x="4149343" y="1488831"/>
                  <a:pt x="4155423" y="1497444"/>
                </a:cubicBezTo>
                <a:cubicBezTo>
                  <a:pt x="4161819" y="1503334"/>
                  <a:pt x="4165746" y="1509035"/>
                  <a:pt x="4167203" y="1514545"/>
                </a:cubicBezTo>
                <a:cubicBezTo>
                  <a:pt x="4168660" y="1520055"/>
                  <a:pt x="4165746" y="1526515"/>
                  <a:pt x="4158463" y="1533925"/>
                </a:cubicBezTo>
                <a:cubicBezTo>
                  <a:pt x="4152573" y="1539435"/>
                  <a:pt x="4145353" y="1548935"/>
                  <a:pt x="4136803" y="1562426"/>
                </a:cubicBezTo>
                <a:cubicBezTo>
                  <a:pt x="4128252" y="1575916"/>
                  <a:pt x="4126352" y="1587696"/>
                  <a:pt x="4131102" y="1597766"/>
                </a:cubicBezTo>
                <a:cubicBezTo>
                  <a:pt x="4129392" y="1606950"/>
                  <a:pt x="4125212" y="1621264"/>
                  <a:pt x="4118562" y="1640707"/>
                </a:cubicBezTo>
                <a:cubicBezTo>
                  <a:pt x="4111912" y="1660151"/>
                  <a:pt x="4103932" y="1675225"/>
                  <a:pt x="4094622" y="1685928"/>
                </a:cubicBezTo>
                <a:cubicBezTo>
                  <a:pt x="4098865" y="1690488"/>
                  <a:pt x="4100258" y="1694289"/>
                  <a:pt x="4098801" y="1697328"/>
                </a:cubicBezTo>
                <a:cubicBezTo>
                  <a:pt x="4097345" y="1700370"/>
                  <a:pt x="4094938" y="1702649"/>
                  <a:pt x="4091581" y="1704169"/>
                </a:cubicBezTo>
                <a:cubicBezTo>
                  <a:pt x="4086705" y="1709679"/>
                  <a:pt x="4087338" y="1717659"/>
                  <a:pt x="4093481" y="1728109"/>
                </a:cubicBezTo>
                <a:cubicBezTo>
                  <a:pt x="4099625" y="1738559"/>
                  <a:pt x="4104058" y="1745780"/>
                  <a:pt x="4106782" y="1749770"/>
                </a:cubicBezTo>
                <a:cubicBezTo>
                  <a:pt x="4100005" y="1759523"/>
                  <a:pt x="4089238" y="1780297"/>
                  <a:pt x="4074481" y="1812092"/>
                </a:cubicBezTo>
                <a:cubicBezTo>
                  <a:pt x="4059724" y="1843885"/>
                  <a:pt x="4054277" y="1864659"/>
                  <a:pt x="4058141" y="1874413"/>
                </a:cubicBezTo>
                <a:lnTo>
                  <a:pt x="4033820" y="1895693"/>
                </a:lnTo>
                <a:cubicBezTo>
                  <a:pt x="4029197" y="1904686"/>
                  <a:pt x="4024763" y="1913300"/>
                  <a:pt x="4020520" y="1921533"/>
                </a:cubicBezTo>
                <a:lnTo>
                  <a:pt x="4012992" y="1939185"/>
                </a:lnTo>
                <a:lnTo>
                  <a:pt x="4018510" y="1938633"/>
                </a:lnTo>
                <a:lnTo>
                  <a:pt x="4027630" y="1914313"/>
                </a:lnTo>
                <a:cubicBezTo>
                  <a:pt x="4032254" y="1912603"/>
                  <a:pt x="4036687" y="1909943"/>
                  <a:pt x="4040930" y="1906333"/>
                </a:cubicBezTo>
                <a:cubicBezTo>
                  <a:pt x="4045174" y="1902723"/>
                  <a:pt x="4048847" y="1899303"/>
                  <a:pt x="4051950" y="1896073"/>
                </a:cubicBezTo>
                <a:cubicBezTo>
                  <a:pt x="4055244" y="1896136"/>
                  <a:pt x="4058537" y="1895249"/>
                  <a:pt x="4061831" y="1893412"/>
                </a:cubicBezTo>
                <a:lnTo>
                  <a:pt x="4062833" y="1891623"/>
                </a:lnTo>
                <a:lnTo>
                  <a:pt x="4058141" y="1889612"/>
                </a:lnTo>
                <a:lnTo>
                  <a:pt x="4067085" y="1883649"/>
                </a:lnTo>
                <a:lnTo>
                  <a:pt x="4064111" y="1871752"/>
                </a:lnTo>
                <a:lnTo>
                  <a:pt x="4091471" y="1871752"/>
                </a:lnTo>
                <a:lnTo>
                  <a:pt x="4086154" y="1887703"/>
                </a:lnTo>
                <a:lnTo>
                  <a:pt x="4088541" y="1889612"/>
                </a:lnTo>
                <a:cubicBezTo>
                  <a:pt x="4091708" y="1885179"/>
                  <a:pt x="4094495" y="1881125"/>
                  <a:pt x="4096901" y="1877452"/>
                </a:cubicBezTo>
                <a:cubicBezTo>
                  <a:pt x="4099308" y="1873779"/>
                  <a:pt x="4100575" y="1869725"/>
                  <a:pt x="4100702" y="1865292"/>
                </a:cubicBezTo>
                <a:cubicBezTo>
                  <a:pt x="4103552" y="1862000"/>
                  <a:pt x="4105452" y="1857185"/>
                  <a:pt x="4106402" y="1850852"/>
                </a:cubicBezTo>
                <a:cubicBezTo>
                  <a:pt x="4107352" y="1844518"/>
                  <a:pt x="4108492" y="1838185"/>
                  <a:pt x="4109822" y="1831851"/>
                </a:cubicBezTo>
                <a:cubicBezTo>
                  <a:pt x="4100195" y="1831345"/>
                  <a:pt x="4092088" y="1826278"/>
                  <a:pt x="4085501" y="1816651"/>
                </a:cubicBezTo>
                <a:cubicBezTo>
                  <a:pt x="4095128" y="1810572"/>
                  <a:pt x="4100195" y="1801450"/>
                  <a:pt x="4100702" y="1789290"/>
                </a:cubicBezTo>
                <a:lnTo>
                  <a:pt x="4131102" y="1795371"/>
                </a:lnTo>
                <a:cubicBezTo>
                  <a:pt x="4126859" y="1799931"/>
                  <a:pt x="4123945" y="1804491"/>
                  <a:pt x="4122362" y="1809051"/>
                </a:cubicBezTo>
                <a:cubicBezTo>
                  <a:pt x="4120779" y="1813611"/>
                  <a:pt x="4118625" y="1818171"/>
                  <a:pt x="4115902" y="1822731"/>
                </a:cubicBezTo>
                <a:lnTo>
                  <a:pt x="4125804" y="1830158"/>
                </a:lnTo>
                <a:lnTo>
                  <a:pt x="4126432" y="1826911"/>
                </a:lnTo>
                <a:cubicBezTo>
                  <a:pt x="4129472" y="1820198"/>
                  <a:pt x="4134032" y="1813864"/>
                  <a:pt x="4140112" y="1807911"/>
                </a:cubicBezTo>
                <a:lnTo>
                  <a:pt x="4140112" y="1783590"/>
                </a:lnTo>
                <a:cubicBezTo>
                  <a:pt x="4148726" y="1773963"/>
                  <a:pt x="4152779" y="1762817"/>
                  <a:pt x="4152273" y="1750150"/>
                </a:cubicBezTo>
                <a:cubicBezTo>
                  <a:pt x="4157149" y="1751606"/>
                  <a:pt x="4161836" y="1750973"/>
                  <a:pt x="4166333" y="1748249"/>
                </a:cubicBezTo>
                <a:cubicBezTo>
                  <a:pt x="4170830" y="1745526"/>
                  <a:pt x="4173236" y="1741093"/>
                  <a:pt x="4173553" y="1734949"/>
                </a:cubicBezTo>
                <a:lnTo>
                  <a:pt x="4191793" y="1707589"/>
                </a:lnTo>
                <a:lnTo>
                  <a:pt x="4216114" y="1716709"/>
                </a:lnTo>
                <a:cubicBezTo>
                  <a:pt x="4212124" y="1726589"/>
                  <a:pt x="4209464" y="1737989"/>
                  <a:pt x="4208134" y="1750909"/>
                </a:cubicBezTo>
                <a:cubicBezTo>
                  <a:pt x="4206804" y="1763830"/>
                  <a:pt x="4203384" y="1773710"/>
                  <a:pt x="4197874" y="1780550"/>
                </a:cubicBezTo>
                <a:cubicBezTo>
                  <a:pt x="4198380" y="1790177"/>
                  <a:pt x="4194327" y="1795244"/>
                  <a:pt x="4185713" y="1795750"/>
                </a:cubicBezTo>
                <a:cubicBezTo>
                  <a:pt x="4179126" y="1795307"/>
                  <a:pt x="4171020" y="1795434"/>
                  <a:pt x="4161393" y="1796130"/>
                </a:cubicBezTo>
                <a:cubicBezTo>
                  <a:pt x="4151766" y="1796827"/>
                  <a:pt x="4152779" y="1800754"/>
                  <a:pt x="4164433" y="1807911"/>
                </a:cubicBezTo>
                <a:lnTo>
                  <a:pt x="4152273" y="1838311"/>
                </a:lnTo>
                <a:lnTo>
                  <a:pt x="4164433" y="1838311"/>
                </a:lnTo>
                <a:lnTo>
                  <a:pt x="4152273" y="1853512"/>
                </a:lnTo>
                <a:lnTo>
                  <a:pt x="4152273" y="1883912"/>
                </a:lnTo>
                <a:lnTo>
                  <a:pt x="4145695" y="1888611"/>
                </a:lnTo>
                <a:lnTo>
                  <a:pt x="4142883" y="1897213"/>
                </a:lnTo>
                <a:lnTo>
                  <a:pt x="4130992" y="1910369"/>
                </a:lnTo>
                <a:lnTo>
                  <a:pt x="4130992" y="1926473"/>
                </a:lnTo>
                <a:cubicBezTo>
                  <a:pt x="4125419" y="1936100"/>
                  <a:pt x="4118325" y="1944207"/>
                  <a:pt x="4109712" y="1950794"/>
                </a:cubicBezTo>
                <a:lnTo>
                  <a:pt x="4100591" y="1975114"/>
                </a:lnTo>
                <a:lnTo>
                  <a:pt x="4106477" y="1981119"/>
                </a:lnTo>
                <a:lnTo>
                  <a:pt x="4106782" y="1980814"/>
                </a:lnTo>
                <a:lnTo>
                  <a:pt x="4118942" y="1956494"/>
                </a:lnTo>
                <a:cubicBezTo>
                  <a:pt x="4120589" y="1953454"/>
                  <a:pt x="4122615" y="1951174"/>
                  <a:pt x="4125022" y="1949654"/>
                </a:cubicBezTo>
                <a:cubicBezTo>
                  <a:pt x="4127429" y="1948134"/>
                  <a:pt x="4129456" y="1947375"/>
                  <a:pt x="4131102" y="1947375"/>
                </a:cubicBezTo>
                <a:cubicBezTo>
                  <a:pt x="4130849" y="1949084"/>
                  <a:pt x="4129835" y="1951744"/>
                  <a:pt x="4128062" y="1955354"/>
                </a:cubicBezTo>
                <a:cubicBezTo>
                  <a:pt x="4126289" y="1958964"/>
                  <a:pt x="4125275" y="1962385"/>
                  <a:pt x="4125022" y="1965614"/>
                </a:cubicBezTo>
                <a:cubicBezTo>
                  <a:pt x="4128569" y="1973848"/>
                  <a:pt x="4124515" y="1983981"/>
                  <a:pt x="4112862" y="1996015"/>
                </a:cubicBezTo>
                <a:lnTo>
                  <a:pt x="4109790" y="2000350"/>
                </a:lnTo>
                <a:lnTo>
                  <a:pt x="4109712" y="2006275"/>
                </a:lnTo>
                <a:cubicBezTo>
                  <a:pt x="4106292" y="2024642"/>
                  <a:pt x="4103252" y="2036549"/>
                  <a:pt x="4100591" y="2041995"/>
                </a:cubicBezTo>
                <a:lnTo>
                  <a:pt x="4093402" y="2056973"/>
                </a:lnTo>
                <a:lnTo>
                  <a:pt x="4100702" y="2046936"/>
                </a:lnTo>
                <a:cubicBezTo>
                  <a:pt x="4106402" y="2037816"/>
                  <a:pt x="4109442" y="2027936"/>
                  <a:pt x="4109822" y="2017295"/>
                </a:cubicBezTo>
                <a:lnTo>
                  <a:pt x="4134142" y="2026415"/>
                </a:lnTo>
                <a:lnTo>
                  <a:pt x="4128062" y="2059856"/>
                </a:lnTo>
                <a:lnTo>
                  <a:pt x="4129849" y="2059499"/>
                </a:lnTo>
                <a:lnTo>
                  <a:pt x="4131372" y="2055296"/>
                </a:lnTo>
                <a:cubicBezTo>
                  <a:pt x="4137389" y="2047126"/>
                  <a:pt x="4144356" y="2040666"/>
                  <a:pt x="4152273" y="2035915"/>
                </a:cubicBezTo>
                <a:lnTo>
                  <a:pt x="4152273" y="1996395"/>
                </a:lnTo>
                <a:cubicBezTo>
                  <a:pt x="4178936" y="1983538"/>
                  <a:pt x="4194770" y="1968971"/>
                  <a:pt x="4199774" y="1952694"/>
                </a:cubicBezTo>
                <a:cubicBezTo>
                  <a:pt x="4204777" y="1936417"/>
                  <a:pt x="4212250" y="1913490"/>
                  <a:pt x="4222194" y="1883912"/>
                </a:cubicBezTo>
                <a:cubicBezTo>
                  <a:pt x="4232454" y="1883025"/>
                  <a:pt x="4241574" y="1879479"/>
                  <a:pt x="4249555" y="1873272"/>
                </a:cubicBezTo>
                <a:cubicBezTo>
                  <a:pt x="4257535" y="1867065"/>
                  <a:pt x="4266655" y="1863518"/>
                  <a:pt x="4276915" y="1862632"/>
                </a:cubicBezTo>
                <a:lnTo>
                  <a:pt x="4276915" y="1829191"/>
                </a:lnTo>
                <a:lnTo>
                  <a:pt x="4286035" y="1829191"/>
                </a:lnTo>
                <a:cubicBezTo>
                  <a:pt x="4291862" y="1829191"/>
                  <a:pt x="4295409" y="1830711"/>
                  <a:pt x="4296676" y="1833751"/>
                </a:cubicBezTo>
                <a:cubicBezTo>
                  <a:pt x="4297942" y="1836791"/>
                  <a:pt x="4298449" y="1841351"/>
                  <a:pt x="4298196" y="1847431"/>
                </a:cubicBezTo>
                <a:lnTo>
                  <a:pt x="4289075" y="1871752"/>
                </a:lnTo>
                <a:lnTo>
                  <a:pt x="4291072" y="1878631"/>
                </a:lnTo>
                <a:lnTo>
                  <a:pt x="4298427" y="1872141"/>
                </a:lnTo>
                <a:lnTo>
                  <a:pt x="4410909" y="1674537"/>
                </a:lnTo>
                <a:cubicBezTo>
                  <a:pt x="4417812" y="1666747"/>
                  <a:pt x="4423006" y="1658767"/>
                  <a:pt x="4426489" y="1650597"/>
                </a:cubicBezTo>
                <a:cubicBezTo>
                  <a:pt x="4429973" y="1642427"/>
                  <a:pt x="4435926" y="1635206"/>
                  <a:pt x="4444350" y="1628937"/>
                </a:cubicBezTo>
                <a:cubicBezTo>
                  <a:pt x="4444476" y="1624187"/>
                  <a:pt x="4445743" y="1619246"/>
                  <a:pt x="4448150" y="1614117"/>
                </a:cubicBezTo>
                <a:cubicBezTo>
                  <a:pt x="4450556" y="1608986"/>
                  <a:pt x="4453343" y="1604806"/>
                  <a:pt x="4456510" y="1601576"/>
                </a:cubicBezTo>
                <a:lnTo>
                  <a:pt x="4468670" y="1580295"/>
                </a:lnTo>
                <a:cubicBezTo>
                  <a:pt x="4471964" y="1577192"/>
                  <a:pt x="4476017" y="1575038"/>
                  <a:pt x="4480830" y="1573835"/>
                </a:cubicBezTo>
                <a:lnTo>
                  <a:pt x="4487687" y="1574049"/>
                </a:lnTo>
                <a:lnTo>
                  <a:pt x="4491240" y="1560906"/>
                </a:lnTo>
                <a:cubicBezTo>
                  <a:pt x="4496053" y="1551532"/>
                  <a:pt x="4501626" y="1543679"/>
                  <a:pt x="4507960" y="1537345"/>
                </a:cubicBezTo>
                <a:cubicBezTo>
                  <a:pt x="4507960" y="1534178"/>
                  <a:pt x="4508720" y="1531392"/>
                  <a:pt x="4510240" y="1528985"/>
                </a:cubicBezTo>
                <a:cubicBezTo>
                  <a:pt x="4511760" y="1526578"/>
                  <a:pt x="4514040" y="1525312"/>
                  <a:pt x="4517080" y="1525185"/>
                </a:cubicBezTo>
                <a:lnTo>
                  <a:pt x="4526200" y="1528225"/>
                </a:lnTo>
                <a:lnTo>
                  <a:pt x="4517080" y="1558625"/>
                </a:lnTo>
                <a:cubicBezTo>
                  <a:pt x="4514040" y="1561856"/>
                  <a:pt x="4511760" y="1566036"/>
                  <a:pt x="4510240" y="1571166"/>
                </a:cubicBezTo>
                <a:cubicBezTo>
                  <a:pt x="4508720" y="1576296"/>
                  <a:pt x="4507960" y="1581236"/>
                  <a:pt x="4507960" y="1585986"/>
                </a:cubicBezTo>
                <a:lnTo>
                  <a:pt x="4495800" y="1613347"/>
                </a:lnTo>
                <a:cubicBezTo>
                  <a:pt x="4496433" y="1620187"/>
                  <a:pt x="4496686" y="1627787"/>
                  <a:pt x="4496560" y="1636147"/>
                </a:cubicBezTo>
                <a:cubicBezTo>
                  <a:pt x="4496433" y="1644507"/>
                  <a:pt x="4492126" y="1649067"/>
                  <a:pt x="4483639" y="1649827"/>
                </a:cubicBezTo>
                <a:cubicBezTo>
                  <a:pt x="4482626" y="1679468"/>
                  <a:pt x="4474012" y="1714429"/>
                  <a:pt x="4457799" y="1754709"/>
                </a:cubicBezTo>
                <a:cubicBezTo>
                  <a:pt x="4449692" y="1774850"/>
                  <a:pt x="4441205" y="1792900"/>
                  <a:pt x="4432338" y="1808861"/>
                </a:cubicBezTo>
                <a:lnTo>
                  <a:pt x="4408286" y="1844940"/>
                </a:lnTo>
                <a:lnTo>
                  <a:pt x="4409009" y="1850481"/>
                </a:lnTo>
                <a:lnTo>
                  <a:pt x="4404109" y="1853566"/>
                </a:lnTo>
                <a:lnTo>
                  <a:pt x="4401675" y="1868987"/>
                </a:lnTo>
                <a:lnTo>
                  <a:pt x="4401789" y="1869101"/>
                </a:lnTo>
                <a:lnTo>
                  <a:pt x="4401601" y="1869455"/>
                </a:lnTo>
                <a:lnTo>
                  <a:pt x="4400038" y="1879352"/>
                </a:lnTo>
                <a:lnTo>
                  <a:pt x="4397642" y="1894529"/>
                </a:lnTo>
                <a:lnTo>
                  <a:pt x="4407869" y="1884301"/>
                </a:lnTo>
                <a:cubicBezTo>
                  <a:pt x="4411036" y="1881261"/>
                  <a:pt x="4413062" y="1878221"/>
                  <a:pt x="4413949" y="1875181"/>
                </a:cubicBezTo>
                <a:cubicBezTo>
                  <a:pt x="4414836" y="1872141"/>
                  <a:pt x="4413822" y="1869101"/>
                  <a:pt x="4410909" y="1866061"/>
                </a:cubicBezTo>
                <a:cubicBezTo>
                  <a:pt x="4414139" y="1862831"/>
                  <a:pt x="4417559" y="1858651"/>
                  <a:pt x="4421169" y="1853521"/>
                </a:cubicBezTo>
                <a:cubicBezTo>
                  <a:pt x="4424779" y="1848391"/>
                  <a:pt x="4427439" y="1843451"/>
                  <a:pt x="4429149" y="1838702"/>
                </a:cubicBezTo>
                <a:lnTo>
                  <a:pt x="4453470" y="1783979"/>
                </a:lnTo>
                <a:lnTo>
                  <a:pt x="4471710" y="1768779"/>
                </a:lnTo>
                <a:cubicBezTo>
                  <a:pt x="4475004" y="1765612"/>
                  <a:pt x="4477537" y="1762066"/>
                  <a:pt x="4479310" y="1758139"/>
                </a:cubicBezTo>
                <a:cubicBezTo>
                  <a:pt x="4481084" y="1754212"/>
                  <a:pt x="4480577" y="1750666"/>
                  <a:pt x="4477790" y="1747499"/>
                </a:cubicBezTo>
                <a:lnTo>
                  <a:pt x="4489950" y="1723178"/>
                </a:lnTo>
                <a:cubicBezTo>
                  <a:pt x="4488430" y="1713045"/>
                  <a:pt x="4491471" y="1704431"/>
                  <a:pt x="4499071" y="1697337"/>
                </a:cubicBezTo>
                <a:cubicBezTo>
                  <a:pt x="4506671" y="1690244"/>
                  <a:pt x="4509711" y="1681630"/>
                  <a:pt x="4508191" y="1671497"/>
                </a:cubicBezTo>
                <a:lnTo>
                  <a:pt x="4547712" y="1638057"/>
                </a:lnTo>
                <a:cubicBezTo>
                  <a:pt x="4555312" y="1646543"/>
                  <a:pt x="4559112" y="1652370"/>
                  <a:pt x="4559112" y="1655537"/>
                </a:cubicBezTo>
                <a:cubicBezTo>
                  <a:pt x="4559112" y="1658704"/>
                  <a:pt x="4555312" y="1663010"/>
                  <a:pt x="4547712" y="1668457"/>
                </a:cubicBezTo>
                <a:cubicBezTo>
                  <a:pt x="4553475" y="1677007"/>
                  <a:pt x="4553348" y="1683467"/>
                  <a:pt x="4547332" y="1687837"/>
                </a:cubicBezTo>
                <a:cubicBezTo>
                  <a:pt x="4541315" y="1692208"/>
                  <a:pt x="4540428" y="1697907"/>
                  <a:pt x="4544672" y="1704938"/>
                </a:cubicBezTo>
                <a:cubicBezTo>
                  <a:pt x="4539288" y="1712855"/>
                  <a:pt x="4533335" y="1725901"/>
                  <a:pt x="4526811" y="1744078"/>
                </a:cubicBezTo>
                <a:cubicBezTo>
                  <a:pt x="4520288" y="1762256"/>
                  <a:pt x="4518134" y="1774542"/>
                  <a:pt x="4520351" y="1780939"/>
                </a:cubicBezTo>
                <a:lnTo>
                  <a:pt x="4496031" y="1838702"/>
                </a:lnTo>
                <a:cubicBezTo>
                  <a:pt x="4502364" y="1846427"/>
                  <a:pt x="4505658" y="1854534"/>
                  <a:pt x="4505911" y="1863021"/>
                </a:cubicBezTo>
                <a:cubicBezTo>
                  <a:pt x="4506164" y="1871508"/>
                  <a:pt x="4501858" y="1879616"/>
                  <a:pt x="4492991" y="1887342"/>
                </a:cubicBezTo>
                <a:cubicBezTo>
                  <a:pt x="4489950" y="1899882"/>
                  <a:pt x="4485390" y="1912802"/>
                  <a:pt x="4479310" y="1926102"/>
                </a:cubicBezTo>
                <a:cubicBezTo>
                  <a:pt x="4473230" y="1939403"/>
                  <a:pt x="4465630" y="1950803"/>
                  <a:pt x="4456510" y="1960303"/>
                </a:cubicBezTo>
                <a:lnTo>
                  <a:pt x="4465630" y="1984623"/>
                </a:lnTo>
                <a:lnTo>
                  <a:pt x="4444350" y="1999824"/>
                </a:lnTo>
                <a:lnTo>
                  <a:pt x="4444350" y="2033265"/>
                </a:lnTo>
                <a:cubicBezTo>
                  <a:pt x="4440360" y="2039471"/>
                  <a:pt x="4437700" y="2045298"/>
                  <a:pt x="4436370" y="2050745"/>
                </a:cubicBezTo>
                <a:cubicBezTo>
                  <a:pt x="4435040" y="2056192"/>
                  <a:pt x="4431619" y="2060498"/>
                  <a:pt x="4426109" y="2063665"/>
                </a:cubicBezTo>
                <a:cubicBezTo>
                  <a:pt x="4424716" y="2067149"/>
                  <a:pt x="4424462" y="2071582"/>
                  <a:pt x="4425349" y="2076965"/>
                </a:cubicBezTo>
                <a:cubicBezTo>
                  <a:pt x="4426236" y="2082349"/>
                  <a:pt x="4427503" y="2086022"/>
                  <a:pt x="4429149" y="2087986"/>
                </a:cubicBezTo>
                <a:cubicBezTo>
                  <a:pt x="4430859" y="2090836"/>
                  <a:pt x="4432759" y="2091977"/>
                  <a:pt x="4434849" y="2091406"/>
                </a:cubicBezTo>
                <a:cubicBezTo>
                  <a:pt x="4436940" y="2090836"/>
                  <a:pt x="4438079" y="2089696"/>
                  <a:pt x="4438270" y="2087986"/>
                </a:cubicBezTo>
                <a:cubicBezTo>
                  <a:pt x="4432063" y="2078865"/>
                  <a:pt x="4433076" y="2071265"/>
                  <a:pt x="4441310" y="2065185"/>
                </a:cubicBezTo>
                <a:cubicBezTo>
                  <a:pt x="4449543" y="2059105"/>
                  <a:pt x="4456636" y="2054545"/>
                  <a:pt x="4462590" y="2051505"/>
                </a:cubicBezTo>
                <a:lnTo>
                  <a:pt x="4462590" y="2005904"/>
                </a:lnTo>
                <a:lnTo>
                  <a:pt x="4465630" y="2005904"/>
                </a:lnTo>
                <a:cubicBezTo>
                  <a:pt x="4467340" y="2002737"/>
                  <a:pt x="4468480" y="1999191"/>
                  <a:pt x="4469050" y="1995265"/>
                </a:cubicBezTo>
                <a:cubicBezTo>
                  <a:pt x="4469620" y="1991337"/>
                  <a:pt x="4468480" y="1987790"/>
                  <a:pt x="4465630" y="1984623"/>
                </a:cubicBezTo>
                <a:cubicBezTo>
                  <a:pt x="4474117" y="1976707"/>
                  <a:pt x="4480704" y="1968220"/>
                  <a:pt x="4485390" y="1959163"/>
                </a:cubicBezTo>
                <a:cubicBezTo>
                  <a:pt x="4490077" y="1950106"/>
                  <a:pt x="4496664" y="1942379"/>
                  <a:pt x="4505151" y="1935982"/>
                </a:cubicBezTo>
                <a:cubicBezTo>
                  <a:pt x="4495144" y="1926166"/>
                  <a:pt x="4492357" y="1919200"/>
                  <a:pt x="4496791" y="1915082"/>
                </a:cubicBezTo>
                <a:cubicBezTo>
                  <a:pt x="4501224" y="1910965"/>
                  <a:pt x="4509078" y="1904758"/>
                  <a:pt x="4520351" y="1896462"/>
                </a:cubicBezTo>
                <a:cubicBezTo>
                  <a:pt x="4527255" y="1888291"/>
                  <a:pt x="4532448" y="1873471"/>
                  <a:pt x="4535932" y="1852001"/>
                </a:cubicBezTo>
                <a:cubicBezTo>
                  <a:pt x="4539415" y="1830530"/>
                  <a:pt x="4545368" y="1814951"/>
                  <a:pt x="4553792" y="1805260"/>
                </a:cubicBezTo>
                <a:cubicBezTo>
                  <a:pt x="4556895" y="1803866"/>
                  <a:pt x="4559809" y="1803613"/>
                  <a:pt x="4562532" y="1804500"/>
                </a:cubicBezTo>
                <a:cubicBezTo>
                  <a:pt x="4565256" y="1805387"/>
                  <a:pt x="4567409" y="1806653"/>
                  <a:pt x="4568992" y="1808300"/>
                </a:cubicBezTo>
                <a:cubicBezTo>
                  <a:pt x="4575896" y="1816660"/>
                  <a:pt x="4577289" y="1826540"/>
                  <a:pt x="4573172" y="1837940"/>
                </a:cubicBezTo>
                <a:cubicBezTo>
                  <a:pt x="4569056" y="1849342"/>
                  <a:pt x="4563609" y="1857701"/>
                  <a:pt x="4556832" y="1863021"/>
                </a:cubicBezTo>
                <a:cubicBezTo>
                  <a:pt x="4549612" y="1882591"/>
                  <a:pt x="4543532" y="1901212"/>
                  <a:pt x="4538592" y="1918882"/>
                </a:cubicBezTo>
                <a:cubicBezTo>
                  <a:pt x="4533652" y="1936553"/>
                  <a:pt x="4527571" y="1954413"/>
                  <a:pt x="4520351" y="1972463"/>
                </a:cubicBezTo>
                <a:cubicBezTo>
                  <a:pt x="4523138" y="1975377"/>
                  <a:pt x="4523645" y="1977910"/>
                  <a:pt x="4521871" y="1980063"/>
                </a:cubicBezTo>
                <a:cubicBezTo>
                  <a:pt x="4520098" y="1982217"/>
                  <a:pt x="4517564" y="1984751"/>
                  <a:pt x="4514271" y="1987664"/>
                </a:cubicBezTo>
                <a:cubicBezTo>
                  <a:pt x="4511358" y="1990767"/>
                  <a:pt x="4510344" y="1993680"/>
                  <a:pt x="4511231" y="1996405"/>
                </a:cubicBezTo>
                <a:cubicBezTo>
                  <a:pt x="4512118" y="1999128"/>
                  <a:pt x="4514144" y="2001280"/>
                  <a:pt x="4517311" y="2002864"/>
                </a:cubicBezTo>
                <a:cubicBezTo>
                  <a:pt x="4512561" y="2007551"/>
                  <a:pt x="4508381" y="2012617"/>
                  <a:pt x="4504771" y="2018064"/>
                </a:cubicBezTo>
                <a:cubicBezTo>
                  <a:pt x="4501161" y="2023511"/>
                  <a:pt x="4499261" y="2028578"/>
                  <a:pt x="4499071" y="2033265"/>
                </a:cubicBezTo>
                <a:lnTo>
                  <a:pt x="4486910" y="2054545"/>
                </a:lnTo>
                <a:cubicBezTo>
                  <a:pt x="4491344" y="2060752"/>
                  <a:pt x="4493117" y="2066580"/>
                  <a:pt x="4492231" y="2072025"/>
                </a:cubicBezTo>
                <a:cubicBezTo>
                  <a:pt x="4491344" y="2077472"/>
                  <a:pt x="4488557" y="2081779"/>
                  <a:pt x="4483870" y="2084945"/>
                </a:cubicBezTo>
                <a:cubicBezTo>
                  <a:pt x="4494194" y="2084186"/>
                  <a:pt x="4507748" y="2083426"/>
                  <a:pt x="4524531" y="2082665"/>
                </a:cubicBezTo>
                <a:cubicBezTo>
                  <a:pt x="4541315" y="2081907"/>
                  <a:pt x="4554108" y="2085707"/>
                  <a:pt x="4562912" y="2094066"/>
                </a:cubicBezTo>
                <a:cubicBezTo>
                  <a:pt x="4567472" y="2100464"/>
                  <a:pt x="4569752" y="2106670"/>
                  <a:pt x="4569752" y="2112686"/>
                </a:cubicBezTo>
                <a:cubicBezTo>
                  <a:pt x="4569752" y="2118703"/>
                  <a:pt x="4567472" y="2122631"/>
                  <a:pt x="4562912" y="2124467"/>
                </a:cubicBezTo>
                <a:cubicBezTo>
                  <a:pt x="4562596" y="2126240"/>
                  <a:pt x="4561709" y="2128773"/>
                  <a:pt x="4560252" y="2132066"/>
                </a:cubicBezTo>
                <a:cubicBezTo>
                  <a:pt x="4558795" y="2135360"/>
                  <a:pt x="4558668" y="2137894"/>
                  <a:pt x="4559872" y="2139666"/>
                </a:cubicBezTo>
                <a:lnTo>
                  <a:pt x="4568992" y="2133588"/>
                </a:lnTo>
                <a:lnTo>
                  <a:pt x="4608513" y="2103186"/>
                </a:lnTo>
                <a:lnTo>
                  <a:pt x="4614593" y="2081907"/>
                </a:lnTo>
                <a:cubicBezTo>
                  <a:pt x="4611806" y="2077662"/>
                  <a:pt x="4611300" y="2074749"/>
                  <a:pt x="4613073" y="2073165"/>
                </a:cubicBezTo>
                <a:cubicBezTo>
                  <a:pt x="4614846" y="2071582"/>
                  <a:pt x="4617380" y="2069428"/>
                  <a:pt x="4620673" y="2066706"/>
                </a:cubicBezTo>
                <a:cubicBezTo>
                  <a:pt x="4622067" y="2063728"/>
                  <a:pt x="4622320" y="2061322"/>
                  <a:pt x="4621433" y="2059485"/>
                </a:cubicBezTo>
                <a:cubicBezTo>
                  <a:pt x="4620547" y="2057648"/>
                  <a:pt x="4619280" y="2056002"/>
                  <a:pt x="4617633" y="2054545"/>
                </a:cubicBezTo>
                <a:cubicBezTo>
                  <a:pt x="4626500" y="2045171"/>
                  <a:pt x="4634607" y="2035038"/>
                  <a:pt x="4641954" y="2024144"/>
                </a:cubicBezTo>
                <a:cubicBezTo>
                  <a:pt x="4649300" y="2013251"/>
                  <a:pt x="4657407" y="2003118"/>
                  <a:pt x="4666274" y="1993744"/>
                </a:cubicBezTo>
                <a:cubicBezTo>
                  <a:pt x="4669441" y="1979748"/>
                  <a:pt x="4675268" y="1966701"/>
                  <a:pt x="4683754" y="1954603"/>
                </a:cubicBezTo>
                <a:cubicBezTo>
                  <a:pt x="4692241" y="1942506"/>
                  <a:pt x="4702628" y="1933259"/>
                  <a:pt x="4714915" y="1926862"/>
                </a:cubicBezTo>
                <a:lnTo>
                  <a:pt x="4711875" y="1911663"/>
                </a:lnTo>
                <a:cubicBezTo>
                  <a:pt x="4710482" y="1907039"/>
                  <a:pt x="4710988" y="1902605"/>
                  <a:pt x="4713395" y="1898362"/>
                </a:cubicBezTo>
                <a:cubicBezTo>
                  <a:pt x="4715802" y="1894118"/>
                  <a:pt x="4719349" y="1890445"/>
                  <a:pt x="4724035" y="1887342"/>
                </a:cubicBezTo>
                <a:cubicBezTo>
                  <a:pt x="4730116" y="1874675"/>
                  <a:pt x="4736196" y="1872648"/>
                  <a:pt x="4742276" y="1881261"/>
                </a:cubicBezTo>
                <a:cubicBezTo>
                  <a:pt x="4748672" y="1887151"/>
                  <a:pt x="4752599" y="1892852"/>
                  <a:pt x="4754056" y="1898362"/>
                </a:cubicBezTo>
                <a:cubicBezTo>
                  <a:pt x="4755513" y="1903872"/>
                  <a:pt x="4752599" y="1910333"/>
                  <a:pt x="4745316" y="1917742"/>
                </a:cubicBezTo>
                <a:cubicBezTo>
                  <a:pt x="4739426" y="1923253"/>
                  <a:pt x="4732206" y="1932752"/>
                  <a:pt x="4723656" y="1946243"/>
                </a:cubicBezTo>
                <a:cubicBezTo>
                  <a:pt x="4715105" y="1959733"/>
                  <a:pt x="4713205" y="1971513"/>
                  <a:pt x="4717955" y="1981583"/>
                </a:cubicBezTo>
                <a:cubicBezTo>
                  <a:pt x="4716245" y="1990767"/>
                  <a:pt x="4712065" y="2005081"/>
                  <a:pt x="4705415" y="2024524"/>
                </a:cubicBezTo>
                <a:cubicBezTo>
                  <a:pt x="4698765" y="2043968"/>
                  <a:pt x="4690785" y="2059043"/>
                  <a:pt x="4681475" y="2069745"/>
                </a:cubicBezTo>
                <a:cubicBezTo>
                  <a:pt x="4685718" y="2074305"/>
                  <a:pt x="4687111" y="2078105"/>
                  <a:pt x="4685654" y="2081146"/>
                </a:cubicBezTo>
                <a:cubicBezTo>
                  <a:pt x="4684198" y="2084186"/>
                  <a:pt x="4681791" y="2086466"/>
                  <a:pt x="4678434" y="2087986"/>
                </a:cubicBezTo>
                <a:cubicBezTo>
                  <a:pt x="4673558" y="2093496"/>
                  <a:pt x="4674191" y="2101477"/>
                  <a:pt x="4680334" y="2111926"/>
                </a:cubicBezTo>
                <a:cubicBezTo>
                  <a:pt x="4686478" y="2122377"/>
                  <a:pt x="4690911" y="2129597"/>
                  <a:pt x="4693635" y="2133588"/>
                </a:cubicBezTo>
                <a:cubicBezTo>
                  <a:pt x="4686858" y="2143340"/>
                  <a:pt x="4676091" y="2164114"/>
                  <a:pt x="4661334" y="2195908"/>
                </a:cubicBezTo>
                <a:cubicBezTo>
                  <a:pt x="4646577" y="2227702"/>
                  <a:pt x="4641130" y="2248477"/>
                  <a:pt x="4644994" y="2258229"/>
                </a:cubicBezTo>
                <a:lnTo>
                  <a:pt x="4620673" y="2279511"/>
                </a:lnTo>
                <a:cubicBezTo>
                  <a:pt x="4616050" y="2288504"/>
                  <a:pt x="4611616" y="2297117"/>
                  <a:pt x="4607373" y="2305351"/>
                </a:cubicBezTo>
                <a:cubicBezTo>
                  <a:pt x="4603130" y="2313584"/>
                  <a:pt x="4599456" y="2322198"/>
                  <a:pt x="4596353" y="2331191"/>
                </a:cubicBezTo>
                <a:lnTo>
                  <a:pt x="4599393" y="2340311"/>
                </a:lnTo>
                <a:cubicBezTo>
                  <a:pt x="4609083" y="2338158"/>
                  <a:pt x="4616303" y="2329544"/>
                  <a:pt x="4621053" y="2314470"/>
                </a:cubicBezTo>
                <a:cubicBezTo>
                  <a:pt x="4625803" y="2299398"/>
                  <a:pt x="4633784" y="2290783"/>
                  <a:pt x="4644994" y="2288630"/>
                </a:cubicBezTo>
                <a:cubicBezTo>
                  <a:pt x="4650567" y="2288123"/>
                  <a:pt x="4657661" y="2286096"/>
                  <a:pt x="4666274" y="2282550"/>
                </a:cubicBezTo>
                <a:lnTo>
                  <a:pt x="4644994" y="2273430"/>
                </a:lnTo>
                <a:lnTo>
                  <a:pt x="4654114" y="2267349"/>
                </a:lnTo>
                <a:cubicBezTo>
                  <a:pt x="4658611" y="2264563"/>
                  <a:pt x="4662538" y="2264057"/>
                  <a:pt x="4665894" y="2265829"/>
                </a:cubicBezTo>
                <a:cubicBezTo>
                  <a:pt x="4669251" y="2267604"/>
                  <a:pt x="4672418" y="2270136"/>
                  <a:pt x="4675394" y="2273430"/>
                </a:cubicBezTo>
                <a:cubicBezTo>
                  <a:pt x="4678561" y="2268996"/>
                  <a:pt x="4681348" y="2264943"/>
                  <a:pt x="4683754" y="2261270"/>
                </a:cubicBezTo>
                <a:cubicBezTo>
                  <a:pt x="4686161" y="2257596"/>
                  <a:pt x="4687428" y="2253542"/>
                  <a:pt x="4687555" y="2249109"/>
                </a:cubicBezTo>
                <a:cubicBezTo>
                  <a:pt x="4690405" y="2245817"/>
                  <a:pt x="4692305" y="2241002"/>
                  <a:pt x="4693255" y="2234670"/>
                </a:cubicBezTo>
                <a:cubicBezTo>
                  <a:pt x="4694205" y="2228335"/>
                  <a:pt x="4695345" y="2222003"/>
                  <a:pt x="4696675" y="2215669"/>
                </a:cubicBezTo>
                <a:cubicBezTo>
                  <a:pt x="4687048" y="2215162"/>
                  <a:pt x="4678941" y="2210096"/>
                  <a:pt x="4672354" y="2200469"/>
                </a:cubicBezTo>
                <a:cubicBezTo>
                  <a:pt x="4681981" y="2194388"/>
                  <a:pt x="4687048" y="2185267"/>
                  <a:pt x="4687555" y="2173107"/>
                </a:cubicBezTo>
                <a:lnTo>
                  <a:pt x="4717955" y="2179188"/>
                </a:lnTo>
                <a:cubicBezTo>
                  <a:pt x="4713712" y="2183748"/>
                  <a:pt x="4710798" y="2188309"/>
                  <a:pt x="4709215" y="2192868"/>
                </a:cubicBezTo>
                <a:cubicBezTo>
                  <a:pt x="4707632" y="2197429"/>
                  <a:pt x="4705478" y="2201989"/>
                  <a:pt x="4702755" y="2206549"/>
                </a:cubicBezTo>
                <a:lnTo>
                  <a:pt x="4714915" y="2215669"/>
                </a:lnTo>
                <a:cubicBezTo>
                  <a:pt x="4720995" y="2215669"/>
                  <a:pt x="4724035" y="2218708"/>
                  <a:pt x="4724035" y="2224790"/>
                </a:cubicBezTo>
                <a:cubicBezTo>
                  <a:pt x="4723782" y="2230933"/>
                  <a:pt x="4722009" y="2236885"/>
                  <a:pt x="4718715" y="2242650"/>
                </a:cubicBezTo>
                <a:cubicBezTo>
                  <a:pt x="4715422" y="2248412"/>
                  <a:pt x="4712128" y="2253607"/>
                  <a:pt x="4708835" y="2258229"/>
                </a:cubicBezTo>
                <a:cubicBezTo>
                  <a:pt x="4713585" y="2259496"/>
                  <a:pt x="4718525" y="2260002"/>
                  <a:pt x="4723656" y="2259749"/>
                </a:cubicBezTo>
                <a:cubicBezTo>
                  <a:pt x="4728786" y="2259496"/>
                  <a:pt x="4732966" y="2260002"/>
                  <a:pt x="4736196" y="2261270"/>
                </a:cubicBezTo>
                <a:cubicBezTo>
                  <a:pt x="4738412" y="2266337"/>
                  <a:pt x="4736259" y="2272923"/>
                  <a:pt x="4729736" y="2281031"/>
                </a:cubicBezTo>
                <a:cubicBezTo>
                  <a:pt x="4723212" y="2289137"/>
                  <a:pt x="4717258" y="2295724"/>
                  <a:pt x="4711875" y="2300790"/>
                </a:cubicBezTo>
                <a:cubicBezTo>
                  <a:pt x="4711748" y="2307123"/>
                  <a:pt x="4710482" y="2312698"/>
                  <a:pt x="4708075" y="2317511"/>
                </a:cubicBezTo>
                <a:cubicBezTo>
                  <a:pt x="4705668" y="2322324"/>
                  <a:pt x="4702882" y="2324858"/>
                  <a:pt x="4699715" y="2325110"/>
                </a:cubicBezTo>
                <a:lnTo>
                  <a:pt x="4684514" y="2346391"/>
                </a:lnTo>
                <a:lnTo>
                  <a:pt x="4684514" y="2373752"/>
                </a:lnTo>
                <a:lnTo>
                  <a:pt x="4693635" y="2364632"/>
                </a:lnTo>
                <a:lnTo>
                  <a:pt x="4705795" y="2340311"/>
                </a:lnTo>
                <a:cubicBezTo>
                  <a:pt x="4707442" y="2337272"/>
                  <a:pt x="4709468" y="2334992"/>
                  <a:pt x="4711875" y="2333471"/>
                </a:cubicBezTo>
                <a:cubicBezTo>
                  <a:pt x="4714282" y="2331951"/>
                  <a:pt x="4716309" y="2331191"/>
                  <a:pt x="4717955" y="2331191"/>
                </a:cubicBezTo>
                <a:cubicBezTo>
                  <a:pt x="4717702" y="2332902"/>
                  <a:pt x="4716688" y="2335561"/>
                  <a:pt x="4714915" y="2339171"/>
                </a:cubicBezTo>
                <a:cubicBezTo>
                  <a:pt x="4713142" y="2342781"/>
                  <a:pt x="4712128" y="2346202"/>
                  <a:pt x="4711875" y="2349432"/>
                </a:cubicBezTo>
                <a:cubicBezTo>
                  <a:pt x="4715422" y="2357665"/>
                  <a:pt x="4711368" y="2367799"/>
                  <a:pt x="4699715" y="2379833"/>
                </a:cubicBezTo>
                <a:cubicBezTo>
                  <a:pt x="4688061" y="2391865"/>
                  <a:pt x="4684008" y="2402000"/>
                  <a:pt x="4687555" y="2410232"/>
                </a:cubicBezTo>
                <a:lnTo>
                  <a:pt x="4675394" y="2431513"/>
                </a:lnTo>
                <a:cubicBezTo>
                  <a:pt x="4674888" y="2438099"/>
                  <a:pt x="4672861" y="2446207"/>
                  <a:pt x="4669314" y="2455834"/>
                </a:cubicBezTo>
                <a:cubicBezTo>
                  <a:pt x="4675774" y="2448234"/>
                  <a:pt x="4681854" y="2439874"/>
                  <a:pt x="4687555" y="2430753"/>
                </a:cubicBezTo>
                <a:cubicBezTo>
                  <a:pt x="4693255" y="2421634"/>
                  <a:pt x="4696295" y="2411752"/>
                  <a:pt x="4696675" y="2401113"/>
                </a:cubicBezTo>
                <a:lnTo>
                  <a:pt x="4720995" y="2410232"/>
                </a:lnTo>
                <a:lnTo>
                  <a:pt x="4714915" y="2443674"/>
                </a:lnTo>
                <a:lnTo>
                  <a:pt x="4730116" y="2440634"/>
                </a:lnTo>
                <a:lnTo>
                  <a:pt x="4745316" y="2458873"/>
                </a:lnTo>
                <a:lnTo>
                  <a:pt x="4730116" y="2504474"/>
                </a:lnTo>
                <a:cubicBezTo>
                  <a:pt x="4718335" y="2515811"/>
                  <a:pt x="4708455" y="2528857"/>
                  <a:pt x="4700475" y="2543614"/>
                </a:cubicBezTo>
                <a:cubicBezTo>
                  <a:pt x="4692495" y="2558371"/>
                  <a:pt x="4684135" y="2570658"/>
                  <a:pt x="4675394" y="2580475"/>
                </a:cubicBezTo>
                <a:lnTo>
                  <a:pt x="4669314" y="2580475"/>
                </a:lnTo>
                <a:lnTo>
                  <a:pt x="4669314" y="2589595"/>
                </a:lnTo>
                <a:lnTo>
                  <a:pt x="4651074" y="2619996"/>
                </a:lnTo>
                <a:cubicBezTo>
                  <a:pt x="4649807" y="2632916"/>
                  <a:pt x="4644740" y="2644316"/>
                  <a:pt x="4635874" y="2654196"/>
                </a:cubicBezTo>
                <a:cubicBezTo>
                  <a:pt x="4627007" y="2664077"/>
                  <a:pt x="4621940" y="2676997"/>
                  <a:pt x="4620673" y="2692957"/>
                </a:cubicBezTo>
                <a:cubicBezTo>
                  <a:pt x="4617000" y="2699354"/>
                  <a:pt x="4611426" y="2710121"/>
                  <a:pt x="4603953" y="2725258"/>
                </a:cubicBezTo>
                <a:cubicBezTo>
                  <a:pt x="4596479" y="2740395"/>
                  <a:pt x="4590906" y="2748882"/>
                  <a:pt x="4587232" y="2750718"/>
                </a:cubicBezTo>
                <a:cubicBezTo>
                  <a:pt x="4587739" y="2760345"/>
                  <a:pt x="4586726" y="2771492"/>
                  <a:pt x="4584193" y="2784159"/>
                </a:cubicBezTo>
                <a:lnTo>
                  <a:pt x="4587232" y="2784159"/>
                </a:lnTo>
                <a:cubicBezTo>
                  <a:pt x="4590779" y="2787199"/>
                  <a:pt x="4589766" y="2790239"/>
                  <a:pt x="4584193" y="2793279"/>
                </a:cubicBezTo>
                <a:lnTo>
                  <a:pt x="4578112" y="2793279"/>
                </a:lnTo>
                <a:cubicBezTo>
                  <a:pt x="4574566" y="2801893"/>
                  <a:pt x="4569499" y="2805946"/>
                  <a:pt x="4562912" y="2805439"/>
                </a:cubicBezTo>
                <a:cubicBezTo>
                  <a:pt x="4562405" y="2815953"/>
                  <a:pt x="4560379" y="2826087"/>
                  <a:pt x="4556832" y="2835840"/>
                </a:cubicBezTo>
                <a:cubicBezTo>
                  <a:pt x="4553285" y="2845594"/>
                  <a:pt x="4551258" y="2855727"/>
                  <a:pt x="4550752" y="2866241"/>
                </a:cubicBezTo>
                <a:lnTo>
                  <a:pt x="4568992" y="2890561"/>
                </a:lnTo>
                <a:cubicBezTo>
                  <a:pt x="4572539" y="2890054"/>
                  <a:pt x="4574566" y="2891068"/>
                  <a:pt x="4575072" y="2893601"/>
                </a:cubicBezTo>
                <a:cubicBezTo>
                  <a:pt x="4574946" y="2896831"/>
                  <a:pt x="4573679" y="2900251"/>
                  <a:pt x="4571272" y="2903861"/>
                </a:cubicBezTo>
                <a:cubicBezTo>
                  <a:pt x="4568866" y="2907471"/>
                  <a:pt x="4566079" y="2910131"/>
                  <a:pt x="4562912" y="2911842"/>
                </a:cubicBezTo>
                <a:cubicBezTo>
                  <a:pt x="4563039" y="2916592"/>
                  <a:pt x="4562026" y="2920772"/>
                  <a:pt x="4559872" y="2924382"/>
                </a:cubicBezTo>
                <a:cubicBezTo>
                  <a:pt x="4557719" y="2927992"/>
                  <a:pt x="4553665" y="2929892"/>
                  <a:pt x="4547712" y="2930082"/>
                </a:cubicBezTo>
                <a:lnTo>
                  <a:pt x="4538592" y="2930082"/>
                </a:lnTo>
                <a:lnTo>
                  <a:pt x="4535552" y="2963523"/>
                </a:lnTo>
                <a:lnTo>
                  <a:pt x="4505151" y="3021284"/>
                </a:lnTo>
                <a:lnTo>
                  <a:pt x="4492991" y="3030404"/>
                </a:lnTo>
                <a:cubicBezTo>
                  <a:pt x="4492674" y="3039778"/>
                  <a:pt x="4490267" y="3049911"/>
                  <a:pt x="4485770" y="3060805"/>
                </a:cubicBezTo>
                <a:cubicBezTo>
                  <a:pt x="4481274" y="3071698"/>
                  <a:pt x="4476587" y="3081832"/>
                  <a:pt x="4471710" y="3091205"/>
                </a:cubicBezTo>
                <a:lnTo>
                  <a:pt x="4471710" y="3127686"/>
                </a:lnTo>
                <a:lnTo>
                  <a:pt x="4447390" y="3148966"/>
                </a:lnTo>
                <a:lnTo>
                  <a:pt x="4435229" y="3179367"/>
                </a:lnTo>
                <a:lnTo>
                  <a:pt x="4416989" y="3194567"/>
                </a:lnTo>
                <a:cubicBezTo>
                  <a:pt x="4416102" y="3204511"/>
                  <a:pt x="4412556" y="3212744"/>
                  <a:pt x="4406349" y="3219268"/>
                </a:cubicBezTo>
                <a:cubicBezTo>
                  <a:pt x="4400142" y="3225792"/>
                  <a:pt x="4396595" y="3234785"/>
                  <a:pt x="4395709" y="3246248"/>
                </a:cubicBezTo>
                <a:lnTo>
                  <a:pt x="4368348" y="3297929"/>
                </a:lnTo>
                <a:cubicBezTo>
                  <a:pt x="4359228" y="3299956"/>
                  <a:pt x="4353908" y="3308063"/>
                  <a:pt x="4352388" y="3322250"/>
                </a:cubicBezTo>
                <a:cubicBezTo>
                  <a:pt x="4350868" y="3336437"/>
                  <a:pt x="4344028" y="3344544"/>
                  <a:pt x="4331867" y="3346571"/>
                </a:cubicBezTo>
                <a:lnTo>
                  <a:pt x="4334907" y="3261449"/>
                </a:lnTo>
                <a:lnTo>
                  <a:pt x="4316667" y="3255369"/>
                </a:lnTo>
                <a:lnTo>
                  <a:pt x="4304507" y="3276649"/>
                </a:lnTo>
                <a:cubicBezTo>
                  <a:pt x="4300833" y="3288936"/>
                  <a:pt x="4296020" y="3306163"/>
                  <a:pt x="4290066" y="3328330"/>
                </a:cubicBezTo>
                <a:cubicBezTo>
                  <a:pt x="4284113" y="3350497"/>
                  <a:pt x="4280820" y="3367724"/>
                  <a:pt x="4280186" y="3380011"/>
                </a:cubicBezTo>
                <a:cubicBezTo>
                  <a:pt x="4280693" y="3392995"/>
                  <a:pt x="4278920" y="3400468"/>
                  <a:pt x="4274866" y="3402432"/>
                </a:cubicBezTo>
                <a:cubicBezTo>
                  <a:pt x="4270813" y="3404395"/>
                  <a:pt x="4261439" y="3405028"/>
                  <a:pt x="4246746" y="3404332"/>
                </a:cubicBezTo>
                <a:lnTo>
                  <a:pt x="4243706" y="3413452"/>
                </a:lnTo>
                <a:cubicBezTo>
                  <a:pt x="4247506" y="3417252"/>
                  <a:pt x="4250546" y="3422572"/>
                  <a:pt x="4252826" y="3429412"/>
                </a:cubicBezTo>
                <a:cubicBezTo>
                  <a:pt x="4255106" y="3436252"/>
                  <a:pt x="4252066" y="3440052"/>
                  <a:pt x="4243706" y="3440812"/>
                </a:cubicBezTo>
                <a:cubicBezTo>
                  <a:pt x="4241615" y="3440876"/>
                  <a:pt x="4238195" y="3441509"/>
                  <a:pt x="4233445" y="3442713"/>
                </a:cubicBezTo>
                <a:cubicBezTo>
                  <a:pt x="4228695" y="3443916"/>
                  <a:pt x="4226035" y="3445309"/>
                  <a:pt x="4225465" y="3446893"/>
                </a:cubicBezTo>
                <a:lnTo>
                  <a:pt x="4225465" y="3449933"/>
                </a:lnTo>
                <a:lnTo>
                  <a:pt x="4268026" y="3474253"/>
                </a:lnTo>
                <a:cubicBezTo>
                  <a:pt x="4275563" y="3466400"/>
                  <a:pt x="4281010" y="3457026"/>
                  <a:pt x="4284366" y="3446133"/>
                </a:cubicBezTo>
                <a:cubicBezTo>
                  <a:pt x="4287723" y="3435239"/>
                  <a:pt x="4289370" y="3424346"/>
                  <a:pt x="4289306" y="3413452"/>
                </a:cubicBezTo>
                <a:cubicBezTo>
                  <a:pt x="4297920" y="3404838"/>
                  <a:pt x="4301973" y="3394705"/>
                  <a:pt x="4301467" y="3383051"/>
                </a:cubicBezTo>
                <a:lnTo>
                  <a:pt x="4313627" y="3355691"/>
                </a:lnTo>
                <a:cubicBezTo>
                  <a:pt x="4313564" y="3353854"/>
                  <a:pt x="4313690" y="3351447"/>
                  <a:pt x="4314007" y="3348471"/>
                </a:cubicBezTo>
                <a:cubicBezTo>
                  <a:pt x="4314324" y="3345494"/>
                  <a:pt x="4315210" y="3343847"/>
                  <a:pt x="4316667" y="3343530"/>
                </a:cubicBezTo>
                <a:cubicBezTo>
                  <a:pt x="4322874" y="3344607"/>
                  <a:pt x="4327941" y="3350054"/>
                  <a:pt x="4331867" y="3359871"/>
                </a:cubicBezTo>
                <a:cubicBezTo>
                  <a:pt x="4335794" y="3369688"/>
                  <a:pt x="4337821" y="3377415"/>
                  <a:pt x="4337947" y="3383051"/>
                </a:cubicBezTo>
                <a:cubicBezTo>
                  <a:pt x="4338074" y="3384761"/>
                  <a:pt x="4337821" y="3386662"/>
                  <a:pt x="4337188" y="3388752"/>
                </a:cubicBezTo>
                <a:cubicBezTo>
                  <a:pt x="4336554" y="3390842"/>
                  <a:pt x="4334781" y="3391982"/>
                  <a:pt x="4331867" y="3392171"/>
                </a:cubicBezTo>
                <a:cubicBezTo>
                  <a:pt x="4328764" y="3405345"/>
                  <a:pt x="4323570" y="3420799"/>
                  <a:pt x="4316287" y="3438533"/>
                </a:cubicBezTo>
                <a:cubicBezTo>
                  <a:pt x="4309003" y="3456266"/>
                  <a:pt x="4300010" y="3470200"/>
                  <a:pt x="4289306" y="3480333"/>
                </a:cubicBezTo>
                <a:cubicBezTo>
                  <a:pt x="4288926" y="3486033"/>
                  <a:pt x="4287406" y="3490594"/>
                  <a:pt x="4284746" y="3494014"/>
                </a:cubicBezTo>
                <a:cubicBezTo>
                  <a:pt x="4282086" y="3497434"/>
                  <a:pt x="4280566" y="3501994"/>
                  <a:pt x="4280186" y="3507694"/>
                </a:cubicBezTo>
                <a:cubicBezTo>
                  <a:pt x="4275626" y="3518524"/>
                  <a:pt x="4270306" y="3529544"/>
                  <a:pt x="4264226" y="3540754"/>
                </a:cubicBezTo>
                <a:cubicBezTo>
                  <a:pt x="4258146" y="3551965"/>
                  <a:pt x="4251306" y="3562225"/>
                  <a:pt x="4243706" y="3571535"/>
                </a:cubicBezTo>
                <a:cubicBezTo>
                  <a:pt x="4243706" y="3574829"/>
                  <a:pt x="4242945" y="3578122"/>
                  <a:pt x="4241425" y="3581416"/>
                </a:cubicBezTo>
                <a:cubicBezTo>
                  <a:pt x="4239906" y="3584709"/>
                  <a:pt x="4237625" y="3586482"/>
                  <a:pt x="4234585" y="3586735"/>
                </a:cubicBezTo>
                <a:cubicBezTo>
                  <a:pt x="4228885" y="3585722"/>
                  <a:pt x="4225845" y="3580909"/>
                  <a:pt x="4225465" y="3572295"/>
                </a:cubicBezTo>
                <a:cubicBezTo>
                  <a:pt x="4225085" y="3563682"/>
                  <a:pt x="4225085" y="3557348"/>
                  <a:pt x="4225465" y="3553295"/>
                </a:cubicBezTo>
                <a:lnTo>
                  <a:pt x="4201145" y="3562415"/>
                </a:lnTo>
                <a:lnTo>
                  <a:pt x="4198104" y="3592816"/>
                </a:lnTo>
                <a:lnTo>
                  <a:pt x="4170744" y="3647537"/>
                </a:lnTo>
                <a:lnTo>
                  <a:pt x="4167704" y="3647537"/>
                </a:lnTo>
                <a:lnTo>
                  <a:pt x="4143383" y="3702258"/>
                </a:lnTo>
                <a:cubicBezTo>
                  <a:pt x="4140597" y="3704664"/>
                  <a:pt x="4139330" y="3709731"/>
                  <a:pt x="4139583" y="3717458"/>
                </a:cubicBezTo>
                <a:cubicBezTo>
                  <a:pt x="4139837" y="3725185"/>
                  <a:pt x="4140090" y="3730252"/>
                  <a:pt x="4140343" y="3732659"/>
                </a:cubicBezTo>
                <a:cubicBezTo>
                  <a:pt x="4143954" y="3728985"/>
                  <a:pt x="4147374" y="3729492"/>
                  <a:pt x="4150604" y="3734178"/>
                </a:cubicBezTo>
                <a:cubicBezTo>
                  <a:pt x="4153834" y="3738865"/>
                  <a:pt x="4153454" y="3742412"/>
                  <a:pt x="4149464" y="3744819"/>
                </a:cubicBezTo>
                <a:cubicBezTo>
                  <a:pt x="4147754" y="3744692"/>
                  <a:pt x="4145854" y="3744945"/>
                  <a:pt x="4143763" y="3745579"/>
                </a:cubicBezTo>
                <a:cubicBezTo>
                  <a:pt x="4141673" y="3746212"/>
                  <a:pt x="4140533" y="3747985"/>
                  <a:pt x="4140343" y="3750899"/>
                </a:cubicBezTo>
                <a:cubicBezTo>
                  <a:pt x="4140597" y="3754065"/>
                  <a:pt x="4142370" y="3757612"/>
                  <a:pt x="4145663" y="3761539"/>
                </a:cubicBezTo>
                <a:cubicBezTo>
                  <a:pt x="4148957" y="3765466"/>
                  <a:pt x="4152250" y="3769012"/>
                  <a:pt x="4155544" y="3772179"/>
                </a:cubicBezTo>
                <a:cubicBezTo>
                  <a:pt x="4154910" y="3778323"/>
                  <a:pt x="4151617" y="3788076"/>
                  <a:pt x="4145663" y="3801440"/>
                </a:cubicBezTo>
                <a:cubicBezTo>
                  <a:pt x="4139710" y="3814804"/>
                  <a:pt x="4134897" y="3822277"/>
                  <a:pt x="4131223" y="3823860"/>
                </a:cubicBezTo>
                <a:cubicBezTo>
                  <a:pt x="4131666" y="3834184"/>
                  <a:pt x="4130780" y="3840897"/>
                  <a:pt x="4128563" y="3844001"/>
                </a:cubicBezTo>
                <a:cubicBezTo>
                  <a:pt x="4126346" y="3847104"/>
                  <a:pt x="4120140" y="3848497"/>
                  <a:pt x="4109943" y="3848181"/>
                </a:cubicBezTo>
                <a:lnTo>
                  <a:pt x="4109943" y="3881622"/>
                </a:lnTo>
                <a:cubicBezTo>
                  <a:pt x="4102216" y="3877061"/>
                  <a:pt x="4094869" y="3871741"/>
                  <a:pt x="4087902" y="3865661"/>
                </a:cubicBezTo>
                <a:cubicBezTo>
                  <a:pt x="4080936" y="3859581"/>
                  <a:pt x="4075109" y="3852741"/>
                  <a:pt x="4070422" y="3845141"/>
                </a:cubicBezTo>
                <a:cubicBezTo>
                  <a:pt x="4070928" y="3851221"/>
                  <a:pt x="4069915" y="3857301"/>
                  <a:pt x="4067382" y="3863381"/>
                </a:cubicBezTo>
                <a:lnTo>
                  <a:pt x="4085622" y="3893782"/>
                </a:lnTo>
                <a:cubicBezTo>
                  <a:pt x="4082202" y="3905499"/>
                  <a:pt x="4074602" y="3927666"/>
                  <a:pt x="4062822" y="3960283"/>
                </a:cubicBezTo>
                <a:cubicBezTo>
                  <a:pt x="4051042" y="3992901"/>
                  <a:pt x="4037361" y="4011267"/>
                  <a:pt x="4021781" y="4015384"/>
                </a:cubicBezTo>
                <a:cubicBezTo>
                  <a:pt x="4021464" y="4021274"/>
                  <a:pt x="4019058" y="4030015"/>
                  <a:pt x="4014561" y="4041605"/>
                </a:cubicBezTo>
                <a:cubicBezTo>
                  <a:pt x="4010064" y="4053195"/>
                  <a:pt x="4005377" y="4059655"/>
                  <a:pt x="4000500" y="4060985"/>
                </a:cubicBezTo>
                <a:cubicBezTo>
                  <a:pt x="3999044" y="4060605"/>
                  <a:pt x="3998157" y="4059085"/>
                  <a:pt x="3997840" y="4056425"/>
                </a:cubicBezTo>
                <a:cubicBezTo>
                  <a:pt x="3997524" y="4053765"/>
                  <a:pt x="3997397" y="4052245"/>
                  <a:pt x="3997460" y="4051865"/>
                </a:cubicBezTo>
                <a:lnTo>
                  <a:pt x="3985300" y="4048825"/>
                </a:lnTo>
                <a:lnTo>
                  <a:pt x="3976180" y="4060985"/>
                </a:lnTo>
                <a:lnTo>
                  <a:pt x="3997460" y="4082266"/>
                </a:lnTo>
                <a:cubicBezTo>
                  <a:pt x="3997207" y="4098796"/>
                  <a:pt x="3993914" y="4113616"/>
                  <a:pt x="3987580" y="4126726"/>
                </a:cubicBezTo>
                <a:cubicBezTo>
                  <a:pt x="3981247" y="4139837"/>
                  <a:pt x="3973393" y="4152377"/>
                  <a:pt x="3964020" y="4164347"/>
                </a:cubicBezTo>
                <a:cubicBezTo>
                  <a:pt x="3964970" y="4169034"/>
                  <a:pt x="3967630" y="4177901"/>
                  <a:pt x="3972000" y="4190948"/>
                </a:cubicBezTo>
                <a:cubicBezTo>
                  <a:pt x="3976370" y="4203995"/>
                  <a:pt x="3976750" y="4211342"/>
                  <a:pt x="3973140" y="4212988"/>
                </a:cubicBezTo>
                <a:cubicBezTo>
                  <a:pt x="3968643" y="4212862"/>
                  <a:pt x="3964716" y="4211595"/>
                  <a:pt x="3961360" y="4209188"/>
                </a:cubicBezTo>
                <a:cubicBezTo>
                  <a:pt x="3958003" y="4206781"/>
                  <a:pt x="3954836" y="4203995"/>
                  <a:pt x="3951860" y="4200828"/>
                </a:cubicBezTo>
                <a:cubicBezTo>
                  <a:pt x="3951860" y="4211975"/>
                  <a:pt x="3950339" y="4223882"/>
                  <a:pt x="3947299" y="4236549"/>
                </a:cubicBezTo>
                <a:cubicBezTo>
                  <a:pt x="3944259" y="4249216"/>
                  <a:pt x="3939699" y="4259603"/>
                  <a:pt x="3933619" y="4267709"/>
                </a:cubicBezTo>
                <a:lnTo>
                  <a:pt x="3918419" y="4243389"/>
                </a:lnTo>
                <a:lnTo>
                  <a:pt x="3927539" y="4212988"/>
                </a:lnTo>
                <a:cubicBezTo>
                  <a:pt x="3925829" y="4211468"/>
                  <a:pt x="3923929" y="4209948"/>
                  <a:pt x="3921839" y="4208428"/>
                </a:cubicBezTo>
                <a:cubicBezTo>
                  <a:pt x="3919749" y="4206908"/>
                  <a:pt x="3918609" y="4205388"/>
                  <a:pt x="3918419" y="4203868"/>
                </a:cubicBezTo>
                <a:cubicBezTo>
                  <a:pt x="3919115" y="4200955"/>
                  <a:pt x="3922282" y="4199181"/>
                  <a:pt x="3927919" y="4198548"/>
                </a:cubicBezTo>
                <a:cubicBezTo>
                  <a:pt x="3933556" y="4197915"/>
                  <a:pt x="3937482" y="4197661"/>
                  <a:pt x="3939699" y="4197788"/>
                </a:cubicBezTo>
                <a:cubicBezTo>
                  <a:pt x="3939889" y="4188541"/>
                  <a:pt x="3941789" y="4178914"/>
                  <a:pt x="3945399" y="4168907"/>
                </a:cubicBezTo>
                <a:cubicBezTo>
                  <a:pt x="3949009" y="4158901"/>
                  <a:pt x="3953190" y="4149274"/>
                  <a:pt x="3957940" y="4140027"/>
                </a:cubicBezTo>
                <a:cubicBezTo>
                  <a:pt x="3957876" y="4138253"/>
                  <a:pt x="3957243" y="4135720"/>
                  <a:pt x="3956040" y="4132427"/>
                </a:cubicBezTo>
                <a:cubicBezTo>
                  <a:pt x="3954836" y="4129133"/>
                  <a:pt x="3953443" y="4126600"/>
                  <a:pt x="3951860" y="4124826"/>
                </a:cubicBezTo>
                <a:lnTo>
                  <a:pt x="3930579" y="4152187"/>
                </a:lnTo>
                <a:lnTo>
                  <a:pt x="3915379" y="4155227"/>
                </a:lnTo>
                <a:lnTo>
                  <a:pt x="3915379" y="4197788"/>
                </a:lnTo>
                <a:cubicBezTo>
                  <a:pt x="3904548" y="4206528"/>
                  <a:pt x="3895048" y="4219448"/>
                  <a:pt x="3886878" y="4236549"/>
                </a:cubicBezTo>
                <a:cubicBezTo>
                  <a:pt x="3878708" y="4253649"/>
                  <a:pt x="3873008" y="4268090"/>
                  <a:pt x="3869778" y="4279870"/>
                </a:cubicBezTo>
                <a:cubicBezTo>
                  <a:pt x="3869271" y="4285696"/>
                  <a:pt x="3867244" y="4290763"/>
                  <a:pt x="3863698" y="4295070"/>
                </a:cubicBezTo>
                <a:cubicBezTo>
                  <a:pt x="3860151" y="4299377"/>
                  <a:pt x="3858124" y="4304443"/>
                  <a:pt x="3857618" y="4310270"/>
                </a:cubicBezTo>
                <a:lnTo>
                  <a:pt x="3848497" y="4334591"/>
                </a:lnTo>
                <a:lnTo>
                  <a:pt x="3851537" y="4334591"/>
                </a:lnTo>
                <a:cubicBezTo>
                  <a:pt x="3851031" y="4340418"/>
                  <a:pt x="3849004" y="4345484"/>
                  <a:pt x="3845457" y="4349791"/>
                </a:cubicBezTo>
                <a:cubicBezTo>
                  <a:pt x="3841910" y="4354098"/>
                  <a:pt x="3839884" y="4359164"/>
                  <a:pt x="3839377" y="4364991"/>
                </a:cubicBezTo>
                <a:cubicBezTo>
                  <a:pt x="3839630" y="4369741"/>
                  <a:pt x="3839124" y="4373922"/>
                  <a:pt x="3837857" y="4377532"/>
                </a:cubicBezTo>
                <a:cubicBezTo>
                  <a:pt x="3836590" y="4381142"/>
                  <a:pt x="3833044" y="4383042"/>
                  <a:pt x="3827217" y="4383232"/>
                </a:cubicBezTo>
                <a:cubicBezTo>
                  <a:pt x="3827597" y="4392099"/>
                  <a:pt x="3826837" y="4397926"/>
                  <a:pt x="3824937" y="4400712"/>
                </a:cubicBezTo>
                <a:cubicBezTo>
                  <a:pt x="3823037" y="4403499"/>
                  <a:pt x="3817717" y="4404765"/>
                  <a:pt x="3808976" y="4404512"/>
                </a:cubicBezTo>
                <a:lnTo>
                  <a:pt x="3808976" y="4437953"/>
                </a:lnTo>
                <a:lnTo>
                  <a:pt x="3793776" y="4431873"/>
                </a:lnTo>
                <a:lnTo>
                  <a:pt x="3775536" y="4474434"/>
                </a:lnTo>
                <a:lnTo>
                  <a:pt x="3781616" y="4480514"/>
                </a:lnTo>
                <a:lnTo>
                  <a:pt x="3769456" y="4489634"/>
                </a:lnTo>
                <a:lnTo>
                  <a:pt x="3763376" y="4501794"/>
                </a:lnTo>
                <a:lnTo>
                  <a:pt x="3772496" y="4523075"/>
                </a:lnTo>
                <a:lnTo>
                  <a:pt x="3769456" y="4547395"/>
                </a:lnTo>
                <a:cubicBezTo>
                  <a:pt x="3761982" y="4548408"/>
                  <a:pt x="3757929" y="4552462"/>
                  <a:pt x="3757295" y="4559555"/>
                </a:cubicBezTo>
                <a:cubicBezTo>
                  <a:pt x="3756662" y="4566649"/>
                  <a:pt x="3749569" y="4570702"/>
                  <a:pt x="3736015" y="4571715"/>
                </a:cubicBezTo>
                <a:lnTo>
                  <a:pt x="3736015" y="4556515"/>
                </a:lnTo>
                <a:lnTo>
                  <a:pt x="3726895" y="4559555"/>
                </a:lnTo>
                <a:cubicBezTo>
                  <a:pt x="3724995" y="4563862"/>
                  <a:pt x="3721955" y="4571209"/>
                  <a:pt x="3717775" y="4581596"/>
                </a:cubicBezTo>
                <a:cubicBezTo>
                  <a:pt x="3713594" y="4591983"/>
                  <a:pt x="3710554" y="4597810"/>
                  <a:pt x="3708654" y="4599076"/>
                </a:cubicBezTo>
                <a:cubicBezTo>
                  <a:pt x="3707198" y="4598823"/>
                  <a:pt x="3706311" y="4597810"/>
                  <a:pt x="3705994" y="4596036"/>
                </a:cubicBezTo>
                <a:cubicBezTo>
                  <a:pt x="3705678" y="4594263"/>
                  <a:pt x="3705551" y="4593249"/>
                  <a:pt x="3705614" y="4592996"/>
                </a:cubicBezTo>
                <a:cubicBezTo>
                  <a:pt x="3697254" y="4592489"/>
                  <a:pt x="3694214" y="4589703"/>
                  <a:pt x="3696494" y="4584636"/>
                </a:cubicBezTo>
                <a:cubicBezTo>
                  <a:pt x="3698774" y="4579569"/>
                  <a:pt x="3701814" y="4575262"/>
                  <a:pt x="3705614" y="4571715"/>
                </a:cubicBezTo>
                <a:lnTo>
                  <a:pt x="3693454" y="4544355"/>
                </a:lnTo>
                <a:lnTo>
                  <a:pt x="3705614" y="4523075"/>
                </a:lnTo>
                <a:lnTo>
                  <a:pt x="3684334" y="4513954"/>
                </a:lnTo>
                <a:cubicBezTo>
                  <a:pt x="3683447" y="4524151"/>
                  <a:pt x="3679900" y="4533398"/>
                  <a:pt x="3673694" y="4541695"/>
                </a:cubicBezTo>
                <a:cubicBezTo>
                  <a:pt x="3667487" y="4549992"/>
                  <a:pt x="3663940" y="4559999"/>
                  <a:pt x="3663054" y="4571715"/>
                </a:cubicBezTo>
                <a:cubicBezTo>
                  <a:pt x="3653997" y="4584003"/>
                  <a:pt x="3645510" y="4596669"/>
                  <a:pt x="3637593" y="4609716"/>
                </a:cubicBezTo>
                <a:cubicBezTo>
                  <a:pt x="3629676" y="4622763"/>
                  <a:pt x="3621949" y="4635430"/>
                  <a:pt x="3614412" y="4647717"/>
                </a:cubicBezTo>
                <a:cubicBezTo>
                  <a:pt x="3612892" y="4655064"/>
                  <a:pt x="3609852" y="4664691"/>
                  <a:pt x="3605292" y="4676598"/>
                </a:cubicBezTo>
                <a:cubicBezTo>
                  <a:pt x="3600732" y="4688505"/>
                  <a:pt x="3594652" y="4695092"/>
                  <a:pt x="3587052" y="4696358"/>
                </a:cubicBezTo>
                <a:cubicBezTo>
                  <a:pt x="3587432" y="4698702"/>
                  <a:pt x="3588952" y="4703135"/>
                  <a:pt x="3591612" y="4709659"/>
                </a:cubicBezTo>
                <a:cubicBezTo>
                  <a:pt x="3594272" y="4716182"/>
                  <a:pt x="3595792" y="4719855"/>
                  <a:pt x="3596172" y="4720679"/>
                </a:cubicBezTo>
                <a:cubicBezTo>
                  <a:pt x="3597629" y="4720299"/>
                  <a:pt x="3598516" y="4718779"/>
                  <a:pt x="3598832" y="4716119"/>
                </a:cubicBezTo>
                <a:cubicBezTo>
                  <a:pt x="3599149" y="4713459"/>
                  <a:pt x="3599276" y="4711939"/>
                  <a:pt x="3599212" y="4711558"/>
                </a:cubicBezTo>
                <a:cubicBezTo>
                  <a:pt x="3607826" y="4693635"/>
                  <a:pt x="3617959" y="4676281"/>
                  <a:pt x="3629613" y="4659497"/>
                </a:cubicBezTo>
                <a:cubicBezTo>
                  <a:pt x="3641266" y="4642714"/>
                  <a:pt x="3648360" y="4624600"/>
                  <a:pt x="3650893" y="4605156"/>
                </a:cubicBezTo>
                <a:lnTo>
                  <a:pt x="3666094" y="4605156"/>
                </a:lnTo>
                <a:cubicBezTo>
                  <a:pt x="3673060" y="4604840"/>
                  <a:pt x="3681167" y="4605473"/>
                  <a:pt x="3690414" y="4607056"/>
                </a:cubicBezTo>
                <a:cubicBezTo>
                  <a:pt x="3699661" y="4608640"/>
                  <a:pt x="3704728" y="4613073"/>
                  <a:pt x="3705614" y="4620357"/>
                </a:cubicBezTo>
                <a:cubicBezTo>
                  <a:pt x="3705298" y="4634164"/>
                  <a:pt x="3702131" y="4647590"/>
                  <a:pt x="3696114" y="4660637"/>
                </a:cubicBezTo>
                <a:cubicBezTo>
                  <a:pt x="3690097" y="4673684"/>
                  <a:pt x="3683131" y="4685591"/>
                  <a:pt x="3675214" y="4696358"/>
                </a:cubicBezTo>
                <a:cubicBezTo>
                  <a:pt x="3675594" y="4703705"/>
                  <a:pt x="3677114" y="4710292"/>
                  <a:pt x="3679774" y="4716119"/>
                </a:cubicBezTo>
                <a:cubicBezTo>
                  <a:pt x="3682434" y="4721945"/>
                  <a:pt x="3683954" y="4728532"/>
                  <a:pt x="3684334" y="4735879"/>
                </a:cubicBezTo>
                <a:lnTo>
                  <a:pt x="3663054" y="4729799"/>
                </a:lnTo>
                <a:cubicBezTo>
                  <a:pt x="3663180" y="4739172"/>
                  <a:pt x="3662167" y="4749306"/>
                  <a:pt x="3660014" y="4760200"/>
                </a:cubicBezTo>
                <a:cubicBezTo>
                  <a:pt x="3657860" y="4771093"/>
                  <a:pt x="3653807" y="4781227"/>
                  <a:pt x="3647853" y="4790600"/>
                </a:cubicBezTo>
                <a:lnTo>
                  <a:pt x="3632653" y="4769320"/>
                </a:lnTo>
                <a:lnTo>
                  <a:pt x="3641773" y="4741959"/>
                </a:lnTo>
                <a:cubicBezTo>
                  <a:pt x="3640063" y="4740439"/>
                  <a:pt x="3638163" y="4738919"/>
                  <a:pt x="3636073" y="4737399"/>
                </a:cubicBezTo>
                <a:cubicBezTo>
                  <a:pt x="3633983" y="4735879"/>
                  <a:pt x="3632843" y="4734359"/>
                  <a:pt x="3632653" y="4732839"/>
                </a:cubicBezTo>
                <a:cubicBezTo>
                  <a:pt x="3633223" y="4729926"/>
                  <a:pt x="3635883" y="4728152"/>
                  <a:pt x="3640633" y="4727519"/>
                </a:cubicBezTo>
                <a:cubicBezTo>
                  <a:pt x="3645383" y="4726885"/>
                  <a:pt x="3648803" y="4726632"/>
                  <a:pt x="3650893" y="4726759"/>
                </a:cubicBezTo>
                <a:lnTo>
                  <a:pt x="3669134" y="4675078"/>
                </a:lnTo>
                <a:lnTo>
                  <a:pt x="3666094" y="4662917"/>
                </a:lnTo>
                <a:lnTo>
                  <a:pt x="3653933" y="4647717"/>
                </a:lnTo>
                <a:lnTo>
                  <a:pt x="3638733" y="4662917"/>
                </a:lnTo>
                <a:lnTo>
                  <a:pt x="3629613" y="4726759"/>
                </a:lnTo>
                <a:cubicBezTo>
                  <a:pt x="3620239" y="4735246"/>
                  <a:pt x="3611626" y="4747152"/>
                  <a:pt x="3603772" y="4762479"/>
                </a:cubicBezTo>
                <a:cubicBezTo>
                  <a:pt x="3595919" y="4777806"/>
                  <a:pt x="3590345" y="4791233"/>
                  <a:pt x="3587052" y="4802760"/>
                </a:cubicBezTo>
                <a:cubicBezTo>
                  <a:pt x="3586672" y="4813274"/>
                  <a:pt x="3584392" y="4823407"/>
                  <a:pt x="3580212" y="4833161"/>
                </a:cubicBezTo>
                <a:cubicBezTo>
                  <a:pt x="3576032" y="4842915"/>
                  <a:pt x="3572232" y="4853048"/>
                  <a:pt x="3568812" y="4863562"/>
                </a:cubicBezTo>
                <a:cubicBezTo>
                  <a:pt x="3554118" y="4876229"/>
                  <a:pt x="3540944" y="4890415"/>
                  <a:pt x="3529291" y="4906122"/>
                </a:cubicBezTo>
                <a:lnTo>
                  <a:pt x="3508010" y="4966924"/>
                </a:lnTo>
                <a:cubicBezTo>
                  <a:pt x="3506174" y="4966797"/>
                  <a:pt x="3503767" y="4967050"/>
                  <a:pt x="3500790" y="4967684"/>
                </a:cubicBezTo>
                <a:cubicBezTo>
                  <a:pt x="3497813" y="4968317"/>
                  <a:pt x="3496167" y="4970091"/>
                  <a:pt x="3495850" y="4973004"/>
                </a:cubicBezTo>
                <a:cubicBezTo>
                  <a:pt x="3496167" y="4974650"/>
                  <a:pt x="3497813" y="4976677"/>
                  <a:pt x="3500790" y="4979084"/>
                </a:cubicBezTo>
                <a:cubicBezTo>
                  <a:pt x="3503767" y="4981491"/>
                  <a:pt x="3506174" y="4983517"/>
                  <a:pt x="3508010" y="4985164"/>
                </a:cubicBezTo>
                <a:lnTo>
                  <a:pt x="3474570" y="5003405"/>
                </a:lnTo>
                <a:lnTo>
                  <a:pt x="3453289" y="5003405"/>
                </a:lnTo>
                <a:cubicBezTo>
                  <a:pt x="3453922" y="4992131"/>
                  <a:pt x="3455696" y="4981238"/>
                  <a:pt x="3458609" y="4970724"/>
                </a:cubicBezTo>
                <a:cubicBezTo>
                  <a:pt x="3461523" y="4960210"/>
                  <a:pt x="3461776" y="4944757"/>
                  <a:pt x="3459369" y="4924363"/>
                </a:cubicBezTo>
                <a:cubicBezTo>
                  <a:pt x="3452909" y="4933230"/>
                  <a:pt x="3446829" y="4942097"/>
                  <a:pt x="3441129" y="4950964"/>
                </a:cubicBezTo>
                <a:cubicBezTo>
                  <a:pt x="3435429" y="4959830"/>
                  <a:pt x="3432389" y="4970217"/>
                  <a:pt x="3432009" y="4982124"/>
                </a:cubicBezTo>
                <a:cubicBezTo>
                  <a:pt x="3417315" y="4993778"/>
                  <a:pt x="3404142" y="5006951"/>
                  <a:pt x="3392488" y="5021645"/>
                </a:cubicBezTo>
                <a:cubicBezTo>
                  <a:pt x="3375578" y="5023165"/>
                  <a:pt x="3369117" y="5029245"/>
                  <a:pt x="3373108" y="5039885"/>
                </a:cubicBezTo>
                <a:cubicBezTo>
                  <a:pt x="3377098" y="5050525"/>
                  <a:pt x="3374438" y="5056606"/>
                  <a:pt x="3365127" y="5058126"/>
                </a:cubicBezTo>
                <a:lnTo>
                  <a:pt x="3352967" y="5058126"/>
                </a:lnTo>
                <a:cubicBezTo>
                  <a:pt x="3352460" y="5066676"/>
                  <a:pt x="3350434" y="5073136"/>
                  <a:pt x="3346887" y="5077506"/>
                </a:cubicBezTo>
                <a:cubicBezTo>
                  <a:pt x="3343340" y="5081876"/>
                  <a:pt x="3341314" y="5087576"/>
                  <a:pt x="3340807" y="5094607"/>
                </a:cubicBezTo>
                <a:lnTo>
                  <a:pt x="3319526" y="5112847"/>
                </a:lnTo>
                <a:lnTo>
                  <a:pt x="3307366" y="5088526"/>
                </a:lnTo>
                <a:cubicBezTo>
                  <a:pt x="3301286" y="5088526"/>
                  <a:pt x="3298246" y="5085486"/>
                  <a:pt x="3298246" y="5079406"/>
                </a:cubicBezTo>
                <a:cubicBezTo>
                  <a:pt x="3299133" y="5067436"/>
                  <a:pt x="3302679" y="5055656"/>
                  <a:pt x="3308886" y="5044065"/>
                </a:cubicBezTo>
                <a:cubicBezTo>
                  <a:pt x="3315093" y="5032475"/>
                  <a:pt x="3318640" y="5019935"/>
                  <a:pt x="3319526" y="5006444"/>
                </a:cubicBezTo>
                <a:cubicBezTo>
                  <a:pt x="3319590" y="5006191"/>
                  <a:pt x="3319463" y="5005178"/>
                  <a:pt x="3319146" y="5003405"/>
                </a:cubicBezTo>
                <a:cubicBezTo>
                  <a:pt x="3318830" y="5001631"/>
                  <a:pt x="3317943" y="5000618"/>
                  <a:pt x="3316486" y="5000364"/>
                </a:cubicBezTo>
                <a:cubicBezTo>
                  <a:pt x="3314840" y="5001061"/>
                  <a:pt x="3312813" y="5004228"/>
                  <a:pt x="3310406" y="5009865"/>
                </a:cubicBezTo>
                <a:cubicBezTo>
                  <a:pt x="3308000" y="5015501"/>
                  <a:pt x="3305973" y="5019428"/>
                  <a:pt x="3304326" y="5021645"/>
                </a:cubicBezTo>
                <a:cubicBezTo>
                  <a:pt x="3300779" y="5024685"/>
                  <a:pt x="3298753" y="5027725"/>
                  <a:pt x="3298246" y="5030765"/>
                </a:cubicBezTo>
                <a:cubicBezTo>
                  <a:pt x="3298626" y="5035515"/>
                  <a:pt x="3298626" y="5039695"/>
                  <a:pt x="3298246" y="5043305"/>
                </a:cubicBezTo>
                <a:cubicBezTo>
                  <a:pt x="3297866" y="5046916"/>
                  <a:pt x="3294826" y="5048815"/>
                  <a:pt x="3289126" y="5049006"/>
                </a:cubicBezTo>
                <a:lnTo>
                  <a:pt x="3276966" y="5055086"/>
                </a:lnTo>
                <a:lnTo>
                  <a:pt x="3246565" y="5058126"/>
                </a:lnTo>
                <a:lnTo>
                  <a:pt x="3237445" y="5082446"/>
                </a:lnTo>
                <a:cubicBezTo>
                  <a:pt x="3232821" y="5084156"/>
                  <a:pt x="3228388" y="5086816"/>
                  <a:pt x="3224145" y="5090426"/>
                </a:cubicBezTo>
                <a:cubicBezTo>
                  <a:pt x="3219901" y="5094036"/>
                  <a:pt x="3216228" y="5097456"/>
                  <a:pt x="3213125" y="5100686"/>
                </a:cubicBezTo>
                <a:cubicBezTo>
                  <a:pt x="3209831" y="5100623"/>
                  <a:pt x="3206538" y="5101510"/>
                  <a:pt x="3203244" y="5103347"/>
                </a:cubicBezTo>
                <a:cubicBezTo>
                  <a:pt x="3199951" y="5105183"/>
                  <a:pt x="3198177" y="5108350"/>
                  <a:pt x="3197924" y="5112847"/>
                </a:cubicBezTo>
                <a:lnTo>
                  <a:pt x="3200964" y="5125007"/>
                </a:lnTo>
                <a:lnTo>
                  <a:pt x="3173604" y="5125007"/>
                </a:lnTo>
                <a:cubicBezTo>
                  <a:pt x="3174807" y="5119117"/>
                  <a:pt x="3177720" y="5110377"/>
                  <a:pt x="3182344" y="5098786"/>
                </a:cubicBezTo>
                <a:cubicBezTo>
                  <a:pt x="3186967" y="5087196"/>
                  <a:pt x="3186081" y="5080736"/>
                  <a:pt x="3179684" y="5079406"/>
                </a:cubicBezTo>
                <a:cubicBezTo>
                  <a:pt x="3176580" y="5079596"/>
                  <a:pt x="3173667" y="5080736"/>
                  <a:pt x="3170944" y="5082826"/>
                </a:cubicBezTo>
                <a:cubicBezTo>
                  <a:pt x="3168220" y="5084916"/>
                  <a:pt x="3166067" y="5086816"/>
                  <a:pt x="3164484" y="5088526"/>
                </a:cubicBezTo>
                <a:lnTo>
                  <a:pt x="3158403" y="5125007"/>
                </a:lnTo>
                <a:lnTo>
                  <a:pt x="3143203" y="5146287"/>
                </a:lnTo>
                <a:cubicBezTo>
                  <a:pt x="3143203" y="5155281"/>
                  <a:pt x="3141683" y="5163134"/>
                  <a:pt x="3138643" y="5169848"/>
                </a:cubicBezTo>
                <a:cubicBezTo>
                  <a:pt x="3135603" y="5176561"/>
                  <a:pt x="3131043" y="5182895"/>
                  <a:pt x="3124963" y="5188848"/>
                </a:cubicBezTo>
                <a:lnTo>
                  <a:pt x="3124963" y="5213169"/>
                </a:lnTo>
                <a:cubicBezTo>
                  <a:pt x="3116349" y="5222796"/>
                  <a:pt x="3112296" y="5233942"/>
                  <a:pt x="3112802" y="5246609"/>
                </a:cubicBezTo>
                <a:cubicBezTo>
                  <a:pt x="3107926" y="5245153"/>
                  <a:pt x="3103239" y="5245786"/>
                  <a:pt x="3098742" y="5248510"/>
                </a:cubicBezTo>
                <a:cubicBezTo>
                  <a:pt x="3094245" y="5251233"/>
                  <a:pt x="3091839" y="5255666"/>
                  <a:pt x="3091522" y="5261810"/>
                </a:cubicBezTo>
                <a:lnTo>
                  <a:pt x="3073282" y="5289170"/>
                </a:lnTo>
                <a:lnTo>
                  <a:pt x="3048961" y="5280050"/>
                </a:lnTo>
                <a:cubicBezTo>
                  <a:pt x="3052951" y="5270170"/>
                  <a:pt x="3055611" y="5258770"/>
                  <a:pt x="3056941" y="5245850"/>
                </a:cubicBezTo>
                <a:cubicBezTo>
                  <a:pt x="3058271" y="5232929"/>
                  <a:pt x="3061691" y="5223049"/>
                  <a:pt x="3067201" y="5216209"/>
                </a:cubicBezTo>
                <a:cubicBezTo>
                  <a:pt x="3066695" y="5206582"/>
                  <a:pt x="3070748" y="5201515"/>
                  <a:pt x="3079362" y="5201009"/>
                </a:cubicBezTo>
                <a:cubicBezTo>
                  <a:pt x="3085949" y="5201452"/>
                  <a:pt x="3094055" y="5201325"/>
                  <a:pt x="3103682" y="5200629"/>
                </a:cubicBezTo>
                <a:cubicBezTo>
                  <a:pt x="3113309" y="5199932"/>
                  <a:pt x="3112296" y="5196005"/>
                  <a:pt x="3100642" y="5188848"/>
                </a:cubicBezTo>
                <a:lnTo>
                  <a:pt x="3112802" y="5158448"/>
                </a:lnTo>
                <a:lnTo>
                  <a:pt x="3100642" y="5158448"/>
                </a:lnTo>
                <a:lnTo>
                  <a:pt x="3112802" y="5143247"/>
                </a:lnTo>
                <a:lnTo>
                  <a:pt x="3112802" y="5112847"/>
                </a:lnTo>
                <a:lnTo>
                  <a:pt x="3134083" y="5097646"/>
                </a:lnTo>
                <a:lnTo>
                  <a:pt x="3134083" y="5070286"/>
                </a:lnTo>
                <a:cubicBezTo>
                  <a:pt x="3139656" y="5060659"/>
                  <a:pt x="3146750" y="5052552"/>
                  <a:pt x="3155363" y="5045965"/>
                </a:cubicBezTo>
                <a:lnTo>
                  <a:pt x="3164484" y="5021645"/>
                </a:lnTo>
                <a:cubicBezTo>
                  <a:pt x="3154983" y="5019238"/>
                  <a:pt x="3151943" y="5008851"/>
                  <a:pt x="3155363" y="4990484"/>
                </a:cubicBezTo>
                <a:cubicBezTo>
                  <a:pt x="3158783" y="4972117"/>
                  <a:pt x="3161823" y="4960210"/>
                  <a:pt x="3164484" y="4954764"/>
                </a:cubicBezTo>
                <a:cubicBezTo>
                  <a:pt x="3170184" y="4953370"/>
                  <a:pt x="3173224" y="4947037"/>
                  <a:pt x="3173604" y="4935763"/>
                </a:cubicBezTo>
                <a:cubicBezTo>
                  <a:pt x="3173984" y="4924490"/>
                  <a:pt x="3173984" y="4916636"/>
                  <a:pt x="3173604" y="4912203"/>
                </a:cubicBezTo>
                <a:cubicBezTo>
                  <a:pt x="3178100" y="4910429"/>
                  <a:pt x="3181267" y="4907136"/>
                  <a:pt x="3183104" y="4902322"/>
                </a:cubicBezTo>
                <a:cubicBezTo>
                  <a:pt x="3184941" y="4897509"/>
                  <a:pt x="3185827" y="4892696"/>
                  <a:pt x="3185764" y="4887882"/>
                </a:cubicBezTo>
                <a:cubicBezTo>
                  <a:pt x="3185257" y="4882182"/>
                  <a:pt x="3183231" y="4877622"/>
                  <a:pt x="3179684" y="4874202"/>
                </a:cubicBezTo>
                <a:cubicBezTo>
                  <a:pt x="3176137" y="4870782"/>
                  <a:pt x="3174110" y="4866222"/>
                  <a:pt x="3173604" y="4860522"/>
                </a:cubicBezTo>
                <a:cubicBezTo>
                  <a:pt x="3161887" y="4862801"/>
                  <a:pt x="3156440" y="4871922"/>
                  <a:pt x="3157263" y="4887882"/>
                </a:cubicBezTo>
                <a:cubicBezTo>
                  <a:pt x="3158087" y="4903843"/>
                  <a:pt x="3153400" y="4912963"/>
                  <a:pt x="3143203" y="4915243"/>
                </a:cubicBezTo>
                <a:cubicBezTo>
                  <a:pt x="3142886" y="4924553"/>
                  <a:pt x="3139720" y="4933293"/>
                  <a:pt x="3133703" y="4941463"/>
                </a:cubicBezTo>
                <a:cubicBezTo>
                  <a:pt x="3127686" y="4949633"/>
                  <a:pt x="3120719" y="4956093"/>
                  <a:pt x="3112802" y="4960844"/>
                </a:cubicBezTo>
                <a:lnTo>
                  <a:pt x="3112802" y="5000364"/>
                </a:lnTo>
                <a:cubicBezTo>
                  <a:pt x="3086139" y="5013221"/>
                  <a:pt x="3070305" y="5027788"/>
                  <a:pt x="3065301" y="5044065"/>
                </a:cubicBezTo>
                <a:cubicBezTo>
                  <a:pt x="3060298" y="5060342"/>
                  <a:pt x="3052825" y="5083269"/>
                  <a:pt x="3042881" y="5112847"/>
                </a:cubicBezTo>
                <a:cubicBezTo>
                  <a:pt x="3032621" y="5113734"/>
                  <a:pt x="3023501" y="5117280"/>
                  <a:pt x="3015520" y="5123487"/>
                </a:cubicBezTo>
                <a:cubicBezTo>
                  <a:pt x="3007540" y="5129694"/>
                  <a:pt x="2998420" y="5133241"/>
                  <a:pt x="2988160" y="5134127"/>
                </a:cubicBezTo>
                <a:lnTo>
                  <a:pt x="2988160" y="5167568"/>
                </a:lnTo>
                <a:lnTo>
                  <a:pt x="2979040" y="5167568"/>
                </a:lnTo>
                <a:cubicBezTo>
                  <a:pt x="2973213" y="5167568"/>
                  <a:pt x="2969666" y="5166048"/>
                  <a:pt x="2968399" y="5163008"/>
                </a:cubicBezTo>
                <a:cubicBezTo>
                  <a:pt x="2967133" y="5159968"/>
                  <a:pt x="2966626" y="5155408"/>
                  <a:pt x="2966879" y="5149328"/>
                </a:cubicBezTo>
                <a:lnTo>
                  <a:pt x="2976000" y="5125007"/>
                </a:lnTo>
                <a:lnTo>
                  <a:pt x="2974003" y="5118130"/>
                </a:lnTo>
                <a:lnTo>
                  <a:pt x="2966648" y="5124619"/>
                </a:lnTo>
                <a:lnTo>
                  <a:pt x="2854166" y="5322223"/>
                </a:lnTo>
                <a:cubicBezTo>
                  <a:pt x="2847263" y="5330013"/>
                  <a:pt x="2842069" y="5337993"/>
                  <a:pt x="2838586" y="5346163"/>
                </a:cubicBezTo>
                <a:cubicBezTo>
                  <a:pt x="2835102" y="5354333"/>
                  <a:pt x="2829149" y="5361554"/>
                  <a:pt x="2820725" y="5367824"/>
                </a:cubicBezTo>
                <a:cubicBezTo>
                  <a:pt x="2820599" y="5372574"/>
                  <a:pt x="2819332" y="5377514"/>
                  <a:pt x="2816925" y="5382644"/>
                </a:cubicBezTo>
                <a:cubicBezTo>
                  <a:pt x="2814519" y="5387774"/>
                  <a:pt x="2811732" y="5391954"/>
                  <a:pt x="2808565" y="5395184"/>
                </a:cubicBezTo>
                <a:lnTo>
                  <a:pt x="2796405" y="5416465"/>
                </a:lnTo>
                <a:cubicBezTo>
                  <a:pt x="2793111" y="5419568"/>
                  <a:pt x="2789058" y="5421722"/>
                  <a:pt x="2784245" y="5422925"/>
                </a:cubicBezTo>
                <a:lnTo>
                  <a:pt x="2777387" y="5422711"/>
                </a:lnTo>
                <a:lnTo>
                  <a:pt x="2773835" y="5435853"/>
                </a:lnTo>
                <a:cubicBezTo>
                  <a:pt x="2769022" y="5445227"/>
                  <a:pt x="2763449" y="5453080"/>
                  <a:pt x="2757115" y="5459414"/>
                </a:cubicBezTo>
                <a:cubicBezTo>
                  <a:pt x="2757115" y="5462581"/>
                  <a:pt x="2756355" y="5465367"/>
                  <a:pt x="2754835" y="5467774"/>
                </a:cubicBezTo>
                <a:cubicBezTo>
                  <a:pt x="2753315" y="5470181"/>
                  <a:pt x="2751035" y="5471447"/>
                  <a:pt x="2747995" y="5471574"/>
                </a:cubicBezTo>
                <a:lnTo>
                  <a:pt x="2738875" y="5468534"/>
                </a:lnTo>
                <a:lnTo>
                  <a:pt x="2747995" y="5438134"/>
                </a:lnTo>
                <a:cubicBezTo>
                  <a:pt x="2751035" y="5434903"/>
                  <a:pt x="2753315" y="5430723"/>
                  <a:pt x="2754835" y="5425593"/>
                </a:cubicBezTo>
                <a:cubicBezTo>
                  <a:pt x="2756355" y="5420463"/>
                  <a:pt x="2757115" y="5415523"/>
                  <a:pt x="2757115" y="5410773"/>
                </a:cubicBezTo>
                <a:lnTo>
                  <a:pt x="2769275" y="5383412"/>
                </a:lnTo>
                <a:cubicBezTo>
                  <a:pt x="2768642" y="5376572"/>
                  <a:pt x="2768389" y="5368972"/>
                  <a:pt x="2768515" y="5360612"/>
                </a:cubicBezTo>
                <a:cubicBezTo>
                  <a:pt x="2768642" y="5352252"/>
                  <a:pt x="2772949" y="5347692"/>
                  <a:pt x="2781436" y="5346932"/>
                </a:cubicBezTo>
                <a:cubicBezTo>
                  <a:pt x="2782449" y="5317291"/>
                  <a:pt x="2791063" y="5282330"/>
                  <a:pt x="2807276" y="5242050"/>
                </a:cubicBezTo>
                <a:cubicBezTo>
                  <a:pt x="2815383" y="5221910"/>
                  <a:pt x="2823870" y="5203859"/>
                  <a:pt x="2832737" y="5187899"/>
                </a:cubicBezTo>
                <a:lnTo>
                  <a:pt x="2856789" y="5151820"/>
                </a:lnTo>
                <a:lnTo>
                  <a:pt x="2856066" y="5146279"/>
                </a:lnTo>
                <a:lnTo>
                  <a:pt x="2860965" y="5143194"/>
                </a:lnTo>
                <a:lnTo>
                  <a:pt x="2863400" y="5127774"/>
                </a:lnTo>
                <a:lnTo>
                  <a:pt x="2863286" y="5127659"/>
                </a:lnTo>
                <a:lnTo>
                  <a:pt x="2863474" y="5127306"/>
                </a:lnTo>
                <a:lnTo>
                  <a:pt x="2865037" y="5117407"/>
                </a:lnTo>
                <a:lnTo>
                  <a:pt x="2867433" y="5102232"/>
                </a:lnTo>
                <a:lnTo>
                  <a:pt x="2857206" y="5112459"/>
                </a:lnTo>
                <a:cubicBezTo>
                  <a:pt x="2854039" y="5115499"/>
                  <a:pt x="2852013" y="5118539"/>
                  <a:pt x="2851126" y="5121579"/>
                </a:cubicBezTo>
                <a:cubicBezTo>
                  <a:pt x="2850239" y="5124619"/>
                  <a:pt x="2851253" y="5127659"/>
                  <a:pt x="2854166" y="5130699"/>
                </a:cubicBezTo>
                <a:cubicBezTo>
                  <a:pt x="2850936" y="5133929"/>
                  <a:pt x="2847516" y="5138109"/>
                  <a:pt x="2843906" y="5143239"/>
                </a:cubicBezTo>
                <a:cubicBezTo>
                  <a:pt x="2840296" y="5148369"/>
                  <a:pt x="2837636" y="5153309"/>
                  <a:pt x="2835926" y="5158059"/>
                </a:cubicBezTo>
                <a:lnTo>
                  <a:pt x="2811605" y="5212781"/>
                </a:lnTo>
                <a:lnTo>
                  <a:pt x="2793365" y="5227981"/>
                </a:lnTo>
                <a:cubicBezTo>
                  <a:pt x="2790071" y="5231148"/>
                  <a:pt x="2787538" y="5234694"/>
                  <a:pt x="2785765" y="5238621"/>
                </a:cubicBezTo>
                <a:cubicBezTo>
                  <a:pt x="2783991" y="5242548"/>
                  <a:pt x="2784498" y="5246095"/>
                  <a:pt x="2787285" y="5249261"/>
                </a:cubicBezTo>
                <a:lnTo>
                  <a:pt x="2775125" y="5273582"/>
                </a:lnTo>
                <a:cubicBezTo>
                  <a:pt x="2776645" y="5283715"/>
                  <a:pt x="2773604" y="5292329"/>
                  <a:pt x="2766004" y="5299423"/>
                </a:cubicBezTo>
                <a:cubicBezTo>
                  <a:pt x="2758404" y="5306516"/>
                  <a:pt x="2755364" y="5315130"/>
                  <a:pt x="2756884" y="5325263"/>
                </a:cubicBezTo>
                <a:lnTo>
                  <a:pt x="2717363" y="5358704"/>
                </a:lnTo>
                <a:cubicBezTo>
                  <a:pt x="2709763" y="5350217"/>
                  <a:pt x="2705963" y="5344390"/>
                  <a:pt x="2705963" y="5341223"/>
                </a:cubicBezTo>
                <a:cubicBezTo>
                  <a:pt x="2705963" y="5338057"/>
                  <a:pt x="2709763" y="5333750"/>
                  <a:pt x="2717363" y="5328303"/>
                </a:cubicBezTo>
                <a:cubicBezTo>
                  <a:pt x="2711600" y="5319753"/>
                  <a:pt x="2711727" y="5313293"/>
                  <a:pt x="2717743" y="5308923"/>
                </a:cubicBezTo>
                <a:cubicBezTo>
                  <a:pt x="2723760" y="5304552"/>
                  <a:pt x="2724647" y="5298853"/>
                  <a:pt x="2720403" y="5291822"/>
                </a:cubicBezTo>
                <a:cubicBezTo>
                  <a:pt x="2725787" y="5283905"/>
                  <a:pt x="2731740" y="5270859"/>
                  <a:pt x="2738264" y="5252682"/>
                </a:cubicBezTo>
                <a:cubicBezTo>
                  <a:pt x="2744787" y="5234504"/>
                  <a:pt x="2746941" y="5222218"/>
                  <a:pt x="2744724" y="5215821"/>
                </a:cubicBezTo>
                <a:lnTo>
                  <a:pt x="2769044" y="5158059"/>
                </a:lnTo>
                <a:cubicBezTo>
                  <a:pt x="2762711" y="5150333"/>
                  <a:pt x="2759417" y="5142226"/>
                  <a:pt x="2759164" y="5133739"/>
                </a:cubicBezTo>
                <a:cubicBezTo>
                  <a:pt x="2758911" y="5125252"/>
                  <a:pt x="2763217" y="5117145"/>
                  <a:pt x="2772084" y="5109418"/>
                </a:cubicBezTo>
                <a:cubicBezTo>
                  <a:pt x="2775125" y="5096878"/>
                  <a:pt x="2779685" y="5083958"/>
                  <a:pt x="2785765" y="5070658"/>
                </a:cubicBezTo>
                <a:cubicBezTo>
                  <a:pt x="2791845" y="5057357"/>
                  <a:pt x="2799445" y="5045957"/>
                  <a:pt x="2808565" y="5036457"/>
                </a:cubicBezTo>
                <a:lnTo>
                  <a:pt x="2799445" y="5012137"/>
                </a:lnTo>
                <a:lnTo>
                  <a:pt x="2820725" y="4996936"/>
                </a:lnTo>
                <a:lnTo>
                  <a:pt x="2820725" y="4963495"/>
                </a:lnTo>
                <a:cubicBezTo>
                  <a:pt x="2824715" y="4957289"/>
                  <a:pt x="2827375" y="4951462"/>
                  <a:pt x="2828705" y="4946015"/>
                </a:cubicBezTo>
                <a:cubicBezTo>
                  <a:pt x="2830035" y="4940568"/>
                  <a:pt x="2833456" y="4936262"/>
                  <a:pt x="2838966" y="4933095"/>
                </a:cubicBezTo>
                <a:cubicBezTo>
                  <a:pt x="2840359" y="4929611"/>
                  <a:pt x="2840613" y="4925178"/>
                  <a:pt x="2839726" y="4919795"/>
                </a:cubicBezTo>
                <a:cubicBezTo>
                  <a:pt x="2838839" y="4914411"/>
                  <a:pt x="2837572" y="4910738"/>
                  <a:pt x="2835926" y="4908774"/>
                </a:cubicBezTo>
                <a:cubicBezTo>
                  <a:pt x="2834216" y="4905924"/>
                  <a:pt x="2832316" y="4904784"/>
                  <a:pt x="2830226" y="4905354"/>
                </a:cubicBezTo>
                <a:cubicBezTo>
                  <a:pt x="2828135" y="4905924"/>
                  <a:pt x="2826996" y="4907064"/>
                  <a:pt x="2826805" y="4908774"/>
                </a:cubicBezTo>
                <a:cubicBezTo>
                  <a:pt x="2833012" y="4917895"/>
                  <a:pt x="2831999" y="4925495"/>
                  <a:pt x="2823765" y="4931575"/>
                </a:cubicBezTo>
                <a:cubicBezTo>
                  <a:pt x="2815532" y="4937655"/>
                  <a:pt x="2808439" y="4942215"/>
                  <a:pt x="2802485" y="4945255"/>
                </a:cubicBezTo>
                <a:lnTo>
                  <a:pt x="2802485" y="4990856"/>
                </a:lnTo>
                <a:lnTo>
                  <a:pt x="2799445" y="4990856"/>
                </a:lnTo>
                <a:cubicBezTo>
                  <a:pt x="2797735" y="4994023"/>
                  <a:pt x="2796595" y="4997570"/>
                  <a:pt x="2796025" y="5001496"/>
                </a:cubicBezTo>
                <a:cubicBezTo>
                  <a:pt x="2795455" y="5005423"/>
                  <a:pt x="2796595" y="5008970"/>
                  <a:pt x="2799445" y="5012137"/>
                </a:cubicBezTo>
                <a:cubicBezTo>
                  <a:pt x="2790958" y="5020053"/>
                  <a:pt x="2784371" y="5028540"/>
                  <a:pt x="2779685" y="5037597"/>
                </a:cubicBezTo>
                <a:cubicBezTo>
                  <a:pt x="2774998" y="5046654"/>
                  <a:pt x="2768411" y="5054381"/>
                  <a:pt x="2759924" y="5060778"/>
                </a:cubicBezTo>
                <a:cubicBezTo>
                  <a:pt x="2769931" y="5070594"/>
                  <a:pt x="2772718" y="5077561"/>
                  <a:pt x="2768284" y="5081678"/>
                </a:cubicBezTo>
                <a:cubicBezTo>
                  <a:pt x="2763851" y="5085795"/>
                  <a:pt x="2755997" y="5092002"/>
                  <a:pt x="2744724" y="5100298"/>
                </a:cubicBezTo>
                <a:cubicBezTo>
                  <a:pt x="2737820" y="5108469"/>
                  <a:pt x="2732627" y="5123289"/>
                  <a:pt x="2729143" y="5144759"/>
                </a:cubicBezTo>
                <a:cubicBezTo>
                  <a:pt x="2725660" y="5166230"/>
                  <a:pt x="2719707" y="5181810"/>
                  <a:pt x="2711283" y="5191500"/>
                </a:cubicBezTo>
                <a:cubicBezTo>
                  <a:pt x="2708180" y="5192894"/>
                  <a:pt x="2705266" y="5193147"/>
                  <a:pt x="2702543" y="5192260"/>
                </a:cubicBezTo>
                <a:cubicBezTo>
                  <a:pt x="2699819" y="5191373"/>
                  <a:pt x="2697666" y="5190107"/>
                  <a:pt x="2696083" y="5188460"/>
                </a:cubicBezTo>
                <a:cubicBezTo>
                  <a:pt x="2689179" y="5180100"/>
                  <a:pt x="2687786" y="5170220"/>
                  <a:pt x="2691903" y="5158820"/>
                </a:cubicBezTo>
                <a:cubicBezTo>
                  <a:pt x="2696019" y="5147419"/>
                  <a:pt x="2701466" y="5139059"/>
                  <a:pt x="2708243" y="5133739"/>
                </a:cubicBezTo>
                <a:cubicBezTo>
                  <a:pt x="2715463" y="5114169"/>
                  <a:pt x="2721543" y="5095548"/>
                  <a:pt x="2726483" y="5077878"/>
                </a:cubicBezTo>
                <a:cubicBezTo>
                  <a:pt x="2731423" y="5060208"/>
                  <a:pt x="2737504" y="5042347"/>
                  <a:pt x="2744724" y="5024297"/>
                </a:cubicBezTo>
                <a:cubicBezTo>
                  <a:pt x="2741937" y="5021383"/>
                  <a:pt x="2741430" y="5018850"/>
                  <a:pt x="2743204" y="5016697"/>
                </a:cubicBezTo>
                <a:cubicBezTo>
                  <a:pt x="2744977" y="5014543"/>
                  <a:pt x="2747511" y="5012010"/>
                  <a:pt x="2750804" y="5009096"/>
                </a:cubicBezTo>
                <a:cubicBezTo>
                  <a:pt x="2753717" y="5005993"/>
                  <a:pt x="2754731" y="5003080"/>
                  <a:pt x="2753844" y="5000356"/>
                </a:cubicBezTo>
                <a:cubicBezTo>
                  <a:pt x="2752957" y="4997633"/>
                  <a:pt x="2750931" y="4995480"/>
                  <a:pt x="2747764" y="4993896"/>
                </a:cubicBezTo>
                <a:cubicBezTo>
                  <a:pt x="2752514" y="4989209"/>
                  <a:pt x="2756694" y="4984143"/>
                  <a:pt x="2760304" y="4978696"/>
                </a:cubicBezTo>
                <a:cubicBezTo>
                  <a:pt x="2763914" y="4973249"/>
                  <a:pt x="2765814" y="4968182"/>
                  <a:pt x="2766004" y="4963495"/>
                </a:cubicBezTo>
                <a:lnTo>
                  <a:pt x="2778165" y="4942215"/>
                </a:lnTo>
                <a:cubicBezTo>
                  <a:pt x="2773731" y="4936008"/>
                  <a:pt x="2771958" y="4930181"/>
                  <a:pt x="2772844" y="4924735"/>
                </a:cubicBezTo>
                <a:cubicBezTo>
                  <a:pt x="2773731" y="4919288"/>
                  <a:pt x="2776518" y="4914981"/>
                  <a:pt x="2781205" y="4911815"/>
                </a:cubicBezTo>
                <a:cubicBezTo>
                  <a:pt x="2770881" y="4912574"/>
                  <a:pt x="2757327" y="4913334"/>
                  <a:pt x="2740544" y="4914095"/>
                </a:cubicBezTo>
                <a:cubicBezTo>
                  <a:pt x="2723760" y="4914854"/>
                  <a:pt x="2710967" y="4911054"/>
                  <a:pt x="2702163" y="4902694"/>
                </a:cubicBezTo>
                <a:cubicBezTo>
                  <a:pt x="2697603" y="4896297"/>
                  <a:pt x="2695323" y="4890091"/>
                  <a:pt x="2695323" y="4884074"/>
                </a:cubicBezTo>
                <a:cubicBezTo>
                  <a:pt x="2695323" y="4878057"/>
                  <a:pt x="2697603" y="4874130"/>
                  <a:pt x="2702163" y="4872294"/>
                </a:cubicBezTo>
                <a:cubicBezTo>
                  <a:pt x="2702479" y="4870520"/>
                  <a:pt x="2703366" y="4867987"/>
                  <a:pt x="2704823" y="4864694"/>
                </a:cubicBezTo>
                <a:cubicBezTo>
                  <a:pt x="2706280" y="4861400"/>
                  <a:pt x="2706407" y="4858867"/>
                  <a:pt x="2705203" y="4857094"/>
                </a:cubicBezTo>
                <a:lnTo>
                  <a:pt x="2696083" y="4863173"/>
                </a:lnTo>
                <a:lnTo>
                  <a:pt x="2656562" y="4893574"/>
                </a:lnTo>
                <a:lnTo>
                  <a:pt x="2650482" y="4914854"/>
                </a:lnTo>
                <a:cubicBezTo>
                  <a:pt x="2653269" y="4919098"/>
                  <a:pt x="2653775" y="4922011"/>
                  <a:pt x="2652002" y="4923595"/>
                </a:cubicBezTo>
                <a:cubicBezTo>
                  <a:pt x="2650229" y="4925178"/>
                  <a:pt x="2647695" y="4927332"/>
                  <a:pt x="2644402" y="4930055"/>
                </a:cubicBezTo>
                <a:cubicBezTo>
                  <a:pt x="2643008" y="4933032"/>
                  <a:pt x="2642755" y="4935438"/>
                  <a:pt x="2643642" y="4937275"/>
                </a:cubicBezTo>
                <a:cubicBezTo>
                  <a:pt x="2644528" y="4939112"/>
                  <a:pt x="2645795" y="4940758"/>
                  <a:pt x="2647442" y="4942215"/>
                </a:cubicBezTo>
                <a:cubicBezTo>
                  <a:pt x="2638575" y="4951589"/>
                  <a:pt x="2630468" y="4961722"/>
                  <a:pt x="2623121" y="4972616"/>
                </a:cubicBezTo>
                <a:cubicBezTo>
                  <a:pt x="2615775" y="4983509"/>
                  <a:pt x="2607668" y="4993643"/>
                  <a:pt x="2598801" y="5003016"/>
                </a:cubicBezTo>
                <a:cubicBezTo>
                  <a:pt x="2595634" y="5017013"/>
                  <a:pt x="2589807" y="5030060"/>
                  <a:pt x="2581321" y="5042157"/>
                </a:cubicBezTo>
                <a:cubicBezTo>
                  <a:pt x="2572834" y="5054254"/>
                  <a:pt x="2562447" y="5063501"/>
                  <a:pt x="2550160" y="5069898"/>
                </a:cubicBezTo>
                <a:lnTo>
                  <a:pt x="2553200" y="5085098"/>
                </a:lnTo>
                <a:cubicBezTo>
                  <a:pt x="2554593" y="5089721"/>
                  <a:pt x="2554087" y="5094155"/>
                  <a:pt x="2551680" y="5098398"/>
                </a:cubicBezTo>
                <a:cubicBezTo>
                  <a:pt x="2549273" y="5102642"/>
                  <a:pt x="2545726" y="5106315"/>
                  <a:pt x="2541040" y="5109418"/>
                </a:cubicBezTo>
                <a:cubicBezTo>
                  <a:pt x="2534959" y="5122085"/>
                  <a:pt x="2528879" y="5124112"/>
                  <a:pt x="2522799" y="5115499"/>
                </a:cubicBezTo>
                <a:cubicBezTo>
                  <a:pt x="2516403" y="5109609"/>
                  <a:pt x="2512476" y="5103908"/>
                  <a:pt x="2511019" y="5098398"/>
                </a:cubicBezTo>
                <a:cubicBezTo>
                  <a:pt x="2509562" y="5092888"/>
                  <a:pt x="2512476" y="5086428"/>
                  <a:pt x="2519759" y="5079018"/>
                </a:cubicBezTo>
                <a:cubicBezTo>
                  <a:pt x="2525649" y="5073508"/>
                  <a:pt x="2532869" y="5064008"/>
                  <a:pt x="2541419" y="5050517"/>
                </a:cubicBezTo>
                <a:cubicBezTo>
                  <a:pt x="2549970" y="5037027"/>
                  <a:pt x="2551870" y="5025247"/>
                  <a:pt x="2547120" y="5015177"/>
                </a:cubicBezTo>
                <a:cubicBezTo>
                  <a:pt x="2548830" y="5005993"/>
                  <a:pt x="2553010" y="4991679"/>
                  <a:pt x="2559660" y="4972236"/>
                </a:cubicBezTo>
                <a:cubicBezTo>
                  <a:pt x="2566310" y="4952792"/>
                  <a:pt x="2574290" y="4937718"/>
                  <a:pt x="2583600" y="4927015"/>
                </a:cubicBezTo>
                <a:cubicBezTo>
                  <a:pt x="2579357" y="4922455"/>
                  <a:pt x="2577964" y="4918655"/>
                  <a:pt x="2579421" y="4915615"/>
                </a:cubicBezTo>
                <a:cubicBezTo>
                  <a:pt x="2580877" y="4912574"/>
                  <a:pt x="2583284" y="4910294"/>
                  <a:pt x="2586641" y="4908774"/>
                </a:cubicBezTo>
                <a:cubicBezTo>
                  <a:pt x="2591517" y="4903264"/>
                  <a:pt x="2590884" y="4895284"/>
                  <a:pt x="2584741" y="4884834"/>
                </a:cubicBezTo>
                <a:cubicBezTo>
                  <a:pt x="2578597" y="4874384"/>
                  <a:pt x="2574164" y="4867163"/>
                  <a:pt x="2571440" y="4863173"/>
                </a:cubicBezTo>
                <a:cubicBezTo>
                  <a:pt x="2578217" y="4853420"/>
                  <a:pt x="2588984" y="4832646"/>
                  <a:pt x="2603741" y="4800852"/>
                </a:cubicBezTo>
                <a:cubicBezTo>
                  <a:pt x="2618498" y="4769058"/>
                  <a:pt x="2623945" y="4748284"/>
                  <a:pt x="2620081" y="4738531"/>
                </a:cubicBezTo>
                <a:lnTo>
                  <a:pt x="2644402" y="4717250"/>
                </a:lnTo>
                <a:cubicBezTo>
                  <a:pt x="2649025" y="4708257"/>
                  <a:pt x="2653459" y="4699643"/>
                  <a:pt x="2657702" y="4691410"/>
                </a:cubicBezTo>
                <a:lnTo>
                  <a:pt x="2665230" y="4673757"/>
                </a:lnTo>
                <a:lnTo>
                  <a:pt x="2659712" y="4674309"/>
                </a:lnTo>
                <a:lnTo>
                  <a:pt x="2650592" y="4698629"/>
                </a:lnTo>
                <a:cubicBezTo>
                  <a:pt x="2645968" y="4700339"/>
                  <a:pt x="2641535" y="4702999"/>
                  <a:pt x="2637292" y="4706609"/>
                </a:cubicBezTo>
                <a:cubicBezTo>
                  <a:pt x="2633048" y="4710219"/>
                  <a:pt x="2629375" y="4713639"/>
                  <a:pt x="2626272" y="4716869"/>
                </a:cubicBezTo>
                <a:cubicBezTo>
                  <a:pt x="2622978" y="4716806"/>
                  <a:pt x="2619685" y="4717693"/>
                  <a:pt x="2616391" y="4719530"/>
                </a:cubicBezTo>
                <a:lnTo>
                  <a:pt x="2615389" y="4721320"/>
                </a:lnTo>
                <a:lnTo>
                  <a:pt x="2620081" y="4723331"/>
                </a:lnTo>
                <a:lnTo>
                  <a:pt x="2611137" y="4729294"/>
                </a:lnTo>
                <a:lnTo>
                  <a:pt x="2614111" y="4741190"/>
                </a:lnTo>
                <a:lnTo>
                  <a:pt x="2586751" y="4741190"/>
                </a:lnTo>
                <a:lnTo>
                  <a:pt x="2592067" y="4725240"/>
                </a:lnTo>
                <a:lnTo>
                  <a:pt x="2589681" y="4723331"/>
                </a:lnTo>
                <a:cubicBezTo>
                  <a:pt x="2586514" y="4727764"/>
                  <a:pt x="2583727" y="4731818"/>
                  <a:pt x="2581321" y="4735491"/>
                </a:cubicBezTo>
                <a:cubicBezTo>
                  <a:pt x="2578914" y="4739164"/>
                  <a:pt x="2577647" y="4743218"/>
                  <a:pt x="2577520" y="4747651"/>
                </a:cubicBezTo>
                <a:cubicBezTo>
                  <a:pt x="2574670" y="4750944"/>
                  <a:pt x="2572770" y="4755758"/>
                  <a:pt x="2571820" y="4762091"/>
                </a:cubicBezTo>
                <a:cubicBezTo>
                  <a:pt x="2570870" y="4768425"/>
                  <a:pt x="2569730" y="4774758"/>
                  <a:pt x="2568400" y="4781092"/>
                </a:cubicBezTo>
                <a:cubicBezTo>
                  <a:pt x="2578027" y="4781598"/>
                  <a:pt x="2586134" y="4786665"/>
                  <a:pt x="2592721" y="4796292"/>
                </a:cubicBezTo>
                <a:cubicBezTo>
                  <a:pt x="2583094" y="4802372"/>
                  <a:pt x="2578027" y="4811493"/>
                  <a:pt x="2577520" y="4823653"/>
                </a:cubicBezTo>
                <a:lnTo>
                  <a:pt x="2547120" y="4817573"/>
                </a:lnTo>
                <a:cubicBezTo>
                  <a:pt x="2551363" y="4813012"/>
                  <a:pt x="2554277" y="4808452"/>
                  <a:pt x="2555860" y="4803892"/>
                </a:cubicBezTo>
                <a:cubicBezTo>
                  <a:pt x="2557443" y="4799332"/>
                  <a:pt x="2559597" y="4794772"/>
                  <a:pt x="2562320" y="4790212"/>
                </a:cubicBezTo>
                <a:lnTo>
                  <a:pt x="2552418" y="4782786"/>
                </a:lnTo>
                <a:lnTo>
                  <a:pt x="2551790" y="4786031"/>
                </a:lnTo>
                <a:cubicBezTo>
                  <a:pt x="2548750" y="4792744"/>
                  <a:pt x="2544190" y="4799078"/>
                  <a:pt x="2538110" y="4805031"/>
                </a:cubicBezTo>
                <a:lnTo>
                  <a:pt x="2538110" y="4829352"/>
                </a:lnTo>
                <a:cubicBezTo>
                  <a:pt x="2529496" y="4838979"/>
                  <a:pt x="2525443" y="4850125"/>
                  <a:pt x="2525949" y="4862792"/>
                </a:cubicBezTo>
                <a:cubicBezTo>
                  <a:pt x="2521073" y="4861336"/>
                  <a:pt x="2516386" y="4861969"/>
                  <a:pt x="2511889" y="4864693"/>
                </a:cubicBezTo>
                <a:cubicBezTo>
                  <a:pt x="2507392" y="4867416"/>
                  <a:pt x="2504986" y="4871849"/>
                  <a:pt x="2504669" y="4877993"/>
                </a:cubicBezTo>
                <a:lnTo>
                  <a:pt x="2486429" y="4905353"/>
                </a:lnTo>
                <a:lnTo>
                  <a:pt x="2462108" y="4896233"/>
                </a:lnTo>
                <a:cubicBezTo>
                  <a:pt x="2466098" y="4886353"/>
                  <a:pt x="2468758" y="4874953"/>
                  <a:pt x="2470088" y="4862033"/>
                </a:cubicBezTo>
                <a:cubicBezTo>
                  <a:pt x="2471418" y="4849112"/>
                  <a:pt x="2474838" y="4839232"/>
                  <a:pt x="2480348" y="4832392"/>
                </a:cubicBezTo>
                <a:cubicBezTo>
                  <a:pt x="2479842" y="4822765"/>
                  <a:pt x="2483895" y="4817698"/>
                  <a:pt x="2492509" y="4817192"/>
                </a:cubicBezTo>
                <a:cubicBezTo>
                  <a:pt x="2499096" y="4817635"/>
                  <a:pt x="2507202" y="4817508"/>
                  <a:pt x="2516829" y="4816812"/>
                </a:cubicBezTo>
                <a:cubicBezTo>
                  <a:pt x="2526456" y="4816115"/>
                  <a:pt x="2525443" y="4812188"/>
                  <a:pt x="2513789" y="4805031"/>
                </a:cubicBezTo>
                <a:lnTo>
                  <a:pt x="2525949" y="4774631"/>
                </a:lnTo>
                <a:lnTo>
                  <a:pt x="2513789" y="4774631"/>
                </a:lnTo>
                <a:lnTo>
                  <a:pt x="2525949" y="4759430"/>
                </a:lnTo>
                <a:lnTo>
                  <a:pt x="2525949" y="4729030"/>
                </a:lnTo>
                <a:lnTo>
                  <a:pt x="2532527" y="4724331"/>
                </a:lnTo>
                <a:lnTo>
                  <a:pt x="2535339" y="4715730"/>
                </a:lnTo>
                <a:lnTo>
                  <a:pt x="2547230" y="4702575"/>
                </a:lnTo>
                <a:lnTo>
                  <a:pt x="2547230" y="4686469"/>
                </a:lnTo>
                <a:cubicBezTo>
                  <a:pt x="2552803" y="4676842"/>
                  <a:pt x="2559897" y="4668735"/>
                  <a:pt x="2568510" y="4662148"/>
                </a:cubicBezTo>
                <a:lnTo>
                  <a:pt x="2577631" y="4637828"/>
                </a:lnTo>
                <a:lnTo>
                  <a:pt x="2571745" y="4631824"/>
                </a:lnTo>
                <a:lnTo>
                  <a:pt x="2571440" y="4632129"/>
                </a:lnTo>
                <a:lnTo>
                  <a:pt x="2559280" y="4656449"/>
                </a:lnTo>
                <a:cubicBezTo>
                  <a:pt x="2557633" y="4659489"/>
                  <a:pt x="2555607" y="4661769"/>
                  <a:pt x="2553200" y="4663289"/>
                </a:cubicBezTo>
                <a:cubicBezTo>
                  <a:pt x="2550793" y="4664809"/>
                  <a:pt x="2548766" y="4665569"/>
                  <a:pt x="2547120" y="4665569"/>
                </a:cubicBezTo>
                <a:cubicBezTo>
                  <a:pt x="2547373" y="4663859"/>
                  <a:pt x="2548387" y="4661199"/>
                  <a:pt x="2550160" y="4657589"/>
                </a:cubicBezTo>
                <a:cubicBezTo>
                  <a:pt x="2551933" y="4653979"/>
                  <a:pt x="2552947" y="4650559"/>
                  <a:pt x="2553200" y="4647329"/>
                </a:cubicBezTo>
                <a:cubicBezTo>
                  <a:pt x="2549653" y="4639095"/>
                  <a:pt x="2553707" y="4628962"/>
                  <a:pt x="2565360" y="4616928"/>
                </a:cubicBezTo>
                <a:lnTo>
                  <a:pt x="2568432" y="4612593"/>
                </a:lnTo>
                <a:lnTo>
                  <a:pt x="2568510" y="4606667"/>
                </a:lnTo>
                <a:cubicBezTo>
                  <a:pt x="2571930" y="4588300"/>
                  <a:pt x="2574970" y="4576393"/>
                  <a:pt x="2577631" y="4570947"/>
                </a:cubicBezTo>
                <a:lnTo>
                  <a:pt x="2584819" y="4555972"/>
                </a:lnTo>
                <a:lnTo>
                  <a:pt x="2577520" y="4566007"/>
                </a:lnTo>
                <a:cubicBezTo>
                  <a:pt x="2571820" y="4575127"/>
                  <a:pt x="2568780" y="4585008"/>
                  <a:pt x="2568400" y="4595648"/>
                </a:cubicBezTo>
                <a:lnTo>
                  <a:pt x="2544080" y="4586528"/>
                </a:lnTo>
                <a:lnTo>
                  <a:pt x="2550160" y="4553087"/>
                </a:lnTo>
                <a:lnTo>
                  <a:pt x="2548372" y="4553445"/>
                </a:lnTo>
                <a:lnTo>
                  <a:pt x="2546850" y="4557646"/>
                </a:lnTo>
                <a:cubicBezTo>
                  <a:pt x="2540833" y="4565816"/>
                  <a:pt x="2533866" y="4572276"/>
                  <a:pt x="2525949" y="4577027"/>
                </a:cubicBezTo>
                <a:lnTo>
                  <a:pt x="2525949" y="4616547"/>
                </a:lnTo>
                <a:cubicBezTo>
                  <a:pt x="2499286" y="4629404"/>
                  <a:pt x="2483452" y="4643971"/>
                  <a:pt x="2478448" y="4660248"/>
                </a:cubicBezTo>
                <a:cubicBezTo>
                  <a:pt x="2473445" y="4676525"/>
                  <a:pt x="2465972" y="4699452"/>
                  <a:pt x="2456028" y="4729030"/>
                </a:cubicBezTo>
                <a:cubicBezTo>
                  <a:pt x="2445768" y="4729917"/>
                  <a:pt x="2436648" y="4733463"/>
                  <a:pt x="2428667" y="4739670"/>
                </a:cubicBezTo>
                <a:cubicBezTo>
                  <a:pt x="2420687" y="4745877"/>
                  <a:pt x="2411567" y="4749424"/>
                  <a:pt x="2401307" y="4750310"/>
                </a:cubicBezTo>
                <a:lnTo>
                  <a:pt x="2401307" y="4783751"/>
                </a:lnTo>
                <a:lnTo>
                  <a:pt x="2392187" y="4783751"/>
                </a:lnTo>
                <a:cubicBezTo>
                  <a:pt x="2386360" y="4783751"/>
                  <a:pt x="2382813" y="4782231"/>
                  <a:pt x="2381546" y="4779191"/>
                </a:cubicBezTo>
                <a:lnTo>
                  <a:pt x="2380936" y="4773700"/>
                </a:lnTo>
                <a:lnTo>
                  <a:pt x="2370262" y="4781704"/>
                </a:lnTo>
                <a:cubicBezTo>
                  <a:pt x="2368679" y="4783350"/>
                  <a:pt x="2368046" y="4785377"/>
                  <a:pt x="2368362" y="4787784"/>
                </a:cubicBezTo>
                <a:cubicBezTo>
                  <a:pt x="2368679" y="4790190"/>
                  <a:pt x="2370326" y="4792217"/>
                  <a:pt x="2373302" y="4793864"/>
                </a:cubicBezTo>
                <a:cubicBezTo>
                  <a:pt x="2365005" y="4803871"/>
                  <a:pt x="2356519" y="4817298"/>
                  <a:pt x="2347842" y="4834145"/>
                </a:cubicBezTo>
                <a:cubicBezTo>
                  <a:pt x="2339165" y="4850992"/>
                  <a:pt x="2334478" y="4865939"/>
                  <a:pt x="2333782" y="4878986"/>
                </a:cubicBezTo>
                <a:cubicBezTo>
                  <a:pt x="2329032" y="4882089"/>
                  <a:pt x="2325611" y="4885762"/>
                  <a:pt x="2323521" y="4890006"/>
                </a:cubicBezTo>
                <a:cubicBezTo>
                  <a:pt x="2321431" y="4894249"/>
                  <a:pt x="2321811" y="4898683"/>
                  <a:pt x="2324661" y="4903306"/>
                </a:cubicBezTo>
                <a:cubicBezTo>
                  <a:pt x="2322635" y="4913503"/>
                  <a:pt x="2318328" y="4921230"/>
                  <a:pt x="2311741" y="4926487"/>
                </a:cubicBezTo>
                <a:cubicBezTo>
                  <a:pt x="2305154" y="4931743"/>
                  <a:pt x="2299328" y="4937190"/>
                  <a:pt x="2294261" y="4942827"/>
                </a:cubicBezTo>
                <a:cubicBezTo>
                  <a:pt x="2289954" y="4945867"/>
                  <a:pt x="2287927" y="4948907"/>
                  <a:pt x="2288181" y="4951947"/>
                </a:cubicBezTo>
                <a:cubicBezTo>
                  <a:pt x="2288434" y="4954987"/>
                  <a:pt x="2289447" y="4958027"/>
                  <a:pt x="2291221" y="4961067"/>
                </a:cubicBezTo>
                <a:lnTo>
                  <a:pt x="2263860" y="5009708"/>
                </a:lnTo>
                <a:cubicBezTo>
                  <a:pt x="2262023" y="5012748"/>
                  <a:pt x="2259617" y="5016548"/>
                  <a:pt x="2256640" y="5021109"/>
                </a:cubicBezTo>
                <a:cubicBezTo>
                  <a:pt x="2253663" y="5025669"/>
                  <a:pt x="2252017" y="5030989"/>
                  <a:pt x="2251700" y="5037069"/>
                </a:cubicBezTo>
                <a:cubicBezTo>
                  <a:pt x="2237640" y="5054739"/>
                  <a:pt x="2226239" y="5074880"/>
                  <a:pt x="2217499" y="5097490"/>
                </a:cubicBezTo>
                <a:cubicBezTo>
                  <a:pt x="2208759" y="5120101"/>
                  <a:pt x="2195839" y="5139481"/>
                  <a:pt x="2178738" y="5155631"/>
                </a:cubicBezTo>
                <a:lnTo>
                  <a:pt x="2181779" y="5176912"/>
                </a:lnTo>
                <a:lnTo>
                  <a:pt x="2148338" y="5228593"/>
                </a:lnTo>
                <a:cubicBezTo>
                  <a:pt x="2147768" y="5236510"/>
                  <a:pt x="2143588" y="5250317"/>
                  <a:pt x="2135798" y="5270014"/>
                </a:cubicBezTo>
                <a:cubicBezTo>
                  <a:pt x="2128007" y="5289711"/>
                  <a:pt x="2120027" y="5304278"/>
                  <a:pt x="2111857" y="5313715"/>
                </a:cubicBezTo>
                <a:cubicBezTo>
                  <a:pt x="2111857" y="5325368"/>
                  <a:pt x="2105777" y="5335502"/>
                  <a:pt x="2093617" y="5344115"/>
                </a:cubicBezTo>
                <a:cubicBezTo>
                  <a:pt x="2097670" y="5350195"/>
                  <a:pt x="2097923" y="5355516"/>
                  <a:pt x="2094377" y="5360076"/>
                </a:cubicBezTo>
                <a:cubicBezTo>
                  <a:pt x="2090830" y="5364636"/>
                  <a:pt x="2086523" y="5368436"/>
                  <a:pt x="2081456" y="5371476"/>
                </a:cubicBezTo>
                <a:lnTo>
                  <a:pt x="1968974" y="5569080"/>
                </a:lnTo>
                <a:cubicBezTo>
                  <a:pt x="1962071" y="5576870"/>
                  <a:pt x="1956877" y="5584850"/>
                  <a:pt x="1953394" y="5593020"/>
                </a:cubicBezTo>
                <a:cubicBezTo>
                  <a:pt x="1949910" y="5601190"/>
                  <a:pt x="1943957" y="5608411"/>
                  <a:pt x="1935533" y="5614681"/>
                </a:cubicBezTo>
                <a:cubicBezTo>
                  <a:pt x="1935407" y="5619431"/>
                  <a:pt x="1934140" y="5624371"/>
                  <a:pt x="1931733" y="5629501"/>
                </a:cubicBezTo>
                <a:cubicBezTo>
                  <a:pt x="1929327" y="5634631"/>
                  <a:pt x="1926540" y="5638811"/>
                  <a:pt x="1923373" y="5642041"/>
                </a:cubicBezTo>
                <a:lnTo>
                  <a:pt x="1911213" y="5663322"/>
                </a:lnTo>
                <a:cubicBezTo>
                  <a:pt x="1907919" y="5666425"/>
                  <a:pt x="1903866" y="5668579"/>
                  <a:pt x="1899053" y="5669782"/>
                </a:cubicBezTo>
                <a:cubicBezTo>
                  <a:pt x="1894239" y="5670985"/>
                  <a:pt x="1890186" y="5670859"/>
                  <a:pt x="1886892" y="5669402"/>
                </a:cubicBezTo>
                <a:cubicBezTo>
                  <a:pt x="1885372" y="5661992"/>
                  <a:pt x="1890693" y="5645651"/>
                  <a:pt x="1902853" y="5620381"/>
                </a:cubicBezTo>
                <a:cubicBezTo>
                  <a:pt x="1915013" y="5595110"/>
                  <a:pt x="1924893" y="5578010"/>
                  <a:pt x="1932493" y="5569080"/>
                </a:cubicBezTo>
                <a:lnTo>
                  <a:pt x="1929453" y="5569080"/>
                </a:lnTo>
                <a:cubicBezTo>
                  <a:pt x="1924957" y="5564646"/>
                  <a:pt x="1922550" y="5560593"/>
                  <a:pt x="1922233" y="5556920"/>
                </a:cubicBezTo>
                <a:cubicBezTo>
                  <a:pt x="1921917" y="5553246"/>
                  <a:pt x="1923310" y="5549193"/>
                  <a:pt x="1926413" y="5544759"/>
                </a:cubicBezTo>
                <a:cubicBezTo>
                  <a:pt x="1930213" y="5521706"/>
                  <a:pt x="1937053" y="5497892"/>
                  <a:pt x="1946934" y="5473318"/>
                </a:cubicBezTo>
                <a:cubicBezTo>
                  <a:pt x="1956814" y="5448744"/>
                  <a:pt x="1965174" y="5424930"/>
                  <a:pt x="1972014" y="5401876"/>
                </a:cubicBezTo>
                <a:cubicBezTo>
                  <a:pt x="1969164" y="5397633"/>
                  <a:pt x="1968784" y="5394720"/>
                  <a:pt x="1970874" y="5393136"/>
                </a:cubicBezTo>
                <a:cubicBezTo>
                  <a:pt x="1972964" y="5391553"/>
                  <a:pt x="1976384" y="5389400"/>
                  <a:pt x="1981134" y="5386676"/>
                </a:cubicBezTo>
                <a:cubicBezTo>
                  <a:pt x="1981388" y="5383509"/>
                  <a:pt x="1981641" y="5380723"/>
                  <a:pt x="1981894" y="5378316"/>
                </a:cubicBezTo>
                <a:cubicBezTo>
                  <a:pt x="1982148" y="5375909"/>
                  <a:pt x="1980881" y="5374643"/>
                  <a:pt x="1978094" y="5374516"/>
                </a:cubicBezTo>
                <a:cubicBezTo>
                  <a:pt x="1980311" y="5369512"/>
                  <a:pt x="1983478" y="5363559"/>
                  <a:pt x="1987594" y="5356655"/>
                </a:cubicBezTo>
                <a:cubicBezTo>
                  <a:pt x="1991711" y="5349752"/>
                  <a:pt x="1992598" y="5344558"/>
                  <a:pt x="1990255" y="5341075"/>
                </a:cubicBezTo>
                <a:lnTo>
                  <a:pt x="1972014" y="5359316"/>
                </a:lnTo>
                <a:cubicBezTo>
                  <a:pt x="1968847" y="5362356"/>
                  <a:pt x="1966821" y="5365396"/>
                  <a:pt x="1965934" y="5368436"/>
                </a:cubicBezTo>
                <a:cubicBezTo>
                  <a:pt x="1965047" y="5371476"/>
                  <a:pt x="1966061" y="5374516"/>
                  <a:pt x="1968974" y="5377556"/>
                </a:cubicBezTo>
                <a:cubicBezTo>
                  <a:pt x="1965744" y="5380786"/>
                  <a:pt x="1962324" y="5384966"/>
                  <a:pt x="1958714" y="5390096"/>
                </a:cubicBezTo>
                <a:cubicBezTo>
                  <a:pt x="1955104" y="5395226"/>
                  <a:pt x="1952444" y="5400166"/>
                  <a:pt x="1950734" y="5404916"/>
                </a:cubicBezTo>
                <a:lnTo>
                  <a:pt x="1926413" y="5459638"/>
                </a:lnTo>
                <a:lnTo>
                  <a:pt x="1908173" y="5474838"/>
                </a:lnTo>
                <a:cubicBezTo>
                  <a:pt x="1904879" y="5478005"/>
                  <a:pt x="1902346" y="5481551"/>
                  <a:pt x="1900573" y="5485478"/>
                </a:cubicBezTo>
                <a:cubicBezTo>
                  <a:pt x="1898799" y="5489405"/>
                  <a:pt x="1899306" y="5492952"/>
                  <a:pt x="1902093" y="5496118"/>
                </a:cubicBezTo>
                <a:lnTo>
                  <a:pt x="1889933" y="5520439"/>
                </a:lnTo>
                <a:cubicBezTo>
                  <a:pt x="1891453" y="5530572"/>
                  <a:pt x="1888412" y="5539186"/>
                  <a:pt x="1880812" y="5546280"/>
                </a:cubicBezTo>
                <a:cubicBezTo>
                  <a:pt x="1873212" y="5553373"/>
                  <a:pt x="1870172" y="5561987"/>
                  <a:pt x="1871692" y="5572120"/>
                </a:cubicBezTo>
                <a:lnTo>
                  <a:pt x="1832171" y="5605561"/>
                </a:lnTo>
                <a:cubicBezTo>
                  <a:pt x="1824571" y="5597074"/>
                  <a:pt x="1820771" y="5591247"/>
                  <a:pt x="1820771" y="5588080"/>
                </a:cubicBezTo>
                <a:cubicBezTo>
                  <a:pt x="1820771" y="5584914"/>
                  <a:pt x="1824571" y="5580607"/>
                  <a:pt x="1832171" y="5575160"/>
                </a:cubicBezTo>
                <a:cubicBezTo>
                  <a:pt x="1826408" y="5566610"/>
                  <a:pt x="1826535" y="5560150"/>
                  <a:pt x="1832551" y="5555780"/>
                </a:cubicBezTo>
                <a:cubicBezTo>
                  <a:pt x="1838568" y="5551409"/>
                  <a:pt x="1839455" y="5545710"/>
                  <a:pt x="1835211" y="5538679"/>
                </a:cubicBezTo>
                <a:cubicBezTo>
                  <a:pt x="1840595" y="5530762"/>
                  <a:pt x="1846548" y="5517716"/>
                  <a:pt x="1853072" y="5499539"/>
                </a:cubicBezTo>
                <a:cubicBezTo>
                  <a:pt x="1859595" y="5481361"/>
                  <a:pt x="1861749" y="5469075"/>
                  <a:pt x="1859532" y="5462678"/>
                </a:cubicBezTo>
                <a:lnTo>
                  <a:pt x="1883852" y="5404916"/>
                </a:lnTo>
                <a:cubicBezTo>
                  <a:pt x="1877519" y="5397190"/>
                  <a:pt x="1874225" y="5389083"/>
                  <a:pt x="1873972" y="5380596"/>
                </a:cubicBezTo>
                <a:cubicBezTo>
                  <a:pt x="1873719" y="5372109"/>
                  <a:pt x="1878025" y="5364002"/>
                  <a:pt x="1886892" y="5356275"/>
                </a:cubicBezTo>
                <a:cubicBezTo>
                  <a:pt x="1889933" y="5343735"/>
                  <a:pt x="1894493" y="5330815"/>
                  <a:pt x="1900573" y="5317515"/>
                </a:cubicBezTo>
                <a:cubicBezTo>
                  <a:pt x="1906653" y="5304214"/>
                  <a:pt x="1914253" y="5292814"/>
                  <a:pt x="1923373" y="5283314"/>
                </a:cubicBezTo>
                <a:lnTo>
                  <a:pt x="1914253" y="5258994"/>
                </a:lnTo>
                <a:lnTo>
                  <a:pt x="1935533" y="5243793"/>
                </a:lnTo>
                <a:lnTo>
                  <a:pt x="1935533" y="5210352"/>
                </a:lnTo>
                <a:cubicBezTo>
                  <a:pt x="1939523" y="5204146"/>
                  <a:pt x="1942183" y="5198319"/>
                  <a:pt x="1943513" y="5192872"/>
                </a:cubicBezTo>
                <a:cubicBezTo>
                  <a:pt x="1944843" y="5187425"/>
                  <a:pt x="1948264" y="5183119"/>
                  <a:pt x="1953774" y="5179952"/>
                </a:cubicBezTo>
                <a:cubicBezTo>
                  <a:pt x="1955167" y="5176468"/>
                  <a:pt x="1955421" y="5172035"/>
                  <a:pt x="1954534" y="5166652"/>
                </a:cubicBezTo>
                <a:cubicBezTo>
                  <a:pt x="1953647" y="5161268"/>
                  <a:pt x="1952380" y="5157595"/>
                  <a:pt x="1950734" y="5155631"/>
                </a:cubicBezTo>
                <a:cubicBezTo>
                  <a:pt x="1949024" y="5152781"/>
                  <a:pt x="1947124" y="5151641"/>
                  <a:pt x="1945034" y="5152211"/>
                </a:cubicBezTo>
                <a:cubicBezTo>
                  <a:pt x="1942943" y="5152781"/>
                  <a:pt x="1941804" y="5153921"/>
                  <a:pt x="1941613" y="5155631"/>
                </a:cubicBezTo>
                <a:cubicBezTo>
                  <a:pt x="1947820" y="5164752"/>
                  <a:pt x="1946807" y="5172352"/>
                  <a:pt x="1938573" y="5178432"/>
                </a:cubicBezTo>
                <a:cubicBezTo>
                  <a:pt x="1930340" y="5184512"/>
                  <a:pt x="1923247" y="5189072"/>
                  <a:pt x="1917293" y="5192112"/>
                </a:cubicBezTo>
                <a:lnTo>
                  <a:pt x="1917293" y="5237713"/>
                </a:lnTo>
                <a:lnTo>
                  <a:pt x="1914253" y="5237713"/>
                </a:lnTo>
                <a:cubicBezTo>
                  <a:pt x="1912543" y="5240880"/>
                  <a:pt x="1911403" y="5244427"/>
                  <a:pt x="1910833" y="5248353"/>
                </a:cubicBezTo>
                <a:cubicBezTo>
                  <a:pt x="1910263" y="5252280"/>
                  <a:pt x="1911403" y="5255827"/>
                  <a:pt x="1914253" y="5258994"/>
                </a:cubicBezTo>
                <a:cubicBezTo>
                  <a:pt x="1905766" y="5266910"/>
                  <a:pt x="1899179" y="5275397"/>
                  <a:pt x="1894493" y="5284454"/>
                </a:cubicBezTo>
                <a:cubicBezTo>
                  <a:pt x="1889806" y="5293511"/>
                  <a:pt x="1883219" y="5301238"/>
                  <a:pt x="1874732" y="5307635"/>
                </a:cubicBezTo>
                <a:cubicBezTo>
                  <a:pt x="1884739" y="5317451"/>
                  <a:pt x="1887526" y="5324418"/>
                  <a:pt x="1883092" y="5328535"/>
                </a:cubicBezTo>
                <a:cubicBezTo>
                  <a:pt x="1878659" y="5332652"/>
                  <a:pt x="1870805" y="5338859"/>
                  <a:pt x="1859532" y="5347155"/>
                </a:cubicBezTo>
                <a:cubicBezTo>
                  <a:pt x="1852628" y="5355326"/>
                  <a:pt x="1847435" y="5370146"/>
                  <a:pt x="1843951" y="5391616"/>
                </a:cubicBezTo>
                <a:cubicBezTo>
                  <a:pt x="1840468" y="5413087"/>
                  <a:pt x="1834515" y="5428667"/>
                  <a:pt x="1826091" y="5438357"/>
                </a:cubicBezTo>
                <a:cubicBezTo>
                  <a:pt x="1822988" y="5439751"/>
                  <a:pt x="1820074" y="5440004"/>
                  <a:pt x="1817351" y="5439117"/>
                </a:cubicBezTo>
                <a:cubicBezTo>
                  <a:pt x="1814627" y="5438230"/>
                  <a:pt x="1812474" y="5436964"/>
                  <a:pt x="1810891" y="5435317"/>
                </a:cubicBezTo>
                <a:cubicBezTo>
                  <a:pt x="1803987" y="5426957"/>
                  <a:pt x="1802594" y="5417077"/>
                  <a:pt x="1806711" y="5405677"/>
                </a:cubicBezTo>
                <a:cubicBezTo>
                  <a:pt x="1810827" y="5394276"/>
                  <a:pt x="1816274" y="5385916"/>
                  <a:pt x="1823051" y="5380596"/>
                </a:cubicBezTo>
                <a:cubicBezTo>
                  <a:pt x="1830271" y="5361026"/>
                  <a:pt x="1836351" y="5342405"/>
                  <a:pt x="1841291" y="5324735"/>
                </a:cubicBezTo>
                <a:cubicBezTo>
                  <a:pt x="1846231" y="5307065"/>
                  <a:pt x="1852312" y="5289204"/>
                  <a:pt x="1859532" y="5271154"/>
                </a:cubicBezTo>
                <a:cubicBezTo>
                  <a:pt x="1856745" y="5268240"/>
                  <a:pt x="1856238" y="5265707"/>
                  <a:pt x="1858012" y="5263554"/>
                </a:cubicBezTo>
                <a:cubicBezTo>
                  <a:pt x="1859785" y="5261400"/>
                  <a:pt x="1862319" y="5258867"/>
                  <a:pt x="1865612" y="5255953"/>
                </a:cubicBezTo>
                <a:cubicBezTo>
                  <a:pt x="1868525" y="5252850"/>
                  <a:pt x="1869539" y="5249937"/>
                  <a:pt x="1868652" y="5247213"/>
                </a:cubicBezTo>
                <a:cubicBezTo>
                  <a:pt x="1867765" y="5244490"/>
                  <a:pt x="1865739" y="5242337"/>
                  <a:pt x="1862572" y="5240753"/>
                </a:cubicBezTo>
                <a:cubicBezTo>
                  <a:pt x="1867322" y="5236066"/>
                  <a:pt x="1871502" y="5231000"/>
                  <a:pt x="1875112" y="5225553"/>
                </a:cubicBezTo>
                <a:cubicBezTo>
                  <a:pt x="1878722" y="5220106"/>
                  <a:pt x="1880622" y="5215039"/>
                  <a:pt x="1880812" y="5210352"/>
                </a:cubicBezTo>
                <a:lnTo>
                  <a:pt x="1892973" y="5189072"/>
                </a:lnTo>
                <a:cubicBezTo>
                  <a:pt x="1888539" y="5182865"/>
                  <a:pt x="1886766" y="5177038"/>
                  <a:pt x="1887652" y="5171592"/>
                </a:cubicBezTo>
                <a:cubicBezTo>
                  <a:pt x="1888539" y="5166145"/>
                  <a:pt x="1891326" y="5161838"/>
                  <a:pt x="1896013" y="5158672"/>
                </a:cubicBezTo>
                <a:cubicBezTo>
                  <a:pt x="1885689" y="5159431"/>
                  <a:pt x="1872135" y="5160191"/>
                  <a:pt x="1855352" y="5160952"/>
                </a:cubicBezTo>
                <a:cubicBezTo>
                  <a:pt x="1838568" y="5161711"/>
                  <a:pt x="1825775" y="5157911"/>
                  <a:pt x="1816971" y="5149551"/>
                </a:cubicBezTo>
                <a:cubicBezTo>
                  <a:pt x="1812411" y="5143154"/>
                  <a:pt x="1810131" y="5136948"/>
                  <a:pt x="1810131" y="5130931"/>
                </a:cubicBezTo>
                <a:cubicBezTo>
                  <a:pt x="1810131" y="5124914"/>
                  <a:pt x="1812411" y="5120987"/>
                  <a:pt x="1816971" y="5119151"/>
                </a:cubicBezTo>
                <a:cubicBezTo>
                  <a:pt x="1817287" y="5117377"/>
                  <a:pt x="1818174" y="5114844"/>
                  <a:pt x="1819631" y="5111551"/>
                </a:cubicBezTo>
                <a:cubicBezTo>
                  <a:pt x="1821088" y="5108257"/>
                  <a:pt x="1821215" y="5105724"/>
                  <a:pt x="1820011" y="5103951"/>
                </a:cubicBezTo>
                <a:lnTo>
                  <a:pt x="1810891" y="5110030"/>
                </a:lnTo>
                <a:lnTo>
                  <a:pt x="1771370" y="5140431"/>
                </a:lnTo>
                <a:lnTo>
                  <a:pt x="1765290" y="5161711"/>
                </a:lnTo>
                <a:cubicBezTo>
                  <a:pt x="1768077" y="5165955"/>
                  <a:pt x="1768583" y="5168868"/>
                  <a:pt x="1766810" y="5170452"/>
                </a:cubicBezTo>
                <a:cubicBezTo>
                  <a:pt x="1765037" y="5172035"/>
                  <a:pt x="1762503" y="5174189"/>
                  <a:pt x="1759210" y="5176912"/>
                </a:cubicBezTo>
                <a:cubicBezTo>
                  <a:pt x="1757816" y="5179889"/>
                  <a:pt x="1757563" y="5182295"/>
                  <a:pt x="1758450" y="5184132"/>
                </a:cubicBezTo>
                <a:cubicBezTo>
                  <a:pt x="1759336" y="5185969"/>
                  <a:pt x="1760603" y="5187615"/>
                  <a:pt x="1762250" y="5189072"/>
                </a:cubicBezTo>
                <a:cubicBezTo>
                  <a:pt x="1753383" y="5198446"/>
                  <a:pt x="1745276" y="5208579"/>
                  <a:pt x="1737929" y="5219473"/>
                </a:cubicBezTo>
                <a:cubicBezTo>
                  <a:pt x="1730583" y="5230366"/>
                  <a:pt x="1722476" y="5240500"/>
                  <a:pt x="1713609" y="5249873"/>
                </a:cubicBezTo>
                <a:cubicBezTo>
                  <a:pt x="1710442" y="5263870"/>
                  <a:pt x="1704615" y="5276917"/>
                  <a:pt x="1696129" y="5289014"/>
                </a:cubicBezTo>
                <a:cubicBezTo>
                  <a:pt x="1687642" y="5301111"/>
                  <a:pt x="1677255" y="5310358"/>
                  <a:pt x="1664968" y="5316755"/>
                </a:cubicBezTo>
                <a:lnTo>
                  <a:pt x="1668008" y="5331955"/>
                </a:lnTo>
                <a:cubicBezTo>
                  <a:pt x="1669401" y="5336578"/>
                  <a:pt x="1668895" y="5341012"/>
                  <a:pt x="1666488" y="5345255"/>
                </a:cubicBezTo>
                <a:cubicBezTo>
                  <a:pt x="1664081" y="5349499"/>
                  <a:pt x="1660534" y="5353172"/>
                  <a:pt x="1655848" y="5356275"/>
                </a:cubicBezTo>
                <a:cubicBezTo>
                  <a:pt x="1649767" y="5368942"/>
                  <a:pt x="1643687" y="5370969"/>
                  <a:pt x="1637607" y="5362356"/>
                </a:cubicBezTo>
                <a:cubicBezTo>
                  <a:pt x="1631211" y="5356466"/>
                  <a:pt x="1627284" y="5350765"/>
                  <a:pt x="1625827" y="5345255"/>
                </a:cubicBezTo>
                <a:cubicBezTo>
                  <a:pt x="1624370" y="5339745"/>
                  <a:pt x="1627284" y="5333285"/>
                  <a:pt x="1634567" y="5325875"/>
                </a:cubicBezTo>
                <a:cubicBezTo>
                  <a:pt x="1640457" y="5320365"/>
                  <a:pt x="1647677" y="5310865"/>
                  <a:pt x="1656227" y="5297374"/>
                </a:cubicBezTo>
                <a:cubicBezTo>
                  <a:pt x="1664778" y="5283884"/>
                  <a:pt x="1666678" y="5272104"/>
                  <a:pt x="1661928" y="5262034"/>
                </a:cubicBezTo>
                <a:cubicBezTo>
                  <a:pt x="1663638" y="5252850"/>
                  <a:pt x="1667818" y="5238536"/>
                  <a:pt x="1674468" y="5219093"/>
                </a:cubicBezTo>
                <a:cubicBezTo>
                  <a:pt x="1681118" y="5199649"/>
                  <a:pt x="1689098" y="5184575"/>
                  <a:pt x="1698408" y="5173872"/>
                </a:cubicBezTo>
                <a:cubicBezTo>
                  <a:pt x="1694165" y="5169312"/>
                  <a:pt x="1692772" y="5165512"/>
                  <a:pt x="1694229" y="5162472"/>
                </a:cubicBezTo>
                <a:cubicBezTo>
                  <a:pt x="1695685" y="5159431"/>
                  <a:pt x="1698092" y="5157151"/>
                  <a:pt x="1701449" y="5155631"/>
                </a:cubicBezTo>
                <a:cubicBezTo>
                  <a:pt x="1706325" y="5150121"/>
                  <a:pt x="1705692" y="5142141"/>
                  <a:pt x="1699549" y="5131691"/>
                </a:cubicBezTo>
                <a:lnTo>
                  <a:pt x="1698823" y="5130510"/>
                </a:lnTo>
                <a:lnTo>
                  <a:pt x="1680953" y="5161904"/>
                </a:lnTo>
                <a:cubicBezTo>
                  <a:pt x="1674050" y="5169694"/>
                  <a:pt x="1668856" y="5177674"/>
                  <a:pt x="1665373" y="5185844"/>
                </a:cubicBezTo>
                <a:cubicBezTo>
                  <a:pt x="1661889" y="5194014"/>
                  <a:pt x="1655936" y="5201235"/>
                  <a:pt x="1647512" y="5207505"/>
                </a:cubicBezTo>
                <a:cubicBezTo>
                  <a:pt x="1647386" y="5212255"/>
                  <a:pt x="1646119" y="5217195"/>
                  <a:pt x="1643712" y="5222325"/>
                </a:cubicBezTo>
                <a:cubicBezTo>
                  <a:pt x="1641306" y="5227455"/>
                  <a:pt x="1638519" y="5231635"/>
                  <a:pt x="1635352" y="5234865"/>
                </a:cubicBezTo>
                <a:lnTo>
                  <a:pt x="1623192" y="5256146"/>
                </a:lnTo>
                <a:cubicBezTo>
                  <a:pt x="1619898" y="5259249"/>
                  <a:pt x="1615845" y="5261403"/>
                  <a:pt x="1611032" y="5262606"/>
                </a:cubicBezTo>
                <a:cubicBezTo>
                  <a:pt x="1606218" y="5263809"/>
                  <a:pt x="1602165" y="5263683"/>
                  <a:pt x="1598871" y="5262226"/>
                </a:cubicBezTo>
                <a:cubicBezTo>
                  <a:pt x="1597351" y="5254816"/>
                  <a:pt x="1602672" y="5238475"/>
                  <a:pt x="1614832" y="5213205"/>
                </a:cubicBezTo>
                <a:cubicBezTo>
                  <a:pt x="1626992" y="5187934"/>
                  <a:pt x="1636872" y="5170834"/>
                  <a:pt x="1644472" y="5161904"/>
                </a:cubicBezTo>
                <a:lnTo>
                  <a:pt x="1641432" y="5161904"/>
                </a:lnTo>
                <a:cubicBezTo>
                  <a:pt x="1636936" y="5157470"/>
                  <a:pt x="1634529" y="5153417"/>
                  <a:pt x="1634212" y="5149744"/>
                </a:cubicBezTo>
                <a:cubicBezTo>
                  <a:pt x="1633896" y="5146070"/>
                  <a:pt x="1635289" y="5142017"/>
                  <a:pt x="1638392" y="5137583"/>
                </a:cubicBezTo>
                <a:cubicBezTo>
                  <a:pt x="1642192" y="5114530"/>
                  <a:pt x="1649032" y="5090716"/>
                  <a:pt x="1658913" y="5066142"/>
                </a:cubicBezTo>
                <a:lnTo>
                  <a:pt x="1670788" y="5032315"/>
                </a:lnTo>
                <a:lnTo>
                  <a:pt x="1664968" y="5027949"/>
                </a:lnTo>
                <a:cubicBezTo>
                  <a:pt x="1658888" y="5027949"/>
                  <a:pt x="1655848" y="5024909"/>
                  <a:pt x="1655848" y="5018828"/>
                </a:cubicBezTo>
                <a:lnTo>
                  <a:pt x="1660944" y="5001721"/>
                </a:lnTo>
                <a:lnTo>
                  <a:pt x="1638392" y="5052462"/>
                </a:lnTo>
                <a:lnTo>
                  <a:pt x="1620152" y="5067662"/>
                </a:lnTo>
                <a:cubicBezTo>
                  <a:pt x="1616858" y="5070829"/>
                  <a:pt x="1614325" y="5074375"/>
                  <a:pt x="1612552" y="5078302"/>
                </a:cubicBezTo>
                <a:cubicBezTo>
                  <a:pt x="1610778" y="5082229"/>
                  <a:pt x="1611285" y="5085776"/>
                  <a:pt x="1614072" y="5088942"/>
                </a:cubicBezTo>
                <a:lnTo>
                  <a:pt x="1601912" y="5113263"/>
                </a:lnTo>
                <a:cubicBezTo>
                  <a:pt x="1603432" y="5123396"/>
                  <a:pt x="1600391" y="5132010"/>
                  <a:pt x="1592791" y="5139104"/>
                </a:cubicBezTo>
                <a:cubicBezTo>
                  <a:pt x="1585191" y="5146197"/>
                  <a:pt x="1582151" y="5154811"/>
                  <a:pt x="1583671" y="5164944"/>
                </a:cubicBezTo>
                <a:lnTo>
                  <a:pt x="1544150" y="5198385"/>
                </a:lnTo>
                <a:cubicBezTo>
                  <a:pt x="1536550" y="5189898"/>
                  <a:pt x="1532750" y="5184071"/>
                  <a:pt x="1532750" y="5180904"/>
                </a:cubicBezTo>
                <a:cubicBezTo>
                  <a:pt x="1532750" y="5177738"/>
                  <a:pt x="1536550" y="5173431"/>
                  <a:pt x="1544150" y="5167984"/>
                </a:cubicBezTo>
                <a:cubicBezTo>
                  <a:pt x="1538387" y="5159434"/>
                  <a:pt x="1538514" y="5152974"/>
                  <a:pt x="1544530" y="5148604"/>
                </a:cubicBezTo>
                <a:cubicBezTo>
                  <a:pt x="1550547" y="5144233"/>
                  <a:pt x="1551434" y="5138534"/>
                  <a:pt x="1547190" y="5131503"/>
                </a:cubicBezTo>
                <a:cubicBezTo>
                  <a:pt x="1552574" y="5123586"/>
                  <a:pt x="1558527" y="5110540"/>
                  <a:pt x="1565051" y="5092363"/>
                </a:cubicBezTo>
                <a:cubicBezTo>
                  <a:pt x="1571574" y="5074185"/>
                  <a:pt x="1573728" y="5061899"/>
                  <a:pt x="1571511" y="5055502"/>
                </a:cubicBezTo>
                <a:lnTo>
                  <a:pt x="1595831" y="4997740"/>
                </a:lnTo>
                <a:cubicBezTo>
                  <a:pt x="1589498" y="4990014"/>
                  <a:pt x="1586204" y="4981907"/>
                  <a:pt x="1585951" y="4973420"/>
                </a:cubicBezTo>
                <a:cubicBezTo>
                  <a:pt x="1585698" y="4964933"/>
                  <a:pt x="1590004" y="4956826"/>
                  <a:pt x="1598871" y="4949099"/>
                </a:cubicBezTo>
                <a:cubicBezTo>
                  <a:pt x="1601912" y="4936559"/>
                  <a:pt x="1606472" y="4923639"/>
                  <a:pt x="1612552" y="4910339"/>
                </a:cubicBezTo>
                <a:cubicBezTo>
                  <a:pt x="1618632" y="4897038"/>
                  <a:pt x="1626232" y="4885638"/>
                  <a:pt x="1635352" y="4876138"/>
                </a:cubicBezTo>
                <a:lnTo>
                  <a:pt x="1626232" y="4851818"/>
                </a:lnTo>
                <a:lnTo>
                  <a:pt x="1647512" y="4836617"/>
                </a:lnTo>
                <a:lnTo>
                  <a:pt x="1647512" y="4803176"/>
                </a:lnTo>
                <a:lnTo>
                  <a:pt x="1648367" y="4801304"/>
                </a:lnTo>
                <a:lnTo>
                  <a:pt x="1634567" y="4784744"/>
                </a:lnTo>
                <a:lnTo>
                  <a:pt x="1635929" y="4780656"/>
                </a:lnTo>
                <a:lnTo>
                  <a:pt x="1629272" y="4784936"/>
                </a:lnTo>
                <a:lnTo>
                  <a:pt x="1629272" y="4830537"/>
                </a:lnTo>
                <a:lnTo>
                  <a:pt x="1626232" y="4830537"/>
                </a:lnTo>
                <a:cubicBezTo>
                  <a:pt x="1624522" y="4833704"/>
                  <a:pt x="1623382" y="4837251"/>
                  <a:pt x="1622812" y="4841177"/>
                </a:cubicBezTo>
                <a:cubicBezTo>
                  <a:pt x="1622242" y="4845104"/>
                  <a:pt x="1623382" y="4848651"/>
                  <a:pt x="1626232" y="4851818"/>
                </a:cubicBezTo>
                <a:cubicBezTo>
                  <a:pt x="1617745" y="4859734"/>
                  <a:pt x="1611158" y="4868221"/>
                  <a:pt x="1606472" y="4877278"/>
                </a:cubicBezTo>
                <a:cubicBezTo>
                  <a:pt x="1601785" y="4886335"/>
                  <a:pt x="1595198" y="4894062"/>
                  <a:pt x="1586711" y="4900459"/>
                </a:cubicBezTo>
                <a:cubicBezTo>
                  <a:pt x="1596718" y="4910275"/>
                  <a:pt x="1599505" y="4917242"/>
                  <a:pt x="1595071" y="4921359"/>
                </a:cubicBezTo>
                <a:cubicBezTo>
                  <a:pt x="1590638" y="4925476"/>
                  <a:pt x="1582784" y="4931683"/>
                  <a:pt x="1571511" y="4939979"/>
                </a:cubicBezTo>
                <a:cubicBezTo>
                  <a:pt x="1564607" y="4948150"/>
                  <a:pt x="1559414" y="4962970"/>
                  <a:pt x="1555930" y="4984440"/>
                </a:cubicBezTo>
                <a:cubicBezTo>
                  <a:pt x="1552447" y="5005911"/>
                  <a:pt x="1546494" y="5021491"/>
                  <a:pt x="1538070" y="5031181"/>
                </a:cubicBezTo>
                <a:cubicBezTo>
                  <a:pt x="1534967" y="5032575"/>
                  <a:pt x="1532053" y="5032828"/>
                  <a:pt x="1529330" y="5031941"/>
                </a:cubicBezTo>
                <a:cubicBezTo>
                  <a:pt x="1526606" y="5031054"/>
                  <a:pt x="1524453" y="5029788"/>
                  <a:pt x="1522870" y="5028141"/>
                </a:cubicBezTo>
                <a:cubicBezTo>
                  <a:pt x="1515966" y="5019781"/>
                  <a:pt x="1514573" y="5009901"/>
                  <a:pt x="1518690" y="4998501"/>
                </a:cubicBezTo>
                <a:cubicBezTo>
                  <a:pt x="1522806" y="4987100"/>
                  <a:pt x="1528253" y="4978740"/>
                  <a:pt x="1535030" y="4973420"/>
                </a:cubicBezTo>
                <a:cubicBezTo>
                  <a:pt x="1542250" y="4953850"/>
                  <a:pt x="1548330" y="4935229"/>
                  <a:pt x="1553270" y="4917559"/>
                </a:cubicBezTo>
                <a:cubicBezTo>
                  <a:pt x="1558210" y="4899889"/>
                  <a:pt x="1564291" y="4882028"/>
                  <a:pt x="1571511" y="4863978"/>
                </a:cubicBezTo>
                <a:cubicBezTo>
                  <a:pt x="1568724" y="4861064"/>
                  <a:pt x="1568217" y="4858531"/>
                  <a:pt x="1569991" y="4856378"/>
                </a:cubicBezTo>
                <a:cubicBezTo>
                  <a:pt x="1571764" y="4854224"/>
                  <a:pt x="1574298" y="4851691"/>
                  <a:pt x="1577591" y="4848777"/>
                </a:cubicBezTo>
                <a:cubicBezTo>
                  <a:pt x="1580504" y="4845674"/>
                  <a:pt x="1581518" y="4842761"/>
                  <a:pt x="1580631" y="4840037"/>
                </a:cubicBezTo>
                <a:cubicBezTo>
                  <a:pt x="1579744" y="4837314"/>
                  <a:pt x="1577718" y="4835161"/>
                  <a:pt x="1574551" y="4833577"/>
                </a:cubicBezTo>
                <a:cubicBezTo>
                  <a:pt x="1579301" y="4828890"/>
                  <a:pt x="1583481" y="4823824"/>
                  <a:pt x="1587091" y="4818377"/>
                </a:cubicBezTo>
                <a:cubicBezTo>
                  <a:pt x="1590701" y="4812930"/>
                  <a:pt x="1592601" y="4807863"/>
                  <a:pt x="1592791" y="4803176"/>
                </a:cubicBezTo>
                <a:lnTo>
                  <a:pt x="1604952" y="4781896"/>
                </a:lnTo>
                <a:cubicBezTo>
                  <a:pt x="1600518" y="4775689"/>
                  <a:pt x="1598745" y="4769862"/>
                  <a:pt x="1599631" y="4764416"/>
                </a:cubicBezTo>
                <a:cubicBezTo>
                  <a:pt x="1600518" y="4758969"/>
                  <a:pt x="1603305" y="4754662"/>
                  <a:pt x="1607992" y="4751496"/>
                </a:cubicBezTo>
                <a:cubicBezTo>
                  <a:pt x="1597668" y="4752255"/>
                  <a:pt x="1584114" y="4753015"/>
                  <a:pt x="1567331" y="4753776"/>
                </a:cubicBezTo>
                <a:cubicBezTo>
                  <a:pt x="1550547" y="4754535"/>
                  <a:pt x="1537754" y="4750735"/>
                  <a:pt x="1528950" y="4742375"/>
                </a:cubicBezTo>
                <a:cubicBezTo>
                  <a:pt x="1524390" y="4735978"/>
                  <a:pt x="1522110" y="4729772"/>
                  <a:pt x="1522110" y="4723755"/>
                </a:cubicBezTo>
                <a:cubicBezTo>
                  <a:pt x="1522110" y="4717738"/>
                  <a:pt x="1524390" y="4713811"/>
                  <a:pt x="1528950" y="4711975"/>
                </a:cubicBezTo>
                <a:cubicBezTo>
                  <a:pt x="1529266" y="4710201"/>
                  <a:pt x="1530153" y="4707668"/>
                  <a:pt x="1531610" y="4704375"/>
                </a:cubicBezTo>
                <a:cubicBezTo>
                  <a:pt x="1533067" y="4701081"/>
                  <a:pt x="1533194" y="4698548"/>
                  <a:pt x="1531990" y="4696775"/>
                </a:cubicBezTo>
                <a:lnTo>
                  <a:pt x="1522870" y="4702854"/>
                </a:lnTo>
                <a:lnTo>
                  <a:pt x="1483349" y="4733255"/>
                </a:lnTo>
                <a:lnTo>
                  <a:pt x="1477269" y="4754535"/>
                </a:lnTo>
                <a:cubicBezTo>
                  <a:pt x="1480056" y="4758779"/>
                  <a:pt x="1480562" y="4761692"/>
                  <a:pt x="1478789" y="4763276"/>
                </a:cubicBezTo>
                <a:cubicBezTo>
                  <a:pt x="1477016" y="4764859"/>
                  <a:pt x="1474482" y="4767013"/>
                  <a:pt x="1471189" y="4769736"/>
                </a:cubicBezTo>
                <a:cubicBezTo>
                  <a:pt x="1469795" y="4772713"/>
                  <a:pt x="1469542" y="4775119"/>
                  <a:pt x="1470429" y="4776956"/>
                </a:cubicBezTo>
                <a:cubicBezTo>
                  <a:pt x="1471315" y="4778793"/>
                  <a:pt x="1472582" y="4780439"/>
                  <a:pt x="1474229" y="4781896"/>
                </a:cubicBezTo>
                <a:cubicBezTo>
                  <a:pt x="1465362" y="4791270"/>
                  <a:pt x="1457255" y="4801403"/>
                  <a:pt x="1449908" y="4812297"/>
                </a:cubicBezTo>
                <a:cubicBezTo>
                  <a:pt x="1442562" y="4823190"/>
                  <a:pt x="1434455" y="4833324"/>
                  <a:pt x="1425588" y="4842697"/>
                </a:cubicBezTo>
                <a:cubicBezTo>
                  <a:pt x="1422421" y="4856694"/>
                  <a:pt x="1416594" y="4869741"/>
                  <a:pt x="1408108" y="4881838"/>
                </a:cubicBezTo>
                <a:cubicBezTo>
                  <a:pt x="1399621" y="4893935"/>
                  <a:pt x="1389234" y="4903182"/>
                  <a:pt x="1376947" y="4909579"/>
                </a:cubicBezTo>
                <a:lnTo>
                  <a:pt x="1379987" y="4924779"/>
                </a:lnTo>
                <a:cubicBezTo>
                  <a:pt x="1381380" y="4929402"/>
                  <a:pt x="1380874" y="4933836"/>
                  <a:pt x="1378467" y="4938079"/>
                </a:cubicBezTo>
                <a:cubicBezTo>
                  <a:pt x="1376060" y="4942323"/>
                  <a:pt x="1372513" y="4945996"/>
                  <a:pt x="1367827" y="4949099"/>
                </a:cubicBezTo>
                <a:cubicBezTo>
                  <a:pt x="1361746" y="4961766"/>
                  <a:pt x="1355666" y="4963793"/>
                  <a:pt x="1349586" y="4955180"/>
                </a:cubicBezTo>
                <a:cubicBezTo>
                  <a:pt x="1343190" y="4949290"/>
                  <a:pt x="1339263" y="4943589"/>
                  <a:pt x="1337806" y="4938079"/>
                </a:cubicBezTo>
                <a:cubicBezTo>
                  <a:pt x="1336349" y="4932569"/>
                  <a:pt x="1339263" y="4926109"/>
                  <a:pt x="1346546" y="4918699"/>
                </a:cubicBezTo>
                <a:cubicBezTo>
                  <a:pt x="1352436" y="4913189"/>
                  <a:pt x="1359656" y="4903689"/>
                  <a:pt x="1368206" y="4890198"/>
                </a:cubicBezTo>
                <a:cubicBezTo>
                  <a:pt x="1376757" y="4876708"/>
                  <a:pt x="1378657" y="4864928"/>
                  <a:pt x="1373907" y="4854858"/>
                </a:cubicBezTo>
                <a:cubicBezTo>
                  <a:pt x="1375617" y="4845674"/>
                  <a:pt x="1379797" y="4831360"/>
                  <a:pt x="1386447" y="4811917"/>
                </a:cubicBezTo>
                <a:cubicBezTo>
                  <a:pt x="1393097" y="4792473"/>
                  <a:pt x="1401077" y="4777399"/>
                  <a:pt x="1410387" y="4766696"/>
                </a:cubicBezTo>
                <a:cubicBezTo>
                  <a:pt x="1406144" y="4762136"/>
                  <a:pt x="1404751" y="4758336"/>
                  <a:pt x="1406208" y="4755296"/>
                </a:cubicBezTo>
                <a:cubicBezTo>
                  <a:pt x="1407664" y="4752255"/>
                  <a:pt x="1410071" y="4749975"/>
                  <a:pt x="1413428" y="4748455"/>
                </a:cubicBezTo>
                <a:cubicBezTo>
                  <a:pt x="1418304" y="4742945"/>
                  <a:pt x="1417671" y="4734965"/>
                  <a:pt x="1411528" y="4724515"/>
                </a:cubicBezTo>
                <a:cubicBezTo>
                  <a:pt x="1405384" y="4714065"/>
                  <a:pt x="1400951" y="4706844"/>
                  <a:pt x="1398227" y="4702854"/>
                </a:cubicBezTo>
                <a:cubicBezTo>
                  <a:pt x="1401615" y="4697978"/>
                  <a:pt x="1406001" y="4690346"/>
                  <a:pt x="1411385" y="4679959"/>
                </a:cubicBezTo>
                <a:lnTo>
                  <a:pt x="1426458" y="4648915"/>
                </a:lnTo>
                <a:lnTo>
                  <a:pt x="1427542" y="4642139"/>
                </a:lnTo>
                <a:cubicBezTo>
                  <a:pt x="1430203" y="4633969"/>
                  <a:pt x="1434573" y="4623566"/>
                  <a:pt x="1440653" y="4610931"/>
                </a:cubicBezTo>
                <a:lnTo>
                  <a:pt x="1445448" y="4601712"/>
                </a:lnTo>
                <a:lnTo>
                  <a:pt x="1445681" y="4601107"/>
                </a:lnTo>
                <a:cubicBezTo>
                  <a:pt x="1448404" y="4590720"/>
                  <a:pt x="1448800" y="4583089"/>
                  <a:pt x="1446868" y="4578212"/>
                </a:cubicBezTo>
                <a:lnTo>
                  <a:pt x="1468104" y="4559630"/>
                </a:lnTo>
                <a:lnTo>
                  <a:pt x="1467253" y="4559630"/>
                </a:lnTo>
                <a:cubicBezTo>
                  <a:pt x="1462757" y="4555196"/>
                  <a:pt x="1460350" y="4551143"/>
                  <a:pt x="1460033" y="4547470"/>
                </a:cubicBezTo>
                <a:cubicBezTo>
                  <a:pt x="1459717" y="4543796"/>
                  <a:pt x="1461110" y="4539743"/>
                  <a:pt x="1464213" y="4535309"/>
                </a:cubicBezTo>
                <a:lnTo>
                  <a:pt x="1464870" y="4533021"/>
                </a:lnTo>
                <a:lnTo>
                  <a:pt x="1461261" y="4539736"/>
                </a:lnTo>
                <a:cubicBezTo>
                  <a:pt x="1457271" y="4544043"/>
                  <a:pt x="1452473" y="4546735"/>
                  <a:pt x="1446868" y="4547811"/>
                </a:cubicBezTo>
                <a:cubicBezTo>
                  <a:pt x="1441295" y="4548318"/>
                  <a:pt x="1434201" y="4550345"/>
                  <a:pt x="1425588" y="4553891"/>
                </a:cubicBezTo>
                <a:lnTo>
                  <a:pt x="1446868" y="4563012"/>
                </a:lnTo>
                <a:lnTo>
                  <a:pt x="1437748" y="4569092"/>
                </a:lnTo>
                <a:cubicBezTo>
                  <a:pt x="1433251" y="4571878"/>
                  <a:pt x="1429324" y="4572385"/>
                  <a:pt x="1425968" y="4570612"/>
                </a:cubicBezTo>
                <a:cubicBezTo>
                  <a:pt x="1422611" y="4568838"/>
                  <a:pt x="1419444" y="4566305"/>
                  <a:pt x="1416468" y="4563012"/>
                </a:cubicBezTo>
                <a:cubicBezTo>
                  <a:pt x="1413301" y="4567445"/>
                  <a:pt x="1410514" y="4571499"/>
                  <a:pt x="1408108" y="4575172"/>
                </a:cubicBezTo>
                <a:cubicBezTo>
                  <a:pt x="1405701" y="4578845"/>
                  <a:pt x="1404434" y="4582899"/>
                  <a:pt x="1404307" y="4587332"/>
                </a:cubicBezTo>
                <a:cubicBezTo>
                  <a:pt x="1401457" y="4590625"/>
                  <a:pt x="1399557" y="4595439"/>
                  <a:pt x="1398607" y="4601772"/>
                </a:cubicBezTo>
                <a:cubicBezTo>
                  <a:pt x="1397657" y="4608106"/>
                  <a:pt x="1396517" y="4614439"/>
                  <a:pt x="1395187" y="4620773"/>
                </a:cubicBezTo>
                <a:cubicBezTo>
                  <a:pt x="1404814" y="4621279"/>
                  <a:pt x="1412921" y="4626346"/>
                  <a:pt x="1419508" y="4635973"/>
                </a:cubicBezTo>
                <a:cubicBezTo>
                  <a:pt x="1409881" y="4642053"/>
                  <a:pt x="1404814" y="4651174"/>
                  <a:pt x="1404307" y="4663334"/>
                </a:cubicBezTo>
                <a:lnTo>
                  <a:pt x="1373907" y="4657254"/>
                </a:lnTo>
                <a:cubicBezTo>
                  <a:pt x="1378150" y="4652693"/>
                  <a:pt x="1381064" y="4648133"/>
                  <a:pt x="1382647" y="4643573"/>
                </a:cubicBezTo>
                <a:cubicBezTo>
                  <a:pt x="1384230" y="4639013"/>
                  <a:pt x="1386384" y="4634453"/>
                  <a:pt x="1389107" y="4629893"/>
                </a:cubicBezTo>
                <a:lnTo>
                  <a:pt x="1376947" y="4620773"/>
                </a:lnTo>
                <a:cubicBezTo>
                  <a:pt x="1370867" y="4620773"/>
                  <a:pt x="1367827" y="4617733"/>
                  <a:pt x="1367827" y="4611652"/>
                </a:cubicBezTo>
                <a:cubicBezTo>
                  <a:pt x="1368080" y="4605509"/>
                  <a:pt x="1369853" y="4599556"/>
                  <a:pt x="1373147" y="4593792"/>
                </a:cubicBezTo>
                <a:lnTo>
                  <a:pt x="1373651" y="4592997"/>
                </a:lnTo>
                <a:lnTo>
                  <a:pt x="1369971" y="4596111"/>
                </a:lnTo>
                <a:cubicBezTo>
                  <a:pt x="1362371" y="4587624"/>
                  <a:pt x="1358571" y="4581797"/>
                  <a:pt x="1358571" y="4578630"/>
                </a:cubicBezTo>
                <a:lnTo>
                  <a:pt x="1361047" y="4575824"/>
                </a:lnTo>
                <a:lnTo>
                  <a:pt x="1355666" y="4575172"/>
                </a:lnTo>
                <a:cubicBezTo>
                  <a:pt x="1353450" y="4570105"/>
                  <a:pt x="1355603" y="4563518"/>
                  <a:pt x="1362126" y="4555411"/>
                </a:cubicBezTo>
                <a:lnTo>
                  <a:pt x="1370403" y="4546254"/>
                </a:lnTo>
                <a:lnTo>
                  <a:pt x="1375529" y="4538777"/>
                </a:lnTo>
                <a:cubicBezTo>
                  <a:pt x="1375972" y="4535927"/>
                  <a:pt x="1375133" y="4532745"/>
                  <a:pt x="1373011" y="4529229"/>
                </a:cubicBezTo>
                <a:cubicBezTo>
                  <a:pt x="1378395" y="4521312"/>
                  <a:pt x="1384348" y="4508266"/>
                  <a:pt x="1390872" y="4490089"/>
                </a:cubicBezTo>
                <a:lnTo>
                  <a:pt x="1391835" y="4484594"/>
                </a:lnTo>
                <a:lnTo>
                  <a:pt x="1386067" y="4496130"/>
                </a:lnTo>
                <a:cubicBezTo>
                  <a:pt x="1384420" y="4499170"/>
                  <a:pt x="1382394" y="4501450"/>
                  <a:pt x="1379987" y="4502970"/>
                </a:cubicBezTo>
                <a:cubicBezTo>
                  <a:pt x="1377580" y="4504490"/>
                  <a:pt x="1375553" y="4505250"/>
                  <a:pt x="1373907" y="4505250"/>
                </a:cubicBezTo>
                <a:cubicBezTo>
                  <a:pt x="1374160" y="4503540"/>
                  <a:pt x="1375174" y="4500880"/>
                  <a:pt x="1376947" y="4497270"/>
                </a:cubicBezTo>
                <a:cubicBezTo>
                  <a:pt x="1378720" y="4493660"/>
                  <a:pt x="1379734" y="4490240"/>
                  <a:pt x="1379987" y="4487010"/>
                </a:cubicBezTo>
                <a:cubicBezTo>
                  <a:pt x="1376440" y="4478776"/>
                  <a:pt x="1380494" y="4468643"/>
                  <a:pt x="1392147" y="4456609"/>
                </a:cubicBezTo>
                <a:lnTo>
                  <a:pt x="1401416" y="4443528"/>
                </a:lnTo>
                <a:lnTo>
                  <a:pt x="1403999" y="4437394"/>
                </a:lnTo>
                <a:lnTo>
                  <a:pt x="1404307" y="4426209"/>
                </a:lnTo>
                <a:lnTo>
                  <a:pt x="1416468" y="4404928"/>
                </a:lnTo>
                <a:lnTo>
                  <a:pt x="1419907" y="4391171"/>
                </a:lnTo>
                <a:lnTo>
                  <a:pt x="1418100" y="4386723"/>
                </a:lnTo>
                <a:lnTo>
                  <a:pt x="1404307" y="4405688"/>
                </a:lnTo>
                <a:cubicBezTo>
                  <a:pt x="1398607" y="4414808"/>
                  <a:pt x="1395567" y="4424689"/>
                  <a:pt x="1395187" y="4435329"/>
                </a:cubicBezTo>
                <a:lnTo>
                  <a:pt x="1387000" y="4432259"/>
                </a:lnTo>
                <a:lnTo>
                  <a:pt x="1380293" y="4444948"/>
                </a:lnTo>
                <a:cubicBezTo>
                  <a:pt x="1372693" y="4465089"/>
                  <a:pt x="1366613" y="4484089"/>
                  <a:pt x="1362053" y="4501950"/>
                </a:cubicBezTo>
                <a:cubicBezTo>
                  <a:pt x="1357493" y="4519810"/>
                  <a:pt x="1354453" y="4534250"/>
                  <a:pt x="1352933" y="4545271"/>
                </a:cubicBezTo>
                <a:cubicBezTo>
                  <a:pt x="1349893" y="4542737"/>
                  <a:pt x="1346853" y="4541724"/>
                  <a:pt x="1343813" y="4542231"/>
                </a:cubicBezTo>
                <a:lnTo>
                  <a:pt x="1331652" y="4551351"/>
                </a:lnTo>
                <a:cubicBezTo>
                  <a:pt x="1330069" y="4552997"/>
                  <a:pt x="1329436" y="4555024"/>
                  <a:pt x="1329752" y="4557431"/>
                </a:cubicBezTo>
                <a:cubicBezTo>
                  <a:pt x="1330069" y="4559837"/>
                  <a:pt x="1331716" y="4561864"/>
                  <a:pt x="1334692" y="4563511"/>
                </a:cubicBezTo>
                <a:cubicBezTo>
                  <a:pt x="1326395" y="4573518"/>
                  <a:pt x="1317909" y="4586945"/>
                  <a:pt x="1309232" y="4603792"/>
                </a:cubicBezTo>
                <a:cubicBezTo>
                  <a:pt x="1300555" y="4620639"/>
                  <a:pt x="1295868" y="4635586"/>
                  <a:pt x="1295172" y="4648633"/>
                </a:cubicBezTo>
                <a:cubicBezTo>
                  <a:pt x="1290422" y="4651736"/>
                  <a:pt x="1287001" y="4655409"/>
                  <a:pt x="1284911" y="4659653"/>
                </a:cubicBezTo>
                <a:cubicBezTo>
                  <a:pt x="1282821" y="4663896"/>
                  <a:pt x="1283201" y="4668330"/>
                  <a:pt x="1286051" y="4672953"/>
                </a:cubicBezTo>
                <a:cubicBezTo>
                  <a:pt x="1284025" y="4683150"/>
                  <a:pt x="1279718" y="4690877"/>
                  <a:pt x="1273131" y="4696134"/>
                </a:cubicBezTo>
                <a:cubicBezTo>
                  <a:pt x="1266544" y="4701390"/>
                  <a:pt x="1260718" y="4706837"/>
                  <a:pt x="1255651" y="4712474"/>
                </a:cubicBezTo>
                <a:cubicBezTo>
                  <a:pt x="1251344" y="4715514"/>
                  <a:pt x="1249317" y="4718554"/>
                  <a:pt x="1249571" y="4721594"/>
                </a:cubicBezTo>
                <a:cubicBezTo>
                  <a:pt x="1249824" y="4724634"/>
                  <a:pt x="1250837" y="4727674"/>
                  <a:pt x="1252611" y="4730714"/>
                </a:cubicBezTo>
                <a:lnTo>
                  <a:pt x="1225250" y="4779355"/>
                </a:lnTo>
                <a:cubicBezTo>
                  <a:pt x="1223413" y="4782395"/>
                  <a:pt x="1221007" y="4786195"/>
                  <a:pt x="1218030" y="4790756"/>
                </a:cubicBezTo>
                <a:cubicBezTo>
                  <a:pt x="1215053" y="4795316"/>
                  <a:pt x="1213407" y="4800636"/>
                  <a:pt x="1213090" y="4806716"/>
                </a:cubicBezTo>
                <a:cubicBezTo>
                  <a:pt x="1199030" y="4824386"/>
                  <a:pt x="1187629" y="4844527"/>
                  <a:pt x="1178889" y="4867137"/>
                </a:cubicBezTo>
                <a:cubicBezTo>
                  <a:pt x="1170149" y="4889748"/>
                  <a:pt x="1157229" y="4909128"/>
                  <a:pt x="1140128" y="4925278"/>
                </a:cubicBezTo>
                <a:lnTo>
                  <a:pt x="1143169" y="4946559"/>
                </a:lnTo>
                <a:lnTo>
                  <a:pt x="1109728" y="4998240"/>
                </a:lnTo>
                <a:cubicBezTo>
                  <a:pt x="1109158" y="5006157"/>
                  <a:pt x="1104978" y="5019964"/>
                  <a:pt x="1097188" y="5039661"/>
                </a:cubicBezTo>
                <a:cubicBezTo>
                  <a:pt x="1089397" y="5059358"/>
                  <a:pt x="1081417" y="5073925"/>
                  <a:pt x="1073247" y="5083362"/>
                </a:cubicBezTo>
                <a:cubicBezTo>
                  <a:pt x="1073247" y="5095015"/>
                  <a:pt x="1067167" y="5105149"/>
                  <a:pt x="1055007" y="5113762"/>
                </a:cubicBezTo>
                <a:cubicBezTo>
                  <a:pt x="1059060" y="5119842"/>
                  <a:pt x="1059313" y="5125163"/>
                  <a:pt x="1055767" y="5129723"/>
                </a:cubicBezTo>
                <a:cubicBezTo>
                  <a:pt x="1052220" y="5134283"/>
                  <a:pt x="1047913" y="5138083"/>
                  <a:pt x="1042846" y="5141123"/>
                </a:cubicBezTo>
                <a:lnTo>
                  <a:pt x="930364" y="5338727"/>
                </a:lnTo>
                <a:cubicBezTo>
                  <a:pt x="923461" y="5346517"/>
                  <a:pt x="918267" y="5354497"/>
                  <a:pt x="914784" y="5362667"/>
                </a:cubicBezTo>
                <a:cubicBezTo>
                  <a:pt x="911300" y="5370837"/>
                  <a:pt x="905347" y="5378058"/>
                  <a:pt x="896923" y="5384328"/>
                </a:cubicBezTo>
                <a:cubicBezTo>
                  <a:pt x="896797" y="5389078"/>
                  <a:pt x="895530" y="5394018"/>
                  <a:pt x="893123" y="5399148"/>
                </a:cubicBezTo>
                <a:cubicBezTo>
                  <a:pt x="890717" y="5404278"/>
                  <a:pt x="887930" y="5408458"/>
                  <a:pt x="884763" y="5411688"/>
                </a:cubicBezTo>
                <a:lnTo>
                  <a:pt x="872603" y="5432969"/>
                </a:lnTo>
                <a:cubicBezTo>
                  <a:pt x="869309" y="5436072"/>
                  <a:pt x="865256" y="5438226"/>
                  <a:pt x="860443" y="5439429"/>
                </a:cubicBezTo>
                <a:cubicBezTo>
                  <a:pt x="855629" y="5440632"/>
                  <a:pt x="851576" y="5440506"/>
                  <a:pt x="848282" y="5439049"/>
                </a:cubicBezTo>
                <a:cubicBezTo>
                  <a:pt x="846762" y="5431639"/>
                  <a:pt x="852083" y="5415298"/>
                  <a:pt x="864243" y="5390028"/>
                </a:cubicBezTo>
                <a:cubicBezTo>
                  <a:pt x="876403" y="5364757"/>
                  <a:pt x="886283" y="5347657"/>
                  <a:pt x="893883" y="5338727"/>
                </a:cubicBezTo>
                <a:lnTo>
                  <a:pt x="890843" y="5338727"/>
                </a:lnTo>
                <a:cubicBezTo>
                  <a:pt x="886347" y="5334293"/>
                  <a:pt x="883940" y="5330240"/>
                  <a:pt x="883623" y="5326567"/>
                </a:cubicBezTo>
                <a:cubicBezTo>
                  <a:pt x="883307" y="5322893"/>
                  <a:pt x="884700" y="5318840"/>
                  <a:pt x="887803" y="5314406"/>
                </a:cubicBezTo>
                <a:cubicBezTo>
                  <a:pt x="891603" y="5291353"/>
                  <a:pt x="898443" y="5267539"/>
                  <a:pt x="908324" y="5242965"/>
                </a:cubicBezTo>
                <a:cubicBezTo>
                  <a:pt x="918204" y="5218391"/>
                  <a:pt x="926564" y="5194577"/>
                  <a:pt x="933404" y="5171523"/>
                </a:cubicBezTo>
                <a:cubicBezTo>
                  <a:pt x="930554" y="5167280"/>
                  <a:pt x="930174" y="5164367"/>
                  <a:pt x="932264" y="5162783"/>
                </a:cubicBezTo>
                <a:cubicBezTo>
                  <a:pt x="934354" y="5161200"/>
                  <a:pt x="937774" y="5159047"/>
                  <a:pt x="942524" y="5156323"/>
                </a:cubicBezTo>
                <a:cubicBezTo>
                  <a:pt x="942778" y="5153156"/>
                  <a:pt x="943031" y="5150370"/>
                  <a:pt x="943284" y="5147963"/>
                </a:cubicBezTo>
                <a:cubicBezTo>
                  <a:pt x="943538" y="5145556"/>
                  <a:pt x="942271" y="5144290"/>
                  <a:pt x="939484" y="5144163"/>
                </a:cubicBezTo>
                <a:cubicBezTo>
                  <a:pt x="941701" y="5139159"/>
                  <a:pt x="944868" y="5133206"/>
                  <a:pt x="948984" y="5126302"/>
                </a:cubicBezTo>
                <a:cubicBezTo>
                  <a:pt x="953101" y="5119399"/>
                  <a:pt x="953988" y="5114205"/>
                  <a:pt x="951645" y="5110722"/>
                </a:cubicBezTo>
                <a:lnTo>
                  <a:pt x="933404" y="5128963"/>
                </a:lnTo>
                <a:cubicBezTo>
                  <a:pt x="930237" y="5132003"/>
                  <a:pt x="928211" y="5135043"/>
                  <a:pt x="927324" y="5138083"/>
                </a:cubicBezTo>
                <a:cubicBezTo>
                  <a:pt x="926437" y="5141123"/>
                  <a:pt x="927451" y="5144163"/>
                  <a:pt x="930364" y="5147203"/>
                </a:cubicBezTo>
                <a:cubicBezTo>
                  <a:pt x="927134" y="5150433"/>
                  <a:pt x="923714" y="5154613"/>
                  <a:pt x="920104" y="5159743"/>
                </a:cubicBezTo>
                <a:cubicBezTo>
                  <a:pt x="916494" y="5164873"/>
                  <a:pt x="913834" y="5169813"/>
                  <a:pt x="912124" y="5174563"/>
                </a:cubicBezTo>
                <a:lnTo>
                  <a:pt x="887803" y="5229285"/>
                </a:lnTo>
                <a:lnTo>
                  <a:pt x="869563" y="5244485"/>
                </a:lnTo>
                <a:cubicBezTo>
                  <a:pt x="866269" y="5247652"/>
                  <a:pt x="863736" y="5251198"/>
                  <a:pt x="861963" y="5255125"/>
                </a:cubicBezTo>
                <a:cubicBezTo>
                  <a:pt x="860189" y="5259052"/>
                  <a:pt x="860696" y="5262599"/>
                  <a:pt x="863483" y="5265765"/>
                </a:cubicBezTo>
                <a:lnTo>
                  <a:pt x="851323" y="5290086"/>
                </a:lnTo>
                <a:cubicBezTo>
                  <a:pt x="852843" y="5300219"/>
                  <a:pt x="849802" y="5308833"/>
                  <a:pt x="842202" y="5315927"/>
                </a:cubicBezTo>
                <a:cubicBezTo>
                  <a:pt x="834602" y="5323020"/>
                  <a:pt x="831562" y="5331634"/>
                  <a:pt x="833082" y="5341767"/>
                </a:cubicBezTo>
                <a:lnTo>
                  <a:pt x="793561" y="5375208"/>
                </a:lnTo>
                <a:cubicBezTo>
                  <a:pt x="785961" y="5366721"/>
                  <a:pt x="782161" y="5360894"/>
                  <a:pt x="782161" y="5357727"/>
                </a:cubicBezTo>
                <a:cubicBezTo>
                  <a:pt x="782161" y="5354561"/>
                  <a:pt x="785961" y="5350254"/>
                  <a:pt x="793561" y="5344807"/>
                </a:cubicBezTo>
                <a:cubicBezTo>
                  <a:pt x="787798" y="5336257"/>
                  <a:pt x="787925" y="5329797"/>
                  <a:pt x="793941" y="5325427"/>
                </a:cubicBezTo>
                <a:cubicBezTo>
                  <a:pt x="799958" y="5321056"/>
                  <a:pt x="800845" y="5315357"/>
                  <a:pt x="796601" y="5308326"/>
                </a:cubicBezTo>
                <a:cubicBezTo>
                  <a:pt x="801985" y="5300409"/>
                  <a:pt x="807938" y="5287363"/>
                  <a:pt x="814462" y="5269186"/>
                </a:cubicBezTo>
                <a:cubicBezTo>
                  <a:pt x="820985" y="5251008"/>
                  <a:pt x="823139" y="5238722"/>
                  <a:pt x="820922" y="5232325"/>
                </a:cubicBezTo>
                <a:lnTo>
                  <a:pt x="845242" y="5174563"/>
                </a:lnTo>
                <a:cubicBezTo>
                  <a:pt x="838909" y="5166837"/>
                  <a:pt x="835615" y="5158730"/>
                  <a:pt x="835362" y="5150243"/>
                </a:cubicBezTo>
                <a:cubicBezTo>
                  <a:pt x="835109" y="5141756"/>
                  <a:pt x="839415" y="5133649"/>
                  <a:pt x="848282" y="5125922"/>
                </a:cubicBezTo>
                <a:cubicBezTo>
                  <a:pt x="851323" y="5113382"/>
                  <a:pt x="855883" y="5100462"/>
                  <a:pt x="861963" y="5087162"/>
                </a:cubicBezTo>
                <a:cubicBezTo>
                  <a:pt x="868043" y="5073861"/>
                  <a:pt x="875643" y="5062461"/>
                  <a:pt x="884763" y="5052961"/>
                </a:cubicBezTo>
                <a:lnTo>
                  <a:pt x="875643" y="5028641"/>
                </a:lnTo>
                <a:lnTo>
                  <a:pt x="896923" y="5013440"/>
                </a:lnTo>
                <a:lnTo>
                  <a:pt x="896923" y="4979999"/>
                </a:lnTo>
                <a:cubicBezTo>
                  <a:pt x="900913" y="4973793"/>
                  <a:pt x="903573" y="4967966"/>
                  <a:pt x="904903" y="4962519"/>
                </a:cubicBezTo>
                <a:cubicBezTo>
                  <a:pt x="906233" y="4957072"/>
                  <a:pt x="909654" y="4952766"/>
                  <a:pt x="915164" y="4949599"/>
                </a:cubicBezTo>
                <a:cubicBezTo>
                  <a:pt x="916557" y="4946115"/>
                  <a:pt x="916811" y="4941682"/>
                  <a:pt x="915924" y="4936299"/>
                </a:cubicBezTo>
                <a:cubicBezTo>
                  <a:pt x="915037" y="4930915"/>
                  <a:pt x="913770" y="4927242"/>
                  <a:pt x="912124" y="4925278"/>
                </a:cubicBezTo>
                <a:cubicBezTo>
                  <a:pt x="910414" y="4922428"/>
                  <a:pt x="908514" y="4921288"/>
                  <a:pt x="906424" y="4921858"/>
                </a:cubicBezTo>
                <a:cubicBezTo>
                  <a:pt x="904333" y="4922428"/>
                  <a:pt x="903194" y="4923568"/>
                  <a:pt x="903003" y="4925278"/>
                </a:cubicBezTo>
                <a:cubicBezTo>
                  <a:pt x="909210" y="4934399"/>
                  <a:pt x="908197" y="4941999"/>
                  <a:pt x="899963" y="4948079"/>
                </a:cubicBezTo>
                <a:cubicBezTo>
                  <a:pt x="891730" y="4954159"/>
                  <a:pt x="884637" y="4958719"/>
                  <a:pt x="878683" y="4961759"/>
                </a:cubicBezTo>
                <a:lnTo>
                  <a:pt x="878683" y="5007360"/>
                </a:lnTo>
                <a:lnTo>
                  <a:pt x="875643" y="5007360"/>
                </a:lnTo>
                <a:cubicBezTo>
                  <a:pt x="873933" y="5010527"/>
                  <a:pt x="872793" y="5014074"/>
                  <a:pt x="872223" y="5018000"/>
                </a:cubicBezTo>
                <a:cubicBezTo>
                  <a:pt x="871653" y="5021927"/>
                  <a:pt x="872793" y="5025474"/>
                  <a:pt x="875643" y="5028641"/>
                </a:cubicBezTo>
                <a:cubicBezTo>
                  <a:pt x="867156" y="5036557"/>
                  <a:pt x="860569" y="5045044"/>
                  <a:pt x="855883" y="5054101"/>
                </a:cubicBezTo>
                <a:cubicBezTo>
                  <a:pt x="851196" y="5063158"/>
                  <a:pt x="844609" y="5070885"/>
                  <a:pt x="836122" y="5077282"/>
                </a:cubicBezTo>
                <a:cubicBezTo>
                  <a:pt x="846129" y="5087098"/>
                  <a:pt x="848916" y="5094065"/>
                  <a:pt x="844482" y="5098182"/>
                </a:cubicBezTo>
                <a:cubicBezTo>
                  <a:pt x="840049" y="5102299"/>
                  <a:pt x="832195" y="5108506"/>
                  <a:pt x="820922" y="5116802"/>
                </a:cubicBezTo>
                <a:cubicBezTo>
                  <a:pt x="814018" y="5124973"/>
                  <a:pt x="808825" y="5139793"/>
                  <a:pt x="805341" y="5161263"/>
                </a:cubicBezTo>
                <a:cubicBezTo>
                  <a:pt x="801858" y="5182734"/>
                  <a:pt x="795905" y="5198314"/>
                  <a:pt x="787481" y="5208004"/>
                </a:cubicBezTo>
                <a:cubicBezTo>
                  <a:pt x="784378" y="5209398"/>
                  <a:pt x="781464" y="5209651"/>
                  <a:pt x="778741" y="5208764"/>
                </a:cubicBezTo>
                <a:cubicBezTo>
                  <a:pt x="776017" y="5207877"/>
                  <a:pt x="773864" y="5206611"/>
                  <a:pt x="772281" y="5204964"/>
                </a:cubicBezTo>
                <a:cubicBezTo>
                  <a:pt x="765377" y="5196604"/>
                  <a:pt x="763984" y="5186724"/>
                  <a:pt x="768101" y="5175324"/>
                </a:cubicBezTo>
                <a:cubicBezTo>
                  <a:pt x="772217" y="5163923"/>
                  <a:pt x="777664" y="5155563"/>
                  <a:pt x="784441" y="5150243"/>
                </a:cubicBezTo>
                <a:cubicBezTo>
                  <a:pt x="791661" y="5130673"/>
                  <a:pt x="797741" y="5112052"/>
                  <a:pt x="802681" y="5094382"/>
                </a:cubicBezTo>
                <a:cubicBezTo>
                  <a:pt x="807621" y="5076712"/>
                  <a:pt x="813702" y="5058851"/>
                  <a:pt x="820922" y="5040801"/>
                </a:cubicBezTo>
                <a:cubicBezTo>
                  <a:pt x="818135" y="5037887"/>
                  <a:pt x="817628" y="5035354"/>
                  <a:pt x="819402" y="5033201"/>
                </a:cubicBezTo>
                <a:cubicBezTo>
                  <a:pt x="821175" y="5031047"/>
                  <a:pt x="823709" y="5028514"/>
                  <a:pt x="827002" y="5025600"/>
                </a:cubicBezTo>
                <a:cubicBezTo>
                  <a:pt x="829915" y="5022497"/>
                  <a:pt x="830929" y="5019584"/>
                  <a:pt x="830042" y="5016860"/>
                </a:cubicBezTo>
                <a:cubicBezTo>
                  <a:pt x="829155" y="5014137"/>
                  <a:pt x="827129" y="5011984"/>
                  <a:pt x="823962" y="5010400"/>
                </a:cubicBezTo>
                <a:cubicBezTo>
                  <a:pt x="828712" y="5005713"/>
                  <a:pt x="832892" y="5000647"/>
                  <a:pt x="836502" y="4995200"/>
                </a:cubicBezTo>
                <a:cubicBezTo>
                  <a:pt x="840112" y="4989753"/>
                  <a:pt x="842012" y="4984686"/>
                  <a:pt x="842202" y="4979999"/>
                </a:cubicBezTo>
                <a:lnTo>
                  <a:pt x="854363" y="4958719"/>
                </a:lnTo>
                <a:cubicBezTo>
                  <a:pt x="849929" y="4952512"/>
                  <a:pt x="848156" y="4946685"/>
                  <a:pt x="849042" y="4941239"/>
                </a:cubicBezTo>
                <a:cubicBezTo>
                  <a:pt x="849929" y="4935792"/>
                  <a:pt x="852716" y="4931485"/>
                  <a:pt x="857403" y="4928319"/>
                </a:cubicBezTo>
                <a:cubicBezTo>
                  <a:pt x="847079" y="4929078"/>
                  <a:pt x="833525" y="4929838"/>
                  <a:pt x="816742" y="4930599"/>
                </a:cubicBezTo>
                <a:cubicBezTo>
                  <a:pt x="799958" y="4931358"/>
                  <a:pt x="787165" y="4927558"/>
                  <a:pt x="778361" y="4919198"/>
                </a:cubicBezTo>
                <a:cubicBezTo>
                  <a:pt x="773801" y="4912801"/>
                  <a:pt x="771521" y="4906595"/>
                  <a:pt x="771521" y="4900578"/>
                </a:cubicBezTo>
                <a:cubicBezTo>
                  <a:pt x="771521" y="4894561"/>
                  <a:pt x="773801" y="4890634"/>
                  <a:pt x="778361" y="4888798"/>
                </a:cubicBezTo>
                <a:cubicBezTo>
                  <a:pt x="778677" y="4887024"/>
                  <a:pt x="779564" y="4884491"/>
                  <a:pt x="781021" y="4881198"/>
                </a:cubicBezTo>
                <a:cubicBezTo>
                  <a:pt x="782478" y="4877904"/>
                  <a:pt x="782605" y="4875371"/>
                  <a:pt x="781401" y="4873598"/>
                </a:cubicBezTo>
                <a:lnTo>
                  <a:pt x="772281" y="4879677"/>
                </a:lnTo>
                <a:lnTo>
                  <a:pt x="732760" y="4910078"/>
                </a:lnTo>
                <a:lnTo>
                  <a:pt x="726680" y="4931358"/>
                </a:lnTo>
                <a:cubicBezTo>
                  <a:pt x="729467" y="4935602"/>
                  <a:pt x="729973" y="4938515"/>
                  <a:pt x="728200" y="4940099"/>
                </a:cubicBezTo>
                <a:cubicBezTo>
                  <a:pt x="726427" y="4941682"/>
                  <a:pt x="723893" y="4943836"/>
                  <a:pt x="720600" y="4946559"/>
                </a:cubicBezTo>
                <a:cubicBezTo>
                  <a:pt x="719206" y="4949536"/>
                  <a:pt x="718953" y="4951942"/>
                  <a:pt x="719840" y="4953779"/>
                </a:cubicBezTo>
                <a:cubicBezTo>
                  <a:pt x="720726" y="4955616"/>
                  <a:pt x="721993" y="4957262"/>
                  <a:pt x="723640" y="4958719"/>
                </a:cubicBezTo>
                <a:cubicBezTo>
                  <a:pt x="714773" y="4968093"/>
                  <a:pt x="706666" y="4978226"/>
                  <a:pt x="699319" y="4989120"/>
                </a:cubicBezTo>
                <a:cubicBezTo>
                  <a:pt x="691973" y="5000013"/>
                  <a:pt x="683866" y="5010147"/>
                  <a:pt x="674999" y="5019520"/>
                </a:cubicBezTo>
                <a:cubicBezTo>
                  <a:pt x="671832" y="5033517"/>
                  <a:pt x="666005" y="5046564"/>
                  <a:pt x="657519" y="5058661"/>
                </a:cubicBezTo>
                <a:cubicBezTo>
                  <a:pt x="649032" y="5070758"/>
                  <a:pt x="638645" y="5080005"/>
                  <a:pt x="626358" y="5086402"/>
                </a:cubicBezTo>
                <a:lnTo>
                  <a:pt x="629398" y="5101602"/>
                </a:lnTo>
                <a:cubicBezTo>
                  <a:pt x="630791" y="5106225"/>
                  <a:pt x="630285" y="5110659"/>
                  <a:pt x="627878" y="5114902"/>
                </a:cubicBezTo>
                <a:cubicBezTo>
                  <a:pt x="625471" y="5119146"/>
                  <a:pt x="621924" y="5122819"/>
                  <a:pt x="617238" y="5125922"/>
                </a:cubicBezTo>
                <a:cubicBezTo>
                  <a:pt x="611157" y="5138589"/>
                  <a:pt x="605077" y="5140616"/>
                  <a:pt x="598997" y="5132003"/>
                </a:cubicBezTo>
                <a:lnTo>
                  <a:pt x="588387" y="5116600"/>
                </a:lnTo>
                <a:lnTo>
                  <a:pt x="579177" y="5132718"/>
                </a:lnTo>
                <a:cubicBezTo>
                  <a:pt x="575883" y="5135821"/>
                  <a:pt x="571830" y="5137975"/>
                  <a:pt x="567017" y="5139178"/>
                </a:cubicBezTo>
                <a:cubicBezTo>
                  <a:pt x="562203" y="5140381"/>
                  <a:pt x="558150" y="5140255"/>
                  <a:pt x="554856" y="5138798"/>
                </a:cubicBezTo>
                <a:cubicBezTo>
                  <a:pt x="553336" y="5131388"/>
                  <a:pt x="558657" y="5115047"/>
                  <a:pt x="570817" y="5089777"/>
                </a:cubicBezTo>
                <a:cubicBezTo>
                  <a:pt x="582977" y="5064506"/>
                  <a:pt x="592857" y="5047406"/>
                  <a:pt x="600457" y="5038476"/>
                </a:cubicBezTo>
                <a:lnTo>
                  <a:pt x="597417" y="5038476"/>
                </a:lnTo>
                <a:cubicBezTo>
                  <a:pt x="592921" y="5034042"/>
                  <a:pt x="590514" y="5029989"/>
                  <a:pt x="590197" y="5026316"/>
                </a:cubicBezTo>
                <a:cubicBezTo>
                  <a:pt x="589881" y="5022642"/>
                  <a:pt x="591274" y="5018589"/>
                  <a:pt x="594377" y="5014155"/>
                </a:cubicBezTo>
                <a:cubicBezTo>
                  <a:pt x="598177" y="4991102"/>
                  <a:pt x="605017" y="4967288"/>
                  <a:pt x="614898" y="4942714"/>
                </a:cubicBezTo>
                <a:cubicBezTo>
                  <a:pt x="624778" y="4918140"/>
                  <a:pt x="633138" y="4894326"/>
                  <a:pt x="639978" y="4871272"/>
                </a:cubicBezTo>
                <a:cubicBezTo>
                  <a:pt x="637128" y="4867029"/>
                  <a:pt x="636748" y="4864116"/>
                  <a:pt x="638838" y="4862532"/>
                </a:cubicBezTo>
                <a:cubicBezTo>
                  <a:pt x="640928" y="4860949"/>
                  <a:pt x="644348" y="4858796"/>
                  <a:pt x="649098" y="4856072"/>
                </a:cubicBezTo>
                <a:cubicBezTo>
                  <a:pt x="649352" y="4852905"/>
                  <a:pt x="649605" y="4850119"/>
                  <a:pt x="649858" y="4847712"/>
                </a:cubicBezTo>
                <a:cubicBezTo>
                  <a:pt x="650112" y="4845305"/>
                  <a:pt x="648845" y="4844039"/>
                  <a:pt x="646058" y="4843912"/>
                </a:cubicBezTo>
                <a:lnTo>
                  <a:pt x="648600" y="4839134"/>
                </a:lnTo>
                <a:lnTo>
                  <a:pt x="634862" y="4836386"/>
                </a:lnTo>
                <a:lnTo>
                  <a:pt x="633898" y="4837832"/>
                </a:lnTo>
                <a:cubicBezTo>
                  <a:pt x="633011" y="4840872"/>
                  <a:pt x="634025" y="4843912"/>
                  <a:pt x="636938" y="4846952"/>
                </a:cubicBezTo>
                <a:cubicBezTo>
                  <a:pt x="633708" y="4850182"/>
                  <a:pt x="630288" y="4854362"/>
                  <a:pt x="626678" y="4859492"/>
                </a:cubicBezTo>
                <a:cubicBezTo>
                  <a:pt x="623068" y="4864622"/>
                  <a:pt x="620408" y="4869562"/>
                  <a:pt x="618698" y="4874312"/>
                </a:cubicBezTo>
                <a:lnTo>
                  <a:pt x="594377" y="4929034"/>
                </a:lnTo>
                <a:lnTo>
                  <a:pt x="576137" y="4944234"/>
                </a:lnTo>
                <a:cubicBezTo>
                  <a:pt x="572843" y="4947401"/>
                  <a:pt x="570310" y="4950947"/>
                  <a:pt x="568537" y="4954874"/>
                </a:cubicBezTo>
                <a:cubicBezTo>
                  <a:pt x="566763" y="4958801"/>
                  <a:pt x="567270" y="4962348"/>
                  <a:pt x="570057" y="4965514"/>
                </a:cubicBezTo>
                <a:lnTo>
                  <a:pt x="557897" y="4989835"/>
                </a:lnTo>
                <a:cubicBezTo>
                  <a:pt x="559417" y="4999968"/>
                  <a:pt x="556376" y="5008582"/>
                  <a:pt x="548776" y="5015676"/>
                </a:cubicBezTo>
                <a:cubicBezTo>
                  <a:pt x="541176" y="5022769"/>
                  <a:pt x="538136" y="5031383"/>
                  <a:pt x="539656" y="5041516"/>
                </a:cubicBezTo>
                <a:lnTo>
                  <a:pt x="500135" y="5074957"/>
                </a:lnTo>
                <a:cubicBezTo>
                  <a:pt x="492535" y="5066470"/>
                  <a:pt x="488735" y="5060643"/>
                  <a:pt x="488735" y="5057476"/>
                </a:cubicBezTo>
                <a:cubicBezTo>
                  <a:pt x="488735" y="5054310"/>
                  <a:pt x="492535" y="5050003"/>
                  <a:pt x="500135" y="5044556"/>
                </a:cubicBezTo>
                <a:cubicBezTo>
                  <a:pt x="494372" y="5036006"/>
                  <a:pt x="494499" y="5029546"/>
                  <a:pt x="500515" y="5025176"/>
                </a:cubicBezTo>
                <a:cubicBezTo>
                  <a:pt x="506532" y="5020805"/>
                  <a:pt x="507419" y="5015106"/>
                  <a:pt x="503175" y="5008075"/>
                </a:cubicBezTo>
                <a:cubicBezTo>
                  <a:pt x="508559" y="5000158"/>
                  <a:pt x="514512" y="4987112"/>
                  <a:pt x="521036" y="4968935"/>
                </a:cubicBezTo>
                <a:cubicBezTo>
                  <a:pt x="527559" y="4950757"/>
                  <a:pt x="529713" y="4938471"/>
                  <a:pt x="527496" y="4932074"/>
                </a:cubicBezTo>
                <a:lnTo>
                  <a:pt x="551816" y="4874312"/>
                </a:lnTo>
                <a:cubicBezTo>
                  <a:pt x="545483" y="4866586"/>
                  <a:pt x="542189" y="4858479"/>
                  <a:pt x="541936" y="4849992"/>
                </a:cubicBezTo>
                <a:cubicBezTo>
                  <a:pt x="541683" y="4841505"/>
                  <a:pt x="545989" y="4833398"/>
                  <a:pt x="554856" y="4825671"/>
                </a:cubicBezTo>
                <a:cubicBezTo>
                  <a:pt x="557897" y="4813131"/>
                  <a:pt x="562457" y="4800211"/>
                  <a:pt x="568537" y="4786911"/>
                </a:cubicBezTo>
                <a:cubicBezTo>
                  <a:pt x="574617" y="4773610"/>
                  <a:pt x="582217" y="4762210"/>
                  <a:pt x="591337" y="4752710"/>
                </a:cubicBezTo>
                <a:lnTo>
                  <a:pt x="582217" y="4728390"/>
                </a:lnTo>
                <a:lnTo>
                  <a:pt x="603497" y="4713189"/>
                </a:lnTo>
                <a:lnTo>
                  <a:pt x="603497" y="4679748"/>
                </a:lnTo>
                <a:cubicBezTo>
                  <a:pt x="607487" y="4673542"/>
                  <a:pt x="610147" y="4667715"/>
                  <a:pt x="611477" y="4662268"/>
                </a:cubicBezTo>
                <a:cubicBezTo>
                  <a:pt x="612807" y="4656821"/>
                  <a:pt x="616228" y="4652515"/>
                  <a:pt x="621738" y="4649348"/>
                </a:cubicBezTo>
                <a:cubicBezTo>
                  <a:pt x="623131" y="4645864"/>
                  <a:pt x="623385" y="4641431"/>
                  <a:pt x="622498" y="4636048"/>
                </a:cubicBezTo>
                <a:cubicBezTo>
                  <a:pt x="621611" y="4630664"/>
                  <a:pt x="620344" y="4626991"/>
                  <a:pt x="618698" y="4625027"/>
                </a:cubicBezTo>
                <a:cubicBezTo>
                  <a:pt x="616988" y="4622177"/>
                  <a:pt x="615088" y="4621037"/>
                  <a:pt x="612998" y="4621607"/>
                </a:cubicBezTo>
                <a:cubicBezTo>
                  <a:pt x="610907" y="4622177"/>
                  <a:pt x="609768" y="4623317"/>
                  <a:pt x="609577" y="4625027"/>
                </a:cubicBezTo>
                <a:cubicBezTo>
                  <a:pt x="615784" y="4634148"/>
                  <a:pt x="614771" y="4641748"/>
                  <a:pt x="606537" y="4647828"/>
                </a:cubicBezTo>
                <a:cubicBezTo>
                  <a:pt x="598304" y="4653908"/>
                  <a:pt x="591211" y="4658468"/>
                  <a:pt x="585257" y="4661508"/>
                </a:cubicBezTo>
                <a:lnTo>
                  <a:pt x="585257" y="4707109"/>
                </a:lnTo>
                <a:lnTo>
                  <a:pt x="582217" y="4707109"/>
                </a:lnTo>
                <a:cubicBezTo>
                  <a:pt x="580507" y="4710276"/>
                  <a:pt x="579367" y="4713823"/>
                  <a:pt x="578797" y="4717749"/>
                </a:cubicBezTo>
                <a:cubicBezTo>
                  <a:pt x="578227" y="4721676"/>
                  <a:pt x="579367" y="4725223"/>
                  <a:pt x="582217" y="4728390"/>
                </a:cubicBezTo>
                <a:cubicBezTo>
                  <a:pt x="573730" y="4736306"/>
                  <a:pt x="567143" y="4744793"/>
                  <a:pt x="562457" y="4753850"/>
                </a:cubicBezTo>
                <a:cubicBezTo>
                  <a:pt x="557770" y="4762907"/>
                  <a:pt x="551183" y="4770634"/>
                  <a:pt x="542696" y="4777031"/>
                </a:cubicBezTo>
                <a:cubicBezTo>
                  <a:pt x="552703" y="4786847"/>
                  <a:pt x="555490" y="4793814"/>
                  <a:pt x="551056" y="4797931"/>
                </a:cubicBezTo>
                <a:cubicBezTo>
                  <a:pt x="546623" y="4802048"/>
                  <a:pt x="538769" y="4808255"/>
                  <a:pt x="527496" y="4816551"/>
                </a:cubicBezTo>
                <a:cubicBezTo>
                  <a:pt x="520592" y="4824722"/>
                  <a:pt x="515399" y="4839542"/>
                  <a:pt x="511915" y="4861012"/>
                </a:cubicBezTo>
                <a:cubicBezTo>
                  <a:pt x="508432" y="4882483"/>
                  <a:pt x="502479" y="4898063"/>
                  <a:pt x="494055" y="4907753"/>
                </a:cubicBezTo>
                <a:cubicBezTo>
                  <a:pt x="490952" y="4909147"/>
                  <a:pt x="488038" y="4909400"/>
                  <a:pt x="485315" y="4908513"/>
                </a:cubicBezTo>
                <a:cubicBezTo>
                  <a:pt x="482591" y="4907626"/>
                  <a:pt x="480438" y="4906360"/>
                  <a:pt x="478855" y="4904713"/>
                </a:cubicBezTo>
                <a:cubicBezTo>
                  <a:pt x="471951" y="4896353"/>
                  <a:pt x="470558" y="4886473"/>
                  <a:pt x="474675" y="4875073"/>
                </a:cubicBezTo>
                <a:cubicBezTo>
                  <a:pt x="478791" y="4863672"/>
                  <a:pt x="484238" y="4855312"/>
                  <a:pt x="491015" y="4849992"/>
                </a:cubicBezTo>
                <a:cubicBezTo>
                  <a:pt x="498235" y="4830422"/>
                  <a:pt x="504315" y="4811801"/>
                  <a:pt x="509255" y="4794131"/>
                </a:cubicBezTo>
                <a:cubicBezTo>
                  <a:pt x="514195" y="4776461"/>
                  <a:pt x="520276" y="4758600"/>
                  <a:pt x="527496" y="4740550"/>
                </a:cubicBezTo>
                <a:cubicBezTo>
                  <a:pt x="524709" y="4737636"/>
                  <a:pt x="524202" y="4735103"/>
                  <a:pt x="525976" y="4732950"/>
                </a:cubicBezTo>
                <a:cubicBezTo>
                  <a:pt x="527749" y="4730796"/>
                  <a:pt x="530283" y="4728263"/>
                  <a:pt x="533576" y="4725349"/>
                </a:cubicBezTo>
                <a:cubicBezTo>
                  <a:pt x="536489" y="4722246"/>
                  <a:pt x="537503" y="4719333"/>
                  <a:pt x="536616" y="4716609"/>
                </a:cubicBezTo>
                <a:cubicBezTo>
                  <a:pt x="535729" y="4713886"/>
                  <a:pt x="533703" y="4711733"/>
                  <a:pt x="530536" y="4710149"/>
                </a:cubicBezTo>
                <a:cubicBezTo>
                  <a:pt x="535286" y="4705462"/>
                  <a:pt x="539466" y="4700396"/>
                  <a:pt x="543076" y="4694949"/>
                </a:cubicBezTo>
                <a:cubicBezTo>
                  <a:pt x="546686" y="4689502"/>
                  <a:pt x="548586" y="4684435"/>
                  <a:pt x="548776" y="4679748"/>
                </a:cubicBezTo>
                <a:lnTo>
                  <a:pt x="560937" y="4658468"/>
                </a:lnTo>
                <a:cubicBezTo>
                  <a:pt x="556503" y="4652261"/>
                  <a:pt x="554730" y="4646434"/>
                  <a:pt x="555616" y="4640988"/>
                </a:cubicBezTo>
                <a:cubicBezTo>
                  <a:pt x="556503" y="4635541"/>
                  <a:pt x="559290" y="4631234"/>
                  <a:pt x="563977" y="4628068"/>
                </a:cubicBezTo>
                <a:cubicBezTo>
                  <a:pt x="553653" y="4628827"/>
                  <a:pt x="540099" y="4629587"/>
                  <a:pt x="523316" y="4630348"/>
                </a:cubicBezTo>
                <a:cubicBezTo>
                  <a:pt x="506532" y="4631107"/>
                  <a:pt x="493739" y="4627307"/>
                  <a:pt x="484935" y="4618947"/>
                </a:cubicBezTo>
                <a:cubicBezTo>
                  <a:pt x="480375" y="4612550"/>
                  <a:pt x="478095" y="4606344"/>
                  <a:pt x="478095" y="4600327"/>
                </a:cubicBezTo>
                <a:cubicBezTo>
                  <a:pt x="478095" y="4594310"/>
                  <a:pt x="480375" y="4590383"/>
                  <a:pt x="484935" y="4588547"/>
                </a:cubicBezTo>
                <a:cubicBezTo>
                  <a:pt x="485251" y="4586773"/>
                  <a:pt x="486138" y="4584240"/>
                  <a:pt x="487595" y="4580947"/>
                </a:cubicBezTo>
                <a:cubicBezTo>
                  <a:pt x="489052" y="4577653"/>
                  <a:pt x="489179" y="4575120"/>
                  <a:pt x="487975" y="4573347"/>
                </a:cubicBezTo>
                <a:lnTo>
                  <a:pt x="478855" y="4579426"/>
                </a:lnTo>
                <a:lnTo>
                  <a:pt x="439334" y="4609827"/>
                </a:lnTo>
                <a:lnTo>
                  <a:pt x="433254" y="4631107"/>
                </a:lnTo>
                <a:cubicBezTo>
                  <a:pt x="436041" y="4635351"/>
                  <a:pt x="436547" y="4638264"/>
                  <a:pt x="434774" y="4639848"/>
                </a:cubicBezTo>
                <a:cubicBezTo>
                  <a:pt x="433001" y="4641431"/>
                  <a:pt x="430467" y="4643585"/>
                  <a:pt x="427174" y="4646308"/>
                </a:cubicBezTo>
                <a:cubicBezTo>
                  <a:pt x="425780" y="4649285"/>
                  <a:pt x="425527" y="4651691"/>
                  <a:pt x="426414" y="4653528"/>
                </a:cubicBezTo>
                <a:cubicBezTo>
                  <a:pt x="427300" y="4655365"/>
                  <a:pt x="428567" y="4657011"/>
                  <a:pt x="430214" y="4658468"/>
                </a:cubicBezTo>
                <a:cubicBezTo>
                  <a:pt x="421347" y="4667842"/>
                  <a:pt x="413240" y="4677975"/>
                  <a:pt x="405893" y="4688869"/>
                </a:cubicBezTo>
                <a:cubicBezTo>
                  <a:pt x="398547" y="4699762"/>
                  <a:pt x="390440" y="4709896"/>
                  <a:pt x="381573" y="4719269"/>
                </a:cubicBezTo>
                <a:cubicBezTo>
                  <a:pt x="378406" y="4733266"/>
                  <a:pt x="372579" y="4746313"/>
                  <a:pt x="364093" y="4758410"/>
                </a:cubicBezTo>
                <a:cubicBezTo>
                  <a:pt x="355606" y="4770507"/>
                  <a:pt x="345219" y="4779754"/>
                  <a:pt x="332932" y="4786151"/>
                </a:cubicBezTo>
                <a:lnTo>
                  <a:pt x="335972" y="4801351"/>
                </a:lnTo>
                <a:cubicBezTo>
                  <a:pt x="337365" y="4805974"/>
                  <a:pt x="336859" y="4810408"/>
                  <a:pt x="334452" y="4814651"/>
                </a:cubicBezTo>
                <a:cubicBezTo>
                  <a:pt x="332045" y="4818895"/>
                  <a:pt x="328498" y="4822568"/>
                  <a:pt x="323812" y="4825671"/>
                </a:cubicBezTo>
                <a:cubicBezTo>
                  <a:pt x="317731" y="4838338"/>
                  <a:pt x="311651" y="4840365"/>
                  <a:pt x="305571" y="4831752"/>
                </a:cubicBezTo>
                <a:cubicBezTo>
                  <a:pt x="299175" y="4825862"/>
                  <a:pt x="295248" y="4820161"/>
                  <a:pt x="293791" y="4814651"/>
                </a:cubicBezTo>
                <a:cubicBezTo>
                  <a:pt x="292334" y="4809141"/>
                  <a:pt x="295248" y="4802681"/>
                  <a:pt x="302531" y="4795271"/>
                </a:cubicBezTo>
                <a:cubicBezTo>
                  <a:pt x="308421" y="4789761"/>
                  <a:pt x="315641" y="4780261"/>
                  <a:pt x="324191" y="4766770"/>
                </a:cubicBezTo>
                <a:cubicBezTo>
                  <a:pt x="332742" y="4753280"/>
                  <a:pt x="334642" y="4741500"/>
                  <a:pt x="329892" y="4731430"/>
                </a:cubicBezTo>
                <a:cubicBezTo>
                  <a:pt x="331602" y="4722246"/>
                  <a:pt x="335782" y="4707932"/>
                  <a:pt x="342432" y="4688489"/>
                </a:cubicBezTo>
                <a:cubicBezTo>
                  <a:pt x="349082" y="4669045"/>
                  <a:pt x="357062" y="4653971"/>
                  <a:pt x="366372" y="4643268"/>
                </a:cubicBezTo>
                <a:cubicBezTo>
                  <a:pt x="362129" y="4638708"/>
                  <a:pt x="360736" y="4634908"/>
                  <a:pt x="362193" y="4631868"/>
                </a:cubicBezTo>
                <a:cubicBezTo>
                  <a:pt x="363649" y="4628827"/>
                  <a:pt x="366056" y="4626547"/>
                  <a:pt x="369413" y="4625027"/>
                </a:cubicBezTo>
                <a:cubicBezTo>
                  <a:pt x="374289" y="4619517"/>
                  <a:pt x="373656" y="4611537"/>
                  <a:pt x="367513" y="4601087"/>
                </a:cubicBezTo>
                <a:cubicBezTo>
                  <a:pt x="361369" y="4590637"/>
                  <a:pt x="356936" y="4583416"/>
                  <a:pt x="354212" y="4579426"/>
                </a:cubicBezTo>
                <a:cubicBezTo>
                  <a:pt x="360989" y="4569673"/>
                  <a:pt x="371756" y="4548899"/>
                  <a:pt x="386513" y="4517105"/>
                </a:cubicBezTo>
                <a:cubicBezTo>
                  <a:pt x="401270" y="4485311"/>
                  <a:pt x="406717" y="4464537"/>
                  <a:pt x="402853" y="4454784"/>
                </a:cubicBezTo>
                <a:lnTo>
                  <a:pt x="427174" y="4433503"/>
                </a:lnTo>
                <a:cubicBezTo>
                  <a:pt x="431797" y="4424510"/>
                  <a:pt x="436231" y="4415896"/>
                  <a:pt x="440474" y="4407663"/>
                </a:cubicBezTo>
                <a:cubicBezTo>
                  <a:pt x="444717" y="4399429"/>
                  <a:pt x="448391" y="4390816"/>
                  <a:pt x="451494" y="4381822"/>
                </a:cubicBezTo>
                <a:lnTo>
                  <a:pt x="448454" y="4372702"/>
                </a:lnTo>
                <a:cubicBezTo>
                  <a:pt x="438764" y="4374856"/>
                  <a:pt x="431544" y="4383469"/>
                  <a:pt x="426794" y="4398543"/>
                </a:cubicBezTo>
                <a:cubicBezTo>
                  <a:pt x="422044" y="4413616"/>
                  <a:pt x="414063" y="4422230"/>
                  <a:pt x="402853" y="4424383"/>
                </a:cubicBezTo>
                <a:cubicBezTo>
                  <a:pt x="397280" y="4424890"/>
                  <a:pt x="390186" y="4426917"/>
                  <a:pt x="381573" y="4430463"/>
                </a:cubicBezTo>
                <a:lnTo>
                  <a:pt x="402853" y="4439584"/>
                </a:lnTo>
                <a:lnTo>
                  <a:pt x="393733" y="4445664"/>
                </a:lnTo>
                <a:cubicBezTo>
                  <a:pt x="389236" y="4448450"/>
                  <a:pt x="385309" y="4448957"/>
                  <a:pt x="381953" y="4447184"/>
                </a:cubicBezTo>
                <a:cubicBezTo>
                  <a:pt x="378596" y="4445410"/>
                  <a:pt x="375429" y="4442877"/>
                  <a:pt x="372453" y="4439584"/>
                </a:cubicBezTo>
                <a:cubicBezTo>
                  <a:pt x="369286" y="4444017"/>
                  <a:pt x="366499" y="4448071"/>
                  <a:pt x="364093" y="4451744"/>
                </a:cubicBezTo>
                <a:cubicBezTo>
                  <a:pt x="361686" y="4455417"/>
                  <a:pt x="360419" y="4459471"/>
                  <a:pt x="360292" y="4463904"/>
                </a:cubicBezTo>
                <a:cubicBezTo>
                  <a:pt x="357442" y="4467197"/>
                  <a:pt x="355542" y="4472011"/>
                  <a:pt x="354592" y="4478344"/>
                </a:cubicBezTo>
                <a:cubicBezTo>
                  <a:pt x="353642" y="4484678"/>
                  <a:pt x="352502" y="4491011"/>
                  <a:pt x="351172" y="4497345"/>
                </a:cubicBezTo>
                <a:cubicBezTo>
                  <a:pt x="360799" y="4497851"/>
                  <a:pt x="368906" y="4502918"/>
                  <a:pt x="375493" y="4512545"/>
                </a:cubicBezTo>
                <a:cubicBezTo>
                  <a:pt x="365866" y="4518625"/>
                  <a:pt x="360799" y="4527746"/>
                  <a:pt x="360292" y="4539906"/>
                </a:cubicBezTo>
                <a:lnTo>
                  <a:pt x="329892" y="4533826"/>
                </a:lnTo>
                <a:cubicBezTo>
                  <a:pt x="334135" y="4529265"/>
                  <a:pt x="337049" y="4524705"/>
                  <a:pt x="338632" y="4520145"/>
                </a:cubicBezTo>
                <a:cubicBezTo>
                  <a:pt x="340215" y="4515585"/>
                  <a:pt x="342369" y="4511025"/>
                  <a:pt x="345092" y="4506465"/>
                </a:cubicBezTo>
                <a:lnTo>
                  <a:pt x="332932" y="4497345"/>
                </a:lnTo>
                <a:cubicBezTo>
                  <a:pt x="326852" y="4497345"/>
                  <a:pt x="323812" y="4494305"/>
                  <a:pt x="323812" y="4488224"/>
                </a:cubicBezTo>
                <a:cubicBezTo>
                  <a:pt x="324065" y="4482081"/>
                  <a:pt x="325838" y="4476128"/>
                  <a:pt x="329132" y="4470364"/>
                </a:cubicBezTo>
                <a:cubicBezTo>
                  <a:pt x="332425" y="4464601"/>
                  <a:pt x="335719" y="4459407"/>
                  <a:pt x="339012" y="4454784"/>
                </a:cubicBezTo>
                <a:cubicBezTo>
                  <a:pt x="334262" y="4453517"/>
                  <a:pt x="329322" y="4453011"/>
                  <a:pt x="324191" y="4453264"/>
                </a:cubicBezTo>
                <a:cubicBezTo>
                  <a:pt x="319061" y="4453517"/>
                  <a:pt x="314881" y="4453011"/>
                  <a:pt x="311651" y="4451744"/>
                </a:cubicBezTo>
                <a:cubicBezTo>
                  <a:pt x="309435" y="4446677"/>
                  <a:pt x="311588" y="4440090"/>
                  <a:pt x="318111" y="4431983"/>
                </a:cubicBezTo>
                <a:cubicBezTo>
                  <a:pt x="324635" y="4423877"/>
                  <a:pt x="330589" y="4417290"/>
                  <a:pt x="335972" y="4412223"/>
                </a:cubicBezTo>
                <a:cubicBezTo>
                  <a:pt x="336099" y="4405890"/>
                  <a:pt x="337365" y="4400316"/>
                  <a:pt x="339772" y="4395503"/>
                </a:cubicBezTo>
                <a:cubicBezTo>
                  <a:pt x="342179" y="4390689"/>
                  <a:pt x="344965" y="4388156"/>
                  <a:pt x="348132" y="4387903"/>
                </a:cubicBezTo>
                <a:lnTo>
                  <a:pt x="363333" y="4366622"/>
                </a:lnTo>
                <a:lnTo>
                  <a:pt x="363333" y="4339261"/>
                </a:lnTo>
                <a:lnTo>
                  <a:pt x="354212" y="4348382"/>
                </a:lnTo>
                <a:lnTo>
                  <a:pt x="342052" y="4372702"/>
                </a:lnTo>
                <a:cubicBezTo>
                  <a:pt x="340405" y="4375742"/>
                  <a:pt x="338379" y="4378022"/>
                  <a:pt x="335972" y="4379542"/>
                </a:cubicBezTo>
                <a:cubicBezTo>
                  <a:pt x="333565" y="4381062"/>
                  <a:pt x="331538" y="4381822"/>
                  <a:pt x="329892" y="4381822"/>
                </a:cubicBezTo>
                <a:lnTo>
                  <a:pt x="330602" y="4379957"/>
                </a:lnTo>
                <a:lnTo>
                  <a:pt x="327931" y="4384062"/>
                </a:lnTo>
                <a:cubicBezTo>
                  <a:pt x="324447" y="4392232"/>
                  <a:pt x="318494" y="4399453"/>
                  <a:pt x="310070" y="4405723"/>
                </a:cubicBezTo>
                <a:cubicBezTo>
                  <a:pt x="309944" y="4410473"/>
                  <a:pt x="308677" y="4415413"/>
                  <a:pt x="306270" y="4420543"/>
                </a:cubicBezTo>
                <a:cubicBezTo>
                  <a:pt x="303864" y="4425673"/>
                  <a:pt x="301077" y="4429853"/>
                  <a:pt x="297910" y="4433083"/>
                </a:cubicBezTo>
                <a:lnTo>
                  <a:pt x="285750" y="4454364"/>
                </a:lnTo>
                <a:cubicBezTo>
                  <a:pt x="282456" y="4457467"/>
                  <a:pt x="278403" y="4459621"/>
                  <a:pt x="273590" y="4460824"/>
                </a:cubicBezTo>
                <a:cubicBezTo>
                  <a:pt x="268776" y="4462027"/>
                  <a:pt x="264723" y="4461901"/>
                  <a:pt x="261429" y="4460444"/>
                </a:cubicBezTo>
                <a:cubicBezTo>
                  <a:pt x="259909" y="4453034"/>
                  <a:pt x="265230" y="4436693"/>
                  <a:pt x="277390" y="4411423"/>
                </a:cubicBezTo>
                <a:cubicBezTo>
                  <a:pt x="289550" y="4386152"/>
                  <a:pt x="299430" y="4369052"/>
                  <a:pt x="307030" y="4360122"/>
                </a:cubicBezTo>
                <a:lnTo>
                  <a:pt x="303990" y="4360122"/>
                </a:lnTo>
                <a:cubicBezTo>
                  <a:pt x="299494" y="4355688"/>
                  <a:pt x="297087" y="4351635"/>
                  <a:pt x="296770" y="4347962"/>
                </a:cubicBezTo>
                <a:cubicBezTo>
                  <a:pt x="296454" y="4344288"/>
                  <a:pt x="297847" y="4340235"/>
                  <a:pt x="300950" y="4335801"/>
                </a:cubicBezTo>
                <a:lnTo>
                  <a:pt x="319255" y="4272075"/>
                </a:lnTo>
                <a:lnTo>
                  <a:pt x="317731" y="4272380"/>
                </a:lnTo>
                <a:lnTo>
                  <a:pt x="302531" y="4254140"/>
                </a:lnTo>
                <a:lnTo>
                  <a:pt x="311886" y="4226074"/>
                </a:lnTo>
                <a:lnTo>
                  <a:pt x="300950" y="4250680"/>
                </a:lnTo>
                <a:lnTo>
                  <a:pt x="282710" y="4265880"/>
                </a:lnTo>
                <a:cubicBezTo>
                  <a:pt x="279416" y="4269047"/>
                  <a:pt x="276883" y="4272593"/>
                  <a:pt x="275110" y="4276520"/>
                </a:cubicBezTo>
                <a:cubicBezTo>
                  <a:pt x="273336" y="4280447"/>
                  <a:pt x="273843" y="4283994"/>
                  <a:pt x="276630" y="4287160"/>
                </a:cubicBezTo>
                <a:lnTo>
                  <a:pt x="264470" y="4311481"/>
                </a:lnTo>
                <a:cubicBezTo>
                  <a:pt x="265990" y="4321614"/>
                  <a:pt x="262949" y="4330228"/>
                  <a:pt x="255349" y="4337322"/>
                </a:cubicBezTo>
                <a:cubicBezTo>
                  <a:pt x="247749" y="4344415"/>
                  <a:pt x="244709" y="4353029"/>
                  <a:pt x="246229" y="4363162"/>
                </a:cubicBezTo>
                <a:lnTo>
                  <a:pt x="206708" y="4396603"/>
                </a:lnTo>
                <a:cubicBezTo>
                  <a:pt x="199108" y="4388116"/>
                  <a:pt x="195308" y="4382289"/>
                  <a:pt x="195308" y="4379122"/>
                </a:cubicBezTo>
                <a:cubicBezTo>
                  <a:pt x="195308" y="4375956"/>
                  <a:pt x="199108" y="4371649"/>
                  <a:pt x="206708" y="4366202"/>
                </a:cubicBezTo>
                <a:cubicBezTo>
                  <a:pt x="200945" y="4357652"/>
                  <a:pt x="201072" y="4351192"/>
                  <a:pt x="207088" y="4346822"/>
                </a:cubicBezTo>
                <a:cubicBezTo>
                  <a:pt x="213105" y="4342451"/>
                  <a:pt x="213992" y="4336752"/>
                  <a:pt x="209748" y="4329721"/>
                </a:cubicBezTo>
                <a:cubicBezTo>
                  <a:pt x="215132" y="4321804"/>
                  <a:pt x="221085" y="4308758"/>
                  <a:pt x="227609" y="4290581"/>
                </a:cubicBezTo>
                <a:cubicBezTo>
                  <a:pt x="234132" y="4272403"/>
                  <a:pt x="236286" y="4260117"/>
                  <a:pt x="234069" y="4253720"/>
                </a:cubicBezTo>
                <a:lnTo>
                  <a:pt x="258389" y="4195958"/>
                </a:lnTo>
                <a:cubicBezTo>
                  <a:pt x="252056" y="4188232"/>
                  <a:pt x="248762" y="4180125"/>
                  <a:pt x="248509" y="4171638"/>
                </a:cubicBezTo>
                <a:cubicBezTo>
                  <a:pt x="248256" y="4163151"/>
                  <a:pt x="252562" y="4155044"/>
                  <a:pt x="261429" y="4147317"/>
                </a:cubicBezTo>
                <a:cubicBezTo>
                  <a:pt x="264470" y="4134777"/>
                  <a:pt x="269030" y="4121857"/>
                  <a:pt x="275110" y="4108557"/>
                </a:cubicBezTo>
                <a:cubicBezTo>
                  <a:pt x="281190" y="4095256"/>
                  <a:pt x="288790" y="4083856"/>
                  <a:pt x="297910" y="4074356"/>
                </a:cubicBezTo>
                <a:lnTo>
                  <a:pt x="288790" y="4050036"/>
                </a:lnTo>
                <a:lnTo>
                  <a:pt x="310070" y="4034835"/>
                </a:lnTo>
                <a:lnTo>
                  <a:pt x="310070" y="4001394"/>
                </a:lnTo>
                <a:cubicBezTo>
                  <a:pt x="314060" y="3995188"/>
                  <a:pt x="316720" y="3989361"/>
                  <a:pt x="318050" y="3983914"/>
                </a:cubicBezTo>
                <a:cubicBezTo>
                  <a:pt x="319380" y="3978467"/>
                  <a:pt x="322801" y="3974161"/>
                  <a:pt x="328311" y="3970994"/>
                </a:cubicBezTo>
                <a:cubicBezTo>
                  <a:pt x="329704" y="3967510"/>
                  <a:pt x="329958" y="3963077"/>
                  <a:pt x="329071" y="3957694"/>
                </a:cubicBezTo>
                <a:cubicBezTo>
                  <a:pt x="328184" y="3952310"/>
                  <a:pt x="326917" y="3948637"/>
                  <a:pt x="325271" y="3946673"/>
                </a:cubicBezTo>
                <a:cubicBezTo>
                  <a:pt x="323561" y="3943823"/>
                  <a:pt x="321661" y="3942683"/>
                  <a:pt x="319571" y="3943253"/>
                </a:cubicBezTo>
                <a:cubicBezTo>
                  <a:pt x="317480" y="3943823"/>
                  <a:pt x="316341" y="3944963"/>
                  <a:pt x="316150" y="3946673"/>
                </a:cubicBezTo>
                <a:cubicBezTo>
                  <a:pt x="322357" y="3955794"/>
                  <a:pt x="321344" y="3963394"/>
                  <a:pt x="313110" y="3969474"/>
                </a:cubicBezTo>
                <a:cubicBezTo>
                  <a:pt x="304877" y="3975554"/>
                  <a:pt x="297784" y="3980114"/>
                  <a:pt x="291830" y="3983154"/>
                </a:cubicBezTo>
                <a:lnTo>
                  <a:pt x="291830" y="4028755"/>
                </a:lnTo>
                <a:lnTo>
                  <a:pt x="288790" y="4028755"/>
                </a:lnTo>
                <a:cubicBezTo>
                  <a:pt x="287080" y="4031922"/>
                  <a:pt x="285940" y="4035469"/>
                  <a:pt x="285370" y="4039395"/>
                </a:cubicBezTo>
                <a:cubicBezTo>
                  <a:pt x="284800" y="4043322"/>
                  <a:pt x="285940" y="4046869"/>
                  <a:pt x="288790" y="4050036"/>
                </a:cubicBezTo>
                <a:cubicBezTo>
                  <a:pt x="280303" y="4057952"/>
                  <a:pt x="273716" y="4066439"/>
                  <a:pt x="269030" y="4075496"/>
                </a:cubicBezTo>
                <a:cubicBezTo>
                  <a:pt x="264343" y="4084553"/>
                  <a:pt x="257756" y="4092280"/>
                  <a:pt x="249269" y="4098677"/>
                </a:cubicBezTo>
                <a:cubicBezTo>
                  <a:pt x="259276" y="4108493"/>
                  <a:pt x="262063" y="4115460"/>
                  <a:pt x="257629" y="4119577"/>
                </a:cubicBezTo>
                <a:cubicBezTo>
                  <a:pt x="253196" y="4123694"/>
                  <a:pt x="245342" y="4129901"/>
                  <a:pt x="234069" y="4138197"/>
                </a:cubicBezTo>
                <a:cubicBezTo>
                  <a:pt x="227165" y="4146368"/>
                  <a:pt x="221972" y="4161188"/>
                  <a:pt x="218488" y="4182658"/>
                </a:cubicBezTo>
                <a:cubicBezTo>
                  <a:pt x="215005" y="4204129"/>
                  <a:pt x="209052" y="4219709"/>
                  <a:pt x="200628" y="4229399"/>
                </a:cubicBezTo>
                <a:cubicBezTo>
                  <a:pt x="197525" y="4230793"/>
                  <a:pt x="194611" y="4231046"/>
                  <a:pt x="191888" y="4230159"/>
                </a:cubicBezTo>
                <a:cubicBezTo>
                  <a:pt x="189164" y="4229272"/>
                  <a:pt x="187011" y="4228006"/>
                  <a:pt x="185428" y="4226359"/>
                </a:cubicBezTo>
                <a:cubicBezTo>
                  <a:pt x="178524" y="4217999"/>
                  <a:pt x="177131" y="4208119"/>
                  <a:pt x="181248" y="4196719"/>
                </a:cubicBezTo>
                <a:cubicBezTo>
                  <a:pt x="185364" y="4185318"/>
                  <a:pt x="190811" y="4176958"/>
                  <a:pt x="197588" y="4171638"/>
                </a:cubicBezTo>
                <a:cubicBezTo>
                  <a:pt x="204808" y="4152068"/>
                  <a:pt x="210888" y="4133447"/>
                  <a:pt x="215828" y="4115777"/>
                </a:cubicBezTo>
                <a:cubicBezTo>
                  <a:pt x="220768" y="4098107"/>
                  <a:pt x="226849" y="4080246"/>
                  <a:pt x="234069" y="4062196"/>
                </a:cubicBezTo>
                <a:cubicBezTo>
                  <a:pt x="231282" y="4059282"/>
                  <a:pt x="230775" y="4056749"/>
                  <a:pt x="232549" y="4054596"/>
                </a:cubicBezTo>
                <a:cubicBezTo>
                  <a:pt x="234322" y="4052442"/>
                  <a:pt x="236856" y="4049909"/>
                  <a:pt x="240149" y="4046995"/>
                </a:cubicBezTo>
                <a:cubicBezTo>
                  <a:pt x="243062" y="4043892"/>
                  <a:pt x="244076" y="4040979"/>
                  <a:pt x="243189" y="4038255"/>
                </a:cubicBezTo>
                <a:cubicBezTo>
                  <a:pt x="242302" y="4035532"/>
                  <a:pt x="240276" y="4033379"/>
                  <a:pt x="237109" y="4031795"/>
                </a:cubicBezTo>
                <a:cubicBezTo>
                  <a:pt x="241859" y="4027108"/>
                  <a:pt x="246039" y="4022042"/>
                  <a:pt x="249649" y="4016595"/>
                </a:cubicBezTo>
                <a:cubicBezTo>
                  <a:pt x="253259" y="4011148"/>
                  <a:pt x="255159" y="4006081"/>
                  <a:pt x="255349" y="4001394"/>
                </a:cubicBezTo>
                <a:lnTo>
                  <a:pt x="267510" y="3980114"/>
                </a:lnTo>
                <a:cubicBezTo>
                  <a:pt x="263076" y="3973907"/>
                  <a:pt x="261303" y="3968080"/>
                  <a:pt x="262189" y="3962634"/>
                </a:cubicBezTo>
                <a:cubicBezTo>
                  <a:pt x="263076" y="3957187"/>
                  <a:pt x="265863" y="3952880"/>
                  <a:pt x="270550" y="3949714"/>
                </a:cubicBezTo>
                <a:cubicBezTo>
                  <a:pt x="260226" y="3950473"/>
                  <a:pt x="246672" y="3951233"/>
                  <a:pt x="229889" y="3951994"/>
                </a:cubicBezTo>
                <a:cubicBezTo>
                  <a:pt x="213105" y="3952753"/>
                  <a:pt x="200312" y="3948953"/>
                  <a:pt x="191508" y="3940593"/>
                </a:cubicBezTo>
                <a:cubicBezTo>
                  <a:pt x="186948" y="3934196"/>
                  <a:pt x="184668" y="3927990"/>
                  <a:pt x="184668" y="3921973"/>
                </a:cubicBezTo>
                <a:cubicBezTo>
                  <a:pt x="184668" y="3915956"/>
                  <a:pt x="186948" y="3912029"/>
                  <a:pt x="191508" y="3910193"/>
                </a:cubicBezTo>
                <a:cubicBezTo>
                  <a:pt x="191824" y="3908419"/>
                  <a:pt x="192711" y="3905886"/>
                  <a:pt x="194168" y="3902593"/>
                </a:cubicBezTo>
                <a:cubicBezTo>
                  <a:pt x="195625" y="3899299"/>
                  <a:pt x="195752" y="3896766"/>
                  <a:pt x="194548" y="3894993"/>
                </a:cubicBezTo>
                <a:lnTo>
                  <a:pt x="185428" y="3901072"/>
                </a:lnTo>
                <a:lnTo>
                  <a:pt x="145907" y="3931473"/>
                </a:lnTo>
                <a:lnTo>
                  <a:pt x="139827" y="3952753"/>
                </a:lnTo>
                <a:cubicBezTo>
                  <a:pt x="142614" y="3956997"/>
                  <a:pt x="143120" y="3959910"/>
                  <a:pt x="141347" y="3961494"/>
                </a:cubicBezTo>
                <a:cubicBezTo>
                  <a:pt x="139574" y="3963077"/>
                  <a:pt x="137040" y="3965231"/>
                  <a:pt x="133747" y="3967954"/>
                </a:cubicBezTo>
                <a:cubicBezTo>
                  <a:pt x="132353" y="3970931"/>
                  <a:pt x="132100" y="3973337"/>
                  <a:pt x="132987" y="3975174"/>
                </a:cubicBezTo>
                <a:cubicBezTo>
                  <a:pt x="133873" y="3977011"/>
                  <a:pt x="135140" y="3978657"/>
                  <a:pt x="136787" y="3980114"/>
                </a:cubicBezTo>
                <a:cubicBezTo>
                  <a:pt x="127920" y="3989488"/>
                  <a:pt x="119813" y="3999621"/>
                  <a:pt x="112466" y="4010515"/>
                </a:cubicBezTo>
                <a:cubicBezTo>
                  <a:pt x="105120" y="4021408"/>
                  <a:pt x="97013" y="4031542"/>
                  <a:pt x="88146" y="4040915"/>
                </a:cubicBezTo>
                <a:cubicBezTo>
                  <a:pt x="84979" y="4054912"/>
                  <a:pt x="79152" y="4067959"/>
                  <a:pt x="70666" y="4080056"/>
                </a:cubicBezTo>
                <a:cubicBezTo>
                  <a:pt x="62179" y="4092153"/>
                  <a:pt x="51792" y="4101400"/>
                  <a:pt x="39505" y="4107797"/>
                </a:cubicBezTo>
                <a:lnTo>
                  <a:pt x="42545" y="4122997"/>
                </a:lnTo>
                <a:cubicBezTo>
                  <a:pt x="43938" y="4127620"/>
                  <a:pt x="43432" y="4132054"/>
                  <a:pt x="41025" y="4136297"/>
                </a:cubicBezTo>
                <a:cubicBezTo>
                  <a:pt x="38618" y="4140541"/>
                  <a:pt x="35071" y="4144214"/>
                  <a:pt x="30385" y="4147317"/>
                </a:cubicBezTo>
                <a:cubicBezTo>
                  <a:pt x="24304" y="4159984"/>
                  <a:pt x="18224" y="4162011"/>
                  <a:pt x="12144" y="4153398"/>
                </a:cubicBezTo>
                <a:cubicBezTo>
                  <a:pt x="5748" y="4147508"/>
                  <a:pt x="1821" y="4141807"/>
                  <a:pt x="364" y="4136297"/>
                </a:cubicBezTo>
                <a:cubicBezTo>
                  <a:pt x="-1093" y="4130787"/>
                  <a:pt x="1821" y="4124327"/>
                  <a:pt x="9104" y="4116917"/>
                </a:cubicBezTo>
                <a:cubicBezTo>
                  <a:pt x="14994" y="4111407"/>
                  <a:pt x="22214" y="4101907"/>
                  <a:pt x="30764" y="4088416"/>
                </a:cubicBezTo>
                <a:cubicBezTo>
                  <a:pt x="39315" y="4074926"/>
                  <a:pt x="41215" y="4063146"/>
                  <a:pt x="36465" y="4053076"/>
                </a:cubicBezTo>
                <a:cubicBezTo>
                  <a:pt x="38175" y="4043892"/>
                  <a:pt x="42355" y="4029578"/>
                  <a:pt x="49005" y="4010135"/>
                </a:cubicBezTo>
                <a:cubicBezTo>
                  <a:pt x="55655" y="3990691"/>
                  <a:pt x="63635" y="3975617"/>
                  <a:pt x="72945" y="3964914"/>
                </a:cubicBezTo>
                <a:cubicBezTo>
                  <a:pt x="68702" y="3960354"/>
                  <a:pt x="67309" y="3956554"/>
                  <a:pt x="68766" y="3953514"/>
                </a:cubicBezTo>
                <a:cubicBezTo>
                  <a:pt x="70222" y="3950473"/>
                  <a:pt x="72629" y="3948193"/>
                  <a:pt x="75986" y="3946673"/>
                </a:cubicBezTo>
                <a:cubicBezTo>
                  <a:pt x="80862" y="3941163"/>
                  <a:pt x="80229" y="3933183"/>
                  <a:pt x="74086" y="3922733"/>
                </a:cubicBezTo>
                <a:cubicBezTo>
                  <a:pt x="67942" y="3912283"/>
                  <a:pt x="63509" y="3905062"/>
                  <a:pt x="60785" y="3901072"/>
                </a:cubicBezTo>
                <a:cubicBezTo>
                  <a:pt x="67562" y="3891319"/>
                  <a:pt x="78329" y="3870545"/>
                  <a:pt x="93086" y="3838751"/>
                </a:cubicBezTo>
                <a:cubicBezTo>
                  <a:pt x="107843" y="3806957"/>
                  <a:pt x="113290" y="3786183"/>
                  <a:pt x="109426" y="3776430"/>
                </a:cubicBezTo>
                <a:lnTo>
                  <a:pt x="133747" y="3755149"/>
                </a:lnTo>
                <a:cubicBezTo>
                  <a:pt x="138370" y="3746156"/>
                  <a:pt x="142804" y="3737542"/>
                  <a:pt x="147047" y="3729309"/>
                </a:cubicBezTo>
                <a:cubicBezTo>
                  <a:pt x="151290" y="3721075"/>
                  <a:pt x="154964" y="3712462"/>
                  <a:pt x="158067" y="3703468"/>
                </a:cubicBezTo>
                <a:lnTo>
                  <a:pt x="155027" y="3694348"/>
                </a:lnTo>
                <a:cubicBezTo>
                  <a:pt x="145337" y="3696502"/>
                  <a:pt x="138117" y="3705115"/>
                  <a:pt x="133367" y="3720189"/>
                </a:cubicBezTo>
                <a:cubicBezTo>
                  <a:pt x="128617" y="3735262"/>
                  <a:pt x="120636" y="3743876"/>
                  <a:pt x="109426" y="3746029"/>
                </a:cubicBezTo>
                <a:cubicBezTo>
                  <a:pt x="103853" y="3746536"/>
                  <a:pt x="96759" y="3748563"/>
                  <a:pt x="88146" y="3752109"/>
                </a:cubicBezTo>
                <a:lnTo>
                  <a:pt x="109426" y="3761230"/>
                </a:lnTo>
                <a:lnTo>
                  <a:pt x="100306" y="3767310"/>
                </a:lnTo>
                <a:cubicBezTo>
                  <a:pt x="95809" y="3770096"/>
                  <a:pt x="91882" y="3770603"/>
                  <a:pt x="88526" y="3768830"/>
                </a:cubicBezTo>
                <a:cubicBezTo>
                  <a:pt x="85169" y="3767056"/>
                  <a:pt x="82002" y="3764523"/>
                  <a:pt x="79026" y="3761230"/>
                </a:cubicBezTo>
                <a:cubicBezTo>
                  <a:pt x="75859" y="3765663"/>
                  <a:pt x="73072" y="3769717"/>
                  <a:pt x="70666" y="3773390"/>
                </a:cubicBezTo>
                <a:cubicBezTo>
                  <a:pt x="68259" y="3777063"/>
                  <a:pt x="66992" y="3781117"/>
                  <a:pt x="66865" y="3785550"/>
                </a:cubicBezTo>
                <a:cubicBezTo>
                  <a:pt x="64015" y="3788843"/>
                  <a:pt x="62115" y="3793657"/>
                  <a:pt x="61165" y="3799990"/>
                </a:cubicBezTo>
                <a:cubicBezTo>
                  <a:pt x="60215" y="3806324"/>
                  <a:pt x="59075" y="3812657"/>
                  <a:pt x="57745" y="3818991"/>
                </a:cubicBezTo>
                <a:cubicBezTo>
                  <a:pt x="67372" y="3819497"/>
                  <a:pt x="75479" y="3824564"/>
                  <a:pt x="82066" y="3834191"/>
                </a:cubicBezTo>
                <a:cubicBezTo>
                  <a:pt x="72439" y="3840271"/>
                  <a:pt x="67372" y="3849392"/>
                  <a:pt x="66865" y="3861552"/>
                </a:cubicBezTo>
                <a:lnTo>
                  <a:pt x="36465" y="3855472"/>
                </a:lnTo>
                <a:cubicBezTo>
                  <a:pt x="40708" y="3850911"/>
                  <a:pt x="43622" y="3846351"/>
                  <a:pt x="45205" y="3841791"/>
                </a:cubicBezTo>
                <a:cubicBezTo>
                  <a:pt x="46788" y="3837231"/>
                  <a:pt x="48942" y="3832671"/>
                  <a:pt x="51665" y="3828111"/>
                </a:cubicBezTo>
                <a:lnTo>
                  <a:pt x="39505" y="3818991"/>
                </a:lnTo>
                <a:cubicBezTo>
                  <a:pt x="33425" y="3818991"/>
                  <a:pt x="30385" y="3815951"/>
                  <a:pt x="30385" y="3809870"/>
                </a:cubicBezTo>
                <a:cubicBezTo>
                  <a:pt x="30638" y="3803727"/>
                  <a:pt x="32411" y="3797774"/>
                  <a:pt x="35705" y="3792010"/>
                </a:cubicBezTo>
                <a:cubicBezTo>
                  <a:pt x="38998" y="3786247"/>
                  <a:pt x="42292" y="3781053"/>
                  <a:pt x="45585" y="3776430"/>
                </a:cubicBezTo>
                <a:cubicBezTo>
                  <a:pt x="40835" y="3775163"/>
                  <a:pt x="35895" y="3774657"/>
                  <a:pt x="30764" y="3774910"/>
                </a:cubicBezTo>
                <a:cubicBezTo>
                  <a:pt x="25634" y="3775163"/>
                  <a:pt x="21454" y="3774657"/>
                  <a:pt x="18224" y="3773390"/>
                </a:cubicBezTo>
                <a:cubicBezTo>
                  <a:pt x="16008" y="3768323"/>
                  <a:pt x="18161" y="3761736"/>
                  <a:pt x="24684" y="3753629"/>
                </a:cubicBezTo>
                <a:cubicBezTo>
                  <a:pt x="31208" y="3745523"/>
                  <a:pt x="37162" y="3738936"/>
                  <a:pt x="42545" y="3733869"/>
                </a:cubicBezTo>
                <a:cubicBezTo>
                  <a:pt x="42672" y="3727536"/>
                  <a:pt x="43938" y="3721962"/>
                  <a:pt x="46345" y="3717149"/>
                </a:cubicBezTo>
                <a:cubicBezTo>
                  <a:pt x="48752" y="3712335"/>
                  <a:pt x="51538" y="3709802"/>
                  <a:pt x="54705" y="3709549"/>
                </a:cubicBezTo>
                <a:lnTo>
                  <a:pt x="69906" y="3688268"/>
                </a:lnTo>
                <a:lnTo>
                  <a:pt x="69906" y="3660907"/>
                </a:lnTo>
                <a:lnTo>
                  <a:pt x="60785" y="3670028"/>
                </a:lnTo>
                <a:lnTo>
                  <a:pt x="48625" y="3694348"/>
                </a:lnTo>
                <a:cubicBezTo>
                  <a:pt x="46978" y="3697388"/>
                  <a:pt x="44952" y="3699668"/>
                  <a:pt x="42545" y="3701188"/>
                </a:cubicBezTo>
                <a:cubicBezTo>
                  <a:pt x="40138" y="3702708"/>
                  <a:pt x="38111" y="3703468"/>
                  <a:pt x="36465" y="3703468"/>
                </a:cubicBezTo>
                <a:cubicBezTo>
                  <a:pt x="36718" y="3701758"/>
                  <a:pt x="37732" y="3699098"/>
                  <a:pt x="39505" y="3695488"/>
                </a:cubicBezTo>
                <a:cubicBezTo>
                  <a:pt x="41278" y="3691878"/>
                  <a:pt x="42292" y="3688458"/>
                  <a:pt x="42545" y="3685228"/>
                </a:cubicBezTo>
                <a:cubicBezTo>
                  <a:pt x="38998" y="3676994"/>
                  <a:pt x="43052" y="3666861"/>
                  <a:pt x="54705" y="3654827"/>
                </a:cubicBezTo>
                <a:cubicBezTo>
                  <a:pt x="66359" y="3642794"/>
                  <a:pt x="70412" y="3632660"/>
                  <a:pt x="66865" y="3624427"/>
                </a:cubicBezTo>
                <a:lnTo>
                  <a:pt x="79026" y="3603146"/>
                </a:lnTo>
                <a:cubicBezTo>
                  <a:pt x="79532" y="3596560"/>
                  <a:pt x="81559" y="3588453"/>
                  <a:pt x="85106" y="3578826"/>
                </a:cubicBezTo>
                <a:cubicBezTo>
                  <a:pt x="78646" y="3586426"/>
                  <a:pt x="72566" y="3594786"/>
                  <a:pt x="66865" y="3603906"/>
                </a:cubicBezTo>
                <a:cubicBezTo>
                  <a:pt x="61165" y="3613026"/>
                  <a:pt x="58125" y="3622907"/>
                  <a:pt x="57745" y="3633547"/>
                </a:cubicBezTo>
                <a:lnTo>
                  <a:pt x="33425" y="3624427"/>
                </a:lnTo>
                <a:lnTo>
                  <a:pt x="39505" y="3590986"/>
                </a:lnTo>
                <a:lnTo>
                  <a:pt x="24304" y="3594026"/>
                </a:lnTo>
                <a:lnTo>
                  <a:pt x="9104" y="3575786"/>
                </a:lnTo>
                <a:lnTo>
                  <a:pt x="24304" y="3530185"/>
                </a:lnTo>
                <a:cubicBezTo>
                  <a:pt x="36085" y="3518848"/>
                  <a:pt x="45965" y="3505801"/>
                  <a:pt x="53945" y="3491044"/>
                </a:cubicBezTo>
                <a:cubicBezTo>
                  <a:pt x="61925" y="3476287"/>
                  <a:pt x="70285" y="3464000"/>
                  <a:pt x="79026" y="3454183"/>
                </a:cubicBezTo>
                <a:lnTo>
                  <a:pt x="85106" y="3454183"/>
                </a:lnTo>
                <a:lnTo>
                  <a:pt x="85106" y="3445063"/>
                </a:lnTo>
                <a:lnTo>
                  <a:pt x="103346" y="3414662"/>
                </a:lnTo>
                <a:cubicBezTo>
                  <a:pt x="104613" y="3401742"/>
                  <a:pt x="109680" y="3390342"/>
                  <a:pt x="118546" y="3380462"/>
                </a:cubicBezTo>
                <a:cubicBezTo>
                  <a:pt x="127413" y="3370581"/>
                  <a:pt x="132480" y="3357661"/>
                  <a:pt x="133747" y="3341701"/>
                </a:cubicBezTo>
                <a:cubicBezTo>
                  <a:pt x="137420" y="3335304"/>
                  <a:pt x="142994" y="3324537"/>
                  <a:pt x="150467" y="3309400"/>
                </a:cubicBezTo>
                <a:cubicBezTo>
                  <a:pt x="157941" y="3294263"/>
                  <a:pt x="163514" y="3285776"/>
                  <a:pt x="167188" y="3283940"/>
                </a:cubicBezTo>
                <a:cubicBezTo>
                  <a:pt x="166681" y="3274313"/>
                  <a:pt x="167694" y="3263166"/>
                  <a:pt x="170227" y="3250499"/>
                </a:cubicBezTo>
                <a:lnTo>
                  <a:pt x="167188" y="3250499"/>
                </a:lnTo>
                <a:cubicBezTo>
                  <a:pt x="163641" y="3247459"/>
                  <a:pt x="164654" y="3244419"/>
                  <a:pt x="170227" y="3241379"/>
                </a:cubicBezTo>
                <a:lnTo>
                  <a:pt x="176308" y="3241379"/>
                </a:lnTo>
                <a:cubicBezTo>
                  <a:pt x="179854" y="3232765"/>
                  <a:pt x="184921" y="3228712"/>
                  <a:pt x="191508" y="3229219"/>
                </a:cubicBezTo>
                <a:cubicBezTo>
                  <a:pt x="192015" y="3218705"/>
                  <a:pt x="194041" y="3208571"/>
                  <a:pt x="197588" y="3198818"/>
                </a:cubicBezTo>
                <a:cubicBezTo>
                  <a:pt x="201135" y="3189064"/>
                  <a:pt x="203162" y="3178931"/>
                  <a:pt x="203668" y="3168417"/>
                </a:cubicBezTo>
                <a:lnTo>
                  <a:pt x="185428" y="3144097"/>
                </a:lnTo>
                <a:cubicBezTo>
                  <a:pt x="181881" y="3144604"/>
                  <a:pt x="179854" y="3143590"/>
                  <a:pt x="179348" y="3141057"/>
                </a:cubicBezTo>
                <a:cubicBezTo>
                  <a:pt x="179474" y="3137827"/>
                  <a:pt x="180741" y="3134407"/>
                  <a:pt x="183148" y="3130797"/>
                </a:cubicBezTo>
                <a:cubicBezTo>
                  <a:pt x="185554" y="3127187"/>
                  <a:pt x="188341" y="3124527"/>
                  <a:pt x="191508" y="3122816"/>
                </a:cubicBezTo>
                <a:cubicBezTo>
                  <a:pt x="191381" y="3118066"/>
                  <a:pt x="192394" y="3113886"/>
                  <a:pt x="194548" y="3110276"/>
                </a:cubicBezTo>
                <a:cubicBezTo>
                  <a:pt x="196701" y="3106666"/>
                  <a:pt x="200755" y="3104766"/>
                  <a:pt x="206708" y="3104576"/>
                </a:cubicBezTo>
                <a:lnTo>
                  <a:pt x="215828" y="3104576"/>
                </a:lnTo>
                <a:lnTo>
                  <a:pt x="218868" y="3071135"/>
                </a:lnTo>
                <a:lnTo>
                  <a:pt x="249269" y="3013374"/>
                </a:lnTo>
                <a:lnTo>
                  <a:pt x="261429" y="3004254"/>
                </a:lnTo>
                <a:cubicBezTo>
                  <a:pt x="261746" y="2994880"/>
                  <a:pt x="264153" y="2984747"/>
                  <a:pt x="268650" y="2973853"/>
                </a:cubicBezTo>
                <a:cubicBezTo>
                  <a:pt x="273146" y="2962960"/>
                  <a:pt x="277833" y="2952826"/>
                  <a:pt x="282710" y="2943453"/>
                </a:cubicBezTo>
                <a:lnTo>
                  <a:pt x="282710" y="2906972"/>
                </a:lnTo>
                <a:lnTo>
                  <a:pt x="307030" y="2885692"/>
                </a:lnTo>
                <a:lnTo>
                  <a:pt x="319191" y="2855291"/>
                </a:lnTo>
                <a:lnTo>
                  <a:pt x="337431" y="2840091"/>
                </a:lnTo>
                <a:cubicBezTo>
                  <a:pt x="338318" y="2830147"/>
                  <a:pt x="341864" y="2821914"/>
                  <a:pt x="348071" y="2815390"/>
                </a:cubicBezTo>
                <a:cubicBezTo>
                  <a:pt x="354278" y="2808866"/>
                  <a:pt x="357825" y="2799873"/>
                  <a:pt x="358711" y="2788410"/>
                </a:cubicBezTo>
                <a:lnTo>
                  <a:pt x="386072" y="2736729"/>
                </a:lnTo>
                <a:cubicBezTo>
                  <a:pt x="395192" y="2734702"/>
                  <a:pt x="400512" y="2726595"/>
                  <a:pt x="402032" y="2712408"/>
                </a:cubicBezTo>
                <a:cubicBezTo>
                  <a:pt x="403552" y="2698221"/>
                  <a:pt x="410392" y="2690114"/>
                  <a:pt x="422553" y="2688087"/>
                </a:cubicBezTo>
                <a:lnTo>
                  <a:pt x="419513" y="2773209"/>
                </a:lnTo>
                <a:lnTo>
                  <a:pt x="437753" y="2779289"/>
                </a:lnTo>
                <a:lnTo>
                  <a:pt x="449913" y="2758009"/>
                </a:lnTo>
                <a:cubicBezTo>
                  <a:pt x="453587" y="2745722"/>
                  <a:pt x="458400" y="2728495"/>
                  <a:pt x="464354" y="2706328"/>
                </a:cubicBezTo>
                <a:cubicBezTo>
                  <a:pt x="470307" y="2684161"/>
                  <a:pt x="473600" y="2666934"/>
                  <a:pt x="474234" y="2654647"/>
                </a:cubicBezTo>
                <a:cubicBezTo>
                  <a:pt x="473727" y="2641663"/>
                  <a:pt x="475500" y="2634190"/>
                  <a:pt x="479554" y="2632226"/>
                </a:cubicBezTo>
                <a:cubicBezTo>
                  <a:pt x="483607" y="2630263"/>
                  <a:pt x="492981" y="2629630"/>
                  <a:pt x="507674" y="2630326"/>
                </a:cubicBezTo>
                <a:lnTo>
                  <a:pt x="510714" y="2621206"/>
                </a:lnTo>
                <a:cubicBezTo>
                  <a:pt x="506914" y="2617406"/>
                  <a:pt x="503874" y="2612086"/>
                  <a:pt x="501594" y="2605246"/>
                </a:cubicBezTo>
                <a:cubicBezTo>
                  <a:pt x="499314" y="2598406"/>
                  <a:pt x="502354" y="2594606"/>
                  <a:pt x="510714" y="2593846"/>
                </a:cubicBezTo>
                <a:cubicBezTo>
                  <a:pt x="512805" y="2593782"/>
                  <a:pt x="516225" y="2593149"/>
                  <a:pt x="520975" y="2591945"/>
                </a:cubicBezTo>
                <a:cubicBezTo>
                  <a:pt x="525725" y="2590742"/>
                  <a:pt x="528385" y="2589349"/>
                  <a:pt x="528955" y="2587765"/>
                </a:cubicBezTo>
                <a:lnTo>
                  <a:pt x="528955" y="2584725"/>
                </a:lnTo>
                <a:lnTo>
                  <a:pt x="486394" y="2560405"/>
                </a:lnTo>
                <a:cubicBezTo>
                  <a:pt x="478857" y="2568258"/>
                  <a:pt x="473410" y="2577632"/>
                  <a:pt x="470054" y="2588525"/>
                </a:cubicBezTo>
                <a:cubicBezTo>
                  <a:pt x="466697" y="2599419"/>
                  <a:pt x="465050" y="2610312"/>
                  <a:pt x="465114" y="2621206"/>
                </a:cubicBezTo>
                <a:cubicBezTo>
                  <a:pt x="456500" y="2629820"/>
                  <a:pt x="452447" y="2639953"/>
                  <a:pt x="452953" y="2651607"/>
                </a:cubicBezTo>
                <a:lnTo>
                  <a:pt x="440793" y="2678967"/>
                </a:lnTo>
                <a:cubicBezTo>
                  <a:pt x="440856" y="2680804"/>
                  <a:pt x="440730" y="2683211"/>
                  <a:pt x="440413" y="2686187"/>
                </a:cubicBezTo>
                <a:cubicBezTo>
                  <a:pt x="440096" y="2689164"/>
                  <a:pt x="439210" y="2690811"/>
                  <a:pt x="437753" y="2691128"/>
                </a:cubicBezTo>
                <a:cubicBezTo>
                  <a:pt x="431546" y="2690051"/>
                  <a:pt x="426479" y="2684604"/>
                  <a:pt x="422553" y="2674787"/>
                </a:cubicBezTo>
                <a:cubicBezTo>
                  <a:pt x="418626" y="2664970"/>
                  <a:pt x="416599" y="2657243"/>
                  <a:pt x="416473" y="2651607"/>
                </a:cubicBezTo>
                <a:cubicBezTo>
                  <a:pt x="416346" y="2649897"/>
                  <a:pt x="416599" y="2647996"/>
                  <a:pt x="417232" y="2645906"/>
                </a:cubicBezTo>
                <a:cubicBezTo>
                  <a:pt x="417866" y="2643816"/>
                  <a:pt x="419639" y="2642676"/>
                  <a:pt x="422553" y="2642487"/>
                </a:cubicBezTo>
                <a:cubicBezTo>
                  <a:pt x="425656" y="2629313"/>
                  <a:pt x="430850" y="2613859"/>
                  <a:pt x="438133" y="2596125"/>
                </a:cubicBezTo>
                <a:cubicBezTo>
                  <a:pt x="445417" y="2578392"/>
                  <a:pt x="454410" y="2564458"/>
                  <a:pt x="465114" y="2554325"/>
                </a:cubicBezTo>
                <a:cubicBezTo>
                  <a:pt x="465494" y="2548625"/>
                  <a:pt x="467014" y="2544064"/>
                  <a:pt x="469674" y="2540644"/>
                </a:cubicBezTo>
                <a:cubicBezTo>
                  <a:pt x="472334" y="2537224"/>
                  <a:pt x="473854" y="2532664"/>
                  <a:pt x="474234" y="2526964"/>
                </a:cubicBezTo>
                <a:cubicBezTo>
                  <a:pt x="478794" y="2516135"/>
                  <a:pt x="484114" y="2505115"/>
                  <a:pt x="490194" y="2493905"/>
                </a:cubicBezTo>
                <a:cubicBezTo>
                  <a:pt x="496274" y="2482694"/>
                  <a:pt x="503114" y="2472434"/>
                  <a:pt x="510714" y="2463124"/>
                </a:cubicBezTo>
                <a:cubicBezTo>
                  <a:pt x="510714" y="2459830"/>
                  <a:pt x="511475" y="2456537"/>
                  <a:pt x="512995" y="2453243"/>
                </a:cubicBezTo>
                <a:cubicBezTo>
                  <a:pt x="514514" y="2449950"/>
                  <a:pt x="516795" y="2448177"/>
                  <a:pt x="519835" y="2447925"/>
                </a:cubicBezTo>
                <a:cubicBezTo>
                  <a:pt x="525535" y="2448937"/>
                  <a:pt x="528575" y="2453750"/>
                  <a:pt x="528955" y="2462364"/>
                </a:cubicBezTo>
                <a:cubicBezTo>
                  <a:pt x="529335" y="2470977"/>
                  <a:pt x="529335" y="2477311"/>
                  <a:pt x="528955" y="2481364"/>
                </a:cubicBezTo>
                <a:lnTo>
                  <a:pt x="553275" y="2472244"/>
                </a:lnTo>
                <a:lnTo>
                  <a:pt x="556316" y="2441843"/>
                </a:lnTo>
                <a:lnTo>
                  <a:pt x="583676" y="2387122"/>
                </a:lnTo>
                <a:lnTo>
                  <a:pt x="586716" y="2387122"/>
                </a:lnTo>
                <a:lnTo>
                  <a:pt x="611037" y="2332401"/>
                </a:lnTo>
                <a:cubicBezTo>
                  <a:pt x="613823" y="2329995"/>
                  <a:pt x="615090" y="2324928"/>
                  <a:pt x="614837" y="2317201"/>
                </a:cubicBezTo>
                <a:cubicBezTo>
                  <a:pt x="614583" y="2309474"/>
                  <a:pt x="614330" y="2304407"/>
                  <a:pt x="614077" y="2302000"/>
                </a:cubicBezTo>
                <a:cubicBezTo>
                  <a:pt x="610466" y="2305674"/>
                  <a:pt x="607046" y="2305167"/>
                  <a:pt x="603816" y="2300481"/>
                </a:cubicBezTo>
                <a:cubicBezTo>
                  <a:pt x="600586" y="2295794"/>
                  <a:pt x="600966" y="2292247"/>
                  <a:pt x="604956" y="2289841"/>
                </a:cubicBezTo>
                <a:cubicBezTo>
                  <a:pt x="606666" y="2289967"/>
                  <a:pt x="608566" y="2289714"/>
                  <a:pt x="610657" y="2289080"/>
                </a:cubicBezTo>
                <a:cubicBezTo>
                  <a:pt x="612747" y="2288447"/>
                  <a:pt x="613887" y="2286674"/>
                  <a:pt x="614077" y="2283760"/>
                </a:cubicBezTo>
                <a:cubicBezTo>
                  <a:pt x="613823" y="2280594"/>
                  <a:pt x="612050" y="2277047"/>
                  <a:pt x="608757" y="2273120"/>
                </a:cubicBezTo>
                <a:cubicBezTo>
                  <a:pt x="605463" y="2269193"/>
                  <a:pt x="602170" y="2265647"/>
                  <a:pt x="598876" y="2262480"/>
                </a:cubicBezTo>
                <a:cubicBezTo>
                  <a:pt x="599510" y="2256336"/>
                  <a:pt x="602803" y="2246583"/>
                  <a:pt x="608757" y="2233219"/>
                </a:cubicBezTo>
                <a:cubicBezTo>
                  <a:pt x="614710" y="2219856"/>
                  <a:pt x="619523" y="2212382"/>
                  <a:pt x="623197" y="2210799"/>
                </a:cubicBezTo>
                <a:cubicBezTo>
                  <a:pt x="622754" y="2200475"/>
                  <a:pt x="623640" y="2193762"/>
                  <a:pt x="625857" y="2190658"/>
                </a:cubicBezTo>
                <a:cubicBezTo>
                  <a:pt x="628074" y="2187555"/>
                  <a:pt x="634280" y="2186162"/>
                  <a:pt x="644477" y="2186478"/>
                </a:cubicBezTo>
                <a:lnTo>
                  <a:pt x="644477" y="2153037"/>
                </a:lnTo>
                <a:cubicBezTo>
                  <a:pt x="652204" y="2157598"/>
                  <a:pt x="659551" y="2162918"/>
                  <a:pt x="666518" y="2168998"/>
                </a:cubicBezTo>
                <a:cubicBezTo>
                  <a:pt x="673484" y="2175078"/>
                  <a:pt x="679311" y="2181918"/>
                  <a:pt x="683998" y="2189518"/>
                </a:cubicBezTo>
                <a:cubicBezTo>
                  <a:pt x="683492" y="2183438"/>
                  <a:pt x="684505" y="2177358"/>
                  <a:pt x="687038" y="2171278"/>
                </a:cubicBezTo>
                <a:lnTo>
                  <a:pt x="668798" y="2140877"/>
                </a:lnTo>
                <a:cubicBezTo>
                  <a:pt x="672218" y="2129160"/>
                  <a:pt x="679818" y="2106993"/>
                  <a:pt x="691598" y="2074376"/>
                </a:cubicBezTo>
                <a:cubicBezTo>
                  <a:pt x="703378" y="2041758"/>
                  <a:pt x="717059" y="2023392"/>
                  <a:pt x="732639" y="2019275"/>
                </a:cubicBezTo>
                <a:cubicBezTo>
                  <a:pt x="732956" y="2013385"/>
                  <a:pt x="735362" y="2004644"/>
                  <a:pt x="739859" y="1993054"/>
                </a:cubicBezTo>
                <a:cubicBezTo>
                  <a:pt x="744356" y="1981464"/>
                  <a:pt x="749043" y="1975004"/>
                  <a:pt x="753920" y="1973675"/>
                </a:cubicBezTo>
                <a:cubicBezTo>
                  <a:pt x="755376" y="1974054"/>
                  <a:pt x="756263" y="1975574"/>
                  <a:pt x="756580" y="1978234"/>
                </a:cubicBezTo>
                <a:cubicBezTo>
                  <a:pt x="756896" y="1980894"/>
                  <a:pt x="757023" y="1982414"/>
                  <a:pt x="756960" y="1982794"/>
                </a:cubicBezTo>
                <a:lnTo>
                  <a:pt x="769120" y="1985834"/>
                </a:lnTo>
                <a:lnTo>
                  <a:pt x="778240" y="1973675"/>
                </a:lnTo>
                <a:lnTo>
                  <a:pt x="756960" y="1952393"/>
                </a:lnTo>
                <a:cubicBezTo>
                  <a:pt x="757213" y="1935863"/>
                  <a:pt x="760506" y="1921043"/>
                  <a:pt x="766840" y="1907933"/>
                </a:cubicBezTo>
                <a:cubicBezTo>
                  <a:pt x="773173" y="1894822"/>
                  <a:pt x="781027" y="1882282"/>
                  <a:pt x="790400" y="1870312"/>
                </a:cubicBezTo>
                <a:cubicBezTo>
                  <a:pt x="789450" y="1865625"/>
                  <a:pt x="786790" y="1856758"/>
                  <a:pt x="782420" y="1843711"/>
                </a:cubicBezTo>
                <a:cubicBezTo>
                  <a:pt x="778050" y="1830664"/>
                  <a:pt x="777670" y="1823317"/>
                  <a:pt x="781280" y="1821672"/>
                </a:cubicBezTo>
                <a:cubicBezTo>
                  <a:pt x="785777" y="1821797"/>
                  <a:pt x="789704" y="1823064"/>
                  <a:pt x="793060" y="1825471"/>
                </a:cubicBezTo>
                <a:cubicBezTo>
                  <a:pt x="796417" y="1827878"/>
                  <a:pt x="799584" y="1830664"/>
                  <a:pt x="802560" y="1833831"/>
                </a:cubicBezTo>
                <a:cubicBezTo>
                  <a:pt x="802560" y="1822684"/>
                  <a:pt x="804081" y="1810777"/>
                  <a:pt x="807121" y="1798110"/>
                </a:cubicBezTo>
                <a:cubicBezTo>
                  <a:pt x="810161" y="1785443"/>
                  <a:pt x="814721" y="1775056"/>
                  <a:pt x="820801" y="1766950"/>
                </a:cubicBezTo>
                <a:lnTo>
                  <a:pt x="836001" y="1791270"/>
                </a:lnTo>
                <a:lnTo>
                  <a:pt x="826881" y="1821672"/>
                </a:lnTo>
                <a:cubicBezTo>
                  <a:pt x="828591" y="1823191"/>
                  <a:pt x="830491" y="1824711"/>
                  <a:pt x="832581" y="1826231"/>
                </a:cubicBezTo>
                <a:cubicBezTo>
                  <a:pt x="834671" y="1827751"/>
                  <a:pt x="835811" y="1829271"/>
                  <a:pt x="836001" y="1830791"/>
                </a:cubicBezTo>
                <a:cubicBezTo>
                  <a:pt x="835305" y="1833704"/>
                  <a:pt x="832138" y="1835478"/>
                  <a:pt x="826501" y="1836111"/>
                </a:cubicBezTo>
                <a:cubicBezTo>
                  <a:pt x="820864" y="1836744"/>
                  <a:pt x="816938" y="1836998"/>
                  <a:pt x="814721" y="1836871"/>
                </a:cubicBezTo>
                <a:cubicBezTo>
                  <a:pt x="814531" y="1846118"/>
                  <a:pt x="812631" y="1855745"/>
                  <a:pt x="809021" y="1865752"/>
                </a:cubicBezTo>
                <a:cubicBezTo>
                  <a:pt x="805411" y="1875758"/>
                  <a:pt x="801230" y="1885385"/>
                  <a:pt x="796480" y="1894632"/>
                </a:cubicBezTo>
                <a:cubicBezTo>
                  <a:pt x="796544" y="1896406"/>
                  <a:pt x="797177" y="1898939"/>
                  <a:pt x="798380" y="1902232"/>
                </a:cubicBezTo>
                <a:cubicBezTo>
                  <a:pt x="799584" y="1905526"/>
                  <a:pt x="800977" y="1908059"/>
                  <a:pt x="802560" y="1909833"/>
                </a:cubicBezTo>
                <a:lnTo>
                  <a:pt x="823841" y="1882472"/>
                </a:lnTo>
                <a:lnTo>
                  <a:pt x="839041" y="1879432"/>
                </a:lnTo>
                <a:lnTo>
                  <a:pt x="839041" y="1836871"/>
                </a:lnTo>
                <a:cubicBezTo>
                  <a:pt x="849872" y="1828131"/>
                  <a:pt x="859372" y="1815211"/>
                  <a:pt x="867542" y="1798110"/>
                </a:cubicBezTo>
                <a:cubicBezTo>
                  <a:pt x="875712" y="1781010"/>
                  <a:pt x="881412" y="1766569"/>
                  <a:pt x="884642" y="1754789"/>
                </a:cubicBezTo>
                <a:cubicBezTo>
                  <a:pt x="885149" y="1748963"/>
                  <a:pt x="887176" y="1743896"/>
                  <a:pt x="890722" y="1739589"/>
                </a:cubicBezTo>
                <a:cubicBezTo>
                  <a:pt x="894269" y="1735282"/>
                  <a:pt x="896296" y="1730216"/>
                  <a:pt x="896802" y="1724389"/>
                </a:cubicBezTo>
                <a:lnTo>
                  <a:pt x="905923" y="1700068"/>
                </a:lnTo>
                <a:lnTo>
                  <a:pt x="902883" y="1700068"/>
                </a:lnTo>
                <a:cubicBezTo>
                  <a:pt x="903389" y="1694241"/>
                  <a:pt x="905416" y="1689175"/>
                  <a:pt x="908963" y="1684868"/>
                </a:cubicBezTo>
                <a:cubicBezTo>
                  <a:pt x="912510" y="1680561"/>
                  <a:pt x="914536" y="1675495"/>
                  <a:pt x="915043" y="1669668"/>
                </a:cubicBezTo>
                <a:cubicBezTo>
                  <a:pt x="914790" y="1664918"/>
                  <a:pt x="915296" y="1660737"/>
                  <a:pt x="916563" y="1657127"/>
                </a:cubicBezTo>
                <a:cubicBezTo>
                  <a:pt x="917830" y="1653517"/>
                  <a:pt x="921376" y="1651617"/>
                  <a:pt x="927203" y="1651427"/>
                </a:cubicBezTo>
                <a:cubicBezTo>
                  <a:pt x="926823" y="1642560"/>
                  <a:pt x="927583" y="1636733"/>
                  <a:pt x="929483" y="1633947"/>
                </a:cubicBezTo>
                <a:cubicBezTo>
                  <a:pt x="931383" y="1631160"/>
                  <a:pt x="936703" y="1629894"/>
                  <a:pt x="945444" y="1630147"/>
                </a:cubicBezTo>
                <a:lnTo>
                  <a:pt x="945444" y="1596706"/>
                </a:lnTo>
                <a:lnTo>
                  <a:pt x="960644" y="1602786"/>
                </a:lnTo>
                <a:lnTo>
                  <a:pt x="978884" y="1560225"/>
                </a:lnTo>
                <a:lnTo>
                  <a:pt x="972804" y="1554145"/>
                </a:lnTo>
                <a:lnTo>
                  <a:pt x="984964" y="1545025"/>
                </a:lnTo>
                <a:lnTo>
                  <a:pt x="991044" y="1532865"/>
                </a:lnTo>
                <a:lnTo>
                  <a:pt x="981924" y="1511584"/>
                </a:lnTo>
                <a:lnTo>
                  <a:pt x="984964" y="1487264"/>
                </a:lnTo>
                <a:cubicBezTo>
                  <a:pt x="992438" y="1486251"/>
                  <a:pt x="996491" y="1482197"/>
                  <a:pt x="997125" y="1475104"/>
                </a:cubicBezTo>
                <a:cubicBezTo>
                  <a:pt x="997758" y="1468010"/>
                  <a:pt x="1004851" y="1463957"/>
                  <a:pt x="1018405" y="1462944"/>
                </a:cubicBezTo>
                <a:lnTo>
                  <a:pt x="1018405" y="1478144"/>
                </a:lnTo>
                <a:lnTo>
                  <a:pt x="1027525" y="1475104"/>
                </a:lnTo>
                <a:cubicBezTo>
                  <a:pt x="1029425" y="1470797"/>
                  <a:pt x="1032465" y="1463450"/>
                  <a:pt x="1036645" y="1453063"/>
                </a:cubicBezTo>
                <a:cubicBezTo>
                  <a:pt x="1040826" y="1442676"/>
                  <a:pt x="1043866" y="1436849"/>
                  <a:pt x="1045766" y="1435583"/>
                </a:cubicBezTo>
                <a:cubicBezTo>
                  <a:pt x="1047222" y="1435836"/>
                  <a:pt x="1048109" y="1436849"/>
                  <a:pt x="1048426" y="1438623"/>
                </a:cubicBezTo>
                <a:cubicBezTo>
                  <a:pt x="1048742" y="1440396"/>
                  <a:pt x="1048869" y="1441410"/>
                  <a:pt x="1048806" y="1441663"/>
                </a:cubicBezTo>
                <a:cubicBezTo>
                  <a:pt x="1057166" y="1442170"/>
                  <a:pt x="1060206" y="1444956"/>
                  <a:pt x="1057926" y="1450023"/>
                </a:cubicBezTo>
                <a:cubicBezTo>
                  <a:pt x="1055646" y="1455090"/>
                  <a:pt x="1052606" y="1459397"/>
                  <a:pt x="1048806" y="1462944"/>
                </a:cubicBezTo>
                <a:lnTo>
                  <a:pt x="1060966" y="1490304"/>
                </a:lnTo>
                <a:lnTo>
                  <a:pt x="1048806" y="1511584"/>
                </a:lnTo>
                <a:lnTo>
                  <a:pt x="1070086" y="1520705"/>
                </a:lnTo>
                <a:cubicBezTo>
                  <a:pt x="1070973" y="1510508"/>
                  <a:pt x="1074520" y="1501261"/>
                  <a:pt x="1080726" y="1492964"/>
                </a:cubicBezTo>
                <a:cubicBezTo>
                  <a:pt x="1086933" y="1484667"/>
                  <a:pt x="1090480" y="1474660"/>
                  <a:pt x="1091366" y="1462944"/>
                </a:cubicBezTo>
                <a:cubicBezTo>
                  <a:pt x="1100423" y="1450656"/>
                  <a:pt x="1108910" y="1437990"/>
                  <a:pt x="1116827" y="1424943"/>
                </a:cubicBezTo>
                <a:cubicBezTo>
                  <a:pt x="1124744" y="1411896"/>
                  <a:pt x="1132471" y="1399229"/>
                  <a:pt x="1140008" y="1386942"/>
                </a:cubicBezTo>
                <a:cubicBezTo>
                  <a:pt x="1141528" y="1379595"/>
                  <a:pt x="1144568" y="1369968"/>
                  <a:pt x="1149128" y="1358061"/>
                </a:cubicBezTo>
                <a:cubicBezTo>
                  <a:pt x="1153688" y="1346154"/>
                  <a:pt x="1159768" y="1339567"/>
                  <a:pt x="1167368" y="1338301"/>
                </a:cubicBezTo>
                <a:cubicBezTo>
                  <a:pt x="1166988" y="1335957"/>
                  <a:pt x="1165468" y="1331524"/>
                  <a:pt x="1162808" y="1325000"/>
                </a:cubicBezTo>
                <a:cubicBezTo>
                  <a:pt x="1160148" y="1318477"/>
                  <a:pt x="1158628" y="1314804"/>
                  <a:pt x="1158248" y="1313980"/>
                </a:cubicBezTo>
                <a:cubicBezTo>
                  <a:pt x="1156791" y="1314360"/>
                  <a:pt x="1155904" y="1315880"/>
                  <a:pt x="1155588" y="1318540"/>
                </a:cubicBezTo>
                <a:cubicBezTo>
                  <a:pt x="1155271" y="1321200"/>
                  <a:pt x="1155144" y="1322720"/>
                  <a:pt x="1155208" y="1323101"/>
                </a:cubicBezTo>
                <a:cubicBezTo>
                  <a:pt x="1146594" y="1341024"/>
                  <a:pt x="1136461" y="1358378"/>
                  <a:pt x="1124807" y="1375162"/>
                </a:cubicBezTo>
                <a:cubicBezTo>
                  <a:pt x="1113154" y="1391945"/>
                  <a:pt x="1106060" y="1410059"/>
                  <a:pt x="1103527" y="1429503"/>
                </a:cubicBezTo>
                <a:lnTo>
                  <a:pt x="1088326" y="1429503"/>
                </a:lnTo>
                <a:cubicBezTo>
                  <a:pt x="1081360" y="1429819"/>
                  <a:pt x="1073253" y="1429186"/>
                  <a:pt x="1064006" y="1427603"/>
                </a:cubicBezTo>
                <a:cubicBezTo>
                  <a:pt x="1054759" y="1426019"/>
                  <a:pt x="1049692" y="1421586"/>
                  <a:pt x="1048806" y="1414302"/>
                </a:cubicBezTo>
                <a:cubicBezTo>
                  <a:pt x="1049122" y="1400495"/>
                  <a:pt x="1052289" y="1387069"/>
                  <a:pt x="1058306" y="1374022"/>
                </a:cubicBezTo>
                <a:cubicBezTo>
                  <a:pt x="1064323" y="1360975"/>
                  <a:pt x="1071289" y="1349068"/>
                  <a:pt x="1079206" y="1338301"/>
                </a:cubicBezTo>
                <a:cubicBezTo>
                  <a:pt x="1078826" y="1330954"/>
                  <a:pt x="1077306" y="1324367"/>
                  <a:pt x="1074646" y="1318540"/>
                </a:cubicBezTo>
                <a:cubicBezTo>
                  <a:pt x="1071986" y="1312714"/>
                  <a:pt x="1070466" y="1306127"/>
                  <a:pt x="1070086" y="1298780"/>
                </a:cubicBezTo>
                <a:lnTo>
                  <a:pt x="1091366" y="1304860"/>
                </a:lnTo>
                <a:cubicBezTo>
                  <a:pt x="1091240" y="1295487"/>
                  <a:pt x="1092253" y="1285353"/>
                  <a:pt x="1094406" y="1274459"/>
                </a:cubicBezTo>
                <a:cubicBezTo>
                  <a:pt x="1096560" y="1263566"/>
                  <a:pt x="1100613" y="1253432"/>
                  <a:pt x="1106567" y="1244059"/>
                </a:cubicBezTo>
                <a:lnTo>
                  <a:pt x="1121767" y="1265339"/>
                </a:lnTo>
                <a:lnTo>
                  <a:pt x="1112647" y="1292700"/>
                </a:lnTo>
                <a:cubicBezTo>
                  <a:pt x="1114357" y="1294220"/>
                  <a:pt x="1116257" y="1295740"/>
                  <a:pt x="1118347" y="1297260"/>
                </a:cubicBezTo>
                <a:cubicBezTo>
                  <a:pt x="1120437" y="1298780"/>
                  <a:pt x="1121577" y="1300300"/>
                  <a:pt x="1121767" y="1301820"/>
                </a:cubicBezTo>
                <a:cubicBezTo>
                  <a:pt x="1121197" y="1304733"/>
                  <a:pt x="1118537" y="1306507"/>
                  <a:pt x="1113787" y="1307140"/>
                </a:cubicBezTo>
                <a:cubicBezTo>
                  <a:pt x="1109037" y="1307774"/>
                  <a:pt x="1105617" y="1308027"/>
                  <a:pt x="1103527" y="1307900"/>
                </a:cubicBezTo>
                <a:lnTo>
                  <a:pt x="1085286" y="1359581"/>
                </a:lnTo>
                <a:lnTo>
                  <a:pt x="1088326" y="1371742"/>
                </a:lnTo>
                <a:lnTo>
                  <a:pt x="1100487" y="1386942"/>
                </a:lnTo>
                <a:lnTo>
                  <a:pt x="1115687" y="1371742"/>
                </a:lnTo>
                <a:lnTo>
                  <a:pt x="1124807" y="1307900"/>
                </a:lnTo>
                <a:cubicBezTo>
                  <a:pt x="1134181" y="1299413"/>
                  <a:pt x="1142794" y="1287507"/>
                  <a:pt x="1150648" y="1272180"/>
                </a:cubicBezTo>
                <a:cubicBezTo>
                  <a:pt x="1158501" y="1256853"/>
                  <a:pt x="1164075" y="1243426"/>
                  <a:pt x="1167368" y="1231899"/>
                </a:cubicBezTo>
                <a:cubicBezTo>
                  <a:pt x="1167748" y="1221385"/>
                  <a:pt x="1170028" y="1211252"/>
                  <a:pt x="1174208" y="1201498"/>
                </a:cubicBezTo>
                <a:cubicBezTo>
                  <a:pt x="1178388" y="1191744"/>
                  <a:pt x="1182188" y="1181611"/>
                  <a:pt x="1185608" y="1171097"/>
                </a:cubicBezTo>
                <a:cubicBezTo>
                  <a:pt x="1200302" y="1158430"/>
                  <a:pt x="1213476" y="1144244"/>
                  <a:pt x="1225129" y="1128537"/>
                </a:cubicBezTo>
                <a:lnTo>
                  <a:pt x="1246410" y="1067735"/>
                </a:lnTo>
                <a:cubicBezTo>
                  <a:pt x="1248246" y="1067862"/>
                  <a:pt x="1250653" y="1067609"/>
                  <a:pt x="1253630" y="1066975"/>
                </a:cubicBezTo>
                <a:cubicBezTo>
                  <a:pt x="1256607" y="1066342"/>
                  <a:pt x="1258253" y="1064568"/>
                  <a:pt x="1258570" y="1061655"/>
                </a:cubicBezTo>
                <a:cubicBezTo>
                  <a:pt x="1258253" y="1060009"/>
                  <a:pt x="1256607" y="1057982"/>
                  <a:pt x="1253630" y="1055575"/>
                </a:cubicBezTo>
                <a:cubicBezTo>
                  <a:pt x="1250653" y="1053168"/>
                  <a:pt x="1248246" y="1051142"/>
                  <a:pt x="1246410" y="1049495"/>
                </a:cubicBezTo>
                <a:lnTo>
                  <a:pt x="1279850" y="1031254"/>
                </a:lnTo>
                <a:lnTo>
                  <a:pt x="1301131" y="1031254"/>
                </a:lnTo>
                <a:cubicBezTo>
                  <a:pt x="1300498" y="1042528"/>
                  <a:pt x="1298724" y="1053421"/>
                  <a:pt x="1295811" y="1063935"/>
                </a:cubicBezTo>
                <a:cubicBezTo>
                  <a:pt x="1292897" y="1074449"/>
                  <a:pt x="1292644" y="1089902"/>
                  <a:pt x="1295051" y="1110296"/>
                </a:cubicBezTo>
                <a:cubicBezTo>
                  <a:pt x="1301511" y="1101429"/>
                  <a:pt x="1307591" y="1092562"/>
                  <a:pt x="1313291" y="1083695"/>
                </a:cubicBezTo>
                <a:cubicBezTo>
                  <a:pt x="1318991" y="1074829"/>
                  <a:pt x="1322031" y="1064442"/>
                  <a:pt x="1322411" y="1052535"/>
                </a:cubicBezTo>
                <a:cubicBezTo>
                  <a:pt x="1337105" y="1040881"/>
                  <a:pt x="1350278" y="1027708"/>
                  <a:pt x="1361932" y="1013014"/>
                </a:cubicBezTo>
                <a:cubicBezTo>
                  <a:pt x="1378842" y="1011494"/>
                  <a:pt x="1385303" y="1005414"/>
                  <a:pt x="1381312" y="994774"/>
                </a:cubicBezTo>
                <a:cubicBezTo>
                  <a:pt x="1377322" y="984134"/>
                  <a:pt x="1379982" y="978053"/>
                  <a:pt x="1389293" y="976533"/>
                </a:cubicBezTo>
                <a:lnTo>
                  <a:pt x="1401453" y="976533"/>
                </a:lnTo>
                <a:cubicBezTo>
                  <a:pt x="1401960" y="967983"/>
                  <a:pt x="1403986" y="961523"/>
                  <a:pt x="1407533" y="957153"/>
                </a:cubicBezTo>
                <a:cubicBezTo>
                  <a:pt x="1411080" y="952783"/>
                  <a:pt x="1413106" y="947083"/>
                  <a:pt x="1413613" y="940052"/>
                </a:cubicBezTo>
                <a:lnTo>
                  <a:pt x="1434894" y="921812"/>
                </a:lnTo>
                <a:lnTo>
                  <a:pt x="1447054" y="946133"/>
                </a:lnTo>
                <a:cubicBezTo>
                  <a:pt x="1453134" y="946133"/>
                  <a:pt x="1456174" y="949173"/>
                  <a:pt x="1456174" y="955253"/>
                </a:cubicBezTo>
                <a:cubicBezTo>
                  <a:pt x="1455287" y="967223"/>
                  <a:pt x="1451741" y="979003"/>
                  <a:pt x="1445534" y="990594"/>
                </a:cubicBezTo>
                <a:cubicBezTo>
                  <a:pt x="1439327" y="1002184"/>
                  <a:pt x="1435780" y="1014724"/>
                  <a:pt x="1434894" y="1028215"/>
                </a:cubicBezTo>
                <a:cubicBezTo>
                  <a:pt x="1434830" y="1028468"/>
                  <a:pt x="1434957" y="1029481"/>
                  <a:pt x="1435274" y="1031254"/>
                </a:cubicBezTo>
                <a:cubicBezTo>
                  <a:pt x="1435590" y="1033028"/>
                  <a:pt x="1436477" y="1034041"/>
                  <a:pt x="1437934" y="1034295"/>
                </a:cubicBezTo>
                <a:cubicBezTo>
                  <a:pt x="1439580" y="1033598"/>
                  <a:pt x="1441607" y="1030431"/>
                  <a:pt x="1444014" y="1024794"/>
                </a:cubicBezTo>
                <a:cubicBezTo>
                  <a:pt x="1446420" y="1019158"/>
                  <a:pt x="1448447" y="1015231"/>
                  <a:pt x="1450094" y="1013014"/>
                </a:cubicBezTo>
                <a:cubicBezTo>
                  <a:pt x="1453641" y="1009974"/>
                  <a:pt x="1455667" y="1006934"/>
                  <a:pt x="1456174" y="1003894"/>
                </a:cubicBezTo>
                <a:cubicBezTo>
                  <a:pt x="1455794" y="999144"/>
                  <a:pt x="1455794" y="994964"/>
                  <a:pt x="1456174" y="991354"/>
                </a:cubicBezTo>
                <a:cubicBezTo>
                  <a:pt x="1456554" y="987743"/>
                  <a:pt x="1459594" y="985844"/>
                  <a:pt x="1465294" y="985653"/>
                </a:cubicBezTo>
                <a:lnTo>
                  <a:pt x="1477454" y="979573"/>
                </a:lnTo>
                <a:lnTo>
                  <a:pt x="1507855" y="976533"/>
                </a:lnTo>
                <a:lnTo>
                  <a:pt x="1516975" y="952213"/>
                </a:lnTo>
                <a:cubicBezTo>
                  <a:pt x="1521599" y="950503"/>
                  <a:pt x="1526032" y="947843"/>
                  <a:pt x="1530275" y="944233"/>
                </a:cubicBezTo>
                <a:cubicBezTo>
                  <a:pt x="1534519" y="940623"/>
                  <a:pt x="1538192" y="937203"/>
                  <a:pt x="1541295" y="933973"/>
                </a:cubicBezTo>
                <a:cubicBezTo>
                  <a:pt x="1544589" y="934036"/>
                  <a:pt x="1547882" y="933149"/>
                  <a:pt x="1551176" y="931312"/>
                </a:cubicBezTo>
                <a:cubicBezTo>
                  <a:pt x="1554469" y="929476"/>
                  <a:pt x="1556243" y="926309"/>
                  <a:pt x="1556496" y="921812"/>
                </a:cubicBezTo>
                <a:lnTo>
                  <a:pt x="1553456" y="909652"/>
                </a:lnTo>
                <a:lnTo>
                  <a:pt x="1580816" y="909652"/>
                </a:lnTo>
                <a:cubicBezTo>
                  <a:pt x="1579613" y="915542"/>
                  <a:pt x="1576700" y="924282"/>
                  <a:pt x="1572076" y="935873"/>
                </a:cubicBezTo>
                <a:cubicBezTo>
                  <a:pt x="1567453" y="947463"/>
                  <a:pt x="1568339" y="953923"/>
                  <a:pt x="1574736" y="955253"/>
                </a:cubicBezTo>
                <a:cubicBezTo>
                  <a:pt x="1577840" y="955063"/>
                  <a:pt x="1580753" y="953923"/>
                  <a:pt x="1583476" y="951833"/>
                </a:cubicBezTo>
                <a:cubicBezTo>
                  <a:pt x="1586200" y="949743"/>
                  <a:pt x="1588353" y="947843"/>
                  <a:pt x="1589936" y="946133"/>
                </a:cubicBezTo>
                <a:lnTo>
                  <a:pt x="1596017" y="909652"/>
                </a:lnTo>
                <a:lnTo>
                  <a:pt x="1611217" y="888372"/>
                </a:lnTo>
                <a:cubicBezTo>
                  <a:pt x="1611217" y="879378"/>
                  <a:pt x="1612737" y="871525"/>
                  <a:pt x="1615777" y="864811"/>
                </a:cubicBezTo>
                <a:cubicBezTo>
                  <a:pt x="1618817" y="858098"/>
                  <a:pt x="1623377" y="851764"/>
                  <a:pt x="1629457" y="845811"/>
                </a:cubicBezTo>
                <a:lnTo>
                  <a:pt x="1629457" y="821490"/>
                </a:lnTo>
                <a:cubicBezTo>
                  <a:pt x="1638071" y="811863"/>
                  <a:pt x="1642124" y="800717"/>
                  <a:pt x="1641618" y="788050"/>
                </a:cubicBezTo>
                <a:cubicBezTo>
                  <a:pt x="1646494" y="789506"/>
                  <a:pt x="1651181" y="788873"/>
                  <a:pt x="1655678" y="786149"/>
                </a:cubicBezTo>
                <a:cubicBezTo>
                  <a:pt x="1660175" y="783426"/>
                  <a:pt x="1662581" y="778993"/>
                  <a:pt x="1662898" y="772849"/>
                </a:cubicBezTo>
                <a:lnTo>
                  <a:pt x="1681138" y="745489"/>
                </a:lnTo>
                <a:lnTo>
                  <a:pt x="1705459" y="754609"/>
                </a:lnTo>
                <a:cubicBezTo>
                  <a:pt x="1701469" y="764489"/>
                  <a:pt x="1698809" y="775889"/>
                  <a:pt x="1697479" y="788809"/>
                </a:cubicBezTo>
                <a:cubicBezTo>
                  <a:pt x="1696149" y="801730"/>
                  <a:pt x="1692729" y="811610"/>
                  <a:pt x="1687219" y="818450"/>
                </a:cubicBezTo>
                <a:cubicBezTo>
                  <a:pt x="1687725" y="828077"/>
                  <a:pt x="1683672" y="833144"/>
                  <a:pt x="1675058" y="833650"/>
                </a:cubicBezTo>
                <a:cubicBezTo>
                  <a:pt x="1668471" y="833207"/>
                  <a:pt x="1660365" y="833334"/>
                  <a:pt x="1650738" y="834030"/>
                </a:cubicBezTo>
                <a:cubicBezTo>
                  <a:pt x="1641111" y="834727"/>
                  <a:pt x="1642124" y="838654"/>
                  <a:pt x="1653778" y="845811"/>
                </a:cubicBezTo>
                <a:lnTo>
                  <a:pt x="1641618" y="876211"/>
                </a:lnTo>
                <a:lnTo>
                  <a:pt x="1653778" y="876211"/>
                </a:lnTo>
                <a:lnTo>
                  <a:pt x="1641618" y="891412"/>
                </a:lnTo>
                <a:lnTo>
                  <a:pt x="1641618" y="921812"/>
                </a:lnTo>
                <a:lnTo>
                  <a:pt x="1620337" y="937013"/>
                </a:lnTo>
                <a:lnTo>
                  <a:pt x="1620337" y="964373"/>
                </a:lnTo>
                <a:cubicBezTo>
                  <a:pt x="1614764" y="974000"/>
                  <a:pt x="1607670" y="982107"/>
                  <a:pt x="1599057" y="988694"/>
                </a:cubicBezTo>
                <a:lnTo>
                  <a:pt x="1589936" y="1013014"/>
                </a:lnTo>
                <a:cubicBezTo>
                  <a:pt x="1599437" y="1015421"/>
                  <a:pt x="1602477" y="1025808"/>
                  <a:pt x="1599057" y="1044175"/>
                </a:cubicBezTo>
                <a:cubicBezTo>
                  <a:pt x="1595637" y="1062542"/>
                  <a:pt x="1592597" y="1074449"/>
                  <a:pt x="1589936" y="1079895"/>
                </a:cubicBezTo>
                <a:cubicBezTo>
                  <a:pt x="1584236" y="1081289"/>
                  <a:pt x="1581196" y="1087622"/>
                  <a:pt x="1580816" y="1098896"/>
                </a:cubicBezTo>
                <a:cubicBezTo>
                  <a:pt x="1580436" y="1110169"/>
                  <a:pt x="1580436" y="1118023"/>
                  <a:pt x="1580816" y="1122456"/>
                </a:cubicBezTo>
                <a:cubicBezTo>
                  <a:pt x="1576320" y="1124230"/>
                  <a:pt x="1573153" y="1127523"/>
                  <a:pt x="1571316" y="1132337"/>
                </a:cubicBezTo>
                <a:cubicBezTo>
                  <a:pt x="1569479" y="1137150"/>
                  <a:pt x="1568593" y="1141963"/>
                  <a:pt x="1568656" y="1146777"/>
                </a:cubicBezTo>
                <a:cubicBezTo>
                  <a:pt x="1569163" y="1152477"/>
                  <a:pt x="1571189" y="1157037"/>
                  <a:pt x="1574736" y="1160457"/>
                </a:cubicBezTo>
                <a:cubicBezTo>
                  <a:pt x="1578283" y="1163877"/>
                  <a:pt x="1580310" y="1168437"/>
                  <a:pt x="1580816" y="1174137"/>
                </a:cubicBezTo>
                <a:cubicBezTo>
                  <a:pt x="1592533" y="1171858"/>
                  <a:pt x="1597980" y="1162737"/>
                  <a:pt x="1597157" y="1146777"/>
                </a:cubicBezTo>
                <a:cubicBezTo>
                  <a:pt x="1596333" y="1130816"/>
                  <a:pt x="1601020" y="1121696"/>
                  <a:pt x="1611217" y="1119416"/>
                </a:cubicBezTo>
                <a:cubicBezTo>
                  <a:pt x="1611534" y="1110106"/>
                  <a:pt x="1614700" y="1101366"/>
                  <a:pt x="1620717" y="1093196"/>
                </a:cubicBezTo>
                <a:cubicBezTo>
                  <a:pt x="1626734" y="1085026"/>
                  <a:pt x="1633701" y="1078566"/>
                  <a:pt x="1641618" y="1073815"/>
                </a:cubicBezTo>
                <a:lnTo>
                  <a:pt x="1641618" y="1034295"/>
                </a:lnTo>
                <a:cubicBezTo>
                  <a:pt x="1668281" y="1021438"/>
                  <a:pt x="1684115" y="1006871"/>
                  <a:pt x="1689119" y="990594"/>
                </a:cubicBezTo>
                <a:cubicBezTo>
                  <a:pt x="1694122" y="974317"/>
                  <a:pt x="1701595" y="951390"/>
                  <a:pt x="1711539" y="921812"/>
                </a:cubicBezTo>
                <a:cubicBezTo>
                  <a:pt x="1721799" y="920925"/>
                  <a:pt x="1730919" y="917379"/>
                  <a:pt x="1738900" y="911172"/>
                </a:cubicBezTo>
                <a:cubicBezTo>
                  <a:pt x="1746880" y="904965"/>
                  <a:pt x="1756000" y="901418"/>
                  <a:pt x="1766260" y="900532"/>
                </a:cubicBezTo>
                <a:lnTo>
                  <a:pt x="1766260" y="867091"/>
                </a:lnTo>
                <a:lnTo>
                  <a:pt x="1775380" y="867091"/>
                </a:lnTo>
                <a:cubicBezTo>
                  <a:pt x="1781207" y="867091"/>
                  <a:pt x="1784754" y="868611"/>
                  <a:pt x="1786021" y="871651"/>
                </a:cubicBezTo>
                <a:cubicBezTo>
                  <a:pt x="1787287" y="874691"/>
                  <a:pt x="1787794" y="879251"/>
                  <a:pt x="1787541" y="885331"/>
                </a:cubicBezTo>
                <a:lnTo>
                  <a:pt x="1778420" y="909652"/>
                </a:lnTo>
                <a:cubicBezTo>
                  <a:pt x="1778610" y="911869"/>
                  <a:pt x="1779750" y="915796"/>
                  <a:pt x="1781840" y="921432"/>
                </a:cubicBezTo>
                <a:cubicBezTo>
                  <a:pt x="1783930" y="927069"/>
                  <a:pt x="1785831" y="930236"/>
                  <a:pt x="1787541" y="930932"/>
                </a:cubicBezTo>
                <a:lnTo>
                  <a:pt x="1787541" y="921812"/>
                </a:lnTo>
                <a:cubicBezTo>
                  <a:pt x="1794507" y="916872"/>
                  <a:pt x="1802614" y="910032"/>
                  <a:pt x="1811861" y="901292"/>
                </a:cubicBezTo>
                <a:cubicBezTo>
                  <a:pt x="1821108" y="892552"/>
                  <a:pt x="1826175" y="884191"/>
                  <a:pt x="1827061" y="876211"/>
                </a:cubicBezTo>
                <a:lnTo>
                  <a:pt x="1828063" y="874688"/>
                </a:lnTo>
                <a:lnTo>
                  <a:pt x="1833264" y="859828"/>
                </a:lnTo>
                <a:lnTo>
                  <a:pt x="1836887" y="859446"/>
                </a:lnTo>
                <a:lnTo>
                  <a:pt x="1838742" y="846201"/>
                </a:lnTo>
                <a:lnTo>
                  <a:pt x="1833264" y="841588"/>
                </a:lnTo>
                <a:lnTo>
                  <a:pt x="1861195" y="826352"/>
                </a:lnTo>
                <a:lnTo>
                  <a:pt x="1863162" y="814270"/>
                </a:lnTo>
                <a:cubicBezTo>
                  <a:pt x="1864999" y="808253"/>
                  <a:pt x="1868166" y="803567"/>
                  <a:pt x="1872662" y="800210"/>
                </a:cubicBezTo>
                <a:lnTo>
                  <a:pt x="1872662" y="775889"/>
                </a:lnTo>
                <a:lnTo>
                  <a:pt x="1884823" y="766769"/>
                </a:lnTo>
                <a:cubicBezTo>
                  <a:pt x="1885139" y="757522"/>
                  <a:pt x="1888306" y="748655"/>
                  <a:pt x="1894323" y="740168"/>
                </a:cubicBezTo>
                <a:cubicBezTo>
                  <a:pt x="1900340" y="731682"/>
                  <a:pt x="1907306" y="724335"/>
                  <a:pt x="1915223" y="718128"/>
                </a:cubicBezTo>
                <a:cubicBezTo>
                  <a:pt x="1921430" y="708438"/>
                  <a:pt x="1928777" y="697418"/>
                  <a:pt x="1937264" y="685067"/>
                </a:cubicBezTo>
                <a:cubicBezTo>
                  <a:pt x="1945750" y="672717"/>
                  <a:pt x="1954617" y="662457"/>
                  <a:pt x="1963864" y="654287"/>
                </a:cubicBezTo>
                <a:cubicBezTo>
                  <a:pt x="1963674" y="649537"/>
                  <a:pt x="1964054" y="644597"/>
                  <a:pt x="1965004" y="639466"/>
                </a:cubicBezTo>
                <a:cubicBezTo>
                  <a:pt x="1965954" y="634336"/>
                  <a:pt x="1968614" y="630156"/>
                  <a:pt x="1972984" y="626926"/>
                </a:cubicBezTo>
                <a:cubicBezTo>
                  <a:pt x="1973238" y="617553"/>
                  <a:pt x="1975771" y="608179"/>
                  <a:pt x="1980585" y="598806"/>
                </a:cubicBezTo>
                <a:cubicBezTo>
                  <a:pt x="1985398" y="589432"/>
                  <a:pt x="1990971" y="581579"/>
                  <a:pt x="1997305" y="575245"/>
                </a:cubicBezTo>
                <a:cubicBezTo>
                  <a:pt x="1997305" y="572078"/>
                  <a:pt x="1998065" y="569292"/>
                  <a:pt x="1999585" y="566885"/>
                </a:cubicBezTo>
                <a:cubicBezTo>
                  <a:pt x="2001105" y="564478"/>
                  <a:pt x="2003385" y="563212"/>
                  <a:pt x="2006425" y="563085"/>
                </a:cubicBezTo>
                <a:lnTo>
                  <a:pt x="2015545" y="566125"/>
                </a:lnTo>
                <a:lnTo>
                  <a:pt x="2006425" y="596525"/>
                </a:lnTo>
                <a:cubicBezTo>
                  <a:pt x="2003385" y="599756"/>
                  <a:pt x="2001105" y="603936"/>
                  <a:pt x="1999585" y="609066"/>
                </a:cubicBezTo>
                <a:cubicBezTo>
                  <a:pt x="1998065" y="614196"/>
                  <a:pt x="1997305" y="619136"/>
                  <a:pt x="1997305" y="623886"/>
                </a:cubicBezTo>
                <a:lnTo>
                  <a:pt x="1985145" y="651247"/>
                </a:lnTo>
                <a:cubicBezTo>
                  <a:pt x="1985778" y="658087"/>
                  <a:pt x="1986031" y="665687"/>
                  <a:pt x="1985905" y="674047"/>
                </a:cubicBezTo>
                <a:cubicBezTo>
                  <a:pt x="1985778" y="682407"/>
                  <a:pt x="1981471" y="686967"/>
                  <a:pt x="1972984" y="687727"/>
                </a:cubicBezTo>
                <a:cubicBezTo>
                  <a:pt x="1971971" y="717368"/>
                  <a:pt x="1963357" y="752329"/>
                  <a:pt x="1947144" y="792609"/>
                </a:cubicBezTo>
                <a:lnTo>
                  <a:pt x="1934596" y="819297"/>
                </a:lnTo>
                <a:lnTo>
                  <a:pt x="1948786" y="805107"/>
                </a:lnTo>
                <a:cubicBezTo>
                  <a:pt x="1965696" y="803587"/>
                  <a:pt x="1972157" y="797507"/>
                  <a:pt x="1968166" y="786867"/>
                </a:cubicBezTo>
                <a:cubicBezTo>
                  <a:pt x="1964176" y="776227"/>
                  <a:pt x="1966836" y="770146"/>
                  <a:pt x="1976147" y="768626"/>
                </a:cubicBezTo>
                <a:lnTo>
                  <a:pt x="1988307" y="768626"/>
                </a:lnTo>
                <a:cubicBezTo>
                  <a:pt x="1988814" y="760076"/>
                  <a:pt x="1990840" y="753616"/>
                  <a:pt x="1994387" y="749246"/>
                </a:cubicBezTo>
                <a:cubicBezTo>
                  <a:pt x="1997934" y="744876"/>
                  <a:pt x="1999960" y="739176"/>
                  <a:pt x="2000467" y="732145"/>
                </a:cubicBezTo>
                <a:lnTo>
                  <a:pt x="2021748" y="713905"/>
                </a:lnTo>
                <a:lnTo>
                  <a:pt x="2033908" y="738226"/>
                </a:lnTo>
                <a:cubicBezTo>
                  <a:pt x="2039988" y="738226"/>
                  <a:pt x="2043028" y="741266"/>
                  <a:pt x="2043028" y="747346"/>
                </a:cubicBezTo>
                <a:cubicBezTo>
                  <a:pt x="2042141" y="759316"/>
                  <a:pt x="2038595" y="771096"/>
                  <a:pt x="2032388" y="782687"/>
                </a:cubicBezTo>
                <a:cubicBezTo>
                  <a:pt x="2026181" y="794277"/>
                  <a:pt x="2022634" y="806817"/>
                  <a:pt x="2021748" y="820308"/>
                </a:cubicBezTo>
                <a:cubicBezTo>
                  <a:pt x="2021684" y="820561"/>
                  <a:pt x="2021811" y="821574"/>
                  <a:pt x="2022128" y="823347"/>
                </a:cubicBezTo>
                <a:cubicBezTo>
                  <a:pt x="2022444" y="825121"/>
                  <a:pt x="2023331" y="826134"/>
                  <a:pt x="2024788" y="826388"/>
                </a:cubicBezTo>
                <a:cubicBezTo>
                  <a:pt x="2026434" y="825691"/>
                  <a:pt x="2028461" y="822524"/>
                  <a:pt x="2030868" y="816887"/>
                </a:cubicBezTo>
                <a:cubicBezTo>
                  <a:pt x="2033274" y="811251"/>
                  <a:pt x="2035301" y="807324"/>
                  <a:pt x="2036948" y="805107"/>
                </a:cubicBezTo>
                <a:cubicBezTo>
                  <a:pt x="2040495" y="802067"/>
                  <a:pt x="2042521" y="799027"/>
                  <a:pt x="2043028" y="795987"/>
                </a:cubicBezTo>
                <a:cubicBezTo>
                  <a:pt x="2042648" y="791237"/>
                  <a:pt x="2042648" y="787057"/>
                  <a:pt x="2043028" y="783447"/>
                </a:cubicBezTo>
                <a:cubicBezTo>
                  <a:pt x="2043408" y="779836"/>
                  <a:pt x="2046448" y="777937"/>
                  <a:pt x="2052148" y="777746"/>
                </a:cubicBezTo>
                <a:lnTo>
                  <a:pt x="2064308" y="771666"/>
                </a:lnTo>
                <a:lnTo>
                  <a:pt x="2094709" y="768626"/>
                </a:lnTo>
                <a:lnTo>
                  <a:pt x="2103829" y="744306"/>
                </a:lnTo>
                <a:cubicBezTo>
                  <a:pt x="2108453" y="742596"/>
                  <a:pt x="2112886" y="739936"/>
                  <a:pt x="2117129" y="736326"/>
                </a:cubicBezTo>
                <a:cubicBezTo>
                  <a:pt x="2121373" y="732716"/>
                  <a:pt x="2125046" y="729296"/>
                  <a:pt x="2128149" y="726066"/>
                </a:cubicBezTo>
                <a:cubicBezTo>
                  <a:pt x="2131443" y="726129"/>
                  <a:pt x="2134736" y="725242"/>
                  <a:pt x="2138030" y="723405"/>
                </a:cubicBezTo>
                <a:cubicBezTo>
                  <a:pt x="2141323" y="721569"/>
                  <a:pt x="2143097" y="718402"/>
                  <a:pt x="2143350" y="713905"/>
                </a:cubicBezTo>
                <a:lnTo>
                  <a:pt x="2140310" y="701745"/>
                </a:lnTo>
                <a:lnTo>
                  <a:pt x="2167670" y="701745"/>
                </a:lnTo>
                <a:cubicBezTo>
                  <a:pt x="2166467" y="707635"/>
                  <a:pt x="2163554" y="716375"/>
                  <a:pt x="2158930" y="727966"/>
                </a:cubicBezTo>
                <a:cubicBezTo>
                  <a:pt x="2154307" y="739556"/>
                  <a:pt x="2155193" y="746016"/>
                  <a:pt x="2161590" y="747346"/>
                </a:cubicBezTo>
                <a:cubicBezTo>
                  <a:pt x="2164694" y="747156"/>
                  <a:pt x="2167607" y="746016"/>
                  <a:pt x="2170330" y="743926"/>
                </a:cubicBezTo>
                <a:cubicBezTo>
                  <a:pt x="2173054" y="741836"/>
                  <a:pt x="2175207" y="739936"/>
                  <a:pt x="2176790" y="738226"/>
                </a:cubicBezTo>
                <a:lnTo>
                  <a:pt x="2182871" y="701745"/>
                </a:lnTo>
                <a:lnTo>
                  <a:pt x="2198071" y="680465"/>
                </a:lnTo>
                <a:cubicBezTo>
                  <a:pt x="2198071" y="671471"/>
                  <a:pt x="2199591" y="663618"/>
                  <a:pt x="2202631" y="656904"/>
                </a:cubicBezTo>
                <a:cubicBezTo>
                  <a:pt x="2205671" y="650191"/>
                  <a:pt x="2210231" y="643857"/>
                  <a:pt x="2216311" y="637904"/>
                </a:cubicBezTo>
                <a:lnTo>
                  <a:pt x="2216311" y="613583"/>
                </a:lnTo>
                <a:cubicBezTo>
                  <a:pt x="2224925" y="603956"/>
                  <a:pt x="2228978" y="592810"/>
                  <a:pt x="2228472" y="580143"/>
                </a:cubicBezTo>
                <a:cubicBezTo>
                  <a:pt x="2233348" y="581599"/>
                  <a:pt x="2238035" y="580966"/>
                  <a:pt x="2242532" y="578242"/>
                </a:cubicBezTo>
                <a:cubicBezTo>
                  <a:pt x="2247029" y="575519"/>
                  <a:pt x="2249435" y="571086"/>
                  <a:pt x="2249752" y="564942"/>
                </a:cubicBezTo>
                <a:lnTo>
                  <a:pt x="2267992" y="537582"/>
                </a:lnTo>
                <a:lnTo>
                  <a:pt x="2292313" y="546702"/>
                </a:lnTo>
                <a:cubicBezTo>
                  <a:pt x="2288323" y="556582"/>
                  <a:pt x="2285663" y="567982"/>
                  <a:pt x="2284333" y="580902"/>
                </a:cubicBezTo>
                <a:cubicBezTo>
                  <a:pt x="2283003" y="593823"/>
                  <a:pt x="2279583" y="603703"/>
                  <a:pt x="2274073" y="610543"/>
                </a:cubicBezTo>
                <a:cubicBezTo>
                  <a:pt x="2274579" y="620170"/>
                  <a:pt x="2270526" y="625237"/>
                  <a:pt x="2261912" y="625743"/>
                </a:cubicBezTo>
                <a:cubicBezTo>
                  <a:pt x="2255325" y="625300"/>
                  <a:pt x="2247219" y="625427"/>
                  <a:pt x="2237592" y="626123"/>
                </a:cubicBezTo>
                <a:cubicBezTo>
                  <a:pt x="2227965" y="626820"/>
                  <a:pt x="2228978" y="630747"/>
                  <a:pt x="2240632" y="637904"/>
                </a:cubicBezTo>
                <a:lnTo>
                  <a:pt x="2228472" y="668304"/>
                </a:lnTo>
                <a:lnTo>
                  <a:pt x="2240632" y="668304"/>
                </a:lnTo>
                <a:lnTo>
                  <a:pt x="2228472" y="683505"/>
                </a:lnTo>
                <a:lnTo>
                  <a:pt x="2228472" y="713905"/>
                </a:lnTo>
                <a:lnTo>
                  <a:pt x="2207191" y="729106"/>
                </a:lnTo>
                <a:lnTo>
                  <a:pt x="2207191" y="756466"/>
                </a:lnTo>
                <a:cubicBezTo>
                  <a:pt x="2201618" y="766093"/>
                  <a:pt x="2194524" y="774200"/>
                  <a:pt x="2185911" y="780787"/>
                </a:cubicBezTo>
                <a:lnTo>
                  <a:pt x="2176790" y="805107"/>
                </a:lnTo>
                <a:cubicBezTo>
                  <a:pt x="2186291" y="807514"/>
                  <a:pt x="2189331" y="817901"/>
                  <a:pt x="2185911" y="836268"/>
                </a:cubicBezTo>
                <a:cubicBezTo>
                  <a:pt x="2182491" y="854635"/>
                  <a:pt x="2179451" y="866542"/>
                  <a:pt x="2176790" y="871988"/>
                </a:cubicBezTo>
                <a:cubicBezTo>
                  <a:pt x="2171090" y="873382"/>
                  <a:pt x="2168050" y="879715"/>
                  <a:pt x="2167670" y="890989"/>
                </a:cubicBezTo>
                <a:cubicBezTo>
                  <a:pt x="2167290" y="902262"/>
                  <a:pt x="2167290" y="910116"/>
                  <a:pt x="2167670" y="914549"/>
                </a:cubicBezTo>
                <a:cubicBezTo>
                  <a:pt x="2163174" y="916323"/>
                  <a:pt x="2160007" y="919616"/>
                  <a:pt x="2158170" y="924430"/>
                </a:cubicBezTo>
                <a:cubicBezTo>
                  <a:pt x="2156333" y="929243"/>
                  <a:pt x="2155447" y="934056"/>
                  <a:pt x="2155510" y="938870"/>
                </a:cubicBezTo>
                <a:cubicBezTo>
                  <a:pt x="2156017" y="944570"/>
                  <a:pt x="2158043" y="949130"/>
                  <a:pt x="2161590" y="952550"/>
                </a:cubicBezTo>
                <a:cubicBezTo>
                  <a:pt x="2165137" y="955970"/>
                  <a:pt x="2167164" y="960530"/>
                  <a:pt x="2167670" y="966230"/>
                </a:cubicBezTo>
                <a:cubicBezTo>
                  <a:pt x="2179387" y="963951"/>
                  <a:pt x="2184834" y="954830"/>
                  <a:pt x="2184011" y="938870"/>
                </a:cubicBezTo>
                <a:cubicBezTo>
                  <a:pt x="2183187" y="922909"/>
                  <a:pt x="2187874" y="913789"/>
                  <a:pt x="2198071" y="911509"/>
                </a:cubicBezTo>
                <a:cubicBezTo>
                  <a:pt x="2198388" y="902199"/>
                  <a:pt x="2201554" y="893459"/>
                  <a:pt x="2207571" y="885289"/>
                </a:cubicBezTo>
                <a:cubicBezTo>
                  <a:pt x="2213588" y="877119"/>
                  <a:pt x="2220555" y="870659"/>
                  <a:pt x="2228472" y="865908"/>
                </a:cubicBezTo>
                <a:lnTo>
                  <a:pt x="2228472" y="826388"/>
                </a:lnTo>
                <a:cubicBezTo>
                  <a:pt x="2255135" y="813531"/>
                  <a:pt x="2270969" y="798964"/>
                  <a:pt x="2275973" y="782687"/>
                </a:cubicBezTo>
                <a:cubicBezTo>
                  <a:pt x="2280976" y="766410"/>
                  <a:pt x="2288449" y="743483"/>
                  <a:pt x="2298393" y="713905"/>
                </a:cubicBezTo>
                <a:cubicBezTo>
                  <a:pt x="2308653" y="713018"/>
                  <a:pt x="2317773" y="709472"/>
                  <a:pt x="2325754" y="703265"/>
                </a:cubicBezTo>
                <a:cubicBezTo>
                  <a:pt x="2333734" y="697058"/>
                  <a:pt x="2342854" y="693511"/>
                  <a:pt x="2353114" y="692625"/>
                </a:cubicBezTo>
                <a:lnTo>
                  <a:pt x="2353114" y="659184"/>
                </a:lnTo>
                <a:lnTo>
                  <a:pt x="2362234" y="659184"/>
                </a:lnTo>
                <a:cubicBezTo>
                  <a:pt x="2368061" y="659184"/>
                  <a:pt x="2371608" y="660704"/>
                  <a:pt x="2372875" y="663744"/>
                </a:cubicBezTo>
                <a:cubicBezTo>
                  <a:pt x="2374141" y="666784"/>
                  <a:pt x="2374648" y="671344"/>
                  <a:pt x="2374395" y="677424"/>
                </a:cubicBezTo>
                <a:lnTo>
                  <a:pt x="2365274" y="701745"/>
                </a:lnTo>
                <a:cubicBezTo>
                  <a:pt x="2365464" y="703962"/>
                  <a:pt x="2366604" y="707889"/>
                  <a:pt x="2368694" y="713525"/>
                </a:cubicBezTo>
                <a:cubicBezTo>
                  <a:pt x="2370784" y="719162"/>
                  <a:pt x="2372685" y="722329"/>
                  <a:pt x="2374395" y="723025"/>
                </a:cubicBezTo>
                <a:lnTo>
                  <a:pt x="2374395" y="713905"/>
                </a:lnTo>
                <a:cubicBezTo>
                  <a:pt x="2381361" y="708965"/>
                  <a:pt x="2389468" y="702125"/>
                  <a:pt x="2398715" y="693385"/>
                </a:cubicBezTo>
                <a:cubicBezTo>
                  <a:pt x="2407962" y="684645"/>
                  <a:pt x="2413029" y="676284"/>
                  <a:pt x="2413915" y="668304"/>
                </a:cubicBezTo>
                <a:cubicBezTo>
                  <a:pt x="2418412" y="665011"/>
                  <a:pt x="2421579" y="660198"/>
                  <a:pt x="2423416" y="653864"/>
                </a:cubicBezTo>
                <a:cubicBezTo>
                  <a:pt x="2425252" y="647531"/>
                  <a:pt x="2426139" y="641197"/>
                  <a:pt x="2426076" y="634864"/>
                </a:cubicBezTo>
                <a:lnTo>
                  <a:pt x="2447356" y="622703"/>
                </a:lnTo>
                <a:cubicBezTo>
                  <a:pt x="2447293" y="617827"/>
                  <a:pt x="2448179" y="612380"/>
                  <a:pt x="2450016" y="606363"/>
                </a:cubicBezTo>
                <a:cubicBezTo>
                  <a:pt x="2451853" y="600346"/>
                  <a:pt x="2455020" y="595660"/>
                  <a:pt x="2459516" y="592303"/>
                </a:cubicBezTo>
                <a:lnTo>
                  <a:pt x="2459516" y="567982"/>
                </a:lnTo>
                <a:lnTo>
                  <a:pt x="2471677" y="558862"/>
                </a:lnTo>
                <a:cubicBezTo>
                  <a:pt x="2471993" y="549615"/>
                  <a:pt x="2475160" y="540748"/>
                  <a:pt x="2481177" y="532261"/>
                </a:cubicBezTo>
                <a:cubicBezTo>
                  <a:pt x="2487194" y="523775"/>
                  <a:pt x="2494160" y="516428"/>
                  <a:pt x="2502077" y="510221"/>
                </a:cubicBezTo>
                <a:cubicBezTo>
                  <a:pt x="2508284" y="500531"/>
                  <a:pt x="2515631" y="489511"/>
                  <a:pt x="2524118" y="477160"/>
                </a:cubicBezTo>
                <a:cubicBezTo>
                  <a:pt x="2532604" y="464810"/>
                  <a:pt x="2541471" y="454550"/>
                  <a:pt x="2550718" y="446380"/>
                </a:cubicBezTo>
                <a:cubicBezTo>
                  <a:pt x="2550528" y="441630"/>
                  <a:pt x="2550908" y="436690"/>
                  <a:pt x="2551858" y="431559"/>
                </a:cubicBezTo>
                <a:cubicBezTo>
                  <a:pt x="2552808" y="426429"/>
                  <a:pt x="2555468" y="422249"/>
                  <a:pt x="2559838" y="419019"/>
                </a:cubicBezTo>
                <a:cubicBezTo>
                  <a:pt x="2560092" y="409646"/>
                  <a:pt x="2562625" y="400272"/>
                  <a:pt x="2567439" y="390899"/>
                </a:cubicBezTo>
                <a:cubicBezTo>
                  <a:pt x="2572252" y="381525"/>
                  <a:pt x="2577825" y="373672"/>
                  <a:pt x="2584159" y="367338"/>
                </a:cubicBezTo>
                <a:cubicBezTo>
                  <a:pt x="2584159" y="364171"/>
                  <a:pt x="2584919" y="361385"/>
                  <a:pt x="2586439" y="358978"/>
                </a:cubicBezTo>
                <a:cubicBezTo>
                  <a:pt x="2587959" y="356571"/>
                  <a:pt x="2590239" y="355305"/>
                  <a:pt x="2593279" y="355178"/>
                </a:cubicBezTo>
                <a:lnTo>
                  <a:pt x="2602399" y="358218"/>
                </a:lnTo>
                <a:lnTo>
                  <a:pt x="2593279" y="388618"/>
                </a:lnTo>
                <a:cubicBezTo>
                  <a:pt x="2590239" y="391849"/>
                  <a:pt x="2587959" y="396029"/>
                  <a:pt x="2586439" y="401159"/>
                </a:cubicBezTo>
                <a:cubicBezTo>
                  <a:pt x="2584919" y="406289"/>
                  <a:pt x="2584159" y="411229"/>
                  <a:pt x="2584159" y="415979"/>
                </a:cubicBezTo>
                <a:lnTo>
                  <a:pt x="2571999" y="443340"/>
                </a:lnTo>
                <a:cubicBezTo>
                  <a:pt x="2572632" y="450180"/>
                  <a:pt x="2572885" y="457780"/>
                  <a:pt x="2572759" y="466140"/>
                </a:cubicBezTo>
                <a:cubicBezTo>
                  <a:pt x="2572632" y="474500"/>
                  <a:pt x="2568325" y="479060"/>
                  <a:pt x="2559838" y="479820"/>
                </a:cubicBezTo>
                <a:cubicBezTo>
                  <a:pt x="2558825" y="509461"/>
                  <a:pt x="2550211" y="544422"/>
                  <a:pt x="2533998" y="584702"/>
                </a:cubicBezTo>
                <a:cubicBezTo>
                  <a:pt x="2517784" y="624983"/>
                  <a:pt x="2500050" y="656904"/>
                  <a:pt x="2480797" y="680465"/>
                </a:cubicBezTo>
                <a:cubicBezTo>
                  <a:pt x="2480417" y="690851"/>
                  <a:pt x="2478897" y="700478"/>
                  <a:pt x="2476237" y="709345"/>
                </a:cubicBezTo>
                <a:lnTo>
                  <a:pt x="2471747" y="737780"/>
                </a:lnTo>
                <a:lnTo>
                  <a:pt x="2485729" y="741775"/>
                </a:lnTo>
                <a:cubicBezTo>
                  <a:pt x="2485603" y="732402"/>
                  <a:pt x="2486616" y="722268"/>
                  <a:pt x="2488769" y="711374"/>
                </a:cubicBezTo>
                <a:cubicBezTo>
                  <a:pt x="2490923" y="700481"/>
                  <a:pt x="2494976" y="690347"/>
                  <a:pt x="2500930" y="680974"/>
                </a:cubicBezTo>
                <a:lnTo>
                  <a:pt x="2516130" y="702254"/>
                </a:lnTo>
                <a:lnTo>
                  <a:pt x="2507010" y="729615"/>
                </a:lnTo>
                <a:cubicBezTo>
                  <a:pt x="2508720" y="731134"/>
                  <a:pt x="2510620" y="732655"/>
                  <a:pt x="2512710" y="734175"/>
                </a:cubicBezTo>
                <a:cubicBezTo>
                  <a:pt x="2514800" y="735695"/>
                  <a:pt x="2515940" y="737215"/>
                  <a:pt x="2516130" y="738735"/>
                </a:cubicBezTo>
                <a:cubicBezTo>
                  <a:pt x="2515560" y="741648"/>
                  <a:pt x="2512900" y="743422"/>
                  <a:pt x="2508150" y="744055"/>
                </a:cubicBezTo>
                <a:cubicBezTo>
                  <a:pt x="2503400" y="744689"/>
                  <a:pt x="2499980" y="744942"/>
                  <a:pt x="2497890" y="744815"/>
                </a:cubicBezTo>
                <a:lnTo>
                  <a:pt x="2479649" y="796495"/>
                </a:lnTo>
                <a:lnTo>
                  <a:pt x="2482689" y="808657"/>
                </a:lnTo>
                <a:lnTo>
                  <a:pt x="2494850" y="823857"/>
                </a:lnTo>
                <a:lnTo>
                  <a:pt x="2510050" y="808657"/>
                </a:lnTo>
                <a:lnTo>
                  <a:pt x="2519170" y="744815"/>
                </a:lnTo>
                <a:cubicBezTo>
                  <a:pt x="2528544" y="736328"/>
                  <a:pt x="2537157" y="724422"/>
                  <a:pt x="2545011" y="709095"/>
                </a:cubicBezTo>
                <a:cubicBezTo>
                  <a:pt x="2552864" y="693768"/>
                  <a:pt x="2558438" y="680341"/>
                  <a:pt x="2561731" y="668814"/>
                </a:cubicBezTo>
                <a:cubicBezTo>
                  <a:pt x="2562111" y="658300"/>
                  <a:pt x="2564391" y="648167"/>
                  <a:pt x="2568571" y="638413"/>
                </a:cubicBezTo>
                <a:cubicBezTo>
                  <a:pt x="2572751" y="628658"/>
                  <a:pt x="2576551" y="618526"/>
                  <a:pt x="2579971" y="608012"/>
                </a:cubicBezTo>
                <a:cubicBezTo>
                  <a:pt x="2594665" y="595345"/>
                  <a:pt x="2607839" y="581159"/>
                  <a:pt x="2619492" y="565452"/>
                </a:cubicBezTo>
                <a:lnTo>
                  <a:pt x="2640773" y="504650"/>
                </a:lnTo>
                <a:cubicBezTo>
                  <a:pt x="2642609" y="504777"/>
                  <a:pt x="2645016" y="504524"/>
                  <a:pt x="2647993" y="503890"/>
                </a:cubicBezTo>
                <a:cubicBezTo>
                  <a:pt x="2650970" y="503257"/>
                  <a:pt x="2652616" y="501483"/>
                  <a:pt x="2652933" y="498570"/>
                </a:cubicBezTo>
                <a:cubicBezTo>
                  <a:pt x="2652616" y="496924"/>
                  <a:pt x="2650970" y="494897"/>
                  <a:pt x="2647993" y="492490"/>
                </a:cubicBezTo>
                <a:cubicBezTo>
                  <a:pt x="2645016" y="490083"/>
                  <a:pt x="2642609" y="488057"/>
                  <a:pt x="2640773" y="486410"/>
                </a:cubicBezTo>
                <a:lnTo>
                  <a:pt x="2674213" y="468169"/>
                </a:lnTo>
                <a:lnTo>
                  <a:pt x="2695494" y="468169"/>
                </a:lnTo>
                <a:cubicBezTo>
                  <a:pt x="2694861" y="479443"/>
                  <a:pt x="2693087" y="490336"/>
                  <a:pt x="2690174" y="500850"/>
                </a:cubicBezTo>
                <a:cubicBezTo>
                  <a:pt x="2687260" y="511364"/>
                  <a:pt x="2687007" y="526817"/>
                  <a:pt x="2689414" y="547211"/>
                </a:cubicBezTo>
                <a:cubicBezTo>
                  <a:pt x="2695874" y="538344"/>
                  <a:pt x="2701954" y="529477"/>
                  <a:pt x="2707654" y="520610"/>
                </a:cubicBezTo>
                <a:cubicBezTo>
                  <a:pt x="2713354" y="511744"/>
                  <a:pt x="2716394" y="501356"/>
                  <a:pt x="2716774" y="489450"/>
                </a:cubicBezTo>
                <a:cubicBezTo>
                  <a:pt x="2731468" y="477796"/>
                  <a:pt x="2744641" y="464623"/>
                  <a:pt x="2756295" y="449929"/>
                </a:cubicBezTo>
                <a:cubicBezTo>
                  <a:pt x="2773205" y="448409"/>
                  <a:pt x="2779666" y="442329"/>
                  <a:pt x="2775675" y="431689"/>
                </a:cubicBezTo>
                <a:cubicBezTo>
                  <a:pt x="2771685" y="421049"/>
                  <a:pt x="2774345" y="414968"/>
                  <a:pt x="2783656" y="413448"/>
                </a:cubicBezTo>
                <a:lnTo>
                  <a:pt x="2795816" y="413448"/>
                </a:lnTo>
                <a:cubicBezTo>
                  <a:pt x="2796323" y="404898"/>
                  <a:pt x="2798349" y="398438"/>
                  <a:pt x="2801896" y="394068"/>
                </a:cubicBezTo>
                <a:cubicBezTo>
                  <a:pt x="2805443" y="389698"/>
                  <a:pt x="2807469" y="383998"/>
                  <a:pt x="2807976" y="376967"/>
                </a:cubicBezTo>
                <a:lnTo>
                  <a:pt x="2829257" y="358727"/>
                </a:lnTo>
                <a:lnTo>
                  <a:pt x="2841417" y="383048"/>
                </a:lnTo>
                <a:cubicBezTo>
                  <a:pt x="2847497" y="383048"/>
                  <a:pt x="2850537" y="386088"/>
                  <a:pt x="2850537" y="392168"/>
                </a:cubicBezTo>
                <a:cubicBezTo>
                  <a:pt x="2849650" y="404138"/>
                  <a:pt x="2846104" y="415918"/>
                  <a:pt x="2839897" y="427509"/>
                </a:cubicBezTo>
                <a:cubicBezTo>
                  <a:pt x="2833690" y="439099"/>
                  <a:pt x="2830143" y="451639"/>
                  <a:pt x="2829257" y="465130"/>
                </a:cubicBezTo>
                <a:cubicBezTo>
                  <a:pt x="2829193" y="465383"/>
                  <a:pt x="2829320" y="466396"/>
                  <a:pt x="2829637" y="468169"/>
                </a:cubicBezTo>
                <a:cubicBezTo>
                  <a:pt x="2829953" y="469943"/>
                  <a:pt x="2830840" y="470956"/>
                  <a:pt x="2832297" y="471210"/>
                </a:cubicBezTo>
                <a:cubicBezTo>
                  <a:pt x="2833943" y="470513"/>
                  <a:pt x="2835970" y="467346"/>
                  <a:pt x="2838377" y="461709"/>
                </a:cubicBezTo>
                <a:cubicBezTo>
                  <a:pt x="2840783" y="456073"/>
                  <a:pt x="2842810" y="452146"/>
                  <a:pt x="2844457" y="449929"/>
                </a:cubicBezTo>
                <a:cubicBezTo>
                  <a:pt x="2848004" y="446889"/>
                  <a:pt x="2850030" y="443849"/>
                  <a:pt x="2850537" y="440809"/>
                </a:cubicBezTo>
                <a:cubicBezTo>
                  <a:pt x="2850157" y="436059"/>
                  <a:pt x="2850157" y="431879"/>
                  <a:pt x="2850537" y="428269"/>
                </a:cubicBezTo>
                <a:cubicBezTo>
                  <a:pt x="2850917" y="424658"/>
                  <a:pt x="2853957" y="422759"/>
                  <a:pt x="2859657" y="422568"/>
                </a:cubicBezTo>
                <a:lnTo>
                  <a:pt x="2871817" y="416488"/>
                </a:lnTo>
                <a:lnTo>
                  <a:pt x="2902218" y="413448"/>
                </a:lnTo>
                <a:lnTo>
                  <a:pt x="2911338" y="389128"/>
                </a:lnTo>
                <a:cubicBezTo>
                  <a:pt x="2915962" y="387418"/>
                  <a:pt x="2920395" y="384758"/>
                  <a:pt x="2924638" y="381148"/>
                </a:cubicBezTo>
                <a:cubicBezTo>
                  <a:pt x="2928882" y="377538"/>
                  <a:pt x="2932555" y="374118"/>
                  <a:pt x="2935658" y="370888"/>
                </a:cubicBezTo>
                <a:cubicBezTo>
                  <a:pt x="2938952" y="370951"/>
                  <a:pt x="2942245" y="370064"/>
                  <a:pt x="2945539" y="368227"/>
                </a:cubicBezTo>
                <a:cubicBezTo>
                  <a:pt x="2948832" y="366391"/>
                  <a:pt x="2950606" y="363224"/>
                  <a:pt x="2950859" y="358727"/>
                </a:cubicBezTo>
                <a:lnTo>
                  <a:pt x="2947819" y="346567"/>
                </a:lnTo>
                <a:lnTo>
                  <a:pt x="2975179" y="346567"/>
                </a:lnTo>
                <a:cubicBezTo>
                  <a:pt x="2973976" y="352457"/>
                  <a:pt x="2971063" y="361197"/>
                  <a:pt x="2966439" y="372788"/>
                </a:cubicBezTo>
                <a:cubicBezTo>
                  <a:pt x="2961816" y="384378"/>
                  <a:pt x="2962702" y="390838"/>
                  <a:pt x="2969099" y="392168"/>
                </a:cubicBezTo>
                <a:cubicBezTo>
                  <a:pt x="2972203" y="391978"/>
                  <a:pt x="2975116" y="390838"/>
                  <a:pt x="2977839" y="388748"/>
                </a:cubicBezTo>
                <a:cubicBezTo>
                  <a:pt x="2980563" y="386658"/>
                  <a:pt x="2982716" y="384758"/>
                  <a:pt x="2984299" y="383048"/>
                </a:cubicBezTo>
                <a:lnTo>
                  <a:pt x="2990380" y="346567"/>
                </a:lnTo>
                <a:lnTo>
                  <a:pt x="3005580" y="325287"/>
                </a:lnTo>
                <a:cubicBezTo>
                  <a:pt x="3005580" y="316293"/>
                  <a:pt x="3007100" y="308440"/>
                  <a:pt x="3010140" y="301726"/>
                </a:cubicBezTo>
                <a:cubicBezTo>
                  <a:pt x="3013180" y="295013"/>
                  <a:pt x="3017740" y="288679"/>
                  <a:pt x="3023820" y="282726"/>
                </a:cubicBezTo>
                <a:lnTo>
                  <a:pt x="3023820" y="258405"/>
                </a:lnTo>
                <a:cubicBezTo>
                  <a:pt x="3032434" y="248778"/>
                  <a:pt x="3036487" y="237632"/>
                  <a:pt x="3035981" y="224965"/>
                </a:cubicBezTo>
                <a:cubicBezTo>
                  <a:pt x="3040857" y="226421"/>
                  <a:pt x="3045544" y="225788"/>
                  <a:pt x="3050041" y="223064"/>
                </a:cubicBezTo>
                <a:cubicBezTo>
                  <a:pt x="3054538" y="220341"/>
                  <a:pt x="3056944" y="215908"/>
                  <a:pt x="3057261" y="209764"/>
                </a:cubicBezTo>
                <a:lnTo>
                  <a:pt x="3075501" y="182404"/>
                </a:lnTo>
                <a:lnTo>
                  <a:pt x="3099822" y="191524"/>
                </a:lnTo>
                <a:cubicBezTo>
                  <a:pt x="3095832" y="201404"/>
                  <a:pt x="3093172" y="212804"/>
                  <a:pt x="3091842" y="225724"/>
                </a:cubicBezTo>
                <a:cubicBezTo>
                  <a:pt x="3090512" y="238645"/>
                  <a:pt x="3087092" y="248525"/>
                  <a:pt x="3081582" y="255365"/>
                </a:cubicBezTo>
                <a:cubicBezTo>
                  <a:pt x="3082088" y="264992"/>
                  <a:pt x="3078035" y="270059"/>
                  <a:pt x="3069421" y="270565"/>
                </a:cubicBezTo>
                <a:cubicBezTo>
                  <a:pt x="3062834" y="270122"/>
                  <a:pt x="3054728" y="270249"/>
                  <a:pt x="3045101" y="270945"/>
                </a:cubicBezTo>
                <a:cubicBezTo>
                  <a:pt x="3035474" y="271642"/>
                  <a:pt x="3036487" y="275569"/>
                  <a:pt x="3048141" y="282726"/>
                </a:cubicBezTo>
                <a:lnTo>
                  <a:pt x="3035981" y="313126"/>
                </a:lnTo>
                <a:lnTo>
                  <a:pt x="3048141" y="313126"/>
                </a:lnTo>
                <a:lnTo>
                  <a:pt x="3035981" y="328327"/>
                </a:lnTo>
                <a:lnTo>
                  <a:pt x="3035981" y="358727"/>
                </a:lnTo>
                <a:lnTo>
                  <a:pt x="3014700" y="373928"/>
                </a:lnTo>
                <a:lnTo>
                  <a:pt x="3014700" y="401288"/>
                </a:lnTo>
                <a:cubicBezTo>
                  <a:pt x="3009127" y="410915"/>
                  <a:pt x="3002033" y="419022"/>
                  <a:pt x="2993420" y="425609"/>
                </a:cubicBezTo>
                <a:lnTo>
                  <a:pt x="2984299" y="449929"/>
                </a:lnTo>
                <a:cubicBezTo>
                  <a:pt x="2993800" y="452336"/>
                  <a:pt x="2996840" y="462723"/>
                  <a:pt x="2993420" y="481090"/>
                </a:cubicBezTo>
                <a:cubicBezTo>
                  <a:pt x="2990000" y="499457"/>
                  <a:pt x="2986960" y="511364"/>
                  <a:pt x="2984299" y="516809"/>
                </a:cubicBezTo>
                <a:cubicBezTo>
                  <a:pt x="2978599" y="518204"/>
                  <a:pt x="2975559" y="524537"/>
                  <a:pt x="2975179" y="535811"/>
                </a:cubicBezTo>
                <a:cubicBezTo>
                  <a:pt x="2974799" y="547084"/>
                  <a:pt x="2974799" y="554938"/>
                  <a:pt x="2975179" y="559371"/>
                </a:cubicBezTo>
                <a:cubicBezTo>
                  <a:pt x="2970683" y="561145"/>
                  <a:pt x="2967516" y="564438"/>
                  <a:pt x="2965679" y="569252"/>
                </a:cubicBezTo>
                <a:cubicBezTo>
                  <a:pt x="2963842" y="574065"/>
                  <a:pt x="2962956" y="578878"/>
                  <a:pt x="2963019" y="583692"/>
                </a:cubicBezTo>
                <a:cubicBezTo>
                  <a:pt x="2963526" y="589392"/>
                  <a:pt x="2965552" y="593952"/>
                  <a:pt x="2969099" y="597372"/>
                </a:cubicBezTo>
                <a:cubicBezTo>
                  <a:pt x="2972646" y="600792"/>
                  <a:pt x="2974673" y="605352"/>
                  <a:pt x="2975179" y="611052"/>
                </a:cubicBezTo>
                <a:cubicBezTo>
                  <a:pt x="2986896" y="608773"/>
                  <a:pt x="2992343" y="599652"/>
                  <a:pt x="2991520" y="583692"/>
                </a:cubicBezTo>
                <a:cubicBezTo>
                  <a:pt x="2990696" y="567731"/>
                  <a:pt x="2995383" y="558611"/>
                  <a:pt x="3005580" y="556331"/>
                </a:cubicBezTo>
                <a:cubicBezTo>
                  <a:pt x="3005897" y="547020"/>
                  <a:pt x="3009063" y="538281"/>
                  <a:pt x="3015080" y="530111"/>
                </a:cubicBezTo>
                <a:cubicBezTo>
                  <a:pt x="3021097" y="521941"/>
                  <a:pt x="3028064" y="515481"/>
                  <a:pt x="3035981" y="510730"/>
                </a:cubicBezTo>
                <a:lnTo>
                  <a:pt x="3035981" y="471210"/>
                </a:lnTo>
                <a:cubicBezTo>
                  <a:pt x="3062644" y="458353"/>
                  <a:pt x="3078478" y="443786"/>
                  <a:pt x="3083482" y="427509"/>
                </a:cubicBezTo>
                <a:cubicBezTo>
                  <a:pt x="3088485" y="411232"/>
                  <a:pt x="3095958" y="388305"/>
                  <a:pt x="3105902" y="358727"/>
                </a:cubicBezTo>
                <a:cubicBezTo>
                  <a:pt x="3116162" y="357840"/>
                  <a:pt x="3125282" y="354294"/>
                  <a:pt x="3133263" y="348087"/>
                </a:cubicBezTo>
                <a:cubicBezTo>
                  <a:pt x="3141243" y="341880"/>
                  <a:pt x="3150363" y="338333"/>
                  <a:pt x="3160623" y="337447"/>
                </a:cubicBezTo>
                <a:lnTo>
                  <a:pt x="3160623" y="304006"/>
                </a:lnTo>
                <a:lnTo>
                  <a:pt x="3169743" y="304006"/>
                </a:lnTo>
                <a:cubicBezTo>
                  <a:pt x="3175570" y="304006"/>
                  <a:pt x="3179117" y="305526"/>
                  <a:pt x="3180384" y="308566"/>
                </a:cubicBezTo>
                <a:cubicBezTo>
                  <a:pt x="3181650" y="311606"/>
                  <a:pt x="3182157" y="316166"/>
                  <a:pt x="3181904" y="322246"/>
                </a:cubicBezTo>
                <a:lnTo>
                  <a:pt x="3172783" y="346567"/>
                </a:lnTo>
                <a:cubicBezTo>
                  <a:pt x="3172973" y="348784"/>
                  <a:pt x="3174113" y="352711"/>
                  <a:pt x="3176203" y="358347"/>
                </a:cubicBezTo>
                <a:cubicBezTo>
                  <a:pt x="3178293" y="363984"/>
                  <a:pt x="3180194" y="367151"/>
                  <a:pt x="3181904" y="367847"/>
                </a:cubicBezTo>
                <a:lnTo>
                  <a:pt x="3181904" y="358727"/>
                </a:lnTo>
                <a:cubicBezTo>
                  <a:pt x="3188870" y="353787"/>
                  <a:pt x="3196977" y="346947"/>
                  <a:pt x="3206224" y="338207"/>
                </a:cubicBezTo>
                <a:cubicBezTo>
                  <a:pt x="3215471" y="329467"/>
                  <a:pt x="3220538" y="321106"/>
                  <a:pt x="3221424" y="313126"/>
                </a:cubicBezTo>
                <a:cubicBezTo>
                  <a:pt x="3225921" y="309833"/>
                  <a:pt x="3229088" y="305020"/>
                  <a:pt x="3230925" y="298686"/>
                </a:cubicBezTo>
                <a:cubicBezTo>
                  <a:pt x="3232761" y="292353"/>
                  <a:pt x="3233648" y="286019"/>
                  <a:pt x="3233585" y="279686"/>
                </a:cubicBezTo>
                <a:lnTo>
                  <a:pt x="3254865" y="267525"/>
                </a:lnTo>
                <a:cubicBezTo>
                  <a:pt x="3254802" y="262649"/>
                  <a:pt x="3255688" y="257202"/>
                  <a:pt x="3257525" y="251185"/>
                </a:cubicBezTo>
                <a:cubicBezTo>
                  <a:pt x="3259362" y="245168"/>
                  <a:pt x="3262529" y="240482"/>
                  <a:pt x="3267025" y="237125"/>
                </a:cubicBezTo>
                <a:lnTo>
                  <a:pt x="3267025" y="212804"/>
                </a:lnTo>
                <a:lnTo>
                  <a:pt x="3279186" y="203684"/>
                </a:lnTo>
                <a:cubicBezTo>
                  <a:pt x="3279502" y="194437"/>
                  <a:pt x="3282669" y="185570"/>
                  <a:pt x="3288686" y="177083"/>
                </a:cubicBezTo>
                <a:cubicBezTo>
                  <a:pt x="3294703" y="168597"/>
                  <a:pt x="3301669" y="161250"/>
                  <a:pt x="3309586" y="155043"/>
                </a:cubicBezTo>
                <a:cubicBezTo>
                  <a:pt x="3315793" y="145353"/>
                  <a:pt x="3323140" y="134333"/>
                  <a:pt x="3331627" y="121982"/>
                </a:cubicBezTo>
                <a:cubicBezTo>
                  <a:pt x="3340113" y="109632"/>
                  <a:pt x="3348980" y="99372"/>
                  <a:pt x="3358227" y="91202"/>
                </a:cubicBezTo>
                <a:cubicBezTo>
                  <a:pt x="3358037" y="86452"/>
                  <a:pt x="3358417" y="81512"/>
                  <a:pt x="3359367" y="76381"/>
                </a:cubicBezTo>
                <a:cubicBezTo>
                  <a:pt x="3360317" y="71251"/>
                  <a:pt x="3362977" y="67071"/>
                  <a:pt x="3367347" y="63841"/>
                </a:cubicBezTo>
                <a:cubicBezTo>
                  <a:pt x="3367601" y="54468"/>
                  <a:pt x="3370134" y="45094"/>
                  <a:pt x="3374948" y="35721"/>
                </a:cubicBezTo>
                <a:cubicBezTo>
                  <a:pt x="3379761" y="26347"/>
                  <a:pt x="3385334" y="18494"/>
                  <a:pt x="3391668" y="12160"/>
                </a:cubicBezTo>
                <a:cubicBezTo>
                  <a:pt x="3391668" y="8993"/>
                  <a:pt x="3392428" y="6207"/>
                  <a:pt x="3393948" y="3800"/>
                </a:cubicBezTo>
                <a:cubicBezTo>
                  <a:pt x="3395468" y="1393"/>
                  <a:pt x="3397748" y="127"/>
                  <a:pt x="3400788" y="0"/>
                </a:cubicBezTo>
                <a:close/>
              </a:path>
            </a:pathLst>
          </a:custGeom>
          <a:blipFill dpi="0" rotWithShape="0">
            <a:blip r:embed="rId6">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marL="0" marR="0" lvl="0" indent="0" algn="ctr" defTabSz="914400" rtl="1" eaLnBrk="1" fontAlgn="auto" latinLnBrk="0" hangingPunct="1">
              <a:lnSpc>
                <a:spcPct val="100000"/>
              </a:lnSpc>
              <a:spcBef>
                <a:spcPts val="0"/>
              </a:spcBef>
              <a:spcAft>
                <a:spcPts val="0"/>
              </a:spcAft>
              <a:buClrTx/>
              <a:buSzTx/>
              <a:buFontTx/>
              <a:buNone/>
              <a:tabLst/>
              <a:defRPr/>
            </a:pPr>
            <a:endParaRPr kumimoji="0" lang="ar-SA" sz="1800" b="0" i="0" u="none" strike="noStrike" kern="1200" cap="none" spc="0" normalizeH="0" baseline="0" noProof="0" dirty="0">
              <a:ln>
                <a:noFill/>
              </a:ln>
              <a:solidFill>
                <a:prstClr val="white"/>
              </a:solidFill>
              <a:effectLst/>
              <a:uLnTx/>
              <a:uFillTx/>
              <a:latin typeface="Calibri"/>
              <a:ea typeface="+mn-ea"/>
              <a:cs typeface="Arial" panose="020B0604020202020204" pitchFamily="34" charset="0"/>
            </a:endParaRPr>
          </a:p>
        </p:txBody>
      </p:sp>
      <p:sp>
        <p:nvSpPr>
          <p:cNvPr id="33" name="عنصر نائب للنص 13">
            <a:extLst>
              <a:ext uri="{FF2B5EF4-FFF2-40B4-BE49-F238E27FC236}">
                <a16:creationId xmlns:a16="http://schemas.microsoft.com/office/drawing/2014/main" id="{E8EA70CB-A1E6-F72D-01D8-67ED8E6A782B}"/>
              </a:ext>
            </a:extLst>
          </p:cNvPr>
          <p:cNvSpPr txBox="1">
            <a:spLocks/>
          </p:cNvSpPr>
          <p:nvPr/>
        </p:nvSpPr>
        <p:spPr>
          <a:xfrm>
            <a:off x="1655284" y="1236459"/>
            <a:ext cx="7116633" cy="1519148"/>
          </a:xfrm>
          <a:prstGeom prst="rect">
            <a:avLst/>
          </a:prstGeom>
        </p:spPr>
        <p:txBody>
          <a:bodyPr/>
          <a:lstStyle>
            <a:lvl1pPr marL="228600" indent="-228600" algn="r" defTabSz="914400" rtl="1"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r" defTabSz="914400" rtl="1"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r" defTabSz="914400" rtl="1"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lgn="just" rtl="0" fontAlgn="auto">
              <a:spcAft>
                <a:spcPts val="0"/>
              </a:spcAft>
              <a:buNone/>
              <a:defRPr/>
            </a:pPr>
            <a:r>
              <a:rPr lang="en-US" sz="2400" dirty="0">
                <a:solidFill>
                  <a:srgbClr val="343D45"/>
                </a:solidFill>
                <a:cs typeface="Cocon® Next Arabic" panose="020A0503020102020204"/>
              </a:rPr>
              <a:t>Pretend that you are a business consultant for </a:t>
            </a:r>
            <a:r>
              <a:rPr lang="en-US" sz="2400" dirty="0" err="1">
                <a:solidFill>
                  <a:srgbClr val="343D45"/>
                </a:solidFill>
                <a:cs typeface="Cocon® Next Arabic" panose="020A0503020102020204"/>
              </a:rPr>
              <a:t>Sobhi</a:t>
            </a:r>
            <a:r>
              <a:rPr lang="en-US" sz="2400" dirty="0">
                <a:solidFill>
                  <a:srgbClr val="343D45"/>
                </a:solidFill>
                <a:cs typeface="Cocon® Next Arabic" panose="020A0503020102020204"/>
              </a:rPr>
              <a:t> A. </a:t>
            </a:r>
            <a:r>
              <a:rPr lang="en-US" sz="2400" dirty="0" err="1">
                <a:solidFill>
                  <a:srgbClr val="343D45"/>
                </a:solidFill>
                <a:cs typeface="Cocon® Next Arabic" panose="020A0503020102020204"/>
              </a:rPr>
              <a:t>Batterjee</a:t>
            </a:r>
            <a:r>
              <a:rPr lang="en-US" sz="2400" dirty="0">
                <a:solidFill>
                  <a:srgbClr val="343D45"/>
                </a:solidFill>
                <a:cs typeface="Cocon® Next Arabic" panose="020A0503020102020204"/>
              </a:rPr>
              <a:t> when he was still trying to figure out how to structure his business.  What kind of business structure would you propose? Why?</a:t>
            </a:r>
          </a:p>
        </p:txBody>
      </p:sp>
      <p:sp>
        <p:nvSpPr>
          <p:cNvPr id="34" name="نجمة ذات 4 نقاط 50">
            <a:extLst>
              <a:ext uri="{FF2B5EF4-FFF2-40B4-BE49-F238E27FC236}">
                <a16:creationId xmlns:a16="http://schemas.microsoft.com/office/drawing/2014/main" id="{A347086E-E3E7-134E-7D13-4B998BC6ED59}"/>
              </a:ext>
            </a:extLst>
          </p:cNvPr>
          <p:cNvSpPr/>
          <p:nvPr/>
        </p:nvSpPr>
        <p:spPr>
          <a:xfrm>
            <a:off x="499351" y="1597824"/>
            <a:ext cx="720000" cy="720000"/>
          </a:xfrm>
          <a:prstGeom prst="star4">
            <a:avLst>
              <a:gd name="adj" fmla="val 26839"/>
            </a:avLst>
          </a:prstGeom>
          <a:gradFill flip="none" rotWithShape="1">
            <a:gsLst>
              <a:gs pos="0">
                <a:srgbClr val="767171">
                  <a:alpha val="0"/>
                </a:srgbClr>
              </a:gs>
              <a:gs pos="100000">
                <a:srgbClr val="5C5858"/>
              </a:gs>
            </a:gsLst>
            <a:path path="circle">
              <a:fillToRect l="50000" t="50000" r="50000" b="50000"/>
            </a:path>
            <a:tileRect/>
          </a:gra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wrap="square" rtlCol="1" anchor="ctr">
            <a:noAutofit/>
          </a:bodyPr>
          <a:lstStyle/>
          <a:p>
            <a:pPr algn="ctr"/>
            <a:endParaRPr lang="ar-SA"/>
          </a:p>
        </p:txBody>
      </p:sp>
      <p:sp>
        <p:nvSpPr>
          <p:cNvPr id="35" name="نجمة ذات 4 نقاط 51">
            <a:extLst>
              <a:ext uri="{FF2B5EF4-FFF2-40B4-BE49-F238E27FC236}">
                <a16:creationId xmlns:a16="http://schemas.microsoft.com/office/drawing/2014/main" id="{35DE4231-409B-2409-3158-DE71740C7D32}"/>
              </a:ext>
            </a:extLst>
          </p:cNvPr>
          <p:cNvSpPr/>
          <p:nvPr/>
        </p:nvSpPr>
        <p:spPr>
          <a:xfrm>
            <a:off x="935284" y="3495146"/>
            <a:ext cx="720000" cy="720000"/>
          </a:xfrm>
          <a:prstGeom prst="star4">
            <a:avLst>
              <a:gd name="adj" fmla="val 26839"/>
            </a:avLst>
          </a:prstGeom>
          <a:gradFill flip="none" rotWithShape="1">
            <a:gsLst>
              <a:gs pos="0">
                <a:srgbClr val="BFBFBF">
                  <a:alpha val="0"/>
                </a:srgbClr>
              </a:gs>
              <a:gs pos="100000">
                <a:srgbClr val="969696"/>
              </a:gs>
            </a:gsLst>
            <a:path path="circle">
              <a:fillToRect l="50000" t="50000" r="50000" b="50000"/>
            </a:path>
            <a:tileRect/>
          </a:gra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wrap="square" rtlCol="1" anchor="ctr">
            <a:noAutofit/>
          </a:bodyPr>
          <a:lstStyle/>
          <a:p>
            <a:pPr algn="ctr"/>
            <a:endParaRPr lang="ar-SA"/>
          </a:p>
        </p:txBody>
      </p:sp>
      <p:sp>
        <p:nvSpPr>
          <p:cNvPr id="37" name="نجمة ذات 4 نقاط 52">
            <a:extLst>
              <a:ext uri="{FF2B5EF4-FFF2-40B4-BE49-F238E27FC236}">
                <a16:creationId xmlns:a16="http://schemas.microsoft.com/office/drawing/2014/main" id="{D4A91781-6C6D-932E-7515-45894A48B0F9}"/>
              </a:ext>
            </a:extLst>
          </p:cNvPr>
          <p:cNvSpPr/>
          <p:nvPr/>
        </p:nvSpPr>
        <p:spPr>
          <a:xfrm>
            <a:off x="1296836" y="4761628"/>
            <a:ext cx="720000" cy="720000"/>
          </a:xfrm>
          <a:prstGeom prst="star4">
            <a:avLst>
              <a:gd name="adj" fmla="val 26839"/>
            </a:avLst>
          </a:prstGeom>
          <a:gradFill flip="none" rotWithShape="1">
            <a:gsLst>
              <a:gs pos="0">
                <a:srgbClr val="F4C266">
                  <a:alpha val="0"/>
                </a:srgbClr>
              </a:gs>
              <a:gs pos="100000">
                <a:srgbClr val="EFA521"/>
              </a:gs>
            </a:gsLst>
            <a:path path="circle">
              <a:fillToRect l="50000" t="50000" r="50000" b="50000"/>
            </a:path>
            <a:tileRect/>
          </a:gra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wrap="square" rtlCol="1" anchor="ctr">
            <a:noAutofit/>
          </a:bodyPr>
          <a:lstStyle/>
          <a:p>
            <a:pPr algn="ctr"/>
            <a:endParaRPr lang="ar-SA"/>
          </a:p>
        </p:txBody>
      </p:sp>
      <p:sp>
        <p:nvSpPr>
          <p:cNvPr id="38" name="عنصر نائب للنص 13">
            <a:extLst>
              <a:ext uri="{FF2B5EF4-FFF2-40B4-BE49-F238E27FC236}">
                <a16:creationId xmlns:a16="http://schemas.microsoft.com/office/drawing/2014/main" id="{49141C9B-CD0D-9B33-0F30-7791426C302A}"/>
              </a:ext>
            </a:extLst>
          </p:cNvPr>
          <p:cNvSpPr txBox="1">
            <a:spLocks/>
          </p:cNvSpPr>
          <p:nvPr/>
        </p:nvSpPr>
        <p:spPr>
          <a:xfrm>
            <a:off x="2016836" y="3588653"/>
            <a:ext cx="6755082" cy="599823"/>
          </a:xfrm>
          <a:prstGeom prst="rect">
            <a:avLst/>
          </a:prstGeom>
        </p:spPr>
        <p:txBody>
          <a:bodyPr/>
          <a:lstStyle>
            <a:lvl1pPr marL="228600" indent="-228600" algn="r" defTabSz="914400" rtl="1"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r" defTabSz="914400" rtl="1"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r" defTabSz="914400" rtl="1"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lgn="just" rtl="0" fontAlgn="auto">
              <a:spcAft>
                <a:spcPts val="0"/>
              </a:spcAft>
              <a:buNone/>
              <a:defRPr/>
            </a:pPr>
            <a:r>
              <a:rPr lang="en-US" sz="2400" dirty="0">
                <a:solidFill>
                  <a:srgbClr val="343D45"/>
                </a:solidFill>
                <a:cs typeface="Cocon® Next Arabic" panose="020A0503020102020204"/>
              </a:rPr>
              <a:t>Faced with extreme poverty and extreme risk, would you dare to start a business or just beg for help. Why.</a:t>
            </a:r>
          </a:p>
        </p:txBody>
      </p:sp>
      <p:sp>
        <p:nvSpPr>
          <p:cNvPr id="40" name="عنصر نائب للنص 13">
            <a:extLst>
              <a:ext uri="{FF2B5EF4-FFF2-40B4-BE49-F238E27FC236}">
                <a16:creationId xmlns:a16="http://schemas.microsoft.com/office/drawing/2014/main" id="{80F58359-F2C0-9B86-0E64-A1B01F3968EB}"/>
              </a:ext>
            </a:extLst>
          </p:cNvPr>
          <p:cNvSpPr txBox="1">
            <a:spLocks/>
          </p:cNvSpPr>
          <p:nvPr/>
        </p:nvSpPr>
        <p:spPr>
          <a:xfrm>
            <a:off x="2718459" y="4970338"/>
            <a:ext cx="6755082" cy="599823"/>
          </a:xfrm>
          <a:prstGeom prst="rect">
            <a:avLst/>
          </a:prstGeom>
        </p:spPr>
        <p:txBody>
          <a:bodyPr/>
          <a:lstStyle>
            <a:lvl1pPr marL="228600" indent="-228600" algn="r" defTabSz="914400" rtl="1"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r" defTabSz="914400" rtl="1"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r" defTabSz="914400" rtl="1"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lgn="just" rtl="0" fontAlgn="auto">
              <a:spcAft>
                <a:spcPts val="0"/>
              </a:spcAft>
              <a:buNone/>
              <a:defRPr/>
            </a:pPr>
            <a:r>
              <a:rPr lang="en-US" sz="2400" dirty="0">
                <a:solidFill>
                  <a:srgbClr val="343D45"/>
                </a:solidFill>
                <a:cs typeface="Cocon® Next Arabic" panose="020A0503020102020204"/>
              </a:rPr>
              <a:t>How intensely did the brothers have to work to realize their dream?</a:t>
            </a:r>
          </a:p>
        </p:txBody>
      </p:sp>
    </p:spTree>
    <p:extLst>
      <p:ext uri="{BB962C8B-B14F-4D97-AF65-F5344CB8AC3E}">
        <p14:creationId xmlns:p14="http://schemas.microsoft.com/office/powerpoint/2010/main" val="96178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5" fill="hold" grpId="0" nodeType="after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randombar(vertical)">
                                      <p:cBhvr>
                                        <p:cTn id="7" dur="150"/>
                                        <p:tgtEl>
                                          <p:spTgt spid="48"/>
                                        </p:tgtEl>
                                      </p:cBhvr>
                                    </p:animEffect>
                                  </p:childTnLst>
                                </p:cTn>
                              </p:par>
                            </p:childTnLst>
                          </p:cTn>
                        </p:par>
                        <p:par>
                          <p:cTn id="8" fill="hold">
                            <p:stCondLst>
                              <p:cond delay="150"/>
                            </p:stCondLst>
                            <p:childTnLst>
                              <p:par>
                                <p:cTn id="9" presetID="14" presetClass="entr" presetSubtype="5" fill="hold" grpId="0" nodeType="afterEffect">
                                  <p:stCondLst>
                                    <p:cond delay="0"/>
                                  </p:stCondLst>
                                  <p:childTnLst>
                                    <p:set>
                                      <p:cBhvr>
                                        <p:cTn id="10" dur="1" fill="hold">
                                          <p:stCondLst>
                                            <p:cond delay="0"/>
                                          </p:stCondLst>
                                        </p:cTn>
                                        <p:tgtEl>
                                          <p:spTgt spid="49"/>
                                        </p:tgtEl>
                                        <p:attrNameLst>
                                          <p:attrName>style.visibility</p:attrName>
                                        </p:attrNameLst>
                                      </p:cBhvr>
                                      <p:to>
                                        <p:strVal val="visible"/>
                                      </p:to>
                                    </p:set>
                                    <p:animEffect transition="in" filter="randombar(vertical)">
                                      <p:cBhvr>
                                        <p:cTn id="11" dur="150"/>
                                        <p:tgtEl>
                                          <p:spTgt spid="49"/>
                                        </p:tgtEl>
                                      </p:cBhvr>
                                    </p:animEffect>
                                  </p:childTnLst>
                                </p:cTn>
                              </p:par>
                            </p:childTnLst>
                          </p:cTn>
                        </p:par>
                        <p:par>
                          <p:cTn id="12" fill="hold">
                            <p:stCondLst>
                              <p:cond delay="300"/>
                            </p:stCondLst>
                            <p:childTnLst>
                              <p:par>
                                <p:cTn id="13" presetID="14" presetClass="entr" presetSubtype="5" fill="hold" grpId="0" nodeType="afterEffect">
                                  <p:stCondLst>
                                    <p:cond delay="0"/>
                                  </p:stCondLst>
                                  <p:childTnLst>
                                    <p:set>
                                      <p:cBhvr>
                                        <p:cTn id="14" dur="1" fill="hold">
                                          <p:stCondLst>
                                            <p:cond delay="0"/>
                                          </p:stCondLst>
                                        </p:cTn>
                                        <p:tgtEl>
                                          <p:spTgt spid="50"/>
                                        </p:tgtEl>
                                        <p:attrNameLst>
                                          <p:attrName>style.visibility</p:attrName>
                                        </p:attrNameLst>
                                      </p:cBhvr>
                                      <p:to>
                                        <p:strVal val="visible"/>
                                      </p:to>
                                    </p:set>
                                    <p:animEffect transition="in" filter="randombar(vertical)">
                                      <p:cBhvr>
                                        <p:cTn id="15" dur="150"/>
                                        <p:tgtEl>
                                          <p:spTgt spid="50"/>
                                        </p:tgtEl>
                                      </p:cBhvr>
                                    </p:animEffect>
                                  </p:childTnLst>
                                </p:cTn>
                              </p:par>
                            </p:childTnLst>
                          </p:cTn>
                        </p:par>
                        <p:par>
                          <p:cTn id="16" fill="hold">
                            <p:stCondLst>
                              <p:cond delay="450"/>
                            </p:stCondLst>
                            <p:childTnLst>
                              <p:par>
                                <p:cTn id="17" presetID="14" presetClass="entr" presetSubtype="5" fill="hold" grpId="0" nodeType="afterEffect">
                                  <p:stCondLst>
                                    <p:cond delay="0"/>
                                  </p:stCondLst>
                                  <p:childTnLst>
                                    <p:set>
                                      <p:cBhvr>
                                        <p:cTn id="18" dur="1" fill="hold">
                                          <p:stCondLst>
                                            <p:cond delay="0"/>
                                          </p:stCondLst>
                                        </p:cTn>
                                        <p:tgtEl>
                                          <p:spTgt spid="51"/>
                                        </p:tgtEl>
                                        <p:attrNameLst>
                                          <p:attrName>style.visibility</p:attrName>
                                        </p:attrNameLst>
                                      </p:cBhvr>
                                      <p:to>
                                        <p:strVal val="visible"/>
                                      </p:to>
                                    </p:set>
                                    <p:animEffect transition="in" filter="randombar(vertical)">
                                      <p:cBhvr>
                                        <p:cTn id="19" dur="150"/>
                                        <p:tgtEl>
                                          <p:spTgt spid="51"/>
                                        </p:tgtEl>
                                      </p:cBhvr>
                                    </p:animEffect>
                                  </p:childTnLst>
                                </p:cTn>
                              </p:par>
                            </p:childTnLst>
                          </p:cTn>
                        </p:par>
                        <p:par>
                          <p:cTn id="20" fill="hold">
                            <p:stCondLst>
                              <p:cond delay="600"/>
                            </p:stCondLst>
                            <p:childTnLst>
                              <p:par>
                                <p:cTn id="21" presetID="41" presetClass="entr" presetSubtype="0" fill="hold" grpId="0" nodeType="afterEffect">
                                  <p:stCondLst>
                                    <p:cond delay="0"/>
                                  </p:stCondLst>
                                  <p:iterate type="lt">
                                    <p:tmPct val="10000"/>
                                  </p:iterate>
                                  <p:childTnLst>
                                    <p:set>
                                      <p:cBhvr>
                                        <p:cTn id="22" dur="1" fill="hold">
                                          <p:stCondLst>
                                            <p:cond delay="0"/>
                                          </p:stCondLst>
                                        </p:cTn>
                                        <p:tgtEl>
                                          <p:spTgt spid="36"/>
                                        </p:tgtEl>
                                        <p:attrNameLst>
                                          <p:attrName>style.visibility</p:attrName>
                                        </p:attrNameLst>
                                      </p:cBhvr>
                                      <p:to>
                                        <p:strVal val="visible"/>
                                      </p:to>
                                    </p:set>
                                    <p:anim calcmode="lin" valueType="num">
                                      <p:cBhvr>
                                        <p:cTn id="23" dur="250" fill="hold"/>
                                        <p:tgtEl>
                                          <p:spTgt spid="36"/>
                                        </p:tgtEl>
                                        <p:attrNameLst>
                                          <p:attrName>ppt_x</p:attrName>
                                        </p:attrNameLst>
                                      </p:cBhvr>
                                      <p:tavLst>
                                        <p:tav tm="0">
                                          <p:val>
                                            <p:strVal val="#ppt_x"/>
                                          </p:val>
                                        </p:tav>
                                        <p:tav tm="50000">
                                          <p:val>
                                            <p:strVal val="#ppt_x+.1"/>
                                          </p:val>
                                        </p:tav>
                                        <p:tav tm="100000">
                                          <p:val>
                                            <p:strVal val="#ppt_x"/>
                                          </p:val>
                                        </p:tav>
                                      </p:tavLst>
                                    </p:anim>
                                    <p:anim calcmode="lin" valueType="num">
                                      <p:cBhvr>
                                        <p:cTn id="24" dur="250" fill="hold"/>
                                        <p:tgtEl>
                                          <p:spTgt spid="36"/>
                                        </p:tgtEl>
                                        <p:attrNameLst>
                                          <p:attrName>ppt_y</p:attrName>
                                        </p:attrNameLst>
                                      </p:cBhvr>
                                      <p:tavLst>
                                        <p:tav tm="0">
                                          <p:val>
                                            <p:strVal val="#ppt_y"/>
                                          </p:val>
                                        </p:tav>
                                        <p:tav tm="100000">
                                          <p:val>
                                            <p:strVal val="#ppt_y"/>
                                          </p:val>
                                        </p:tav>
                                      </p:tavLst>
                                    </p:anim>
                                    <p:anim calcmode="lin" valueType="num">
                                      <p:cBhvr>
                                        <p:cTn id="25" dur="250" fill="hold"/>
                                        <p:tgtEl>
                                          <p:spTgt spid="36"/>
                                        </p:tgtEl>
                                        <p:attrNameLst>
                                          <p:attrName>ppt_h</p:attrName>
                                        </p:attrNameLst>
                                      </p:cBhvr>
                                      <p:tavLst>
                                        <p:tav tm="0">
                                          <p:val>
                                            <p:strVal val="#ppt_h/10"/>
                                          </p:val>
                                        </p:tav>
                                        <p:tav tm="50000">
                                          <p:val>
                                            <p:strVal val="#ppt_h+.01"/>
                                          </p:val>
                                        </p:tav>
                                        <p:tav tm="100000">
                                          <p:val>
                                            <p:strVal val="#ppt_h"/>
                                          </p:val>
                                        </p:tav>
                                      </p:tavLst>
                                    </p:anim>
                                    <p:anim calcmode="lin" valueType="num">
                                      <p:cBhvr>
                                        <p:cTn id="26" dur="250" fill="hold"/>
                                        <p:tgtEl>
                                          <p:spTgt spid="36"/>
                                        </p:tgtEl>
                                        <p:attrNameLst>
                                          <p:attrName>ppt_w</p:attrName>
                                        </p:attrNameLst>
                                      </p:cBhvr>
                                      <p:tavLst>
                                        <p:tav tm="0">
                                          <p:val>
                                            <p:strVal val="#ppt_w/10"/>
                                          </p:val>
                                        </p:tav>
                                        <p:tav tm="50000">
                                          <p:val>
                                            <p:strVal val="#ppt_w+.01"/>
                                          </p:val>
                                        </p:tav>
                                        <p:tav tm="100000">
                                          <p:val>
                                            <p:strVal val="#ppt_w"/>
                                          </p:val>
                                        </p:tav>
                                      </p:tavLst>
                                    </p:anim>
                                    <p:animEffect transition="in" filter="fade">
                                      <p:cBhvr>
                                        <p:cTn id="27" dur="250" tmFilter="0,0; .5, 1; 1, 1"/>
                                        <p:tgtEl>
                                          <p:spTgt spid="36"/>
                                        </p:tgtEl>
                                      </p:cBhvr>
                                    </p:animEffect>
                                  </p:childTnLst>
                                </p:cTn>
                              </p:par>
                              <p:par>
                                <p:cTn id="28" presetID="41" presetClass="entr" presetSubtype="0" fill="hold" grpId="0" nodeType="withEffect">
                                  <p:stCondLst>
                                    <p:cond delay="0"/>
                                  </p:stCondLst>
                                  <p:iterate type="lt">
                                    <p:tmPct val="10000"/>
                                  </p:iterate>
                                  <p:childTnLst>
                                    <p:set>
                                      <p:cBhvr>
                                        <p:cTn id="29" dur="1" fill="hold">
                                          <p:stCondLst>
                                            <p:cond delay="0"/>
                                          </p:stCondLst>
                                        </p:cTn>
                                        <p:tgtEl>
                                          <p:spTgt spid="39"/>
                                        </p:tgtEl>
                                        <p:attrNameLst>
                                          <p:attrName>style.visibility</p:attrName>
                                        </p:attrNameLst>
                                      </p:cBhvr>
                                      <p:to>
                                        <p:strVal val="visible"/>
                                      </p:to>
                                    </p:set>
                                    <p:anim calcmode="lin" valueType="num">
                                      <p:cBhvr>
                                        <p:cTn id="30" dur="150" fill="hold"/>
                                        <p:tgtEl>
                                          <p:spTgt spid="39"/>
                                        </p:tgtEl>
                                        <p:attrNameLst>
                                          <p:attrName>ppt_x</p:attrName>
                                        </p:attrNameLst>
                                      </p:cBhvr>
                                      <p:tavLst>
                                        <p:tav tm="0">
                                          <p:val>
                                            <p:strVal val="#ppt_x"/>
                                          </p:val>
                                        </p:tav>
                                        <p:tav tm="50000">
                                          <p:val>
                                            <p:strVal val="#ppt_x+.1"/>
                                          </p:val>
                                        </p:tav>
                                        <p:tav tm="100000">
                                          <p:val>
                                            <p:strVal val="#ppt_x"/>
                                          </p:val>
                                        </p:tav>
                                      </p:tavLst>
                                    </p:anim>
                                    <p:anim calcmode="lin" valueType="num">
                                      <p:cBhvr>
                                        <p:cTn id="31" dur="150" fill="hold"/>
                                        <p:tgtEl>
                                          <p:spTgt spid="39"/>
                                        </p:tgtEl>
                                        <p:attrNameLst>
                                          <p:attrName>ppt_y</p:attrName>
                                        </p:attrNameLst>
                                      </p:cBhvr>
                                      <p:tavLst>
                                        <p:tav tm="0">
                                          <p:val>
                                            <p:strVal val="#ppt_y"/>
                                          </p:val>
                                        </p:tav>
                                        <p:tav tm="100000">
                                          <p:val>
                                            <p:strVal val="#ppt_y"/>
                                          </p:val>
                                        </p:tav>
                                      </p:tavLst>
                                    </p:anim>
                                    <p:anim calcmode="lin" valueType="num">
                                      <p:cBhvr>
                                        <p:cTn id="32" dur="150" fill="hold"/>
                                        <p:tgtEl>
                                          <p:spTgt spid="39"/>
                                        </p:tgtEl>
                                        <p:attrNameLst>
                                          <p:attrName>ppt_h</p:attrName>
                                        </p:attrNameLst>
                                      </p:cBhvr>
                                      <p:tavLst>
                                        <p:tav tm="0">
                                          <p:val>
                                            <p:strVal val="#ppt_h/10"/>
                                          </p:val>
                                        </p:tav>
                                        <p:tav tm="50000">
                                          <p:val>
                                            <p:strVal val="#ppt_h+.01"/>
                                          </p:val>
                                        </p:tav>
                                        <p:tav tm="100000">
                                          <p:val>
                                            <p:strVal val="#ppt_h"/>
                                          </p:val>
                                        </p:tav>
                                      </p:tavLst>
                                    </p:anim>
                                    <p:anim calcmode="lin" valueType="num">
                                      <p:cBhvr>
                                        <p:cTn id="33" dur="150" fill="hold"/>
                                        <p:tgtEl>
                                          <p:spTgt spid="39"/>
                                        </p:tgtEl>
                                        <p:attrNameLst>
                                          <p:attrName>ppt_w</p:attrName>
                                        </p:attrNameLst>
                                      </p:cBhvr>
                                      <p:tavLst>
                                        <p:tav tm="0">
                                          <p:val>
                                            <p:strVal val="#ppt_w/10"/>
                                          </p:val>
                                        </p:tav>
                                        <p:tav tm="50000">
                                          <p:val>
                                            <p:strVal val="#ppt_w+.01"/>
                                          </p:val>
                                        </p:tav>
                                        <p:tav tm="100000">
                                          <p:val>
                                            <p:strVal val="#ppt_w"/>
                                          </p:val>
                                        </p:tav>
                                      </p:tavLst>
                                    </p:anim>
                                    <p:animEffect transition="in" filter="fade">
                                      <p:cBhvr>
                                        <p:cTn id="34" dur="150" tmFilter="0,0; .5, 1; 1, 1"/>
                                        <p:tgtEl>
                                          <p:spTgt spid="39"/>
                                        </p:tgtEl>
                                      </p:cBhvr>
                                    </p:animEffect>
                                  </p:childTnLst>
                                </p:cTn>
                              </p:par>
                            </p:childTnLst>
                          </p:cTn>
                        </p:par>
                        <p:par>
                          <p:cTn id="35" fill="hold">
                            <p:stCondLst>
                              <p:cond delay="1275"/>
                            </p:stCondLst>
                            <p:childTnLst>
                              <p:par>
                                <p:cTn id="36" presetID="22" presetClass="entr" presetSubtype="8" fill="hold" grpId="0" nodeType="afterEffect">
                                  <p:stCondLst>
                                    <p:cond delay="0"/>
                                  </p:stCondLst>
                                  <p:iterate type="wd">
                                    <p:tmPct val="10000"/>
                                  </p:iterate>
                                  <p:childTnLst>
                                    <p:set>
                                      <p:cBhvr>
                                        <p:cTn id="37" dur="1" fill="hold">
                                          <p:stCondLst>
                                            <p:cond delay="0"/>
                                          </p:stCondLst>
                                        </p:cTn>
                                        <p:tgtEl>
                                          <p:spTgt spid="33"/>
                                        </p:tgtEl>
                                        <p:attrNameLst>
                                          <p:attrName>style.visibility</p:attrName>
                                        </p:attrNameLst>
                                      </p:cBhvr>
                                      <p:to>
                                        <p:strVal val="visible"/>
                                      </p:to>
                                    </p:set>
                                    <p:animEffect transition="in" filter="wipe(left)">
                                      <p:cBhvr>
                                        <p:cTn id="38" dur="1000"/>
                                        <p:tgtEl>
                                          <p:spTgt spid="33"/>
                                        </p:tgtEl>
                                      </p:cBhvr>
                                    </p:animEffect>
                                  </p:childTnLst>
                                </p:cTn>
                              </p:par>
                              <p:par>
                                <p:cTn id="39" presetID="10" presetClass="entr" presetSubtype="0" fill="hold" grpId="0" nodeType="withEffect">
                                  <p:stCondLst>
                                    <p:cond delay="0"/>
                                  </p:stCondLst>
                                  <p:childTnLst>
                                    <p:set>
                                      <p:cBhvr>
                                        <p:cTn id="40" dur="1" fill="hold">
                                          <p:stCondLst>
                                            <p:cond delay="0"/>
                                          </p:stCondLst>
                                        </p:cTn>
                                        <p:tgtEl>
                                          <p:spTgt spid="34"/>
                                        </p:tgtEl>
                                        <p:attrNameLst>
                                          <p:attrName>style.visibility</p:attrName>
                                        </p:attrNameLst>
                                      </p:cBhvr>
                                      <p:to>
                                        <p:strVal val="visible"/>
                                      </p:to>
                                    </p:set>
                                    <p:animEffect transition="in" filter="fade">
                                      <p:cBhvr>
                                        <p:cTn id="41" dur="150"/>
                                        <p:tgtEl>
                                          <p:spTgt spid="34"/>
                                        </p:tgtEl>
                                      </p:cBhvr>
                                    </p:animEffect>
                                  </p:childTnLst>
                                </p:cTn>
                              </p:par>
                            </p:childTnLst>
                          </p:cTn>
                        </p:par>
                        <p:par>
                          <p:cTn id="42" fill="hold">
                            <p:stCondLst>
                              <p:cond delay="5875"/>
                            </p:stCondLst>
                            <p:childTnLst>
                              <p:par>
                                <p:cTn id="43" presetID="10" presetClass="entr" presetSubtype="0" fill="hold" grpId="0" nodeType="afterEffect">
                                  <p:stCondLst>
                                    <p:cond delay="0"/>
                                  </p:stCondLst>
                                  <p:childTnLst>
                                    <p:set>
                                      <p:cBhvr>
                                        <p:cTn id="44" dur="1" fill="hold">
                                          <p:stCondLst>
                                            <p:cond delay="0"/>
                                          </p:stCondLst>
                                        </p:cTn>
                                        <p:tgtEl>
                                          <p:spTgt spid="35"/>
                                        </p:tgtEl>
                                        <p:attrNameLst>
                                          <p:attrName>style.visibility</p:attrName>
                                        </p:attrNameLst>
                                      </p:cBhvr>
                                      <p:to>
                                        <p:strVal val="visible"/>
                                      </p:to>
                                    </p:set>
                                    <p:animEffect transition="in" filter="fade">
                                      <p:cBhvr>
                                        <p:cTn id="45" dur="150"/>
                                        <p:tgtEl>
                                          <p:spTgt spid="35"/>
                                        </p:tgtEl>
                                      </p:cBhvr>
                                    </p:animEffect>
                                  </p:childTnLst>
                                </p:cTn>
                              </p:par>
                            </p:childTnLst>
                          </p:cTn>
                        </p:par>
                        <p:par>
                          <p:cTn id="46" fill="hold">
                            <p:stCondLst>
                              <p:cond delay="6025"/>
                            </p:stCondLst>
                            <p:childTnLst>
                              <p:par>
                                <p:cTn id="47" presetID="10" presetClass="entr" presetSubtype="0" fill="hold" grpId="0" nodeType="afterEffect">
                                  <p:stCondLst>
                                    <p:cond delay="0"/>
                                  </p:stCondLst>
                                  <p:childTnLst>
                                    <p:set>
                                      <p:cBhvr>
                                        <p:cTn id="48" dur="1" fill="hold">
                                          <p:stCondLst>
                                            <p:cond delay="0"/>
                                          </p:stCondLst>
                                        </p:cTn>
                                        <p:tgtEl>
                                          <p:spTgt spid="37"/>
                                        </p:tgtEl>
                                        <p:attrNameLst>
                                          <p:attrName>style.visibility</p:attrName>
                                        </p:attrNameLst>
                                      </p:cBhvr>
                                      <p:to>
                                        <p:strVal val="visible"/>
                                      </p:to>
                                    </p:set>
                                    <p:animEffect transition="in" filter="fade">
                                      <p:cBhvr>
                                        <p:cTn id="49" dur="150"/>
                                        <p:tgtEl>
                                          <p:spTgt spid="37"/>
                                        </p:tgtEl>
                                      </p:cBhvr>
                                    </p:animEffect>
                                  </p:childTnLst>
                                </p:cTn>
                              </p:par>
                            </p:childTnLst>
                          </p:cTn>
                        </p:par>
                        <p:par>
                          <p:cTn id="50" fill="hold">
                            <p:stCondLst>
                              <p:cond delay="6175"/>
                            </p:stCondLst>
                            <p:childTnLst>
                              <p:par>
                                <p:cTn id="51" presetID="22" presetClass="entr" presetSubtype="8" fill="hold" grpId="0" nodeType="afterEffect">
                                  <p:stCondLst>
                                    <p:cond delay="0"/>
                                  </p:stCondLst>
                                  <p:iterate type="wd">
                                    <p:tmPct val="10000"/>
                                  </p:iterate>
                                  <p:childTnLst>
                                    <p:set>
                                      <p:cBhvr>
                                        <p:cTn id="52" dur="1" fill="hold">
                                          <p:stCondLst>
                                            <p:cond delay="0"/>
                                          </p:stCondLst>
                                        </p:cTn>
                                        <p:tgtEl>
                                          <p:spTgt spid="38"/>
                                        </p:tgtEl>
                                        <p:attrNameLst>
                                          <p:attrName>style.visibility</p:attrName>
                                        </p:attrNameLst>
                                      </p:cBhvr>
                                      <p:to>
                                        <p:strVal val="visible"/>
                                      </p:to>
                                    </p:set>
                                    <p:animEffect transition="in" filter="wipe(left)">
                                      <p:cBhvr>
                                        <p:cTn id="53" dur="1000"/>
                                        <p:tgtEl>
                                          <p:spTgt spid="38"/>
                                        </p:tgtEl>
                                      </p:cBhvr>
                                    </p:animEffect>
                                  </p:childTnLst>
                                </p:cTn>
                              </p:par>
                            </p:childTnLst>
                          </p:cTn>
                        </p:par>
                        <p:par>
                          <p:cTn id="54" fill="hold">
                            <p:stCondLst>
                              <p:cond delay="9375"/>
                            </p:stCondLst>
                            <p:childTnLst>
                              <p:par>
                                <p:cTn id="55" presetID="22" presetClass="entr" presetSubtype="8" fill="hold" grpId="0" nodeType="afterEffect">
                                  <p:stCondLst>
                                    <p:cond delay="0"/>
                                  </p:stCondLst>
                                  <p:iterate type="wd">
                                    <p:tmPct val="10000"/>
                                  </p:iterate>
                                  <p:childTnLst>
                                    <p:set>
                                      <p:cBhvr>
                                        <p:cTn id="56" dur="1" fill="hold">
                                          <p:stCondLst>
                                            <p:cond delay="0"/>
                                          </p:stCondLst>
                                        </p:cTn>
                                        <p:tgtEl>
                                          <p:spTgt spid="40"/>
                                        </p:tgtEl>
                                        <p:attrNameLst>
                                          <p:attrName>style.visibility</p:attrName>
                                        </p:attrNameLst>
                                      </p:cBhvr>
                                      <p:to>
                                        <p:strVal val="visible"/>
                                      </p:to>
                                    </p:set>
                                    <p:animEffect transition="in" filter="wipe(left)">
                                      <p:cBhvr>
                                        <p:cTn id="57" dur="10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p:bldP spid="48" grpId="0" animBg="1"/>
      <p:bldP spid="49" grpId="0" animBg="1"/>
      <p:bldP spid="50" grpId="0" animBg="1"/>
      <p:bldP spid="51" grpId="0" animBg="1"/>
      <p:bldP spid="39" grpId="0"/>
      <p:bldP spid="33" grpId="0"/>
      <p:bldP spid="34" grpId="0" animBg="1"/>
      <p:bldP spid="35" grpId="0" animBg="1"/>
      <p:bldP spid="37" grpId="0" animBg="1"/>
      <p:bldP spid="38" grpId="0"/>
      <p:bldP spid="40"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gradFill>
          <a:gsLst>
            <a:gs pos="0">
              <a:schemeClr val="bg1"/>
            </a:gs>
            <a:gs pos="81000">
              <a:schemeClr val="bg1"/>
            </a:gs>
            <a:gs pos="92000">
              <a:schemeClr val="bg1">
                <a:lumMod val="95000"/>
              </a:schemeClr>
            </a:gs>
            <a:gs pos="100000">
              <a:schemeClr val="accent1">
                <a:lumMod val="30000"/>
                <a:lumOff val="70000"/>
              </a:schemeClr>
            </a:gs>
          </a:gsLst>
          <a:lin ang="10800000" scaled="0"/>
        </a:gradFill>
        <a:effectLst/>
      </p:bgPr>
    </p:bg>
    <p:spTree>
      <p:nvGrpSpPr>
        <p:cNvPr id="1" name=""/>
        <p:cNvGrpSpPr/>
        <p:nvPr/>
      </p:nvGrpSpPr>
      <p:grpSpPr>
        <a:xfrm>
          <a:off x="0" y="0"/>
          <a:ext cx="0" cy="0"/>
          <a:chOff x="0" y="0"/>
          <a:chExt cx="0" cy="0"/>
        </a:xfrm>
      </p:grpSpPr>
      <p:sp>
        <p:nvSpPr>
          <p:cNvPr id="48" name="شكل حر 47">
            <a:extLst>
              <a:ext uri="{FF2B5EF4-FFF2-40B4-BE49-F238E27FC236}">
                <a16:creationId xmlns:a16="http://schemas.microsoft.com/office/drawing/2014/main" id="{B83DE556-7759-4E51-953E-6194E8578615}"/>
              </a:ext>
            </a:extLst>
          </p:cNvPr>
          <p:cNvSpPr/>
          <p:nvPr/>
        </p:nvSpPr>
        <p:spPr>
          <a:xfrm flipH="1" flipV="1">
            <a:off x="10629028" y="0"/>
            <a:ext cx="1562972" cy="6889284"/>
          </a:xfrm>
          <a:custGeom>
            <a:avLst/>
            <a:gdLst>
              <a:gd name="connsiteX0" fmla="*/ 38516 w 1562972"/>
              <a:gd name="connsiteY0" fmla="*/ 6889284 h 6889284"/>
              <a:gd name="connsiteX1" fmla="*/ 0 w 1562972"/>
              <a:gd name="connsiteY1" fmla="*/ 6889284 h 6889284"/>
              <a:gd name="connsiteX2" fmla="*/ 0 w 1562972"/>
              <a:gd name="connsiteY2" fmla="*/ 4984890 h 6889284"/>
              <a:gd name="connsiteX3" fmla="*/ 1103053 w 1562972"/>
              <a:gd name="connsiteY3" fmla="*/ 0 h 6889284"/>
              <a:gd name="connsiteX4" fmla="*/ 1562972 w 1562972"/>
              <a:gd name="connsiteY4" fmla="*/ 0 h 68892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62972" h="6889284">
                <a:moveTo>
                  <a:pt x="38516" y="6889284"/>
                </a:moveTo>
                <a:lnTo>
                  <a:pt x="0" y="6889284"/>
                </a:lnTo>
                <a:lnTo>
                  <a:pt x="0" y="4984890"/>
                </a:lnTo>
                <a:lnTo>
                  <a:pt x="1103053" y="0"/>
                </a:lnTo>
                <a:lnTo>
                  <a:pt x="1562972" y="0"/>
                </a:lnTo>
                <a:close/>
              </a:path>
            </a:pathLst>
          </a:custGeom>
          <a:solidFill>
            <a:srgbClr val="5AE2D2">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45720" tIns="22860" rIns="45720" bIns="22860" numCol="1" spcCol="0" rtlCol="0" fromWordArt="0" anchor="ctr" anchorCtr="0" forceAA="0" compatLnSpc="1">
            <a:prstTxWarp prst="textNoShape">
              <a:avLst/>
            </a:prstTxWarp>
            <a:noAutofit/>
          </a:bodyPr>
          <a:lstStyle/>
          <a:p>
            <a:pPr marL="0" marR="0" lvl="0" indent="0" algn="ctr" defTabSz="914400" rtl="1"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8" name="شكل حر 161">
            <a:extLst>
              <a:ext uri="{FF2B5EF4-FFF2-40B4-BE49-F238E27FC236}">
                <a16:creationId xmlns:a16="http://schemas.microsoft.com/office/drawing/2014/main" id="{B4D5EFC1-FA0D-733A-307A-E6DC0CB00773}"/>
              </a:ext>
            </a:extLst>
          </p:cNvPr>
          <p:cNvSpPr/>
          <p:nvPr/>
        </p:nvSpPr>
        <p:spPr>
          <a:xfrm rot="18888128" flipV="1">
            <a:off x="-3336093" y="-6805199"/>
            <a:ext cx="13516719" cy="13610399"/>
          </a:xfrm>
          <a:custGeom>
            <a:avLst/>
            <a:gdLst>
              <a:gd name="connsiteX0" fmla="*/ 0 w 6563147"/>
              <a:gd name="connsiteY0" fmla="*/ 6608634 h 6608634"/>
              <a:gd name="connsiteX1" fmla="*/ 6563147 w 6563147"/>
              <a:gd name="connsiteY1" fmla="*/ 0 h 6608634"/>
              <a:gd name="connsiteX2" fmla="*/ 0 w 6563147"/>
              <a:gd name="connsiteY2" fmla="*/ 0 h 6608634"/>
            </a:gdLst>
            <a:ahLst/>
            <a:cxnLst>
              <a:cxn ang="0">
                <a:pos x="connsiteX0" y="connsiteY0"/>
              </a:cxn>
              <a:cxn ang="0">
                <a:pos x="connsiteX1" y="connsiteY1"/>
              </a:cxn>
              <a:cxn ang="0">
                <a:pos x="connsiteX2" y="connsiteY2"/>
              </a:cxn>
            </a:cxnLst>
            <a:rect l="l" t="t" r="r" b="b"/>
            <a:pathLst>
              <a:path w="6563147" h="6608634">
                <a:moveTo>
                  <a:pt x="0" y="6608634"/>
                </a:moveTo>
                <a:lnTo>
                  <a:pt x="6563147" y="0"/>
                </a:lnTo>
                <a:lnTo>
                  <a:pt x="0" y="0"/>
                </a:lnTo>
                <a:close/>
              </a:path>
            </a:pathLst>
          </a:custGeom>
          <a:solidFill>
            <a:srgbClr val="767171">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1" fromWordArt="0" anchor="ctr" anchorCtr="0" forceAA="0" compatLnSpc="1">
            <a:prstTxWarp prst="textNoShape">
              <a:avLst/>
            </a:prstTxWarp>
            <a:noAutofit/>
          </a:bodyPr>
          <a:lstStyle/>
          <a:p>
            <a:pPr marL="0" marR="0" lvl="0" indent="0" algn="ctr" defTabSz="914400" rtl="1" eaLnBrk="1" fontAlgn="auto" latinLnBrk="0" hangingPunct="1">
              <a:lnSpc>
                <a:spcPct val="100000"/>
              </a:lnSpc>
              <a:spcBef>
                <a:spcPts val="0"/>
              </a:spcBef>
              <a:spcAft>
                <a:spcPts val="0"/>
              </a:spcAft>
              <a:buClrTx/>
              <a:buSzTx/>
              <a:buFontTx/>
              <a:buNone/>
              <a:tabLst/>
              <a:defRPr/>
            </a:pPr>
            <a:endParaRPr kumimoji="0" lang="ar-SA" sz="1800" b="0" i="0" u="none" strike="noStrike" kern="1200" cap="none" spc="0" normalizeH="0" baseline="0" noProof="0">
              <a:ln>
                <a:noFill/>
              </a:ln>
              <a:solidFill>
                <a:srgbClr val="343D45"/>
              </a:solidFill>
              <a:effectLst/>
              <a:uLnTx/>
              <a:uFillTx/>
              <a:latin typeface="Calibri" panose="020F0502020204030204"/>
              <a:ea typeface="+mn-ea"/>
              <a:cs typeface="Arial" panose="020B0604020202020204" pitchFamily="34" charset="0"/>
            </a:endParaRPr>
          </a:p>
        </p:txBody>
      </p:sp>
      <p:sp>
        <p:nvSpPr>
          <p:cNvPr id="49" name="شكل حر 48">
            <a:extLst>
              <a:ext uri="{FF2B5EF4-FFF2-40B4-BE49-F238E27FC236}">
                <a16:creationId xmlns:a16="http://schemas.microsoft.com/office/drawing/2014/main" id="{9A5AC296-F6FE-43A1-9495-3FCD467F015B}"/>
              </a:ext>
            </a:extLst>
          </p:cNvPr>
          <p:cNvSpPr/>
          <p:nvPr/>
        </p:nvSpPr>
        <p:spPr>
          <a:xfrm flipH="1" flipV="1">
            <a:off x="11076210" y="1846834"/>
            <a:ext cx="1115790" cy="5042451"/>
          </a:xfrm>
          <a:custGeom>
            <a:avLst/>
            <a:gdLst>
              <a:gd name="connsiteX0" fmla="*/ 0 w 1115790"/>
              <a:gd name="connsiteY0" fmla="*/ 5042451 h 5042451"/>
              <a:gd name="connsiteX1" fmla="*/ 0 w 1115790"/>
              <a:gd name="connsiteY1" fmla="*/ 2963996 h 5042451"/>
              <a:gd name="connsiteX2" fmla="*/ 655871 w 1115790"/>
              <a:gd name="connsiteY2" fmla="*/ 0 h 5042451"/>
              <a:gd name="connsiteX3" fmla="*/ 1115790 w 1115790"/>
              <a:gd name="connsiteY3" fmla="*/ 0 h 5042451"/>
            </a:gdLst>
            <a:ahLst/>
            <a:cxnLst>
              <a:cxn ang="0">
                <a:pos x="connsiteX0" y="connsiteY0"/>
              </a:cxn>
              <a:cxn ang="0">
                <a:pos x="connsiteX1" y="connsiteY1"/>
              </a:cxn>
              <a:cxn ang="0">
                <a:pos x="connsiteX2" y="connsiteY2"/>
              </a:cxn>
              <a:cxn ang="0">
                <a:pos x="connsiteX3" y="connsiteY3"/>
              </a:cxn>
            </a:cxnLst>
            <a:rect l="l" t="t" r="r" b="b"/>
            <a:pathLst>
              <a:path w="1115790" h="5042451">
                <a:moveTo>
                  <a:pt x="0" y="5042451"/>
                </a:moveTo>
                <a:lnTo>
                  <a:pt x="0" y="2963996"/>
                </a:lnTo>
                <a:lnTo>
                  <a:pt x="655871" y="0"/>
                </a:lnTo>
                <a:lnTo>
                  <a:pt x="1115790" y="0"/>
                </a:lnTo>
                <a:close/>
              </a:path>
            </a:pathLst>
          </a:custGeom>
          <a:solidFill>
            <a:srgbClr val="5AE2D2">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45720" tIns="22860" rIns="45720" bIns="22860" numCol="1" spcCol="0" rtlCol="0" fromWordArt="0" anchor="ctr" anchorCtr="0" forceAA="0" compatLnSpc="1">
            <a:prstTxWarp prst="textNoShape">
              <a:avLst/>
            </a:prstTxWarp>
            <a:noAutofit/>
          </a:bodyPr>
          <a:lstStyle/>
          <a:p>
            <a:pPr marL="0" marR="0" lvl="0" indent="0" algn="ctr" defTabSz="914400" rtl="1"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0" name="شكل حر 49">
            <a:extLst>
              <a:ext uri="{FF2B5EF4-FFF2-40B4-BE49-F238E27FC236}">
                <a16:creationId xmlns:a16="http://schemas.microsoft.com/office/drawing/2014/main" id="{3FD56E2B-6CF9-462A-85E3-6FBE55378828}"/>
              </a:ext>
            </a:extLst>
          </p:cNvPr>
          <p:cNvSpPr/>
          <p:nvPr/>
        </p:nvSpPr>
        <p:spPr>
          <a:xfrm flipH="1" flipV="1">
            <a:off x="11528154" y="3889248"/>
            <a:ext cx="663846" cy="3000037"/>
          </a:xfrm>
          <a:custGeom>
            <a:avLst/>
            <a:gdLst>
              <a:gd name="connsiteX0" fmla="*/ 0 w 663846"/>
              <a:gd name="connsiteY0" fmla="*/ 3000037 h 3000037"/>
              <a:gd name="connsiteX1" fmla="*/ 0 w 663846"/>
              <a:gd name="connsiteY1" fmla="*/ 921582 h 3000037"/>
              <a:gd name="connsiteX2" fmla="*/ 203927 w 663846"/>
              <a:gd name="connsiteY2" fmla="*/ 0 h 3000037"/>
              <a:gd name="connsiteX3" fmla="*/ 663846 w 663846"/>
              <a:gd name="connsiteY3" fmla="*/ 0 h 3000037"/>
            </a:gdLst>
            <a:ahLst/>
            <a:cxnLst>
              <a:cxn ang="0">
                <a:pos x="connsiteX0" y="connsiteY0"/>
              </a:cxn>
              <a:cxn ang="0">
                <a:pos x="connsiteX1" y="connsiteY1"/>
              </a:cxn>
              <a:cxn ang="0">
                <a:pos x="connsiteX2" y="connsiteY2"/>
              </a:cxn>
              <a:cxn ang="0">
                <a:pos x="connsiteX3" y="connsiteY3"/>
              </a:cxn>
            </a:cxnLst>
            <a:rect l="l" t="t" r="r" b="b"/>
            <a:pathLst>
              <a:path w="663846" h="3000037">
                <a:moveTo>
                  <a:pt x="0" y="3000037"/>
                </a:moveTo>
                <a:lnTo>
                  <a:pt x="0" y="921582"/>
                </a:lnTo>
                <a:lnTo>
                  <a:pt x="203927" y="0"/>
                </a:lnTo>
                <a:lnTo>
                  <a:pt x="663846" y="0"/>
                </a:lnTo>
                <a:close/>
              </a:path>
            </a:pathLst>
          </a:custGeom>
          <a:solidFill>
            <a:srgbClr val="5AE2D2">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45720" tIns="22860" rIns="45720" bIns="22860" numCol="1" spcCol="0" rtlCol="0" fromWordArt="0" anchor="ctr" anchorCtr="0" forceAA="0" compatLnSpc="1">
            <a:prstTxWarp prst="textNoShape">
              <a:avLst/>
            </a:prstTxWarp>
            <a:noAutofit/>
          </a:bodyPr>
          <a:lstStyle/>
          <a:p>
            <a:pPr marL="0" marR="0" lvl="0" indent="0" algn="ctr" defTabSz="914400" rtl="1"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1" name="شكل حر 50">
            <a:extLst>
              <a:ext uri="{FF2B5EF4-FFF2-40B4-BE49-F238E27FC236}">
                <a16:creationId xmlns:a16="http://schemas.microsoft.com/office/drawing/2014/main" id="{3FD56E2B-6CF9-462A-85E3-6FBE55378828}"/>
              </a:ext>
            </a:extLst>
          </p:cNvPr>
          <p:cNvSpPr/>
          <p:nvPr/>
        </p:nvSpPr>
        <p:spPr>
          <a:xfrm flipH="1" flipV="1">
            <a:off x="11981248" y="5936858"/>
            <a:ext cx="210752" cy="952426"/>
          </a:xfrm>
          <a:custGeom>
            <a:avLst/>
            <a:gdLst>
              <a:gd name="connsiteX0" fmla="*/ 0 w 210752"/>
              <a:gd name="connsiteY0" fmla="*/ 952426 h 952426"/>
              <a:gd name="connsiteX1" fmla="*/ 0 w 210752"/>
              <a:gd name="connsiteY1" fmla="*/ 0 h 952426"/>
              <a:gd name="connsiteX2" fmla="*/ 210752 w 210752"/>
              <a:gd name="connsiteY2" fmla="*/ 0 h 952426"/>
            </a:gdLst>
            <a:ahLst/>
            <a:cxnLst>
              <a:cxn ang="0">
                <a:pos x="connsiteX0" y="connsiteY0"/>
              </a:cxn>
              <a:cxn ang="0">
                <a:pos x="connsiteX1" y="connsiteY1"/>
              </a:cxn>
              <a:cxn ang="0">
                <a:pos x="connsiteX2" y="connsiteY2"/>
              </a:cxn>
            </a:cxnLst>
            <a:rect l="l" t="t" r="r" b="b"/>
            <a:pathLst>
              <a:path w="210752" h="952426">
                <a:moveTo>
                  <a:pt x="0" y="952426"/>
                </a:moveTo>
                <a:lnTo>
                  <a:pt x="0" y="0"/>
                </a:lnTo>
                <a:lnTo>
                  <a:pt x="210752" y="0"/>
                </a:lnTo>
                <a:close/>
              </a:path>
            </a:pathLst>
          </a:custGeom>
          <a:solidFill>
            <a:srgbClr val="5AE2D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45720" tIns="22860" rIns="45720" bIns="22860" numCol="1" spcCol="0" rtlCol="0" fromWordArt="0" anchor="ctr" anchorCtr="0" forceAA="0" compatLnSpc="1">
            <a:prstTxWarp prst="textNoShape">
              <a:avLst/>
            </a:prstTxWarp>
            <a:noAutofit/>
          </a:bodyPr>
          <a:lstStyle/>
          <a:p>
            <a:pPr marL="0" marR="0" lvl="0" indent="0" algn="ctr" defTabSz="914400" rtl="1"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23" name="صورة 22"/>
          <p:cNvPicPr>
            <a:picLocks noChangeAspect="1"/>
          </p:cNvPicPr>
          <p:nvPr/>
        </p:nvPicPr>
        <p:blipFill rotWithShape="1">
          <a:blip r:embed="rId3" cstate="print">
            <a:alphaModFix amt="5000"/>
            <a:extLst>
              <a:ext uri="{28A0092B-C50C-407E-A947-70E740481C1C}">
                <a14:useLocalDpi xmlns:a14="http://schemas.microsoft.com/office/drawing/2010/main" val="0"/>
              </a:ext>
            </a:extLst>
          </a:blip>
          <a:srcRect l="25586" t="32295" r="25033" b="38551"/>
          <a:stretch/>
        </p:blipFill>
        <p:spPr>
          <a:xfrm>
            <a:off x="154213" y="5010964"/>
            <a:ext cx="3128525" cy="1847036"/>
          </a:xfrm>
          <a:prstGeom prst="rect">
            <a:avLst/>
          </a:prstGeom>
        </p:spPr>
      </p:pic>
      <p:pic>
        <p:nvPicPr>
          <p:cNvPr id="4" name="صورة 3" hidden="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234439" y="642891"/>
            <a:ext cx="2629303" cy="5693317"/>
          </a:xfrm>
          <a:prstGeom prst="rect">
            <a:avLst/>
          </a:prstGeom>
        </p:spPr>
      </p:pic>
      <p:pic>
        <p:nvPicPr>
          <p:cNvPr id="21" name="صورة 20">
            <a:extLst>
              <a:ext uri="{FF2B5EF4-FFF2-40B4-BE49-F238E27FC236}">
                <a16:creationId xmlns:a16="http://schemas.microsoft.com/office/drawing/2014/main" id="{9F210FA8-C448-7495-FA92-BA10970366B7}"/>
              </a:ext>
            </a:extLst>
          </p:cNvPr>
          <p:cNvPicPr>
            <a:picLocks noChangeAspect="1"/>
          </p:cNvPicPr>
          <p:nvPr/>
        </p:nvPicPr>
        <p:blipFill rotWithShape="1">
          <a:blip r:embed="rId5" cstate="print">
            <a:alphaModFix amt="20000"/>
            <a:duotone>
              <a:schemeClr val="accent2">
                <a:shade val="45000"/>
                <a:satMod val="135000"/>
              </a:schemeClr>
              <a:prstClr val="white"/>
            </a:duotone>
            <a:extLst>
              <a:ext uri="{28A0092B-C50C-407E-A947-70E740481C1C}">
                <a14:useLocalDpi xmlns:a14="http://schemas.microsoft.com/office/drawing/2010/main" val="0"/>
              </a:ext>
            </a:extLst>
          </a:blip>
          <a:srcRect l="25586" t="32295" r="25033" b="38551"/>
          <a:stretch/>
        </p:blipFill>
        <p:spPr>
          <a:xfrm>
            <a:off x="499351" y="4900176"/>
            <a:ext cx="1986062" cy="1172542"/>
          </a:xfrm>
          <a:prstGeom prst="rect">
            <a:avLst/>
          </a:prstGeom>
        </p:spPr>
      </p:pic>
      <p:sp>
        <p:nvSpPr>
          <p:cNvPr id="66" name="Title 1">
            <a:extLst>
              <a:ext uri="{FF2B5EF4-FFF2-40B4-BE49-F238E27FC236}">
                <a16:creationId xmlns:a16="http://schemas.microsoft.com/office/drawing/2014/main" id="{620E4EF0-B6C1-40FC-80A9-82BE9FFE86F3}"/>
              </a:ext>
            </a:extLst>
          </p:cNvPr>
          <p:cNvSpPr txBox="1">
            <a:spLocks/>
          </p:cNvSpPr>
          <p:nvPr/>
        </p:nvSpPr>
        <p:spPr>
          <a:xfrm>
            <a:off x="2623279" y="209746"/>
            <a:ext cx="7480091" cy="921341"/>
          </a:xfrm>
          <a:prstGeom prst="rect">
            <a:avLst/>
          </a:prstGeom>
        </p:spPr>
        <p:txBody>
          <a:bodyPr vert="horz" lIns="91440" tIns="45720" rIns="91440" bIns="45720" rtlCol="0" anchor="ctr">
            <a:noAutofit/>
          </a:bodyPr>
          <a:lstStyle>
            <a:lvl1pPr algn="r" defTabSz="914400" rtl="1" eaLnBrk="1" latinLnBrk="0" hangingPunct="1">
              <a:lnSpc>
                <a:spcPct val="90000"/>
              </a:lnSpc>
              <a:spcBef>
                <a:spcPct val="0"/>
              </a:spcBef>
              <a:buNone/>
              <a:defRPr sz="4400" kern="1200">
                <a:solidFill>
                  <a:schemeClr val="tx1"/>
                </a:solidFill>
                <a:latin typeface="+mj-lt"/>
                <a:ea typeface="+mj-ea"/>
                <a:cs typeface="+mj-cs"/>
              </a:defRPr>
            </a:lvl1pPr>
          </a:lstStyle>
          <a:p>
            <a:pPr lvl="0" algn="ctr" rtl="0" fontAlgn="auto">
              <a:spcAft>
                <a:spcPts val="0"/>
              </a:spcAft>
            </a:pPr>
            <a:r>
              <a:rPr lang="en-US" sz="4000" b="1" dirty="0">
                <a:solidFill>
                  <a:srgbClr val="ADB9CA">
                    <a:lumMod val="75000"/>
                  </a:srgbClr>
                </a:solidFill>
                <a:latin typeface="El Messiri" panose="00000800000000000000" pitchFamily="50" charset="-78"/>
                <a:ea typeface="Cocon® Next Arabic" panose="020A0503020102020204" pitchFamily="18" charset="-78"/>
                <a:cs typeface="El Messiri" panose="00000800000000000000" pitchFamily="50" charset="-78"/>
              </a:rPr>
              <a:t>Story from Real Life</a:t>
            </a:r>
          </a:p>
        </p:txBody>
      </p:sp>
      <p:sp>
        <p:nvSpPr>
          <p:cNvPr id="14" name="TextBox 7">
            <a:extLst>
              <a:ext uri="{FF2B5EF4-FFF2-40B4-BE49-F238E27FC236}">
                <a16:creationId xmlns:a16="http://schemas.microsoft.com/office/drawing/2014/main" id="{3D6C4DD3-C232-6B10-058D-E9BCE155CEDB}"/>
              </a:ext>
            </a:extLst>
          </p:cNvPr>
          <p:cNvSpPr txBox="1"/>
          <p:nvPr/>
        </p:nvSpPr>
        <p:spPr>
          <a:xfrm>
            <a:off x="1496723" y="6309700"/>
            <a:ext cx="3300865" cy="338554"/>
          </a:xfrm>
          <a:prstGeom prst="rect">
            <a:avLst/>
          </a:prstGeom>
          <a:noFill/>
        </p:spPr>
        <p:txBody>
          <a:bodyPr wrap="square">
            <a:spAutoFit/>
          </a:bodyPr>
          <a:lstStyle/>
          <a:p>
            <a:r>
              <a:rPr lang="en-US" sz="1600" dirty="0">
                <a:solidFill>
                  <a:schemeClr val="bg1">
                    <a:lumMod val="65000"/>
                  </a:schemeClr>
                </a:solidFill>
              </a:rPr>
              <a:t>Be An Entrepreneur 2022-2023</a:t>
            </a:r>
          </a:p>
        </p:txBody>
      </p:sp>
      <p:pic>
        <p:nvPicPr>
          <p:cNvPr id="27" name="صورة 26">
            <a:extLst>
              <a:ext uri="{FF2B5EF4-FFF2-40B4-BE49-F238E27FC236}">
                <a16:creationId xmlns:a16="http://schemas.microsoft.com/office/drawing/2014/main" id="{AFCEAB1A-8A80-E23F-571D-FA6198AA8F3E}"/>
              </a:ext>
            </a:extLst>
          </p:cNvPr>
          <p:cNvPicPr>
            <a:picLocks noChangeAspect="1"/>
          </p:cNvPicPr>
          <p:nvPr/>
        </p:nvPicPr>
        <p:blipFill>
          <a:blip r:embed="rId6">
            <a:extLst>
              <a:ext uri="{28A0092B-C50C-407E-A947-70E740481C1C}">
                <a14:useLocalDpi xmlns:a14="http://schemas.microsoft.com/office/drawing/2010/main" val="0"/>
              </a:ext>
            </a:extLst>
          </a:blip>
          <a:srcRect t="7217" b="7217"/>
          <a:stretch/>
        </p:blipFill>
        <p:spPr>
          <a:xfrm>
            <a:off x="6586364" y="1725704"/>
            <a:ext cx="5182931" cy="4965754"/>
          </a:xfrm>
          <a:prstGeom prst="ellipse">
            <a:avLst/>
          </a:prstGeom>
          <a:ln>
            <a:noFill/>
          </a:ln>
          <a:effectLst>
            <a:softEdge rad="112500"/>
          </a:effectLst>
        </p:spPr>
      </p:pic>
      <p:sp>
        <p:nvSpPr>
          <p:cNvPr id="29" name="Rectangle 31">
            <a:extLst>
              <a:ext uri="{FF2B5EF4-FFF2-40B4-BE49-F238E27FC236}">
                <a16:creationId xmlns:a16="http://schemas.microsoft.com/office/drawing/2014/main" id="{2C673417-F9BD-1712-63BF-2332ECE3060A}"/>
              </a:ext>
            </a:extLst>
          </p:cNvPr>
          <p:cNvSpPr/>
          <p:nvPr/>
        </p:nvSpPr>
        <p:spPr>
          <a:xfrm>
            <a:off x="200707" y="1096162"/>
            <a:ext cx="6170387" cy="5043688"/>
          </a:xfrm>
          <a:prstGeom prst="rect">
            <a:avLst/>
          </a:prstGeom>
        </p:spPr>
        <p:txBody>
          <a:bodyPr wrap="square" anchor="t">
            <a:spAutoFit/>
          </a:bodyPr>
          <a:lstStyle/>
          <a:p>
            <a:pPr algn="just">
              <a:lnSpc>
                <a:spcPct val="150000"/>
              </a:lnSpc>
              <a:defRPr/>
            </a:pPr>
            <a:r>
              <a:rPr lang="en-US" dirty="0">
                <a:solidFill>
                  <a:srgbClr val="4D2643"/>
                </a:solidFill>
                <a:latin typeface="El Messiri" panose="00000800000000000000" pitchFamily="50" charset="-78"/>
                <a:cs typeface="El Messiri" panose="00000800000000000000" pitchFamily="50" charset="-78"/>
              </a:rPr>
              <a:t>Al </a:t>
            </a:r>
            <a:r>
              <a:rPr lang="en-US" dirty="0" err="1">
                <a:solidFill>
                  <a:srgbClr val="4D2643"/>
                </a:solidFill>
                <a:latin typeface="El Messiri" panose="00000800000000000000" pitchFamily="50" charset="-78"/>
                <a:cs typeface="El Messiri" panose="00000800000000000000" pitchFamily="50" charset="-78"/>
              </a:rPr>
              <a:t>Baik</a:t>
            </a:r>
            <a:r>
              <a:rPr lang="en-US" dirty="0">
                <a:solidFill>
                  <a:srgbClr val="4D2643"/>
                </a:solidFill>
                <a:latin typeface="El Messiri" panose="00000800000000000000" pitchFamily="50" charset="-78"/>
                <a:cs typeface="El Messiri" panose="00000800000000000000" pitchFamily="50" charset="-78"/>
              </a:rPr>
              <a:t> is a restaurant serving fried chicken or what is commonly called “</a:t>
            </a:r>
            <a:r>
              <a:rPr lang="en-US" dirty="0" err="1">
                <a:solidFill>
                  <a:srgbClr val="4D2643"/>
                </a:solidFill>
                <a:latin typeface="El Messiri" panose="00000800000000000000" pitchFamily="50" charset="-78"/>
                <a:cs typeface="El Messiri" panose="00000800000000000000" pitchFamily="50" charset="-78"/>
              </a:rPr>
              <a:t>Broast</a:t>
            </a:r>
            <a:r>
              <a:rPr lang="en-US" dirty="0">
                <a:solidFill>
                  <a:srgbClr val="4D2643"/>
                </a:solidFill>
                <a:latin typeface="El Messiri" panose="00000800000000000000" pitchFamily="50" charset="-78"/>
                <a:cs typeface="El Messiri" panose="00000800000000000000" pitchFamily="50" charset="-78"/>
              </a:rPr>
              <a:t>”. The word al-Bay Al </a:t>
            </a:r>
            <a:r>
              <a:rPr lang="en-US" dirty="0" err="1">
                <a:solidFill>
                  <a:srgbClr val="4D2643"/>
                </a:solidFill>
                <a:latin typeface="El Messiri" panose="00000800000000000000" pitchFamily="50" charset="-78"/>
                <a:cs typeface="El Messiri" panose="00000800000000000000" pitchFamily="50" charset="-78"/>
              </a:rPr>
              <a:t>Baik</a:t>
            </a:r>
            <a:r>
              <a:rPr lang="en-US" dirty="0">
                <a:solidFill>
                  <a:srgbClr val="4D2643"/>
                </a:solidFill>
                <a:latin typeface="El Messiri" panose="00000800000000000000" pitchFamily="50" charset="-78"/>
                <a:cs typeface="El Messiri" panose="00000800000000000000" pitchFamily="50" charset="-78"/>
              </a:rPr>
              <a:t> is a word taken from the Ottoman term (Pasha). The history of Al </a:t>
            </a:r>
            <a:r>
              <a:rPr lang="en-US" dirty="0" err="1">
                <a:solidFill>
                  <a:srgbClr val="4D2643"/>
                </a:solidFill>
                <a:latin typeface="El Messiri" panose="00000800000000000000" pitchFamily="50" charset="-78"/>
                <a:cs typeface="El Messiri" panose="00000800000000000000" pitchFamily="50" charset="-78"/>
              </a:rPr>
              <a:t>Baik</a:t>
            </a:r>
            <a:r>
              <a:rPr lang="en-US" dirty="0">
                <a:solidFill>
                  <a:srgbClr val="4D2643"/>
                </a:solidFill>
                <a:latin typeface="El Messiri" panose="00000800000000000000" pitchFamily="50" charset="-78"/>
                <a:cs typeface="El Messiri" panose="00000800000000000000" pitchFamily="50" charset="-78"/>
              </a:rPr>
              <a:t> restaurants began with the founding of the father of the owners of Al </a:t>
            </a:r>
            <a:r>
              <a:rPr lang="en-US" dirty="0" err="1">
                <a:solidFill>
                  <a:srgbClr val="4D2643"/>
                </a:solidFill>
                <a:latin typeface="El Messiri" panose="00000800000000000000" pitchFamily="50" charset="-78"/>
                <a:cs typeface="El Messiri" panose="00000800000000000000" pitchFamily="50" charset="-78"/>
              </a:rPr>
              <a:t>Baik</a:t>
            </a:r>
            <a:r>
              <a:rPr lang="en-US" dirty="0">
                <a:solidFill>
                  <a:srgbClr val="4D2643"/>
                </a:solidFill>
                <a:latin typeface="El Messiri" panose="00000800000000000000" pitchFamily="50" charset="-78"/>
                <a:cs typeface="El Messiri" panose="00000800000000000000" pitchFamily="50" charset="-78"/>
              </a:rPr>
              <a:t>. He started a restaurant serving fried chicken on behalf of a foreign company called “</a:t>
            </a:r>
            <a:r>
              <a:rPr lang="en-US" dirty="0" err="1">
                <a:solidFill>
                  <a:srgbClr val="4D2643"/>
                </a:solidFill>
                <a:latin typeface="El Messiri" panose="00000800000000000000" pitchFamily="50" charset="-78"/>
                <a:cs typeface="El Messiri" panose="00000800000000000000" pitchFamily="50" charset="-78"/>
              </a:rPr>
              <a:t>Broast</a:t>
            </a:r>
            <a:r>
              <a:rPr lang="en-US" dirty="0">
                <a:solidFill>
                  <a:srgbClr val="4D2643"/>
                </a:solidFill>
                <a:latin typeface="El Messiri" panose="00000800000000000000" pitchFamily="50" charset="-78"/>
                <a:cs typeface="El Messiri" panose="00000800000000000000" pitchFamily="50" charset="-78"/>
              </a:rPr>
              <a:t>”, and he was its agent in Jeddah in 1974, but the people's acceptance of this type of meal at that time was not encouraging. The name also spread so much, that the brand melted and came to mean the same meal. Two years later, the founder died, leaving behind a debt-laden business that his sons Ihsan and Rami had to confront. </a:t>
            </a:r>
          </a:p>
        </p:txBody>
      </p:sp>
    </p:spTree>
    <p:extLst>
      <p:ext uri="{BB962C8B-B14F-4D97-AF65-F5344CB8AC3E}">
        <p14:creationId xmlns:p14="http://schemas.microsoft.com/office/powerpoint/2010/main" val="21945101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5" fill="hold" grpId="0" nodeType="after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randombar(vertical)">
                                      <p:cBhvr>
                                        <p:cTn id="7" dur="150"/>
                                        <p:tgtEl>
                                          <p:spTgt spid="48"/>
                                        </p:tgtEl>
                                      </p:cBhvr>
                                    </p:animEffect>
                                  </p:childTnLst>
                                </p:cTn>
                              </p:par>
                            </p:childTnLst>
                          </p:cTn>
                        </p:par>
                        <p:par>
                          <p:cTn id="8" fill="hold">
                            <p:stCondLst>
                              <p:cond delay="150"/>
                            </p:stCondLst>
                            <p:childTnLst>
                              <p:par>
                                <p:cTn id="9" presetID="14" presetClass="entr" presetSubtype="5" fill="hold" grpId="0" nodeType="afterEffect">
                                  <p:stCondLst>
                                    <p:cond delay="0"/>
                                  </p:stCondLst>
                                  <p:childTnLst>
                                    <p:set>
                                      <p:cBhvr>
                                        <p:cTn id="10" dur="1" fill="hold">
                                          <p:stCondLst>
                                            <p:cond delay="0"/>
                                          </p:stCondLst>
                                        </p:cTn>
                                        <p:tgtEl>
                                          <p:spTgt spid="49"/>
                                        </p:tgtEl>
                                        <p:attrNameLst>
                                          <p:attrName>style.visibility</p:attrName>
                                        </p:attrNameLst>
                                      </p:cBhvr>
                                      <p:to>
                                        <p:strVal val="visible"/>
                                      </p:to>
                                    </p:set>
                                    <p:animEffect transition="in" filter="randombar(vertical)">
                                      <p:cBhvr>
                                        <p:cTn id="11" dur="150"/>
                                        <p:tgtEl>
                                          <p:spTgt spid="49"/>
                                        </p:tgtEl>
                                      </p:cBhvr>
                                    </p:animEffect>
                                  </p:childTnLst>
                                </p:cTn>
                              </p:par>
                            </p:childTnLst>
                          </p:cTn>
                        </p:par>
                        <p:par>
                          <p:cTn id="12" fill="hold">
                            <p:stCondLst>
                              <p:cond delay="300"/>
                            </p:stCondLst>
                            <p:childTnLst>
                              <p:par>
                                <p:cTn id="13" presetID="14" presetClass="entr" presetSubtype="5" fill="hold" grpId="0" nodeType="afterEffect">
                                  <p:stCondLst>
                                    <p:cond delay="0"/>
                                  </p:stCondLst>
                                  <p:childTnLst>
                                    <p:set>
                                      <p:cBhvr>
                                        <p:cTn id="14" dur="1" fill="hold">
                                          <p:stCondLst>
                                            <p:cond delay="0"/>
                                          </p:stCondLst>
                                        </p:cTn>
                                        <p:tgtEl>
                                          <p:spTgt spid="50"/>
                                        </p:tgtEl>
                                        <p:attrNameLst>
                                          <p:attrName>style.visibility</p:attrName>
                                        </p:attrNameLst>
                                      </p:cBhvr>
                                      <p:to>
                                        <p:strVal val="visible"/>
                                      </p:to>
                                    </p:set>
                                    <p:animEffect transition="in" filter="randombar(vertical)">
                                      <p:cBhvr>
                                        <p:cTn id="15" dur="150"/>
                                        <p:tgtEl>
                                          <p:spTgt spid="50"/>
                                        </p:tgtEl>
                                      </p:cBhvr>
                                    </p:animEffect>
                                  </p:childTnLst>
                                </p:cTn>
                              </p:par>
                            </p:childTnLst>
                          </p:cTn>
                        </p:par>
                        <p:par>
                          <p:cTn id="16" fill="hold">
                            <p:stCondLst>
                              <p:cond delay="450"/>
                            </p:stCondLst>
                            <p:childTnLst>
                              <p:par>
                                <p:cTn id="17" presetID="14" presetClass="entr" presetSubtype="5" fill="hold" grpId="0" nodeType="afterEffect">
                                  <p:stCondLst>
                                    <p:cond delay="0"/>
                                  </p:stCondLst>
                                  <p:childTnLst>
                                    <p:set>
                                      <p:cBhvr>
                                        <p:cTn id="18" dur="1" fill="hold">
                                          <p:stCondLst>
                                            <p:cond delay="0"/>
                                          </p:stCondLst>
                                        </p:cTn>
                                        <p:tgtEl>
                                          <p:spTgt spid="51"/>
                                        </p:tgtEl>
                                        <p:attrNameLst>
                                          <p:attrName>style.visibility</p:attrName>
                                        </p:attrNameLst>
                                      </p:cBhvr>
                                      <p:to>
                                        <p:strVal val="visible"/>
                                      </p:to>
                                    </p:set>
                                    <p:animEffect transition="in" filter="randombar(vertical)">
                                      <p:cBhvr>
                                        <p:cTn id="19" dur="150"/>
                                        <p:tgtEl>
                                          <p:spTgt spid="51"/>
                                        </p:tgtEl>
                                      </p:cBhvr>
                                    </p:animEffect>
                                  </p:childTnLst>
                                </p:cTn>
                              </p:par>
                            </p:childTnLst>
                          </p:cTn>
                        </p:par>
                        <p:par>
                          <p:cTn id="20" fill="hold">
                            <p:stCondLst>
                              <p:cond delay="600"/>
                            </p:stCondLst>
                            <p:childTnLst>
                              <p:par>
                                <p:cTn id="21" presetID="41" presetClass="entr" presetSubtype="0" fill="hold" grpId="0" nodeType="afterEffect">
                                  <p:stCondLst>
                                    <p:cond delay="0"/>
                                  </p:stCondLst>
                                  <p:iterate type="lt">
                                    <p:tmPct val="10000"/>
                                  </p:iterate>
                                  <p:childTnLst>
                                    <p:set>
                                      <p:cBhvr>
                                        <p:cTn id="22" dur="1" fill="hold">
                                          <p:stCondLst>
                                            <p:cond delay="0"/>
                                          </p:stCondLst>
                                        </p:cTn>
                                        <p:tgtEl>
                                          <p:spTgt spid="66"/>
                                        </p:tgtEl>
                                        <p:attrNameLst>
                                          <p:attrName>style.visibility</p:attrName>
                                        </p:attrNameLst>
                                      </p:cBhvr>
                                      <p:to>
                                        <p:strVal val="visible"/>
                                      </p:to>
                                    </p:set>
                                    <p:anim calcmode="lin" valueType="num">
                                      <p:cBhvr>
                                        <p:cTn id="23" dur="100" fill="hold"/>
                                        <p:tgtEl>
                                          <p:spTgt spid="66"/>
                                        </p:tgtEl>
                                        <p:attrNameLst>
                                          <p:attrName>ppt_x</p:attrName>
                                        </p:attrNameLst>
                                      </p:cBhvr>
                                      <p:tavLst>
                                        <p:tav tm="0">
                                          <p:val>
                                            <p:strVal val="#ppt_x"/>
                                          </p:val>
                                        </p:tav>
                                        <p:tav tm="50000">
                                          <p:val>
                                            <p:strVal val="#ppt_x+.1"/>
                                          </p:val>
                                        </p:tav>
                                        <p:tav tm="100000">
                                          <p:val>
                                            <p:strVal val="#ppt_x"/>
                                          </p:val>
                                        </p:tav>
                                      </p:tavLst>
                                    </p:anim>
                                    <p:anim calcmode="lin" valueType="num">
                                      <p:cBhvr>
                                        <p:cTn id="24" dur="100" fill="hold"/>
                                        <p:tgtEl>
                                          <p:spTgt spid="66"/>
                                        </p:tgtEl>
                                        <p:attrNameLst>
                                          <p:attrName>ppt_y</p:attrName>
                                        </p:attrNameLst>
                                      </p:cBhvr>
                                      <p:tavLst>
                                        <p:tav tm="0">
                                          <p:val>
                                            <p:strVal val="#ppt_y"/>
                                          </p:val>
                                        </p:tav>
                                        <p:tav tm="100000">
                                          <p:val>
                                            <p:strVal val="#ppt_y"/>
                                          </p:val>
                                        </p:tav>
                                      </p:tavLst>
                                    </p:anim>
                                    <p:anim calcmode="lin" valueType="num">
                                      <p:cBhvr>
                                        <p:cTn id="25" dur="100" fill="hold"/>
                                        <p:tgtEl>
                                          <p:spTgt spid="66"/>
                                        </p:tgtEl>
                                        <p:attrNameLst>
                                          <p:attrName>ppt_h</p:attrName>
                                        </p:attrNameLst>
                                      </p:cBhvr>
                                      <p:tavLst>
                                        <p:tav tm="0">
                                          <p:val>
                                            <p:strVal val="#ppt_h/10"/>
                                          </p:val>
                                        </p:tav>
                                        <p:tav tm="50000">
                                          <p:val>
                                            <p:strVal val="#ppt_h+.01"/>
                                          </p:val>
                                        </p:tav>
                                        <p:tav tm="100000">
                                          <p:val>
                                            <p:strVal val="#ppt_h"/>
                                          </p:val>
                                        </p:tav>
                                      </p:tavLst>
                                    </p:anim>
                                    <p:anim calcmode="lin" valueType="num">
                                      <p:cBhvr>
                                        <p:cTn id="26" dur="100" fill="hold"/>
                                        <p:tgtEl>
                                          <p:spTgt spid="66"/>
                                        </p:tgtEl>
                                        <p:attrNameLst>
                                          <p:attrName>ppt_w</p:attrName>
                                        </p:attrNameLst>
                                      </p:cBhvr>
                                      <p:tavLst>
                                        <p:tav tm="0">
                                          <p:val>
                                            <p:strVal val="#ppt_w/10"/>
                                          </p:val>
                                        </p:tav>
                                        <p:tav tm="50000">
                                          <p:val>
                                            <p:strVal val="#ppt_w+.01"/>
                                          </p:val>
                                        </p:tav>
                                        <p:tav tm="100000">
                                          <p:val>
                                            <p:strVal val="#ppt_w"/>
                                          </p:val>
                                        </p:tav>
                                      </p:tavLst>
                                    </p:anim>
                                    <p:animEffect transition="in" filter="fade">
                                      <p:cBhvr>
                                        <p:cTn id="27" dur="100" tmFilter="0,0; .5, 1; 1, 1"/>
                                        <p:tgtEl>
                                          <p:spTgt spid="66"/>
                                        </p:tgtEl>
                                      </p:cBhvr>
                                    </p:animEffect>
                                  </p:childTnLst>
                                </p:cTn>
                              </p:par>
                            </p:childTnLst>
                          </p:cTn>
                        </p:par>
                        <p:par>
                          <p:cTn id="28" fill="hold">
                            <p:stCondLst>
                              <p:cond delay="860"/>
                            </p:stCondLst>
                            <p:childTnLst>
                              <p:par>
                                <p:cTn id="29" presetID="41" presetClass="entr" presetSubtype="0" fill="hold" grpId="0" nodeType="afterEffect">
                                  <p:stCondLst>
                                    <p:cond delay="0"/>
                                  </p:stCondLst>
                                  <p:iterate type="lt">
                                    <p:tmPct val="10000"/>
                                  </p:iterate>
                                  <p:childTnLst>
                                    <p:set>
                                      <p:cBhvr>
                                        <p:cTn id="30" dur="1" fill="hold">
                                          <p:stCondLst>
                                            <p:cond delay="0"/>
                                          </p:stCondLst>
                                        </p:cTn>
                                        <p:tgtEl>
                                          <p:spTgt spid="29"/>
                                        </p:tgtEl>
                                        <p:attrNameLst>
                                          <p:attrName>style.visibility</p:attrName>
                                        </p:attrNameLst>
                                      </p:cBhvr>
                                      <p:to>
                                        <p:strVal val="visible"/>
                                      </p:to>
                                    </p:set>
                                    <p:anim calcmode="lin" valueType="num">
                                      <p:cBhvr>
                                        <p:cTn id="31" dur="100" fill="hold"/>
                                        <p:tgtEl>
                                          <p:spTgt spid="29"/>
                                        </p:tgtEl>
                                        <p:attrNameLst>
                                          <p:attrName>ppt_x</p:attrName>
                                        </p:attrNameLst>
                                      </p:cBhvr>
                                      <p:tavLst>
                                        <p:tav tm="0">
                                          <p:val>
                                            <p:strVal val="#ppt_x"/>
                                          </p:val>
                                        </p:tav>
                                        <p:tav tm="50000">
                                          <p:val>
                                            <p:strVal val="#ppt_x+.1"/>
                                          </p:val>
                                        </p:tav>
                                        <p:tav tm="100000">
                                          <p:val>
                                            <p:strVal val="#ppt_x"/>
                                          </p:val>
                                        </p:tav>
                                      </p:tavLst>
                                    </p:anim>
                                    <p:anim calcmode="lin" valueType="num">
                                      <p:cBhvr>
                                        <p:cTn id="32" dur="100" fill="hold"/>
                                        <p:tgtEl>
                                          <p:spTgt spid="29"/>
                                        </p:tgtEl>
                                        <p:attrNameLst>
                                          <p:attrName>ppt_y</p:attrName>
                                        </p:attrNameLst>
                                      </p:cBhvr>
                                      <p:tavLst>
                                        <p:tav tm="0">
                                          <p:val>
                                            <p:strVal val="#ppt_y"/>
                                          </p:val>
                                        </p:tav>
                                        <p:tav tm="100000">
                                          <p:val>
                                            <p:strVal val="#ppt_y"/>
                                          </p:val>
                                        </p:tav>
                                      </p:tavLst>
                                    </p:anim>
                                    <p:anim calcmode="lin" valueType="num">
                                      <p:cBhvr>
                                        <p:cTn id="33" dur="100" fill="hold"/>
                                        <p:tgtEl>
                                          <p:spTgt spid="29"/>
                                        </p:tgtEl>
                                        <p:attrNameLst>
                                          <p:attrName>ppt_h</p:attrName>
                                        </p:attrNameLst>
                                      </p:cBhvr>
                                      <p:tavLst>
                                        <p:tav tm="0">
                                          <p:val>
                                            <p:strVal val="#ppt_h/10"/>
                                          </p:val>
                                        </p:tav>
                                        <p:tav tm="50000">
                                          <p:val>
                                            <p:strVal val="#ppt_h+.01"/>
                                          </p:val>
                                        </p:tav>
                                        <p:tav tm="100000">
                                          <p:val>
                                            <p:strVal val="#ppt_h"/>
                                          </p:val>
                                        </p:tav>
                                      </p:tavLst>
                                    </p:anim>
                                    <p:anim calcmode="lin" valueType="num">
                                      <p:cBhvr>
                                        <p:cTn id="34" dur="100" fill="hold"/>
                                        <p:tgtEl>
                                          <p:spTgt spid="29"/>
                                        </p:tgtEl>
                                        <p:attrNameLst>
                                          <p:attrName>ppt_w</p:attrName>
                                        </p:attrNameLst>
                                      </p:cBhvr>
                                      <p:tavLst>
                                        <p:tav tm="0">
                                          <p:val>
                                            <p:strVal val="#ppt_w/10"/>
                                          </p:val>
                                        </p:tav>
                                        <p:tav tm="50000">
                                          <p:val>
                                            <p:strVal val="#ppt_w+.01"/>
                                          </p:val>
                                        </p:tav>
                                        <p:tav tm="100000">
                                          <p:val>
                                            <p:strVal val="#ppt_w"/>
                                          </p:val>
                                        </p:tav>
                                      </p:tavLst>
                                    </p:anim>
                                    <p:animEffect transition="in" filter="fade">
                                      <p:cBhvr>
                                        <p:cTn id="35" dur="100" tmFilter="0,0; .5, 1; 1, 1"/>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animBg="1"/>
      <p:bldP spid="49" grpId="0" animBg="1"/>
      <p:bldP spid="50" grpId="0" animBg="1"/>
      <p:bldP spid="51" grpId="0" animBg="1"/>
      <p:bldP spid="66" grpId="0"/>
      <p:bldP spid="29"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gradFill>
          <a:gsLst>
            <a:gs pos="0">
              <a:schemeClr val="bg1"/>
            </a:gs>
            <a:gs pos="81000">
              <a:schemeClr val="bg1"/>
            </a:gs>
            <a:gs pos="92000">
              <a:schemeClr val="bg1">
                <a:lumMod val="95000"/>
              </a:schemeClr>
            </a:gs>
            <a:gs pos="100000">
              <a:schemeClr val="accent1">
                <a:lumMod val="30000"/>
                <a:lumOff val="70000"/>
              </a:schemeClr>
            </a:gs>
          </a:gsLst>
          <a:lin ang="10800000" scaled="0"/>
        </a:gradFill>
        <a:effectLst/>
      </p:bgPr>
    </p:bg>
    <p:spTree>
      <p:nvGrpSpPr>
        <p:cNvPr id="1" name=""/>
        <p:cNvGrpSpPr/>
        <p:nvPr/>
      </p:nvGrpSpPr>
      <p:grpSpPr>
        <a:xfrm>
          <a:off x="0" y="0"/>
          <a:ext cx="0" cy="0"/>
          <a:chOff x="0" y="0"/>
          <a:chExt cx="0" cy="0"/>
        </a:xfrm>
      </p:grpSpPr>
      <p:sp>
        <p:nvSpPr>
          <p:cNvPr id="48" name="شكل حر 47">
            <a:extLst>
              <a:ext uri="{FF2B5EF4-FFF2-40B4-BE49-F238E27FC236}">
                <a16:creationId xmlns:a16="http://schemas.microsoft.com/office/drawing/2014/main" id="{B83DE556-7759-4E51-953E-6194E8578615}"/>
              </a:ext>
            </a:extLst>
          </p:cNvPr>
          <p:cNvSpPr/>
          <p:nvPr/>
        </p:nvSpPr>
        <p:spPr>
          <a:xfrm flipH="1" flipV="1">
            <a:off x="10629028" y="0"/>
            <a:ext cx="1562972" cy="6889284"/>
          </a:xfrm>
          <a:custGeom>
            <a:avLst/>
            <a:gdLst>
              <a:gd name="connsiteX0" fmla="*/ 38516 w 1562972"/>
              <a:gd name="connsiteY0" fmla="*/ 6889284 h 6889284"/>
              <a:gd name="connsiteX1" fmla="*/ 0 w 1562972"/>
              <a:gd name="connsiteY1" fmla="*/ 6889284 h 6889284"/>
              <a:gd name="connsiteX2" fmla="*/ 0 w 1562972"/>
              <a:gd name="connsiteY2" fmla="*/ 4984890 h 6889284"/>
              <a:gd name="connsiteX3" fmla="*/ 1103053 w 1562972"/>
              <a:gd name="connsiteY3" fmla="*/ 0 h 6889284"/>
              <a:gd name="connsiteX4" fmla="*/ 1562972 w 1562972"/>
              <a:gd name="connsiteY4" fmla="*/ 0 h 68892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62972" h="6889284">
                <a:moveTo>
                  <a:pt x="38516" y="6889284"/>
                </a:moveTo>
                <a:lnTo>
                  <a:pt x="0" y="6889284"/>
                </a:lnTo>
                <a:lnTo>
                  <a:pt x="0" y="4984890"/>
                </a:lnTo>
                <a:lnTo>
                  <a:pt x="1103053" y="0"/>
                </a:lnTo>
                <a:lnTo>
                  <a:pt x="1562972" y="0"/>
                </a:lnTo>
                <a:close/>
              </a:path>
            </a:pathLst>
          </a:custGeom>
          <a:solidFill>
            <a:srgbClr val="5AE2D2">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45720" tIns="22860" rIns="45720" bIns="22860" numCol="1" spcCol="0" rtlCol="0" fromWordArt="0" anchor="ctr" anchorCtr="0" forceAA="0" compatLnSpc="1">
            <a:prstTxWarp prst="textNoShape">
              <a:avLst/>
            </a:prstTxWarp>
            <a:noAutofit/>
          </a:bodyPr>
          <a:lstStyle/>
          <a:p>
            <a:pPr marL="0" marR="0" lvl="0" indent="0" algn="ctr" defTabSz="914400" rtl="1"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8" name="شكل حر 161">
            <a:extLst>
              <a:ext uri="{FF2B5EF4-FFF2-40B4-BE49-F238E27FC236}">
                <a16:creationId xmlns:a16="http://schemas.microsoft.com/office/drawing/2014/main" id="{B4D5EFC1-FA0D-733A-307A-E6DC0CB00773}"/>
              </a:ext>
            </a:extLst>
          </p:cNvPr>
          <p:cNvSpPr/>
          <p:nvPr/>
        </p:nvSpPr>
        <p:spPr>
          <a:xfrm rot="18888128" flipV="1">
            <a:off x="-3336093" y="-6805199"/>
            <a:ext cx="13516719" cy="13610399"/>
          </a:xfrm>
          <a:custGeom>
            <a:avLst/>
            <a:gdLst>
              <a:gd name="connsiteX0" fmla="*/ 0 w 6563147"/>
              <a:gd name="connsiteY0" fmla="*/ 6608634 h 6608634"/>
              <a:gd name="connsiteX1" fmla="*/ 6563147 w 6563147"/>
              <a:gd name="connsiteY1" fmla="*/ 0 h 6608634"/>
              <a:gd name="connsiteX2" fmla="*/ 0 w 6563147"/>
              <a:gd name="connsiteY2" fmla="*/ 0 h 6608634"/>
            </a:gdLst>
            <a:ahLst/>
            <a:cxnLst>
              <a:cxn ang="0">
                <a:pos x="connsiteX0" y="connsiteY0"/>
              </a:cxn>
              <a:cxn ang="0">
                <a:pos x="connsiteX1" y="connsiteY1"/>
              </a:cxn>
              <a:cxn ang="0">
                <a:pos x="connsiteX2" y="connsiteY2"/>
              </a:cxn>
            </a:cxnLst>
            <a:rect l="l" t="t" r="r" b="b"/>
            <a:pathLst>
              <a:path w="6563147" h="6608634">
                <a:moveTo>
                  <a:pt x="0" y="6608634"/>
                </a:moveTo>
                <a:lnTo>
                  <a:pt x="6563147" y="0"/>
                </a:lnTo>
                <a:lnTo>
                  <a:pt x="0" y="0"/>
                </a:lnTo>
                <a:close/>
              </a:path>
            </a:pathLst>
          </a:custGeom>
          <a:solidFill>
            <a:srgbClr val="767171">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1" fromWordArt="0" anchor="ctr" anchorCtr="0" forceAA="0" compatLnSpc="1">
            <a:prstTxWarp prst="textNoShape">
              <a:avLst/>
            </a:prstTxWarp>
            <a:noAutofit/>
          </a:bodyPr>
          <a:lstStyle/>
          <a:p>
            <a:pPr marL="0" marR="0" lvl="0" indent="0" algn="ctr" defTabSz="914400" rtl="1" eaLnBrk="1" fontAlgn="auto" latinLnBrk="0" hangingPunct="1">
              <a:lnSpc>
                <a:spcPct val="100000"/>
              </a:lnSpc>
              <a:spcBef>
                <a:spcPts val="0"/>
              </a:spcBef>
              <a:spcAft>
                <a:spcPts val="0"/>
              </a:spcAft>
              <a:buClrTx/>
              <a:buSzTx/>
              <a:buFontTx/>
              <a:buNone/>
              <a:tabLst/>
              <a:defRPr/>
            </a:pPr>
            <a:endParaRPr kumimoji="0" lang="ar-SA" sz="1800" b="0" i="0" u="none" strike="noStrike" kern="1200" cap="none" spc="0" normalizeH="0" baseline="0" noProof="0">
              <a:ln>
                <a:noFill/>
              </a:ln>
              <a:solidFill>
                <a:srgbClr val="343D45"/>
              </a:solidFill>
              <a:effectLst/>
              <a:uLnTx/>
              <a:uFillTx/>
              <a:latin typeface="Calibri" panose="020F0502020204030204"/>
              <a:ea typeface="+mn-ea"/>
              <a:cs typeface="Arial" panose="020B0604020202020204" pitchFamily="34" charset="0"/>
            </a:endParaRPr>
          </a:p>
        </p:txBody>
      </p:sp>
      <p:sp>
        <p:nvSpPr>
          <p:cNvPr id="49" name="شكل حر 48">
            <a:extLst>
              <a:ext uri="{FF2B5EF4-FFF2-40B4-BE49-F238E27FC236}">
                <a16:creationId xmlns:a16="http://schemas.microsoft.com/office/drawing/2014/main" id="{9A5AC296-F6FE-43A1-9495-3FCD467F015B}"/>
              </a:ext>
            </a:extLst>
          </p:cNvPr>
          <p:cNvSpPr/>
          <p:nvPr/>
        </p:nvSpPr>
        <p:spPr>
          <a:xfrm flipH="1" flipV="1">
            <a:off x="11076210" y="1846834"/>
            <a:ext cx="1115790" cy="5042451"/>
          </a:xfrm>
          <a:custGeom>
            <a:avLst/>
            <a:gdLst>
              <a:gd name="connsiteX0" fmla="*/ 0 w 1115790"/>
              <a:gd name="connsiteY0" fmla="*/ 5042451 h 5042451"/>
              <a:gd name="connsiteX1" fmla="*/ 0 w 1115790"/>
              <a:gd name="connsiteY1" fmla="*/ 2963996 h 5042451"/>
              <a:gd name="connsiteX2" fmla="*/ 655871 w 1115790"/>
              <a:gd name="connsiteY2" fmla="*/ 0 h 5042451"/>
              <a:gd name="connsiteX3" fmla="*/ 1115790 w 1115790"/>
              <a:gd name="connsiteY3" fmla="*/ 0 h 5042451"/>
            </a:gdLst>
            <a:ahLst/>
            <a:cxnLst>
              <a:cxn ang="0">
                <a:pos x="connsiteX0" y="connsiteY0"/>
              </a:cxn>
              <a:cxn ang="0">
                <a:pos x="connsiteX1" y="connsiteY1"/>
              </a:cxn>
              <a:cxn ang="0">
                <a:pos x="connsiteX2" y="connsiteY2"/>
              </a:cxn>
              <a:cxn ang="0">
                <a:pos x="connsiteX3" y="connsiteY3"/>
              </a:cxn>
            </a:cxnLst>
            <a:rect l="l" t="t" r="r" b="b"/>
            <a:pathLst>
              <a:path w="1115790" h="5042451">
                <a:moveTo>
                  <a:pt x="0" y="5042451"/>
                </a:moveTo>
                <a:lnTo>
                  <a:pt x="0" y="2963996"/>
                </a:lnTo>
                <a:lnTo>
                  <a:pt x="655871" y="0"/>
                </a:lnTo>
                <a:lnTo>
                  <a:pt x="1115790" y="0"/>
                </a:lnTo>
                <a:close/>
              </a:path>
            </a:pathLst>
          </a:custGeom>
          <a:solidFill>
            <a:srgbClr val="5AE2D2">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45720" tIns="22860" rIns="45720" bIns="22860" numCol="1" spcCol="0" rtlCol="0" fromWordArt="0" anchor="ctr" anchorCtr="0" forceAA="0" compatLnSpc="1">
            <a:prstTxWarp prst="textNoShape">
              <a:avLst/>
            </a:prstTxWarp>
            <a:noAutofit/>
          </a:bodyPr>
          <a:lstStyle/>
          <a:p>
            <a:pPr marL="0" marR="0" lvl="0" indent="0" algn="ctr" defTabSz="914400" rtl="1"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0" name="شكل حر 49">
            <a:extLst>
              <a:ext uri="{FF2B5EF4-FFF2-40B4-BE49-F238E27FC236}">
                <a16:creationId xmlns:a16="http://schemas.microsoft.com/office/drawing/2014/main" id="{3FD56E2B-6CF9-462A-85E3-6FBE55378828}"/>
              </a:ext>
            </a:extLst>
          </p:cNvPr>
          <p:cNvSpPr/>
          <p:nvPr/>
        </p:nvSpPr>
        <p:spPr>
          <a:xfrm flipH="1" flipV="1">
            <a:off x="11528154" y="3889248"/>
            <a:ext cx="663846" cy="3000037"/>
          </a:xfrm>
          <a:custGeom>
            <a:avLst/>
            <a:gdLst>
              <a:gd name="connsiteX0" fmla="*/ 0 w 663846"/>
              <a:gd name="connsiteY0" fmla="*/ 3000037 h 3000037"/>
              <a:gd name="connsiteX1" fmla="*/ 0 w 663846"/>
              <a:gd name="connsiteY1" fmla="*/ 921582 h 3000037"/>
              <a:gd name="connsiteX2" fmla="*/ 203927 w 663846"/>
              <a:gd name="connsiteY2" fmla="*/ 0 h 3000037"/>
              <a:gd name="connsiteX3" fmla="*/ 663846 w 663846"/>
              <a:gd name="connsiteY3" fmla="*/ 0 h 3000037"/>
            </a:gdLst>
            <a:ahLst/>
            <a:cxnLst>
              <a:cxn ang="0">
                <a:pos x="connsiteX0" y="connsiteY0"/>
              </a:cxn>
              <a:cxn ang="0">
                <a:pos x="connsiteX1" y="connsiteY1"/>
              </a:cxn>
              <a:cxn ang="0">
                <a:pos x="connsiteX2" y="connsiteY2"/>
              </a:cxn>
              <a:cxn ang="0">
                <a:pos x="connsiteX3" y="connsiteY3"/>
              </a:cxn>
            </a:cxnLst>
            <a:rect l="l" t="t" r="r" b="b"/>
            <a:pathLst>
              <a:path w="663846" h="3000037">
                <a:moveTo>
                  <a:pt x="0" y="3000037"/>
                </a:moveTo>
                <a:lnTo>
                  <a:pt x="0" y="921582"/>
                </a:lnTo>
                <a:lnTo>
                  <a:pt x="203927" y="0"/>
                </a:lnTo>
                <a:lnTo>
                  <a:pt x="663846" y="0"/>
                </a:lnTo>
                <a:close/>
              </a:path>
            </a:pathLst>
          </a:custGeom>
          <a:solidFill>
            <a:srgbClr val="5AE2D2">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45720" tIns="22860" rIns="45720" bIns="22860" numCol="1" spcCol="0" rtlCol="0" fromWordArt="0" anchor="ctr" anchorCtr="0" forceAA="0" compatLnSpc="1">
            <a:prstTxWarp prst="textNoShape">
              <a:avLst/>
            </a:prstTxWarp>
            <a:noAutofit/>
          </a:bodyPr>
          <a:lstStyle/>
          <a:p>
            <a:pPr marL="0" marR="0" lvl="0" indent="0" algn="ctr" defTabSz="914400" rtl="1"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1" name="شكل حر 50">
            <a:extLst>
              <a:ext uri="{FF2B5EF4-FFF2-40B4-BE49-F238E27FC236}">
                <a16:creationId xmlns:a16="http://schemas.microsoft.com/office/drawing/2014/main" id="{3FD56E2B-6CF9-462A-85E3-6FBE55378828}"/>
              </a:ext>
            </a:extLst>
          </p:cNvPr>
          <p:cNvSpPr/>
          <p:nvPr/>
        </p:nvSpPr>
        <p:spPr>
          <a:xfrm flipH="1" flipV="1">
            <a:off x="11981248" y="5936858"/>
            <a:ext cx="210752" cy="952426"/>
          </a:xfrm>
          <a:custGeom>
            <a:avLst/>
            <a:gdLst>
              <a:gd name="connsiteX0" fmla="*/ 0 w 210752"/>
              <a:gd name="connsiteY0" fmla="*/ 952426 h 952426"/>
              <a:gd name="connsiteX1" fmla="*/ 0 w 210752"/>
              <a:gd name="connsiteY1" fmla="*/ 0 h 952426"/>
              <a:gd name="connsiteX2" fmla="*/ 210752 w 210752"/>
              <a:gd name="connsiteY2" fmla="*/ 0 h 952426"/>
            </a:gdLst>
            <a:ahLst/>
            <a:cxnLst>
              <a:cxn ang="0">
                <a:pos x="connsiteX0" y="connsiteY0"/>
              </a:cxn>
              <a:cxn ang="0">
                <a:pos x="connsiteX1" y="connsiteY1"/>
              </a:cxn>
              <a:cxn ang="0">
                <a:pos x="connsiteX2" y="connsiteY2"/>
              </a:cxn>
            </a:cxnLst>
            <a:rect l="l" t="t" r="r" b="b"/>
            <a:pathLst>
              <a:path w="210752" h="952426">
                <a:moveTo>
                  <a:pt x="0" y="952426"/>
                </a:moveTo>
                <a:lnTo>
                  <a:pt x="0" y="0"/>
                </a:lnTo>
                <a:lnTo>
                  <a:pt x="210752" y="0"/>
                </a:lnTo>
                <a:close/>
              </a:path>
            </a:pathLst>
          </a:custGeom>
          <a:solidFill>
            <a:srgbClr val="5AE2D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45720" tIns="22860" rIns="45720" bIns="22860" numCol="1" spcCol="0" rtlCol="0" fromWordArt="0" anchor="ctr" anchorCtr="0" forceAA="0" compatLnSpc="1">
            <a:prstTxWarp prst="textNoShape">
              <a:avLst/>
            </a:prstTxWarp>
            <a:noAutofit/>
          </a:bodyPr>
          <a:lstStyle/>
          <a:p>
            <a:pPr marL="0" marR="0" lvl="0" indent="0" algn="ctr" defTabSz="914400" rtl="1"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23" name="صورة 22"/>
          <p:cNvPicPr>
            <a:picLocks noChangeAspect="1"/>
          </p:cNvPicPr>
          <p:nvPr/>
        </p:nvPicPr>
        <p:blipFill rotWithShape="1">
          <a:blip r:embed="rId3" cstate="print">
            <a:alphaModFix amt="5000"/>
            <a:extLst>
              <a:ext uri="{28A0092B-C50C-407E-A947-70E740481C1C}">
                <a14:useLocalDpi xmlns:a14="http://schemas.microsoft.com/office/drawing/2010/main" val="0"/>
              </a:ext>
            </a:extLst>
          </a:blip>
          <a:srcRect l="25586" t="32295" r="25033" b="38551"/>
          <a:stretch/>
        </p:blipFill>
        <p:spPr>
          <a:xfrm>
            <a:off x="154213" y="5010964"/>
            <a:ext cx="3128525" cy="1847036"/>
          </a:xfrm>
          <a:prstGeom prst="rect">
            <a:avLst/>
          </a:prstGeom>
        </p:spPr>
      </p:pic>
      <p:pic>
        <p:nvPicPr>
          <p:cNvPr id="4" name="صورة 3" hidden="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234439" y="642891"/>
            <a:ext cx="2629303" cy="5693317"/>
          </a:xfrm>
          <a:prstGeom prst="rect">
            <a:avLst/>
          </a:prstGeom>
        </p:spPr>
      </p:pic>
      <p:pic>
        <p:nvPicPr>
          <p:cNvPr id="21" name="صورة 20">
            <a:extLst>
              <a:ext uri="{FF2B5EF4-FFF2-40B4-BE49-F238E27FC236}">
                <a16:creationId xmlns:a16="http://schemas.microsoft.com/office/drawing/2014/main" id="{9F210FA8-C448-7495-FA92-BA10970366B7}"/>
              </a:ext>
            </a:extLst>
          </p:cNvPr>
          <p:cNvPicPr>
            <a:picLocks noChangeAspect="1"/>
          </p:cNvPicPr>
          <p:nvPr/>
        </p:nvPicPr>
        <p:blipFill rotWithShape="1">
          <a:blip r:embed="rId5" cstate="print">
            <a:alphaModFix amt="20000"/>
            <a:duotone>
              <a:schemeClr val="accent2">
                <a:shade val="45000"/>
                <a:satMod val="135000"/>
              </a:schemeClr>
              <a:prstClr val="white"/>
            </a:duotone>
            <a:extLst>
              <a:ext uri="{28A0092B-C50C-407E-A947-70E740481C1C}">
                <a14:useLocalDpi xmlns:a14="http://schemas.microsoft.com/office/drawing/2010/main" val="0"/>
              </a:ext>
            </a:extLst>
          </a:blip>
          <a:srcRect l="25586" t="32295" r="25033" b="38551"/>
          <a:stretch/>
        </p:blipFill>
        <p:spPr>
          <a:xfrm>
            <a:off x="499351" y="4900176"/>
            <a:ext cx="1986062" cy="1172542"/>
          </a:xfrm>
          <a:prstGeom prst="rect">
            <a:avLst/>
          </a:prstGeom>
        </p:spPr>
      </p:pic>
      <p:sp>
        <p:nvSpPr>
          <p:cNvPr id="66" name="Title 1">
            <a:extLst>
              <a:ext uri="{FF2B5EF4-FFF2-40B4-BE49-F238E27FC236}">
                <a16:creationId xmlns:a16="http://schemas.microsoft.com/office/drawing/2014/main" id="{620E4EF0-B6C1-40FC-80A9-82BE9FFE86F3}"/>
              </a:ext>
            </a:extLst>
          </p:cNvPr>
          <p:cNvSpPr txBox="1">
            <a:spLocks/>
          </p:cNvSpPr>
          <p:nvPr/>
        </p:nvSpPr>
        <p:spPr>
          <a:xfrm>
            <a:off x="2623279" y="209746"/>
            <a:ext cx="7480091" cy="921341"/>
          </a:xfrm>
          <a:prstGeom prst="rect">
            <a:avLst/>
          </a:prstGeom>
        </p:spPr>
        <p:txBody>
          <a:bodyPr vert="horz" lIns="91440" tIns="45720" rIns="91440" bIns="45720" rtlCol="0" anchor="ctr">
            <a:noAutofit/>
          </a:bodyPr>
          <a:lstStyle>
            <a:lvl1pPr algn="r" defTabSz="914400" rtl="1" eaLnBrk="1" latinLnBrk="0" hangingPunct="1">
              <a:lnSpc>
                <a:spcPct val="90000"/>
              </a:lnSpc>
              <a:spcBef>
                <a:spcPct val="0"/>
              </a:spcBef>
              <a:buNone/>
              <a:defRPr sz="4400" kern="1200">
                <a:solidFill>
                  <a:schemeClr val="tx1"/>
                </a:solidFill>
                <a:latin typeface="+mj-lt"/>
                <a:ea typeface="+mj-ea"/>
                <a:cs typeface="+mj-cs"/>
              </a:defRPr>
            </a:lvl1pPr>
          </a:lstStyle>
          <a:p>
            <a:pPr lvl="0" algn="ctr" rtl="0" fontAlgn="auto">
              <a:spcAft>
                <a:spcPts val="0"/>
              </a:spcAft>
            </a:pPr>
            <a:r>
              <a:rPr lang="en-US" sz="4000" b="1" dirty="0">
                <a:solidFill>
                  <a:srgbClr val="ADB9CA">
                    <a:lumMod val="75000"/>
                  </a:srgbClr>
                </a:solidFill>
                <a:latin typeface="El Messiri" panose="00000800000000000000" pitchFamily="50" charset="-78"/>
                <a:ea typeface="Cocon® Next Arabic" panose="020A0503020102020204" pitchFamily="18" charset="-78"/>
                <a:cs typeface="El Messiri" panose="00000800000000000000" pitchFamily="50" charset="-78"/>
              </a:rPr>
              <a:t>Story from Real Life</a:t>
            </a:r>
          </a:p>
        </p:txBody>
      </p:sp>
      <p:sp>
        <p:nvSpPr>
          <p:cNvPr id="14" name="TextBox 7">
            <a:extLst>
              <a:ext uri="{FF2B5EF4-FFF2-40B4-BE49-F238E27FC236}">
                <a16:creationId xmlns:a16="http://schemas.microsoft.com/office/drawing/2014/main" id="{3D6C4DD3-C232-6B10-058D-E9BCE155CEDB}"/>
              </a:ext>
            </a:extLst>
          </p:cNvPr>
          <p:cNvSpPr txBox="1"/>
          <p:nvPr/>
        </p:nvSpPr>
        <p:spPr>
          <a:xfrm>
            <a:off x="1496723" y="6309700"/>
            <a:ext cx="3300865" cy="338554"/>
          </a:xfrm>
          <a:prstGeom prst="rect">
            <a:avLst/>
          </a:prstGeom>
          <a:noFill/>
        </p:spPr>
        <p:txBody>
          <a:bodyPr wrap="square">
            <a:spAutoFit/>
          </a:bodyPr>
          <a:lstStyle/>
          <a:p>
            <a:r>
              <a:rPr lang="en-US" sz="1600" dirty="0">
                <a:solidFill>
                  <a:schemeClr val="bg1">
                    <a:lumMod val="65000"/>
                  </a:schemeClr>
                </a:solidFill>
              </a:rPr>
              <a:t>Be An Entrepreneur 2022-2023</a:t>
            </a:r>
          </a:p>
        </p:txBody>
      </p:sp>
      <p:pic>
        <p:nvPicPr>
          <p:cNvPr id="27" name="صورة 26">
            <a:extLst>
              <a:ext uri="{FF2B5EF4-FFF2-40B4-BE49-F238E27FC236}">
                <a16:creationId xmlns:a16="http://schemas.microsoft.com/office/drawing/2014/main" id="{AFCEAB1A-8A80-E23F-571D-FA6198AA8F3E}"/>
              </a:ext>
            </a:extLst>
          </p:cNvPr>
          <p:cNvPicPr>
            <a:picLocks noChangeAspect="1"/>
          </p:cNvPicPr>
          <p:nvPr/>
        </p:nvPicPr>
        <p:blipFill>
          <a:blip r:embed="rId6">
            <a:extLst>
              <a:ext uri="{28A0092B-C50C-407E-A947-70E740481C1C}">
                <a14:useLocalDpi xmlns:a14="http://schemas.microsoft.com/office/drawing/2010/main" val="0"/>
              </a:ext>
            </a:extLst>
          </a:blip>
          <a:srcRect t="7217" b="7217"/>
          <a:stretch/>
        </p:blipFill>
        <p:spPr>
          <a:xfrm>
            <a:off x="7304185" y="1313920"/>
            <a:ext cx="4582083" cy="4390083"/>
          </a:xfrm>
          <a:prstGeom prst="ellipse">
            <a:avLst/>
          </a:prstGeom>
          <a:ln>
            <a:noFill/>
          </a:ln>
          <a:effectLst>
            <a:softEdge rad="112500"/>
          </a:effectLst>
        </p:spPr>
      </p:pic>
      <p:sp>
        <p:nvSpPr>
          <p:cNvPr id="15" name="Rectangle 31">
            <a:extLst>
              <a:ext uri="{FF2B5EF4-FFF2-40B4-BE49-F238E27FC236}">
                <a16:creationId xmlns:a16="http://schemas.microsoft.com/office/drawing/2014/main" id="{E40889E5-DB56-D6F5-8FC6-156557DE5C39}"/>
              </a:ext>
            </a:extLst>
          </p:cNvPr>
          <p:cNvSpPr/>
          <p:nvPr/>
        </p:nvSpPr>
        <p:spPr>
          <a:xfrm>
            <a:off x="259234" y="1166757"/>
            <a:ext cx="6941372" cy="5024452"/>
          </a:xfrm>
          <a:prstGeom prst="rect">
            <a:avLst/>
          </a:prstGeom>
        </p:spPr>
        <p:txBody>
          <a:bodyPr wrap="square" anchor="t">
            <a:spAutoFit/>
          </a:bodyPr>
          <a:lstStyle/>
          <a:p>
            <a:pPr algn="just">
              <a:lnSpc>
                <a:spcPct val="150000"/>
              </a:lnSpc>
              <a:defRPr/>
            </a:pPr>
            <a:r>
              <a:rPr lang="en-US" sz="1600" dirty="0">
                <a:solidFill>
                  <a:srgbClr val="4D2643"/>
                </a:solidFill>
                <a:latin typeface="El Messiri" panose="00000800000000000000" pitchFamily="50" charset="-78"/>
                <a:cs typeface="El Messiri" panose="00000800000000000000" pitchFamily="50" charset="-78"/>
              </a:rPr>
              <a:t>The decisive decision was to change the name from “</a:t>
            </a:r>
            <a:r>
              <a:rPr lang="en-US" sz="1600" dirty="0" err="1">
                <a:solidFill>
                  <a:srgbClr val="4D2643"/>
                </a:solidFill>
                <a:latin typeface="El Messiri" panose="00000800000000000000" pitchFamily="50" charset="-78"/>
                <a:cs typeface="El Messiri" panose="00000800000000000000" pitchFamily="50" charset="-78"/>
              </a:rPr>
              <a:t>Broast</a:t>
            </a:r>
            <a:r>
              <a:rPr lang="en-US" sz="1600" dirty="0">
                <a:solidFill>
                  <a:srgbClr val="4D2643"/>
                </a:solidFill>
                <a:latin typeface="El Messiri" panose="00000800000000000000" pitchFamily="50" charset="-78"/>
                <a:cs typeface="El Messiri" panose="00000800000000000000" pitchFamily="50" charset="-78"/>
              </a:rPr>
              <a:t>” to Al </a:t>
            </a:r>
            <a:r>
              <a:rPr lang="en-US" sz="1600" dirty="0" err="1">
                <a:solidFill>
                  <a:srgbClr val="4D2643"/>
                </a:solidFill>
                <a:latin typeface="El Messiri" panose="00000800000000000000" pitchFamily="50" charset="-78"/>
                <a:cs typeface="El Messiri" panose="00000800000000000000" pitchFamily="50" charset="-78"/>
              </a:rPr>
              <a:t>Baik</a:t>
            </a:r>
            <a:r>
              <a:rPr lang="en-US" sz="1600" dirty="0">
                <a:solidFill>
                  <a:srgbClr val="4D2643"/>
                </a:solidFill>
                <a:latin typeface="El Messiri" panose="00000800000000000000" pitchFamily="50" charset="-78"/>
                <a:cs typeface="El Messiri" panose="00000800000000000000" pitchFamily="50" charset="-78"/>
              </a:rPr>
              <a:t>, in order to distinguish the product from the rest of the competing restaurants, so Al </a:t>
            </a:r>
            <a:r>
              <a:rPr lang="en-US" sz="1600" dirty="0" err="1">
                <a:solidFill>
                  <a:srgbClr val="4D2643"/>
                </a:solidFill>
                <a:latin typeface="El Messiri" panose="00000800000000000000" pitchFamily="50" charset="-78"/>
                <a:cs typeface="El Messiri" panose="00000800000000000000" pitchFamily="50" charset="-78"/>
              </a:rPr>
              <a:t>Baik</a:t>
            </a:r>
            <a:r>
              <a:rPr lang="en-US" sz="1600" dirty="0">
                <a:solidFill>
                  <a:srgbClr val="4D2643"/>
                </a:solidFill>
                <a:latin typeface="El Messiri" panose="00000800000000000000" pitchFamily="50" charset="-78"/>
                <a:cs typeface="El Messiri" panose="00000800000000000000" pitchFamily="50" charset="-78"/>
              </a:rPr>
              <a:t> trained the employees on the art of service, arranging work and quality in the product, so that the customer could feel the difference between Al </a:t>
            </a:r>
            <a:r>
              <a:rPr lang="en-US" sz="1600" dirty="0" err="1">
                <a:solidFill>
                  <a:srgbClr val="4D2643"/>
                </a:solidFill>
                <a:latin typeface="El Messiri" panose="00000800000000000000" pitchFamily="50" charset="-78"/>
                <a:cs typeface="El Messiri" panose="00000800000000000000" pitchFamily="50" charset="-78"/>
              </a:rPr>
              <a:t>Baik</a:t>
            </a:r>
            <a:r>
              <a:rPr lang="en-US" sz="1600" dirty="0">
                <a:solidFill>
                  <a:srgbClr val="4D2643"/>
                </a:solidFill>
                <a:latin typeface="El Messiri" panose="00000800000000000000" pitchFamily="50" charset="-78"/>
                <a:cs typeface="El Messiri" panose="00000800000000000000" pitchFamily="50" charset="-78"/>
              </a:rPr>
              <a:t> and other restaurants. Al </a:t>
            </a:r>
            <a:r>
              <a:rPr lang="en-US" sz="1600" dirty="0" err="1">
                <a:solidFill>
                  <a:srgbClr val="4D2643"/>
                </a:solidFill>
                <a:latin typeface="El Messiri" panose="00000800000000000000" pitchFamily="50" charset="-78"/>
                <a:cs typeface="El Messiri" panose="00000800000000000000" pitchFamily="50" charset="-78"/>
              </a:rPr>
              <a:t>Baik</a:t>
            </a:r>
            <a:r>
              <a:rPr lang="en-US" sz="1600" dirty="0">
                <a:solidFill>
                  <a:srgbClr val="4D2643"/>
                </a:solidFill>
                <a:latin typeface="El Messiri" panose="00000800000000000000" pitchFamily="50" charset="-78"/>
                <a:cs typeface="El Messiri" panose="00000800000000000000" pitchFamily="50" charset="-78"/>
              </a:rPr>
              <a:t> was also keen on appropriate pricing for a high value meal. In 2017, CNN ranked the Saudi Al </a:t>
            </a:r>
            <a:r>
              <a:rPr lang="en-US" sz="1600" dirty="0" err="1">
                <a:solidFill>
                  <a:srgbClr val="4D2643"/>
                </a:solidFill>
                <a:latin typeface="El Messiri" panose="00000800000000000000" pitchFamily="50" charset="-78"/>
                <a:cs typeface="El Messiri" panose="00000800000000000000" pitchFamily="50" charset="-78"/>
              </a:rPr>
              <a:t>Baik</a:t>
            </a:r>
            <a:r>
              <a:rPr lang="en-US" sz="1600" dirty="0">
                <a:solidFill>
                  <a:srgbClr val="4D2643"/>
                </a:solidFill>
                <a:latin typeface="El Messiri" panose="00000800000000000000" pitchFamily="50" charset="-78"/>
                <a:cs typeface="El Messiri" panose="00000800000000000000" pitchFamily="50" charset="-78"/>
              </a:rPr>
              <a:t> Restaurant as the eight best restaurants in the world, and ranked sixth, as one of the eight best non-American fast-food restaurants. Today, Al </a:t>
            </a:r>
            <a:r>
              <a:rPr lang="en-US" sz="1600" dirty="0" err="1">
                <a:solidFill>
                  <a:srgbClr val="4D2643"/>
                </a:solidFill>
                <a:latin typeface="El Messiri" panose="00000800000000000000" pitchFamily="50" charset="-78"/>
                <a:cs typeface="El Messiri" panose="00000800000000000000" pitchFamily="50" charset="-78"/>
              </a:rPr>
              <a:t>Baik</a:t>
            </a:r>
            <a:r>
              <a:rPr lang="en-US" sz="1600" dirty="0">
                <a:solidFill>
                  <a:srgbClr val="4D2643"/>
                </a:solidFill>
                <a:latin typeface="El Messiri" panose="00000800000000000000" pitchFamily="50" charset="-78"/>
                <a:cs typeface="El Messiri" panose="00000800000000000000" pitchFamily="50" charset="-78"/>
              </a:rPr>
              <a:t> is spread in several Saudi cities, with more than 70 branches until 2020, and it is on its way to spread abroad.</a:t>
            </a:r>
          </a:p>
          <a:p>
            <a:pPr algn="just">
              <a:lnSpc>
                <a:spcPct val="150000"/>
              </a:lnSpc>
              <a:defRPr/>
            </a:pPr>
            <a:r>
              <a:rPr lang="en-US" sz="2800" b="1" dirty="0">
                <a:solidFill>
                  <a:srgbClr val="4D2643"/>
                </a:solidFill>
                <a:latin typeface="El Messiri" panose="00000800000000000000" pitchFamily="50" charset="-78"/>
                <a:cs typeface="El Messiri" panose="00000800000000000000" pitchFamily="50" charset="-78"/>
              </a:rPr>
              <a:t>What type of business Ihsan and Rami have chosen?</a:t>
            </a:r>
          </a:p>
        </p:txBody>
      </p:sp>
    </p:spTree>
    <p:extLst>
      <p:ext uri="{BB962C8B-B14F-4D97-AF65-F5344CB8AC3E}">
        <p14:creationId xmlns:p14="http://schemas.microsoft.com/office/powerpoint/2010/main" val="23550398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5" fill="hold" grpId="0" nodeType="after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randombar(vertical)">
                                      <p:cBhvr>
                                        <p:cTn id="7" dur="150"/>
                                        <p:tgtEl>
                                          <p:spTgt spid="48"/>
                                        </p:tgtEl>
                                      </p:cBhvr>
                                    </p:animEffect>
                                  </p:childTnLst>
                                </p:cTn>
                              </p:par>
                            </p:childTnLst>
                          </p:cTn>
                        </p:par>
                        <p:par>
                          <p:cTn id="8" fill="hold">
                            <p:stCondLst>
                              <p:cond delay="150"/>
                            </p:stCondLst>
                            <p:childTnLst>
                              <p:par>
                                <p:cTn id="9" presetID="14" presetClass="entr" presetSubtype="5" fill="hold" grpId="0" nodeType="afterEffect">
                                  <p:stCondLst>
                                    <p:cond delay="0"/>
                                  </p:stCondLst>
                                  <p:childTnLst>
                                    <p:set>
                                      <p:cBhvr>
                                        <p:cTn id="10" dur="1" fill="hold">
                                          <p:stCondLst>
                                            <p:cond delay="0"/>
                                          </p:stCondLst>
                                        </p:cTn>
                                        <p:tgtEl>
                                          <p:spTgt spid="49"/>
                                        </p:tgtEl>
                                        <p:attrNameLst>
                                          <p:attrName>style.visibility</p:attrName>
                                        </p:attrNameLst>
                                      </p:cBhvr>
                                      <p:to>
                                        <p:strVal val="visible"/>
                                      </p:to>
                                    </p:set>
                                    <p:animEffect transition="in" filter="randombar(vertical)">
                                      <p:cBhvr>
                                        <p:cTn id="11" dur="150"/>
                                        <p:tgtEl>
                                          <p:spTgt spid="49"/>
                                        </p:tgtEl>
                                      </p:cBhvr>
                                    </p:animEffect>
                                  </p:childTnLst>
                                </p:cTn>
                              </p:par>
                            </p:childTnLst>
                          </p:cTn>
                        </p:par>
                        <p:par>
                          <p:cTn id="12" fill="hold">
                            <p:stCondLst>
                              <p:cond delay="300"/>
                            </p:stCondLst>
                            <p:childTnLst>
                              <p:par>
                                <p:cTn id="13" presetID="14" presetClass="entr" presetSubtype="5" fill="hold" grpId="0" nodeType="afterEffect">
                                  <p:stCondLst>
                                    <p:cond delay="0"/>
                                  </p:stCondLst>
                                  <p:childTnLst>
                                    <p:set>
                                      <p:cBhvr>
                                        <p:cTn id="14" dur="1" fill="hold">
                                          <p:stCondLst>
                                            <p:cond delay="0"/>
                                          </p:stCondLst>
                                        </p:cTn>
                                        <p:tgtEl>
                                          <p:spTgt spid="50"/>
                                        </p:tgtEl>
                                        <p:attrNameLst>
                                          <p:attrName>style.visibility</p:attrName>
                                        </p:attrNameLst>
                                      </p:cBhvr>
                                      <p:to>
                                        <p:strVal val="visible"/>
                                      </p:to>
                                    </p:set>
                                    <p:animEffect transition="in" filter="randombar(vertical)">
                                      <p:cBhvr>
                                        <p:cTn id="15" dur="150"/>
                                        <p:tgtEl>
                                          <p:spTgt spid="50"/>
                                        </p:tgtEl>
                                      </p:cBhvr>
                                    </p:animEffect>
                                  </p:childTnLst>
                                </p:cTn>
                              </p:par>
                            </p:childTnLst>
                          </p:cTn>
                        </p:par>
                        <p:par>
                          <p:cTn id="16" fill="hold">
                            <p:stCondLst>
                              <p:cond delay="450"/>
                            </p:stCondLst>
                            <p:childTnLst>
                              <p:par>
                                <p:cTn id="17" presetID="14" presetClass="entr" presetSubtype="5" fill="hold" grpId="0" nodeType="afterEffect">
                                  <p:stCondLst>
                                    <p:cond delay="0"/>
                                  </p:stCondLst>
                                  <p:childTnLst>
                                    <p:set>
                                      <p:cBhvr>
                                        <p:cTn id="18" dur="1" fill="hold">
                                          <p:stCondLst>
                                            <p:cond delay="0"/>
                                          </p:stCondLst>
                                        </p:cTn>
                                        <p:tgtEl>
                                          <p:spTgt spid="51"/>
                                        </p:tgtEl>
                                        <p:attrNameLst>
                                          <p:attrName>style.visibility</p:attrName>
                                        </p:attrNameLst>
                                      </p:cBhvr>
                                      <p:to>
                                        <p:strVal val="visible"/>
                                      </p:to>
                                    </p:set>
                                    <p:animEffect transition="in" filter="randombar(vertical)">
                                      <p:cBhvr>
                                        <p:cTn id="19" dur="150"/>
                                        <p:tgtEl>
                                          <p:spTgt spid="51"/>
                                        </p:tgtEl>
                                      </p:cBhvr>
                                    </p:animEffect>
                                  </p:childTnLst>
                                </p:cTn>
                              </p:par>
                            </p:childTnLst>
                          </p:cTn>
                        </p:par>
                        <p:par>
                          <p:cTn id="20" fill="hold">
                            <p:stCondLst>
                              <p:cond delay="600"/>
                            </p:stCondLst>
                            <p:childTnLst>
                              <p:par>
                                <p:cTn id="21" presetID="41" presetClass="entr" presetSubtype="0" fill="hold" grpId="0" nodeType="afterEffect">
                                  <p:stCondLst>
                                    <p:cond delay="0"/>
                                  </p:stCondLst>
                                  <p:iterate type="lt">
                                    <p:tmPct val="10000"/>
                                  </p:iterate>
                                  <p:childTnLst>
                                    <p:set>
                                      <p:cBhvr>
                                        <p:cTn id="22" dur="1" fill="hold">
                                          <p:stCondLst>
                                            <p:cond delay="0"/>
                                          </p:stCondLst>
                                        </p:cTn>
                                        <p:tgtEl>
                                          <p:spTgt spid="66"/>
                                        </p:tgtEl>
                                        <p:attrNameLst>
                                          <p:attrName>style.visibility</p:attrName>
                                        </p:attrNameLst>
                                      </p:cBhvr>
                                      <p:to>
                                        <p:strVal val="visible"/>
                                      </p:to>
                                    </p:set>
                                    <p:anim calcmode="lin" valueType="num">
                                      <p:cBhvr>
                                        <p:cTn id="23" dur="100" fill="hold"/>
                                        <p:tgtEl>
                                          <p:spTgt spid="66"/>
                                        </p:tgtEl>
                                        <p:attrNameLst>
                                          <p:attrName>ppt_x</p:attrName>
                                        </p:attrNameLst>
                                      </p:cBhvr>
                                      <p:tavLst>
                                        <p:tav tm="0">
                                          <p:val>
                                            <p:strVal val="#ppt_x"/>
                                          </p:val>
                                        </p:tav>
                                        <p:tav tm="50000">
                                          <p:val>
                                            <p:strVal val="#ppt_x+.1"/>
                                          </p:val>
                                        </p:tav>
                                        <p:tav tm="100000">
                                          <p:val>
                                            <p:strVal val="#ppt_x"/>
                                          </p:val>
                                        </p:tav>
                                      </p:tavLst>
                                    </p:anim>
                                    <p:anim calcmode="lin" valueType="num">
                                      <p:cBhvr>
                                        <p:cTn id="24" dur="100" fill="hold"/>
                                        <p:tgtEl>
                                          <p:spTgt spid="66"/>
                                        </p:tgtEl>
                                        <p:attrNameLst>
                                          <p:attrName>ppt_y</p:attrName>
                                        </p:attrNameLst>
                                      </p:cBhvr>
                                      <p:tavLst>
                                        <p:tav tm="0">
                                          <p:val>
                                            <p:strVal val="#ppt_y"/>
                                          </p:val>
                                        </p:tav>
                                        <p:tav tm="100000">
                                          <p:val>
                                            <p:strVal val="#ppt_y"/>
                                          </p:val>
                                        </p:tav>
                                      </p:tavLst>
                                    </p:anim>
                                    <p:anim calcmode="lin" valueType="num">
                                      <p:cBhvr>
                                        <p:cTn id="25" dur="100" fill="hold"/>
                                        <p:tgtEl>
                                          <p:spTgt spid="66"/>
                                        </p:tgtEl>
                                        <p:attrNameLst>
                                          <p:attrName>ppt_h</p:attrName>
                                        </p:attrNameLst>
                                      </p:cBhvr>
                                      <p:tavLst>
                                        <p:tav tm="0">
                                          <p:val>
                                            <p:strVal val="#ppt_h/10"/>
                                          </p:val>
                                        </p:tav>
                                        <p:tav tm="50000">
                                          <p:val>
                                            <p:strVal val="#ppt_h+.01"/>
                                          </p:val>
                                        </p:tav>
                                        <p:tav tm="100000">
                                          <p:val>
                                            <p:strVal val="#ppt_h"/>
                                          </p:val>
                                        </p:tav>
                                      </p:tavLst>
                                    </p:anim>
                                    <p:anim calcmode="lin" valueType="num">
                                      <p:cBhvr>
                                        <p:cTn id="26" dur="100" fill="hold"/>
                                        <p:tgtEl>
                                          <p:spTgt spid="66"/>
                                        </p:tgtEl>
                                        <p:attrNameLst>
                                          <p:attrName>ppt_w</p:attrName>
                                        </p:attrNameLst>
                                      </p:cBhvr>
                                      <p:tavLst>
                                        <p:tav tm="0">
                                          <p:val>
                                            <p:strVal val="#ppt_w/10"/>
                                          </p:val>
                                        </p:tav>
                                        <p:tav tm="50000">
                                          <p:val>
                                            <p:strVal val="#ppt_w+.01"/>
                                          </p:val>
                                        </p:tav>
                                        <p:tav tm="100000">
                                          <p:val>
                                            <p:strVal val="#ppt_w"/>
                                          </p:val>
                                        </p:tav>
                                      </p:tavLst>
                                    </p:anim>
                                    <p:animEffect transition="in" filter="fade">
                                      <p:cBhvr>
                                        <p:cTn id="27" dur="100" tmFilter="0,0; .5, 1; 1, 1"/>
                                        <p:tgtEl>
                                          <p:spTgt spid="66"/>
                                        </p:tgtEl>
                                      </p:cBhvr>
                                    </p:animEffect>
                                  </p:childTnLst>
                                </p:cTn>
                              </p:par>
                            </p:childTnLst>
                          </p:cTn>
                        </p:par>
                        <p:par>
                          <p:cTn id="28" fill="hold">
                            <p:stCondLst>
                              <p:cond delay="860"/>
                            </p:stCondLst>
                            <p:childTnLst>
                              <p:par>
                                <p:cTn id="29" presetID="41" presetClass="entr" presetSubtype="0" fill="hold" grpId="0" nodeType="afterEffect">
                                  <p:stCondLst>
                                    <p:cond delay="0"/>
                                  </p:stCondLst>
                                  <p:iterate type="lt">
                                    <p:tmPct val="10000"/>
                                  </p:iterate>
                                  <p:childTnLst>
                                    <p:set>
                                      <p:cBhvr>
                                        <p:cTn id="30" dur="1" fill="hold">
                                          <p:stCondLst>
                                            <p:cond delay="0"/>
                                          </p:stCondLst>
                                        </p:cTn>
                                        <p:tgtEl>
                                          <p:spTgt spid="15"/>
                                        </p:tgtEl>
                                        <p:attrNameLst>
                                          <p:attrName>style.visibility</p:attrName>
                                        </p:attrNameLst>
                                      </p:cBhvr>
                                      <p:to>
                                        <p:strVal val="visible"/>
                                      </p:to>
                                    </p:set>
                                    <p:anim calcmode="lin" valueType="num">
                                      <p:cBhvr>
                                        <p:cTn id="31" dur="100" fill="hold"/>
                                        <p:tgtEl>
                                          <p:spTgt spid="15"/>
                                        </p:tgtEl>
                                        <p:attrNameLst>
                                          <p:attrName>ppt_x</p:attrName>
                                        </p:attrNameLst>
                                      </p:cBhvr>
                                      <p:tavLst>
                                        <p:tav tm="0">
                                          <p:val>
                                            <p:strVal val="#ppt_x"/>
                                          </p:val>
                                        </p:tav>
                                        <p:tav tm="50000">
                                          <p:val>
                                            <p:strVal val="#ppt_x+.1"/>
                                          </p:val>
                                        </p:tav>
                                        <p:tav tm="100000">
                                          <p:val>
                                            <p:strVal val="#ppt_x"/>
                                          </p:val>
                                        </p:tav>
                                      </p:tavLst>
                                    </p:anim>
                                    <p:anim calcmode="lin" valueType="num">
                                      <p:cBhvr>
                                        <p:cTn id="32" dur="100" fill="hold"/>
                                        <p:tgtEl>
                                          <p:spTgt spid="15"/>
                                        </p:tgtEl>
                                        <p:attrNameLst>
                                          <p:attrName>ppt_y</p:attrName>
                                        </p:attrNameLst>
                                      </p:cBhvr>
                                      <p:tavLst>
                                        <p:tav tm="0">
                                          <p:val>
                                            <p:strVal val="#ppt_y"/>
                                          </p:val>
                                        </p:tav>
                                        <p:tav tm="100000">
                                          <p:val>
                                            <p:strVal val="#ppt_y"/>
                                          </p:val>
                                        </p:tav>
                                      </p:tavLst>
                                    </p:anim>
                                    <p:anim calcmode="lin" valueType="num">
                                      <p:cBhvr>
                                        <p:cTn id="33" dur="100" fill="hold"/>
                                        <p:tgtEl>
                                          <p:spTgt spid="15"/>
                                        </p:tgtEl>
                                        <p:attrNameLst>
                                          <p:attrName>ppt_h</p:attrName>
                                        </p:attrNameLst>
                                      </p:cBhvr>
                                      <p:tavLst>
                                        <p:tav tm="0">
                                          <p:val>
                                            <p:strVal val="#ppt_h/10"/>
                                          </p:val>
                                        </p:tav>
                                        <p:tav tm="50000">
                                          <p:val>
                                            <p:strVal val="#ppt_h+.01"/>
                                          </p:val>
                                        </p:tav>
                                        <p:tav tm="100000">
                                          <p:val>
                                            <p:strVal val="#ppt_h"/>
                                          </p:val>
                                        </p:tav>
                                      </p:tavLst>
                                    </p:anim>
                                    <p:anim calcmode="lin" valueType="num">
                                      <p:cBhvr>
                                        <p:cTn id="34" dur="100" fill="hold"/>
                                        <p:tgtEl>
                                          <p:spTgt spid="15"/>
                                        </p:tgtEl>
                                        <p:attrNameLst>
                                          <p:attrName>ppt_w</p:attrName>
                                        </p:attrNameLst>
                                      </p:cBhvr>
                                      <p:tavLst>
                                        <p:tav tm="0">
                                          <p:val>
                                            <p:strVal val="#ppt_w/10"/>
                                          </p:val>
                                        </p:tav>
                                        <p:tav tm="50000">
                                          <p:val>
                                            <p:strVal val="#ppt_w+.01"/>
                                          </p:val>
                                        </p:tav>
                                        <p:tav tm="100000">
                                          <p:val>
                                            <p:strVal val="#ppt_w"/>
                                          </p:val>
                                        </p:tav>
                                      </p:tavLst>
                                    </p:anim>
                                    <p:animEffect transition="in" filter="fade">
                                      <p:cBhvr>
                                        <p:cTn id="35" dur="100" tmFilter="0,0; .5, 1; 1, 1"/>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animBg="1"/>
      <p:bldP spid="49" grpId="0" animBg="1"/>
      <p:bldP spid="50" grpId="0" animBg="1"/>
      <p:bldP spid="51" grpId="0" animBg="1"/>
      <p:bldP spid="66" grpId="0"/>
      <p:bldP spid="15"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gradFill>
          <a:gsLst>
            <a:gs pos="0">
              <a:schemeClr val="bg1"/>
            </a:gs>
            <a:gs pos="81000">
              <a:schemeClr val="bg1"/>
            </a:gs>
            <a:gs pos="92000">
              <a:schemeClr val="bg1">
                <a:lumMod val="95000"/>
              </a:schemeClr>
            </a:gs>
            <a:gs pos="100000">
              <a:schemeClr val="accent1">
                <a:lumMod val="30000"/>
                <a:lumOff val="70000"/>
              </a:schemeClr>
            </a:gs>
          </a:gsLst>
          <a:lin ang="10800000" scaled="0"/>
        </a:gradFill>
        <a:effectLst/>
      </p:bgPr>
    </p:bg>
    <p:spTree>
      <p:nvGrpSpPr>
        <p:cNvPr id="1" name=""/>
        <p:cNvGrpSpPr/>
        <p:nvPr/>
      </p:nvGrpSpPr>
      <p:grpSpPr>
        <a:xfrm>
          <a:off x="0" y="0"/>
          <a:ext cx="0" cy="0"/>
          <a:chOff x="0" y="0"/>
          <a:chExt cx="0" cy="0"/>
        </a:xfrm>
      </p:grpSpPr>
      <p:sp>
        <p:nvSpPr>
          <p:cNvPr id="48" name="شكل حر 47">
            <a:extLst>
              <a:ext uri="{FF2B5EF4-FFF2-40B4-BE49-F238E27FC236}">
                <a16:creationId xmlns:a16="http://schemas.microsoft.com/office/drawing/2014/main" id="{B83DE556-7759-4E51-953E-6194E8578615}"/>
              </a:ext>
            </a:extLst>
          </p:cNvPr>
          <p:cNvSpPr/>
          <p:nvPr/>
        </p:nvSpPr>
        <p:spPr>
          <a:xfrm flipH="1" flipV="1">
            <a:off x="10629028" y="0"/>
            <a:ext cx="1562972" cy="6889284"/>
          </a:xfrm>
          <a:custGeom>
            <a:avLst/>
            <a:gdLst>
              <a:gd name="connsiteX0" fmla="*/ 38516 w 1562972"/>
              <a:gd name="connsiteY0" fmla="*/ 6889284 h 6889284"/>
              <a:gd name="connsiteX1" fmla="*/ 0 w 1562972"/>
              <a:gd name="connsiteY1" fmla="*/ 6889284 h 6889284"/>
              <a:gd name="connsiteX2" fmla="*/ 0 w 1562972"/>
              <a:gd name="connsiteY2" fmla="*/ 4984890 h 6889284"/>
              <a:gd name="connsiteX3" fmla="*/ 1103053 w 1562972"/>
              <a:gd name="connsiteY3" fmla="*/ 0 h 6889284"/>
              <a:gd name="connsiteX4" fmla="*/ 1562972 w 1562972"/>
              <a:gd name="connsiteY4" fmla="*/ 0 h 68892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62972" h="6889284">
                <a:moveTo>
                  <a:pt x="38516" y="6889284"/>
                </a:moveTo>
                <a:lnTo>
                  <a:pt x="0" y="6889284"/>
                </a:lnTo>
                <a:lnTo>
                  <a:pt x="0" y="4984890"/>
                </a:lnTo>
                <a:lnTo>
                  <a:pt x="1103053" y="0"/>
                </a:lnTo>
                <a:lnTo>
                  <a:pt x="1562972" y="0"/>
                </a:lnTo>
                <a:close/>
              </a:path>
            </a:pathLst>
          </a:custGeom>
          <a:solidFill>
            <a:srgbClr val="5AE2D2">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45720" tIns="22860" rIns="45720" bIns="22860" numCol="1" spcCol="0" rtlCol="0" fromWordArt="0" anchor="ctr" anchorCtr="0" forceAA="0" compatLnSpc="1">
            <a:prstTxWarp prst="textNoShape">
              <a:avLst/>
            </a:prstTxWarp>
            <a:noAutofit/>
          </a:bodyPr>
          <a:lstStyle/>
          <a:p>
            <a:pPr marL="0" marR="0" lvl="0" indent="0" algn="ctr" defTabSz="914400" rtl="1"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9" name="شكل حر 48">
            <a:extLst>
              <a:ext uri="{FF2B5EF4-FFF2-40B4-BE49-F238E27FC236}">
                <a16:creationId xmlns:a16="http://schemas.microsoft.com/office/drawing/2014/main" id="{9A5AC296-F6FE-43A1-9495-3FCD467F015B}"/>
              </a:ext>
            </a:extLst>
          </p:cNvPr>
          <p:cNvSpPr/>
          <p:nvPr/>
        </p:nvSpPr>
        <p:spPr>
          <a:xfrm flipH="1" flipV="1">
            <a:off x="11076210" y="1846834"/>
            <a:ext cx="1115790" cy="5042451"/>
          </a:xfrm>
          <a:custGeom>
            <a:avLst/>
            <a:gdLst>
              <a:gd name="connsiteX0" fmla="*/ 0 w 1115790"/>
              <a:gd name="connsiteY0" fmla="*/ 5042451 h 5042451"/>
              <a:gd name="connsiteX1" fmla="*/ 0 w 1115790"/>
              <a:gd name="connsiteY1" fmla="*/ 2963996 h 5042451"/>
              <a:gd name="connsiteX2" fmla="*/ 655871 w 1115790"/>
              <a:gd name="connsiteY2" fmla="*/ 0 h 5042451"/>
              <a:gd name="connsiteX3" fmla="*/ 1115790 w 1115790"/>
              <a:gd name="connsiteY3" fmla="*/ 0 h 5042451"/>
            </a:gdLst>
            <a:ahLst/>
            <a:cxnLst>
              <a:cxn ang="0">
                <a:pos x="connsiteX0" y="connsiteY0"/>
              </a:cxn>
              <a:cxn ang="0">
                <a:pos x="connsiteX1" y="connsiteY1"/>
              </a:cxn>
              <a:cxn ang="0">
                <a:pos x="connsiteX2" y="connsiteY2"/>
              </a:cxn>
              <a:cxn ang="0">
                <a:pos x="connsiteX3" y="connsiteY3"/>
              </a:cxn>
            </a:cxnLst>
            <a:rect l="l" t="t" r="r" b="b"/>
            <a:pathLst>
              <a:path w="1115790" h="5042451">
                <a:moveTo>
                  <a:pt x="0" y="5042451"/>
                </a:moveTo>
                <a:lnTo>
                  <a:pt x="0" y="2963996"/>
                </a:lnTo>
                <a:lnTo>
                  <a:pt x="655871" y="0"/>
                </a:lnTo>
                <a:lnTo>
                  <a:pt x="1115790" y="0"/>
                </a:lnTo>
                <a:close/>
              </a:path>
            </a:pathLst>
          </a:custGeom>
          <a:solidFill>
            <a:srgbClr val="5AE2D2">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45720" tIns="22860" rIns="45720" bIns="22860" numCol="1" spcCol="0" rtlCol="0" fromWordArt="0" anchor="ctr" anchorCtr="0" forceAA="0" compatLnSpc="1">
            <a:prstTxWarp prst="textNoShape">
              <a:avLst/>
            </a:prstTxWarp>
            <a:noAutofit/>
          </a:bodyPr>
          <a:lstStyle/>
          <a:p>
            <a:pPr marL="0" marR="0" lvl="0" indent="0" algn="ctr" defTabSz="914400" rtl="1"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0" name="شكل حر 49">
            <a:extLst>
              <a:ext uri="{FF2B5EF4-FFF2-40B4-BE49-F238E27FC236}">
                <a16:creationId xmlns:a16="http://schemas.microsoft.com/office/drawing/2014/main" id="{3FD56E2B-6CF9-462A-85E3-6FBE55378828}"/>
              </a:ext>
            </a:extLst>
          </p:cNvPr>
          <p:cNvSpPr/>
          <p:nvPr/>
        </p:nvSpPr>
        <p:spPr>
          <a:xfrm flipH="1" flipV="1">
            <a:off x="11528154" y="3889248"/>
            <a:ext cx="663846" cy="3000037"/>
          </a:xfrm>
          <a:custGeom>
            <a:avLst/>
            <a:gdLst>
              <a:gd name="connsiteX0" fmla="*/ 0 w 663846"/>
              <a:gd name="connsiteY0" fmla="*/ 3000037 h 3000037"/>
              <a:gd name="connsiteX1" fmla="*/ 0 w 663846"/>
              <a:gd name="connsiteY1" fmla="*/ 921582 h 3000037"/>
              <a:gd name="connsiteX2" fmla="*/ 203927 w 663846"/>
              <a:gd name="connsiteY2" fmla="*/ 0 h 3000037"/>
              <a:gd name="connsiteX3" fmla="*/ 663846 w 663846"/>
              <a:gd name="connsiteY3" fmla="*/ 0 h 3000037"/>
            </a:gdLst>
            <a:ahLst/>
            <a:cxnLst>
              <a:cxn ang="0">
                <a:pos x="connsiteX0" y="connsiteY0"/>
              </a:cxn>
              <a:cxn ang="0">
                <a:pos x="connsiteX1" y="connsiteY1"/>
              </a:cxn>
              <a:cxn ang="0">
                <a:pos x="connsiteX2" y="connsiteY2"/>
              </a:cxn>
              <a:cxn ang="0">
                <a:pos x="connsiteX3" y="connsiteY3"/>
              </a:cxn>
            </a:cxnLst>
            <a:rect l="l" t="t" r="r" b="b"/>
            <a:pathLst>
              <a:path w="663846" h="3000037">
                <a:moveTo>
                  <a:pt x="0" y="3000037"/>
                </a:moveTo>
                <a:lnTo>
                  <a:pt x="0" y="921582"/>
                </a:lnTo>
                <a:lnTo>
                  <a:pt x="203927" y="0"/>
                </a:lnTo>
                <a:lnTo>
                  <a:pt x="663846" y="0"/>
                </a:lnTo>
                <a:close/>
              </a:path>
            </a:pathLst>
          </a:custGeom>
          <a:solidFill>
            <a:srgbClr val="5AE2D2">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45720" tIns="22860" rIns="45720" bIns="22860" numCol="1" spcCol="0" rtlCol="0" fromWordArt="0" anchor="ctr" anchorCtr="0" forceAA="0" compatLnSpc="1">
            <a:prstTxWarp prst="textNoShape">
              <a:avLst/>
            </a:prstTxWarp>
            <a:noAutofit/>
          </a:bodyPr>
          <a:lstStyle/>
          <a:p>
            <a:pPr marL="0" marR="0" lvl="0" indent="0" algn="ctr" defTabSz="914400" rtl="1"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1" name="شكل حر 50">
            <a:extLst>
              <a:ext uri="{FF2B5EF4-FFF2-40B4-BE49-F238E27FC236}">
                <a16:creationId xmlns:a16="http://schemas.microsoft.com/office/drawing/2014/main" id="{3FD56E2B-6CF9-462A-85E3-6FBE55378828}"/>
              </a:ext>
            </a:extLst>
          </p:cNvPr>
          <p:cNvSpPr/>
          <p:nvPr/>
        </p:nvSpPr>
        <p:spPr>
          <a:xfrm flipH="1" flipV="1">
            <a:off x="11981248" y="5936858"/>
            <a:ext cx="210752" cy="952426"/>
          </a:xfrm>
          <a:custGeom>
            <a:avLst/>
            <a:gdLst>
              <a:gd name="connsiteX0" fmla="*/ 0 w 210752"/>
              <a:gd name="connsiteY0" fmla="*/ 952426 h 952426"/>
              <a:gd name="connsiteX1" fmla="*/ 0 w 210752"/>
              <a:gd name="connsiteY1" fmla="*/ 0 h 952426"/>
              <a:gd name="connsiteX2" fmla="*/ 210752 w 210752"/>
              <a:gd name="connsiteY2" fmla="*/ 0 h 952426"/>
            </a:gdLst>
            <a:ahLst/>
            <a:cxnLst>
              <a:cxn ang="0">
                <a:pos x="connsiteX0" y="connsiteY0"/>
              </a:cxn>
              <a:cxn ang="0">
                <a:pos x="connsiteX1" y="connsiteY1"/>
              </a:cxn>
              <a:cxn ang="0">
                <a:pos x="connsiteX2" y="connsiteY2"/>
              </a:cxn>
            </a:cxnLst>
            <a:rect l="l" t="t" r="r" b="b"/>
            <a:pathLst>
              <a:path w="210752" h="952426">
                <a:moveTo>
                  <a:pt x="0" y="952426"/>
                </a:moveTo>
                <a:lnTo>
                  <a:pt x="0" y="0"/>
                </a:lnTo>
                <a:lnTo>
                  <a:pt x="210752" y="0"/>
                </a:lnTo>
                <a:close/>
              </a:path>
            </a:pathLst>
          </a:custGeom>
          <a:solidFill>
            <a:srgbClr val="5AE2D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45720" tIns="22860" rIns="45720" bIns="22860" numCol="1" spcCol="0" rtlCol="0" fromWordArt="0" anchor="ctr" anchorCtr="0" forceAA="0" compatLnSpc="1">
            <a:prstTxWarp prst="textNoShape">
              <a:avLst/>
            </a:prstTxWarp>
            <a:noAutofit/>
          </a:bodyPr>
          <a:lstStyle/>
          <a:p>
            <a:pPr marL="0" marR="0" lvl="0" indent="0" algn="ctr" defTabSz="914400" rtl="1"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23" name="صورة 22"/>
          <p:cNvPicPr>
            <a:picLocks noChangeAspect="1"/>
          </p:cNvPicPr>
          <p:nvPr/>
        </p:nvPicPr>
        <p:blipFill rotWithShape="1">
          <a:blip r:embed="rId3" cstate="print">
            <a:alphaModFix amt="5000"/>
            <a:extLst>
              <a:ext uri="{28A0092B-C50C-407E-A947-70E740481C1C}">
                <a14:useLocalDpi xmlns:a14="http://schemas.microsoft.com/office/drawing/2010/main" val="0"/>
              </a:ext>
            </a:extLst>
          </a:blip>
          <a:srcRect l="25586" t="32295" r="25033" b="38551"/>
          <a:stretch/>
        </p:blipFill>
        <p:spPr>
          <a:xfrm>
            <a:off x="154213" y="5010964"/>
            <a:ext cx="3128525" cy="1847036"/>
          </a:xfrm>
          <a:prstGeom prst="rect">
            <a:avLst/>
          </a:prstGeom>
        </p:spPr>
      </p:pic>
      <p:pic>
        <p:nvPicPr>
          <p:cNvPr id="4" name="صورة 3" hidden="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234439" y="642891"/>
            <a:ext cx="2629303" cy="5693317"/>
          </a:xfrm>
          <a:prstGeom prst="rect">
            <a:avLst/>
          </a:prstGeom>
        </p:spPr>
      </p:pic>
      <p:pic>
        <p:nvPicPr>
          <p:cNvPr id="21" name="صورة 20">
            <a:extLst>
              <a:ext uri="{FF2B5EF4-FFF2-40B4-BE49-F238E27FC236}">
                <a16:creationId xmlns:a16="http://schemas.microsoft.com/office/drawing/2014/main" id="{9F210FA8-C448-7495-FA92-BA10970366B7}"/>
              </a:ext>
            </a:extLst>
          </p:cNvPr>
          <p:cNvPicPr>
            <a:picLocks noChangeAspect="1"/>
          </p:cNvPicPr>
          <p:nvPr/>
        </p:nvPicPr>
        <p:blipFill rotWithShape="1">
          <a:blip r:embed="rId5" cstate="print">
            <a:alphaModFix amt="20000"/>
            <a:duotone>
              <a:schemeClr val="accent2">
                <a:shade val="45000"/>
                <a:satMod val="135000"/>
              </a:schemeClr>
              <a:prstClr val="white"/>
            </a:duotone>
            <a:extLst>
              <a:ext uri="{28A0092B-C50C-407E-A947-70E740481C1C}">
                <a14:useLocalDpi xmlns:a14="http://schemas.microsoft.com/office/drawing/2010/main" val="0"/>
              </a:ext>
            </a:extLst>
          </a:blip>
          <a:srcRect l="25586" t="32295" r="25033" b="38551"/>
          <a:stretch/>
        </p:blipFill>
        <p:spPr>
          <a:xfrm>
            <a:off x="499351" y="4900176"/>
            <a:ext cx="1986062" cy="1172542"/>
          </a:xfrm>
          <a:prstGeom prst="rect">
            <a:avLst/>
          </a:prstGeom>
        </p:spPr>
      </p:pic>
      <p:sp>
        <p:nvSpPr>
          <p:cNvPr id="66" name="Title 1">
            <a:extLst>
              <a:ext uri="{FF2B5EF4-FFF2-40B4-BE49-F238E27FC236}">
                <a16:creationId xmlns:a16="http://schemas.microsoft.com/office/drawing/2014/main" id="{620E4EF0-B6C1-40FC-80A9-82BE9FFE86F3}"/>
              </a:ext>
            </a:extLst>
          </p:cNvPr>
          <p:cNvSpPr txBox="1">
            <a:spLocks/>
          </p:cNvSpPr>
          <p:nvPr/>
        </p:nvSpPr>
        <p:spPr>
          <a:xfrm>
            <a:off x="3487191" y="209746"/>
            <a:ext cx="6119039" cy="921341"/>
          </a:xfrm>
          <a:prstGeom prst="rect">
            <a:avLst/>
          </a:prstGeom>
        </p:spPr>
        <p:txBody>
          <a:bodyPr vert="horz" lIns="91440" tIns="45720" rIns="91440" bIns="45720" rtlCol="0" anchor="ctr">
            <a:noAutofit/>
          </a:bodyPr>
          <a:lstStyle>
            <a:lvl1pPr algn="r" defTabSz="914400" rtl="1" eaLnBrk="1" latinLnBrk="0" hangingPunct="1">
              <a:lnSpc>
                <a:spcPct val="90000"/>
              </a:lnSpc>
              <a:spcBef>
                <a:spcPct val="0"/>
              </a:spcBef>
              <a:buNone/>
              <a:defRPr sz="4400" kern="1200">
                <a:solidFill>
                  <a:schemeClr val="tx1"/>
                </a:solidFill>
                <a:latin typeface="+mj-lt"/>
                <a:ea typeface="+mj-ea"/>
                <a:cs typeface="+mj-cs"/>
              </a:defRPr>
            </a:lvl1pPr>
          </a:lstStyle>
          <a:p>
            <a:pPr lvl="0" algn="ctr" rtl="0" fontAlgn="auto">
              <a:spcAft>
                <a:spcPts val="0"/>
              </a:spcAft>
            </a:pPr>
            <a:r>
              <a:rPr lang="en-US" sz="4800" b="1" dirty="0">
                <a:solidFill>
                  <a:srgbClr val="ADB9CA">
                    <a:lumMod val="75000"/>
                  </a:srgbClr>
                </a:solidFill>
                <a:latin typeface="El Messiri" panose="00000800000000000000" pitchFamily="50" charset="-78"/>
                <a:ea typeface="Cocon® Next Arabic" panose="020A0503020102020204" pitchFamily="18" charset="-78"/>
                <a:cs typeface="El Messiri" panose="00000800000000000000" pitchFamily="50" charset="-78"/>
              </a:rPr>
              <a:t>Types of Ownership</a:t>
            </a:r>
          </a:p>
        </p:txBody>
      </p:sp>
      <p:sp>
        <p:nvSpPr>
          <p:cNvPr id="14" name="TextBox 7">
            <a:extLst>
              <a:ext uri="{FF2B5EF4-FFF2-40B4-BE49-F238E27FC236}">
                <a16:creationId xmlns:a16="http://schemas.microsoft.com/office/drawing/2014/main" id="{3D6C4DD3-C232-6B10-058D-E9BCE155CEDB}"/>
              </a:ext>
            </a:extLst>
          </p:cNvPr>
          <p:cNvSpPr txBox="1"/>
          <p:nvPr/>
        </p:nvSpPr>
        <p:spPr>
          <a:xfrm>
            <a:off x="1496723" y="6309700"/>
            <a:ext cx="3300865" cy="338554"/>
          </a:xfrm>
          <a:prstGeom prst="rect">
            <a:avLst/>
          </a:prstGeom>
          <a:noFill/>
        </p:spPr>
        <p:txBody>
          <a:bodyPr wrap="square">
            <a:spAutoFit/>
          </a:bodyPr>
          <a:lstStyle/>
          <a:p>
            <a:r>
              <a:rPr lang="en-US" sz="1600" dirty="0">
                <a:solidFill>
                  <a:schemeClr val="bg1">
                    <a:lumMod val="65000"/>
                  </a:schemeClr>
                </a:solidFill>
              </a:rPr>
              <a:t>Be An Entrepreneur 2022-2023</a:t>
            </a:r>
          </a:p>
        </p:txBody>
      </p:sp>
      <p:cxnSp>
        <p:nvCxnSpPr>
          <p:cNvPr id="38" name="رابط مستقيم 37">
            <a:extLst>
              <a:ext uri="{FF2B5EF4-FFF2-40B4-BE49-F238E27FC236}">
                <a16:creationId xmlns:a16="http://schemas.microsoft.com/office/drawing/2014/main" id="{A4E3E921-A292-6E2D-9831-3E7289E7A08C}"/>
              </a:ext>
            </a:extLst>
          </p:cNvPr>
          <p:cNvCxnSpPr/>
          <p:nvPr/>
        </p:nvCxnSpPr>
        <p:spPr>
          <a:xfrm flipH="1" flipV="1">
            <a:off x="1247731" y="1962539"/>
            <a:ext cx="10176992" cy="0"/>
          </a:xfrm>
          <a:prstGeom prst="line">
            <a:avLst/>
          </a:prstGeom>
          <a:ln w="28575">
            <a:prstDash val="sysDot"/>
          </a:ln>
        </p:spPr>
        <p:style>
          <a:lnRef idx="1">
            <a:schemeClr val="accent1"/>
          </a:lnRef>
          <a:fillRef idx="0">
            <a:schemeClr val="accent1"/>
          </a:fillRef>
          <a:effectRef idx="0">
            <a:schemeClr val="accent1"/>
          </a:effectRef>
          <a:fontRef idx="minor">
            <a:schemeClr val="tx1"/>
          </a:fontRef>
        </p:style>
      </p:cxnSp>
      <p:grpSp>
        <p:nvGrpSpPr>
          <p:cNvPr id="39" name="مجموعة 38">
            <a:extLst>
              <a:ext uri="{FF2B5EF4-FFF2-40B4-BE49-F238E27FC236}">
                <a16:creationId xmlns:a16="http://schemas.microsoft.com/office/drawing/2014/main" id="{A4675D22-B830-807A-39A4-933AC0A83E3F}"/>
              </a:ext>
            </a:extLst>
          </p:cNvPr>
          <p:cNvGrpSpPr/>
          <p:nvPr/>
        </p:nvGrpSpPr>
        <p:grpSpPr>
          <a:xfrm>
            <a:off x="8678919" y="1851173"/>
            <a:ext cx="1066838" cy="966647"/>
            <a:chOff x="8805603" y="1830997"/>
            <a:chExt cx="1332831" cy="1207660"/>
          </a:xfrm>
        </p:grpSpPr>
        <p:sp>
          <p:nvSpPr>
            <p:cNvPr id="86" name="شكل حر 65">
              <a:extLst>
                <a:ext uri="{FF2B5EF4-FFF2-40B4-BE49-F238E27FC236}">
                  <a16:creationId xmlns:a16="http://schemas.microsoft.com/office/drawing/2014/main" id="{C39B0292-FAAD-1418-A27F-A819F1158AEE}"/>
                </a:ext>
              </a:extLst>
            </p:cNvPr>
            <p:cNvSpPr/>
            <p:nvPr/>
          </p:nvSpPr>
          <p:spPr>
            <a:xfrm>
              <a:off x="8805603" y="1830997"/>
              <a:ext cx="1183223" cy="1110982"/>
            </a:xfrm>
            <a:custGeom>
              <a:avLst/>
              <a:gdLst>
                <a:gd name="connsiteX0" fmla="*/ 79073 w 1183223"/>
                <a:gd name="connsiteY0" fmla="*/ 0 h 1110982"/>
                <a:gd name="connsiteX1" fmla="*/ 1183223 w 1183223"/>
                <a:gd name="connsiteY1" fmla="*/ 0 h 1110982"/>
                <a:gd name="connsiteX2" fmla="*/ 1183223 w 1183223"/>
                <a:gd name="connsiteY2" fmla="*/ 673657 h 1110982"/>
                <a:gd name="connsiteX3" fmla="*/ 1183223 w 1183223"/>
                <a:gd name="connsiteY3" fmla="*/ 686211 h 1110982"/>
                <a:gd name="connsiteX4" fmla="*/ 1183223 w 1183223"/>
                <a:gd name="connsiteY4" fmla="*/ 1110982 h 1110982"/>
                <a:gd name="connsiteX5" fmla="*/ 591612 w 1183223"/>
                <a:gd name="connsiteY5" fmla="*/ 859194 h 1110982"/>
                <a:gd name="connsiteX6" fmla="*/ 0 w 1183223"/>
                <a:gd name="connsiteY6" fmla="*/ 1110982 h 1110982"/>
                <a:gd name="connsiteX7" fmla="*/ 0 w 1183223"/>
                <a:gd name="connsiteY7" fmla="*/ 686211 h 1110982"/>
                <a:gd name="connsiteX8" fmla="*/ 0 w 1183223"/>
                <a:gd name="connsiteY8" fmla="*/ 673657 h 1110982"/>
                <a:gd name="connsiteX9" fmla="*/ 0 w 1183223"/>
                <a:gd name="connsiteY9" fmla="*/ 168403 h 1110982"/>
                <a:gd name="connsiteX10" fmla="*/ 1628 w 1183223"/>
                <a:gd name="connsiteY10" fmla="*/ 170031 h 1110982"/>
                <a:gd name="connsiteX11" fmla="*/ 0 w 1183223"/>
                <a:gd name="connsiteY11" fmla="*/ 166794 h 1110982"/>
                <a:gd name="connsiteX12" fmla="*/ 0 w 1183223"/>
                <a:gd name="connsiteY12" fmla="*/ 83329 h 1110982"/>
                <a:gd name="connsiteX13" fmla="*/ 5782 w 1183223"/>
                <a:gd name="connsiteY13" fmla="*/ 69466 h 1110982"/>
                <a:gd name="connsiteX14" fmla="*/ 35037 w 1183223"/>
                <a:gd name="connsiteY14" fmla="*/ 31992 h 1110982"/>
                <a:gd name="connsiteX15" fmla="*/ 72512 w 1183223"/>
                <a:gd name="connsiteY15" fmla="*/ 2736 h 11109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183223" h="1110982">
                  <a:moveTo>
                    <a:pt x="79073" y="0"/>
                  </a:moveTo>
                  <a:lnTo>
                    <a:pt x="1183223" y="0"/>
                  </a:lnTo>
                  <a:lnTo>
                    <a:pt x="1183223" y="673657"/>
                  </a:lnTo>
                  <a:lnTo>
                    <a:pt x="1183223" y="686211"/>
                  </a:lnTo>
                  <a:lnTo>
                    <a:pt x="1183223" y="1110982"/>
                  </a:lnTo>
                  <a:lnTo>
                    <a:pt x="591612" y="859194"/>
                  </a:lnTo>
                  <a:lnTo>
                    <a:pt x="0" y="1110982"/>
                  </a:lnTo>
                  <a:lnTo>
                    <a:pt x="0" y="686211"/>
                  </a:lnTo>
                  <a:lnTo>
                    <a:pt x="0" y="673657"/>
                  </a:lnTo>
                  <a:lnTo>
                    <a:pt x="0" y="168403"/>
                  </a:lnTo>
                  <a:lnTo>
                    <a:pt x="1628" y="170031"/>
                  </a:lnTo>
                  <a:lnTo>
                    <a:pt x="0" y="166794"/>
                  </a:lnTo>
                  <a:lnTo>
                    <a:pt x="0" y="83329"/>
                  </a:lnTo>
                  <a:lnTo>
                    <a:pt x="5782" y="69466"/>
                  </a:lnTo>
                  <a:cubicBezTo>
                    <a:pt x="13391" y="56564"/>
                    <a:pt x="23203" y="43826"/>
                    <a:pt x="35037" y="31992"/>
                  </a:cubicBezTo>
                  <a:cubicBezTo>
                    <a:pt x="46872" y="20157"/>
                    <a:pt x="59610" y="10346"/>
                    <a:pt x="72512" y="2736"/>
                  </a:cubicBezTo>
                  <a:close/>
                </a:path>
              </a:pathLst>
            </a:cu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1" fromWordArt="0" anchor="ctr" anchorCtr="0" forceAA="0" compatLnSpc="1">
              <a:prstTxWarp prst="textNoShape">
                <a:avLst/>
              </a:prstTxWarp>
              <a:no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343D45"/>
                </a:solidFill>
                <a:effectLst/>
                <a:uLnTx/>
                <a:uFillTx/>
                <a:latin typeface="Calibri" panose="020F0502020204030204"/>
                <a:ea typeface="+mn-ea"/>
                <a:cs typeface="+mn-cs"/>
              </a:endParaRPr>
            </a:p>
          </p:txBody>
        </p:sp>
        <p:sp>
          <p:nvSpPr>
            <p:cNvPr id="87" name="وتر 86">
              <a:extLst>
                <a:ext uri="{FF2B5EF4-FFF2-40B4-BE49-F238E27FC236}">
                  <a16:creationId xmlns:a16="http://schemas.microsoft.com/office/drawing/2014/main" id="{D75590EC-E3AA-2665-B9C7-5DCC7785AB4B}"/>
                </a:ext>
              </a:extLst>
            </p:cNvPr>
            <p:cNvSpPr/>
            <p:nvPr/>
          </p:nvSpPr>
          <p:spPr>
            <a:xfrm rot="6300000">
              <a:off x="9918580" y="1835995"/>
              <a:ext cx="197644" cy="197644"/>
            </a:xfrm>
            <a:prstGeom prst="chord">
              <a:avLst>
                <a:gd name="adj1" fmla="val 3572581"/>
                <a:gd name="adj2" fmla="val 16200000"/>
              </a:avLst>
            </a:prstGeom>
            <a:solidFill>
              <a:srgbClr val="7488A5"/>
            </a:solidFill>
            <a:ln w="28575">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1" fromWordArt="0" anchor="ctr" anchorCtr="0" forceAA="0" compatLnSpc="1">
              <a:prstTxWarp prst="textNoShape">
                <a:avLst/>
              </a:prstTxWarp>
              <a:no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cxnSp>
          <p:nvCxnSpPr>
            <p:cNvPr id="88" name="رابط مستقيم 87">
              <a:extLst>
                <a:ext uri="{FF2B5EF4-FFF2-40B4-BE49-F238E27FC236}">
                  <a16:creationId xmlns:a16="http://schemas.microsoft.com/office/drawing/2014/main" id="{174BFB96-0ECF-4786-E517-753782EEA409}"/>
                </a:ext>
              </a:extLst>
            </p:cNvPr>
            <p:cNvCxnSpPr/>
            <p:nvPr/>
          </p:nvCxnSpPr>
          <p:spPr>
            <a:xfrm>
              <a:off x="9920288" y="1951846"/>
              <a:ext cx="0" cy="955662"/>
            </a:xfrm>
            <a:prstGeom prst="line">
              <a:avLst/>
            </a:prstGeom>
            <a:solidFill>
              <a:srgbClr val="7488A5"/>
            </a:solidFill>
            <a:ln w="28575">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cxnSp>
        <p:sp>
          <p:nvSpPr>
            <p:cNvPr id="89" name="مستطيل 88">
              <a:extLst>
                <a:ext uri="{FF2B5EF4-FFF2-40B4-BE49-F238E27FC236}">
                  <a16:creationId xmlns:a16="http://schemas.microsoft.com/office/drawing/2014/main" id="{0A0664BC-C1F3-FD1A-E822-4548804ED7B0}"/>
                </a:ext>
              </a:extLst>
            </p:cNvPr>
            <p:cNvSpPr/>
            <p:nvPr/>
          </p:nvSpPr>
          <p:spPr>
            <a:xfrm>
              <a:off x="9927845" y="1966315"/>
              <a:ext cx="210589" cy="107234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1" fromWordArt="0" anchor="ctr" anchorCtr="0" forceAA="0" compatLnSpc="1">
              <a:prstTxWarp prst="textNoShape">
                <a:avLst/>
              </a:prstTxWarp>
              <a:no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grpSp>
        <p:nvGrpSpPr>
          <p:cNvPr id="40" name="مجموعة 39">
            <a:extLst>
              <a:ext uri="{FF2B5EF4-FFF2-40B4-BE49-F238E27FC236}">
                <a16:creationId xmlns:a16="http://schemas.microsoft.com/office/drawing/2014/main" id="{AFCF8C07-0934-7935-1828-D4C3E96AD939}"/>
              </a:ext>
            </a:extLst>
          </p:cNvPr>
          <p:cNvGrpSpPr/>
          <p:nvPr/>
        </p:nvGrpSpPr>
        <p:grpSpPr>
          <a:xfrm>
            <a:off x="6953421" y="1851173"/>
            <a:ext cx="1066838" cy="966647"/>
            <a:chOff x="8805603" y="1830997"/>
            <a:chExt cx="1332831" cy="1207660"/>
          </a:xfrm>
        </p:grpSpPr>
        <p:sp>
          <p:nvSpPr>
            <p:cNvPr id="82" name="شكل حر 71">
              <a:extLst>
                <a:ext uri="{FF2B5EF4-FFF2-40B4-BE49-F238E27FC236}">
                  <a16:creationId xmlns:a16="http://schemas.microsoft.com/office/drawing/2014/main" id="{F5318AE8-C8D4-77C0-59A8-13B203F70D6E}"/>
                </a:ext>
              </a:extLst>
            </p:cNvPr>
            <p:cNvSpPr/>
            <p:nvPr/>
          </p:nvSpPr>
          <p:spPr>
            <a:xfrm>
              <a:off x="8805603" y="1830997"/>
              <a:ext cx="1183223" cy="1110982"/>
            </a:xfrm>
            <a:custGeom>
              <a:avLst/>
              <a:gdLst>
                <a:gd name="connsiteX0" fmla="*/ 79073 w 1183223"/>
                <a:gd name="connsiteY0" fmla="*/ 0 h 1110982"/>
                <a:gd name="connsiteX1" fmla="*/ 1183223 w 1183223"/>
                <a:gd name="connsiteY1" fmla="*/ 0 h 1110982"/>
                <a:gd name="connsiteX2" fmla="*/ 1183223 w 1183223"/>
                <a:gd name="connsiteY2" fmla="*/ 673657 h 1110982"/>
                <a:gd name="connsiteX3" fmla="*/ 1183223 w 1183223"/>
                <a:gd name="connsiteY3" fmla="*/ 686211 h 1110982"/>
                <a:gd name="connsiteX4" fmla="*/ 1183223 w 1183223"/>
                <a:gd name="connsiteY4" fmla="*/ 1110982 h 1110982"/>
                <a:gd name="connsiteX5" fmla="*/ 591612 w 1183223"/>
                <a:gd name="connsiteY5" fmla="*/ 859194 h 1110982"/>
                <a:gd name="connsiteX6" fmla="*/ 0 w 1183223"/>
                <a:gd name="connsiteY6" fmla="*/ 1110982 h 1110982"/>
                <a:gd name="connsiteX7" fmla="*/ 0 w 1183223"/>
                <a:gd name="connsiteY7" fmla="*/ 686211 h 1110982"/>
                <a:gd name="connsiteX8" fmla="*/ 0 w 1183223"/>
                <a:gd name="connsiteY8" fmla="*/ 673657 h 1110982"/>
                <a:gd name="connsiteX9" fmla="*/ 0 w 1183223"/>
                <a:gd name="connsiteY9" fmla="*/ 168403 h 1110982"/>
                <a:gd name="connsiteX10" fmla="*/ 1628 w 1183223"/>
                <a:gd name="connsiteY10" fmla="*/ 170031 h 1110982"/>
                <a:gd name="connsiteX11" fmla="*/ 0 w 1183223"/>
                <a:gd name="connsiteY11" fmla="*/ 166794 h 1110982"/>
                <a:gd name="connsiteX12" fmla="*/ 0 w 1183223"/>
                <a:gd name="connsiteY12" fmla="*/ 83329 h 1110982"/>
                <a:gd name="connsiteX13" fmla="*/ 5782 w 1183223"/>
                <a:gd name="connsiteY13" fmla="*/ 69466 h 1110982"/>
                <a:gd name="connsiteX14" fmla="*/ 35037 w 1183223"/>
                <a:gd name="connsiteY14" fmla="*/ 31992 h 1110982"/>
                <a:gd name="connsiteX15" fmla="*/ 72512 w 1183223"/>
                <a:gd name="connsiteY15" fmla="*/ 2736 h 11109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183223" h="1110982">
                  <a:moveTo>
                    <a:pt x="79073" y="0"/>
                  </a:moveTo>
                  <a:lnTo>
                    <a:pt x="1183223" y="0"/>
                  </a:lnTo>
                  <a:lnTo>
                    <a:pt x="1183223" y="673657"/>
                  </a:lnTo>
                  <a:lnTo>
                    <a:pt x="1183223" y="686211"/>
                  </a:lnTo>
                  <a:lnTo>
                    <a:pt x="1183223" y="1110982"/>
                  </a:lnTo>
                  <a:lnTo>
                    <a:pt x="591612" y="859194"/>
                  </a:lnTo>
                  <a:lnTo>
                    <a:pt x="0" y="1110982"/>
                  </a:lnTo>
                  <a:lnTo>
                    <a:pt x="0" y="686211"/>
                  </a:lnTo>
                  <a:lnTo>
                    <a:pt x="0" y="673657"/>
                  </a:lnTo>
                  <a:lnTo>
                    <a:pt x="0" y="168403"/>
                  </a:lnTo>
                  <a:lnTo>
                    <a:pt x="1628" y="170031"/>
                  </a:lnTo>
                  <a:lnTo>
                    <a:pt x="0" y="166794"/>
                  </a:lnTo>
                  <a:lnTo>
                    <a:pt x="0" y="83329"/>
                  </a:lnTo>
                  <a:lnTo>
                    <a:pt x="5782" y="69466"/>
                  </a:lnTo>
                  <a:cubicBezTo>
                    <a:pt x="13391" y="56564"/>
                    <a:pt x="23203" y="43826"/>
                    <a:pt x="35037" y="31992"/>
                  </a:cubicBezTo>
                  <a:cubicBezTo>
                    <a:pt x="46872" y="20157"/>
                    <a:pt x="59610" y="10346"/>
                    <a:pt x="72512" y="2736"/>
                  </a:cubicBezTo>
                  <a:close/>
                </a:path>
              </a:pathLst>
            </a:custGeom>
            <a:solidFill>
              <a:srgbClr val="ADA9A9"/>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1" fromWordArt="0" anchor="ctr" anchorCtr="0" forceAA="0" compatLnSpc="1">
              <a:prstTxWarp prst="textNoShape">
                <a:avLst/>
              </a:prstTxWarp>
              <a:no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343D45"/>
                </a:solidFill>
                <a:effectLst/>
                <a:uLnTx/>
                <a:uFillTx/>
                <a:latin typeface="Calibri" panose="020F0502020204030204"/>
                <a:ea typeface="+mn-ea"/>
                <a:cs typeface="+mn-cs"/>
              </a:endParaRPr>
            </a:p>
          </p:txBody>
        </p:sp>
        <p:sp>
          <p:nvSpPr>
            <p:cNvPr id="83" name="وتر 82">
              <a:extLst>
                <a:ext uri="{FF2B5EF4-FFF2-40B4-BE49-F238E27FC236}">
                  <a16:creationId xmlns:a16="http://schemas.microsoft.com/office/drawing/2014/main" id="{224F6597-C2CE-9DD6-0CF7-832A1D14D47E}"/>
                </a:ext>
              </a:extLst>
            </p:cNvPr>
            <p:cNvSpPr/>
            <p:nvPr/>
          </p:nvSpPr>
          <p:spPr>
            <a:xfrm rot="6300000">
              <a:off x="9918580" y="1835995"/>
              <a:ext cx="197644" cy="197644"/>
            </a:xfrm>
            <a:prstGeom prst="chord">
              <a:avLst>
                <a:gd name="adj1" fmla="val 3572581"/>
                <a:gd name="adj2" fmla="val 16200000"/>
              </a:avLst>
            </a:prstGeom>
            <a:solidFill>
              <a:srgbClr val="7488A5"/>
            </a:solidFill>
            <a:ln w="28575">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1" fromWordArt="0" anchor="ctr" anchorCtr="0" forceAA="0" compatLnSpc="1">
              <a:prstTxWarp prst="textNoShape">
                <a:avLst/>
              </a:prstTxWarp>
              <a:no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cxnSp>
          <p:nvCxnSpPr>
            <p:cNvPr id="84" name="رابط مستقيم 83">
              <a:extLst>
                <a:ext uri="{FF2B5EF4-FFF2-40B4-BE49-F238E27FC236}">
                  <a16:creationId xmlns:a16="http://schemas.microsoft.com/office/drawing/2014/main" id="{79234A63-423A-8C76-BAC0-C609B6CB8C97}"/>
                </a:ext>
              </a:extLst>
            </p:cNvPr>
            <p:cNvCxnSpPr/>
            <p:nvPr/>
          </p:nvCxnSpPr>
          <p:spPr>
            <a:xfrm>
              <a:off x="9920288" y="1951846"/>
              <a:ext cx="0" cy="955662"/>
            </a:xfrm>
            <a:prstGeom prst="line">
              <a:avLst/>
            </a:prstGeom>
            <a:solidFill>
              <a:srgbClr val="7488A5"/>
            </a:solidFill>
            <a:ln w="28575">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cxnSp>
        <p:sp>
          <p:nvSpPr>
            <p:cNvPr id="85" name="مستطيل 84">
              <a:extLst>
                <a:ext uri="{FF2B5EF4-FFF2-40B4-BE49-F238E27FC236}">
                  <a16:creationId xmlns:a16="http://schemas.microsoft.com/office/drawing/2014/main" id="{7D441646-4145-E054-820C-E8B590D1D24D}"/>
                </a:ext>
              </a:extLst>
            </p:cNvPr>
            <p:cNvSpPr/>
            <p:nvPr/>
          </p:nvSpPr>
          <p:spPr>
            <a:xfrm>
              <a:off x="9927845" y="1966315"/>
              <a:ext cx="210589" cy="107234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1" fromWordArt="0" anchor="ctr" anchorCtr="0" forceAA="0" compatLnSpc="1">
              <a:prstTxWarp prst="textNoShape">
                <a:avLst/>
              </a:prstTxWarp>
              <a:no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grpSp>
        <p:nvGrpSpPr>
          <p:cNvPr id="41" name="مجموعة 40">
            <a:extLst>
              <a:ext uri="{FF2B5EF4-FFF2-40B4-BE49-F238E27FC236}">
                <a16:creationId xmlns:a16="http://schemas.microsoft.com/office/drawing/2014/main" id="{012A5083-3227-3F55-551E-439A7C1684BB}"/>
              </a:ext>
            </a:extLst>
          </p:cNvPr>
          <p:cNvGrpSpPr/>
          <p:nvPr/>
        </p:nvGrpSpPr>
        <p:grpSpPr>
          <a:xfrm>
            <a:off x="5114669" y="1846834"/>
            <a:ext cx="1066838" cy="966647"/>
            <a:chOff x="8805603" y="1830997"/>
            <a:chExt cx="1332831" cy="1207660"/>
          </a:xfrm>
        </p:grpSpPr>
        <p:sp>
          <p:nvSpPr>
            <p:cNvPr id="78" name="شكل حر 77">
              <a:extLst>
                <a:ext uri="{FF2B5EF4-FFF2-40B4-BE49-F238E27FC236}">
                  <a16:creationId xmlns:a16="http://schemas.microsoft.com/office/drawing/2014/main" id="{8880428D-0421-C332-B385-0C62544241AE}"/>
                </a:ext>
              </a:extLst>
            </p:cNvPr>
            <p:cNvSpPr/>
            <p:nvPr/>
          </p:nvSpPr>
          <p:spPr>
            <a:xfrm>
              <a:off x="8805603" y="1830997"/>
              <a:ext cx="1183223" cy="1110982"/>
            </a:xfrm>
            <a:custGeom>
              <a:avLst/>
              <a:gdLst>
                <a:gd name="connsiteX0" fmla="*/ 79073 w 1183223"/>
                <a:gd name="connsiteY0" fmla="*/ 0 h 1110982"/>
                <a:gd name="connsiteX1" fmla="*/ 1183223 w 1183223"/>
                <a:gd name="connsiteY1" fmla="*/ 0 h 1110982"/>
                <a:gd name="connsiteX2" fmla="*/ 1183223 w 1183223"/>
                <a:gd name="connsiteY2" fmla="*/ 673657 h 1110982"/>
                <a:gd name="connsiteX3" fmla="*/ 1183223 w 1183223"/>
                <a:gd name="connsiteY3" fmla="*/ 686211 h 1110982"/>
                <a:gd name="connsiteX4" fmla="*/ 1183223 w 1183223"/>
                <a:gd name="connsiteY4" fmla="*/ 1110982 h 1110982"/>
                <a:gd name="connsiteX5" fmla="*/ 591612 w 1183223"/>
                <a:gd name="connsiteY5" fmla="*/ 859194 h 1110982"/>
                <a:gd name="connsiteX6" fmla="*/ 0 w 1183223"/>
                <a:gd name="connsiteY6" fmla="*/ 1110982 h 1110982"/>
                <a:gd name="connsiteX7" fmla="*/ 0 w 1183223"/>
                <a:gd name="connsiteY7" fmla="*/ 686211 h 1110982"/>
                <a:gd name="connsiteX8" fmla="*/ 0 w 1183223"/>
                <a:gd name="connsiteY8" fmla="*/ 673657 h 1110982"/>
                <a:gd name="connsiteX9" fmla="*/ 0 w 1183223"/>
                <a:gd name="connsiteY9" fmla="*/ 168403 h 1110982"/>
                <a:gd name="connsiteX10" fmla="*/ 1628 w 1183223"/>
                <a:gd name="connsiteY10" fmla="*/ 170031 h 1110982"/>
                <a:gd name="connsiteX11" fmla="*/ 0 w 1183223"/>
                <a:gd name="connsiteY11" fmla="*/ 166794 h 1110982"/>
                <a:gd name="connsiteX12" fmla="*/ 0 w 1183223"/>
                <a:gd name="connsiteY12" fmla="*/ 83329 h 1110982"/>
                <a:gd name="connsiteX13" fmla="*/ 5782 w 1183223"/>
                <a:gd name="connsiteY13" fmla="*/ 69466 h 1110982"/>
                <a:gd name="connsiteX14" fmla="*/ 35037 w 1183223"/>
                <a:gd name="connsiteY14" fmla="*/ 31992 h 1110982"/>
                <a:gd name="connsiteX15" fmla="*/ 72512 w 1183223"/>
                <a:gd name="connsiteY15" fmla="*/ 2736 h 11109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183223" h="1110982">
                  <a:moveTo>
                    <a:pt x="79073" y="0"/>
                  </a:moveTo>
                  <a:lnTo>
                    <a:pt x="1183223" y="0"/>
                  </a:lnTo>
                  <a:lnTo>
                    <a:pt x="1183223" y="673657"/>
                  </a:lnTo>
                  <a:lnTo>
                    <a:pt x="1183223" y="686211"/>
                  </a:lnTo>
                  <a:lnTo>
                    <a:pt x="1183223" y="1110982"/>
                  </a:lnTo>
                  <a:lnTo>
                    <a:pt x="591612" y="859194"/>
                  </a:lnTo>
                  <a:lnTo>
                    <a:pt x="0" y="1110982"/>
                  </a:lnTo>
                  <a:lnTo>
                    <a:pt x="0" y="686211"/>
                  </a:lnTo>
                  <a:lnTo>
                    <a:pt x="0" y="673657"/>
                  </a:lnTo>
                  <a:lnTo>
                    <a:pt x="0" y="168403"/>
                  </a:lnTo>
                  <a:lnTo>
                    <a:pt x="1628" y="170031"/>
                  </a:lnTo>
                  <a:lnTo>
                    <a:pt x="0" y="166794"/>
                  </a:lnTo>
                  <a:lnTo>
                    <a:pt x="0" y="83329"/>
                  </a:lnTo>
                  <a:lnTo>
                    <a:pt x="5782" y="69466"/>
                  </a:lnTo>
                  <a:cubicBezTo>
                    <a:pt x="13391" y="56564"/>
                    <a:pt x="23203" y="43826"/>
                    <a:pt x="35037" y="31992"/>
                  </a:cubicBezTo>
                  <a:cubicBezTo>
                    <a:pt x="46872" y="20157"/>
                    <a:pt x="59610" y="10346"/>
                    <a:pt x="72512" y="2736"/>
                  </a:cubicBezTo>
                  <a:close/>
                </a:path>
              </a:pathLst>
            </a:custGeom>
            <a:solidFill>
              <a:srgbClr val="5AE2D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1" fromWordArt="0" anchor="ctr" anchorCtr="0" forceAA="0" compatLnSpc="1">
              <a:prstTxWarp prst="textNoShape">
                <a:avLst/>
              </a:prstTxWarp>
              <a:no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343D45"/>
                </a:solidFill>
                <a:effectLst/>
                <a:uLnTx/>
                <a:uFillTx/>
                <a:latin typeface="Calibri" panose="020F0502020204030204"/>
                <a:ea typeface="+mn-ea"/>
                <a:cs typeface="+mn-cs"/>
              </a:endParaRPr>
            </a:p>
          </p:txBody>
        </p:sp>
        <p:sp>
          <p:nvSpPr>
            <p:cNvPr id="79" name="وتر 78">
              <a:extLst>
                <a:ext uri="{FF2B5EF4-FFF2-40B4-BE49-F238E27FC236}">
                  <a16:creationId xmlns:a16="http://schemas.microsoft.com/office/drawing/2014/main" id="{864DB525-0C97-CE92-4C71-3C62352A2074}"/>
                </a:ext>
              </a:extLst>
            </p:cNvPr>
            <p:cNvSpPr/>
            <p:nvPr/>
          </p:nvSpPr>
          <p:spPr>
            <a:xfrm rot="6300000">
              <a:off x="9918580" y="1835995"/>
              <a:ext cx="197644" cy="197644"/>
            </a:xfrm>
            <a:prstGeom prst="chord">
              <a:avLst>
                <a:gd name="adj1" fmla="val 3572581"/>
                <a:gd name="adj2" fmla="val 16200000"/>
              </a:avLst>
            </a:prstGeom>
            <a:solidFill>
              <a:srgbClr val="7488A5"/>
            </a:solidFill>
            <a:ln w="28575">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1" fromWordArt="0" anchor="ctr" anchorCtr="0" forceAA="0" compatLnSpc="1">
              <a:prstTxWarp prst="textNoShape">
                <a:avLst/>
              </a:prstTxWarp>
              <a:no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cxnSp>
          <p:nvCxnSpPr>
            <p:cNvPr id="80" name="رابط مستقيم 79">
              <a:extLst>
                <a:ext uri="{FF2B5EF4-FFF2-40B4-BE49-F238E27FC236}">
                  <a16:creationId xmlns:a16="http://schemas.microsoft.com/office/drawing/2014/main" id="{BB756437-FF6B-AC92-8424-7E285DC43BF8}"/>
                </a:ext>
              </a:extLst>
            </p:cNvPr>
            <p:cNvCxnSpPr/>
            <p:nvPr/>
          </p:nvCxnSpPr>
          <p:spPr>
            <a:xfrm>
              <a:off x="9920288" y="1951846"/>
              <a:ext cx="0" cy="955662"/>
            </a:xfrm>
            <a:prstGeom prst="line">
              <a:avLst/>
            </a:prstGeom>
            <a:solidFill>
              <a:srgbClr val="7488A5"/>
            </a:solidFill>
            <a:ln w="28575">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cxnSp>
        <p:sp>
          <p:nvSpPr>
            <p:cNvPr id="81" name="مستطيل 80">
              <a:extLst>
                <a:ext uri="{FF2B5EF4-FFF2-40B4-BE49-F238E27FC236}">
                  <a16:creationId xmlns:a16="http://schemas.microsoft.com/office/drawing/2014/main" id="{5ED53B74-122D-CFD9-DF24-06E50C629FD0}"/>
                </a:ext>
              </a:extLst>
            </p:cNvPr>
            <p:cNvSpPr/>
            <p:nvPr/>
          </p:nvSpPr>
          <p:spPr>
            <a:xfrm>
              <a:off x="9927845" y="1966315"/>
              <a:ext cx="210589" cy="107234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1" fromWordArt="0" anchor="ctr" anchorCtr="0" forceAA="0" compatLnSpc="1">
              <a:prstTxWarp prst="textNoShape">
                <a:avLst/>
              </a:prstTxWarp>
              <a:no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grpSp>
        <p:nvGrpSpPr>
          <p:cNvPr id="42" name="مجموعة 41">
            <a:extLst>
              <a:ext uri="{FF2B5EF4-FFF2-40B4-BE49-F238E27FC236}">
                <a16:creationId xmlns:a16="http://schemas.microsoft.com/office/drawing/2014/main" id="{9AA3E11C-4857-F1E1-6DF5-719BAAB64D50}"/>
              </a:ext>
            </a:extLst>
          </p:cNvPr>
          <p:cNvGrpSpPr/>
          <p:nvPr/>
        </p:nvGrpSpPr>
        <p:grpSpPr>
          <a:xfrm>
            <a:off x="3370296" y="1851173"/>
            <a:ext cx="1066838" cy="966647"/>
            <a:chOff x="8805603" y="1830997"/>
            <a:chExt cx="1332831" cy="1207660"/>
          </a:xfrm>
        </p:grpSpPr>
        <p:sp>
          <p:nvSpPr>
            <p:cNvPr id="74" name="شكل حر 83">
              <a:extLst>
                <a:ext uri="{FF2B5EF4-FFF2-40B4-BE49-F238E27FC236}">
                  <a16:creationId xmlns:a16="http://schemas.microsoft.com/office/drawing/2014/main" id="{0B1E3DA9-EC18-752B-A7EC-BCE715A346F8}"/>
                </a:ext>
              </a:extLst>
            </p:cNvPr>
            <p:cNvSpPr/>
            <p:nvPr/>
          </p:nvSpPr>
          <p:spPr>
            <a:xfrm>
              <a:off x="8805603" y="1830997"/>
              <a:ext cx="1183223" cy="1110982"/>
            </a:xfrm>
            <a:custGeom>
              <a:avLst/>
              <a:gdLst>
                <a:gd name="connsiteX0" fmla="*/ 79073 w 1183223"/>
                <a:gd name="connsiteY0" fmla="*/ 0 h 1110982"/>
                <a:gd name="connsiteX1" fmla="*/ 1183223 w 1183223"/>
                <a:gd name="connsiteY1" fmla="*/ 0 h 1110982"/>
                <a:gd name="connsiteX2" fmla="*/ 1183223 w 1183223"/>
                <a:gd name="connsiteY2" fmla="*/ 673657 h 1110982"/>
                <a:gd name="connsiteX3" fmla="*/ 1183223 w 1183223"/>
                <a:gd name="connsiteY3" fmla="*/ 686211 h 1110982"/>
                <a:gd name="connsiteX4" fmla="*/ 1183223 w 1183223"/>
                <a:gd name="connsiteY4" fmla="*/ 1110982 h 1110982"/>
                <a:gd name="connsiteX5" fmla="*/ 591612 w 1183223"/>
                <a:gd name="connsiteY5" fmla="*/ 859194 h 1110982"/>
                <a:gd name="connsiteX6" fmla="*/ 0 w 1183223"/>
                <a:gd name="connsiteY6" fmla="*/ 1110982 h 1110982"/>
                <a:gd name="connsiteX7" fmla="*/ 0 w 1183223"/>
                <a:gd name="connsiteY7" fmla="*/ 686211 h 1110982"/>
                <a:gd name="connsiteX8" fmla="*/ 0 w 1183223"/>
                <a:gd name="connsiteY8" fmla="*/ 673657 h 1110982"/>
                <a:gd name="connsiteX9" fmla="*/ 0 w 1183223"/>
                <a:gd name="connsiteY9" fmla="*/ 168403 h 1110982"/>
                <a:gd name="connsiteX10" fmla="*/ 1628 w 1183223"/>
                <a:gd name="connsiteY10" fmla="*/ 170031 h 1110982"/>
                <a:gd name="connsiteX11" fmla="*/ 0 w 1183223"/>
                <a:gd name="connsiteY11" fmla="*/ 166794 h 1110982"/>
                <a:gd name="connsiteX12" fmla="*/ 0 w 1183223"/>
                <a:gd name="connsiteY12" fmla="*/ 83329 h 1110982"/>
                <a:gd name="connsiteX13" fmla="*/ 5782 w 1183223"/>
                <a:gd name="connsiteY13" fmla="*/ 69466 h 1110982"/>
                <a:gd name="connsiteX14" fmla="*/ 35037 w 1183223"/>
                <a:gd name="connsiteY14" fmla="*/ 31992 h 1110982"/>
                <a:gd name="connsiteX15" fmla="*/ 72512 w 1183223"/>
                <a:gd name="connsiteY15" fmla="*/ 2736 h 11109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183223" h="1110982">
                  <a:moveTo>
                    <a:pt x="79073" y="0"/>
                  </a:moveTo>
                  <a:lnTo>
                    <a:pt x="1183223" y="0"/>
                  </a:lnTo>
                  <a:lnTo>
                    <a:pt x="1183223" y="673657"/>
                  </a:lnTo>
                  <a:lnTo>
                    <a:pt x="1183223" y="686211"/>
                  </a:lnTo>
                  <a:lnTo>
                    <a:pt x="1183223" y="1110982"/>
                  </a:lnTo>
                  <a:lnTo>
                    <a:pt x="591612" y="859194"/>
                  </a:lnTo>
                  <a:lnTo>
                    <a:pt x="0" y="1110982"/>
                  </a:lnTo>
                  <a:lnTo>
                    <a:pt x="0" y="686211"/>
                  </a:lnTo>
                  <a:lnTo>
                    <a:pt x="0" y="673657"/>
                  </a:lnTo>
                  <a:lnTo>
                    <a:pt x="0" y="168403"/>
                  </a:lnTo>
                  <a:lnTo>
                    <a:pt x="1628" y="170031"/>
                  </a:lnTo>
                  <a:lnTo>
                    <a:pt x="0" y="166794"/>
                  </a:lnTo>
                  <a:lnTo>
                    <a:pt x="0" y="83329"/>
                  </a:lnTo>
                  <a:lnTo>
                    <a:pt x="5782" y="69466"/>
                  </a:lnTo>
                  <a:cubicBezTo>
                    <a:pt x="13391" y="56564"/>
                    <a:pt x="23203" y="43826"/>
                    <a:pt x="35037" y="31992"/>
                  </a:cubicBezTo>
                  <a:cubicBezTo>
                    <a:pt x="46872" y="20157"/>
                    <a:pt x="59610" y="10346"/>
                    <a:pt x="72512" y="2736"/>
                  </a:cubicBezTo>
                  <a:close/>
                </a:path>
              </a:pathLst>
            </a:custGeom>
            <a:solidFill>
              <a:srgbClr val="D5F7F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1" fromWordArt="0" anchor="ctr" anchorCtr="0" forceAA="0" compatLnSpc="1">
              <a:prstTxWarp prst="textNoShape">
                <a:avLst/>
              </a:prstTxWarp>
              <a:no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343D45"/>
                </a:solidFill>
                <a:effectLst/>
                <a:uLnTx/>
                <a:uFillTx/>
                <a:latin typeface="Calibri" panose="020F0502020204030204"/>
                <a:ea typeface="+mn-ea"/>
                <a:cs typeface="+mn-cs"/>
              </a:endParaRPr>
            </a:p>
          </p:txBody>
        </p:sp>
        <p:sp>
          <p:nvSpPr>
            <p:cNvPr id="75" name="وتر 74">
              <a:extLst>
                <a:ext uri="{FF2B5EF4-FFF2-40B4-BE49-F238E27FC236}">
                  <a16:creationId xmlns:a16="http://schemas.microsoft.com/office/drawing/2014/main" id="{65391204-F119-EF4D-F8AB-83361DB38452}"/>
                </a:ext>
              </a:extLst>
            </p:cNvPr>
            <p:cNvSpPr/>
            <p:nvPr/>
          </p:nvSpPr>
          <p:spPr>
            <a:xfrm rot="6300000">
              <a:off x="9918580" y="1835995"/>
              <a:ext cx="197644" cy="197644"/>
            </a:xfrm>
            <a:prstGeom prst="chord">
              <a:avLst>
                <a:gd name="adj1" fmla="val 3572581"/>
                <a:gd name="adj2" fmla="val 16200000"/>
              </a:avLst>
            </a:prstGeom>
            <a:solidFill>
              <a:srgbClr val="7488A5"/>
            </a:solidFill>
            <a:ln w="28575">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1" fromWordArt="0" anchor="ctr" anchorCtr="0" forceAA="0" compatLnSpc="1">
              <a:prstTxWarp prst="textNoShape">
                <a:avLst/>
              </a:prstTxWarp>
              <a:no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cxnSp>
          <p:nvCxnSpPr>
            <p:cNvPr id="76" name="رابط مستقيم 75">
              <a:extLst>
                <a:ext uri="{FF2B5EF4-FFF2-40B4-BE49-F238E27FC236}">
                  <a16:creationId xmlns:a16="http://schemas.microsoft.com/office/drawing/2014/main" id="{A3DA5899-EE93-E55E-CD6F-9D86291A585A}"/>
                </a:ext>
              </a:extLst>
            </p:cNvPr>
            <p:cNvCxnSpPr/>
            <p:nvPr/>
          </p:nvCxnSpPr>
          <p:spPr>
            <a:xfrm>
              <a:off x="9920288" y="1951846"/>
              <a:ext cx="0" cy="955662"/>
            </a:xfrm>
            <a:prstGeom prst="line">
              <a:avLst/>
            </a:prstGeom>
            <a:solidFill>
              <a:srgbClr val="7488A5"/>
            </a:solidFill>
            <a:ln w="28575">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cxnSp>
        <p:sp>
          <p:nvSpPr>
            <p:cNvPr id="77" name="مستطيل 76">
              <a:extLst>
                <a:ext uri="{FF2B5EF4-FFF2-40B4-BE49-F238E27FC236}">
                  <a16:creationId xmlns:a16="http://schemas.microsoft.com/office/drawing/2014/main" id="{19473285-91E0-E2F1-FEC9-852DAC000482}"/>
                </a:ext>
              </a:extLst>
            </p:cNvPr>
            <p:cNvSpPr/>
            <p:nvPr/>
          </p:nvSpPr>
          <p:spPr>
            <a:xfrm>
              <a:off x="9927845" y="1966315"/>
              <a:ext cx="210589" cy="107234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1" fromWordArt="0" anchor="ctr" anchorCtr="0" forceAA="0" compatLnSpc="1">
              <a:prstTxWarp prst="textNoShape">
                <a:avLst/>
              </a:prstTxWarp>
              <a:no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sp>
        <p:nvSpPr>
          <p:cNvPr id="43" name="Title 1">
            <a:extLst>
              <a:ext uri="{FF2B5EF4-FFF2-40B4-BE49-F238E27FC236}">
                <a16:creationId xmlns:a16="http://schemas.microsoft.com/office/drawing/2014/main" id="{912D7592-9F98-7694-1164-71631816AB5B}"/>
              </a:ext>
            </a:extLst>
          </p:cNvPr>
          <p:cNvSpPr txBox="1">
            <a:spLocks/>
          </p:cNvSpPr>
          <p:nvPr/>
        </p:nvSpPr>
        <p:spPr>
          <a:xfrm>
            <a:off x="8751392" y="1920497"/>
            <a:ext cx="759380" cy="561024"/>
          </a:xfrm>
          <a:prstGeom prst="rect">
            <a:avLst/>
          </a:prstGeom>
        </p:spPr>
        <p:txBody>
          <a:bodyPr vert="horz" lIns="91440" tIns="45720" rIns="91440" bIns="45720" rtlCol="0" anchor="ctr">
            <a:noAutofit/>
          </a:bodyPr>
          <a:lstStyle>
            <a:defPPr>
              <a:defRPr lang="ar-SA"/>
            </a:defPPr>
            <a:lvl1pPr marL="0" marR="0" lvl="0" indent="0" algn="ctr" defTabSz="914400" eaLnBrk="1" fontAlgn="auto" latinLnBrk="0" hangingPunct="1">
              <a:lnSpc>
                <a:spcPct val="100000"/>
              </a:lnSpc>
              <a:spcAft>
                <a:spcPts val="0"/>
              </a:spcAft>
              <a:buClrTx/>
              <a:buSzTx/>
              <a:buFontTx/>
              <a:buNone/>
              <a:tabLst/>
              <a:defRPr kumimoji="0" sz="2800" b="1" i="0" u="none" strike="noStrike" cap="none" spc="0" normalizeH="0" baseline="0">
                <a:ln>
                  <a:noFill/>
                </a:ln>
                <a:solidFill>
                  <a:srgbClr val="343D45"/>
                </a:solidFill>
                <a:effectLst/>
                <a:uLnTx/>
                <a:uFillTx/>
                <a:latin typeface="El Messiri" panose="00000800000000000000" pitchFamily="50" charset="-78"/>
                <a:ea typeface="Cocon® Next Arabic" panose="020A0503020102020204" pitchFamily="18" charset="-78"/>
                <a:cs typeface="Times New Roman" panose="02020603050405020304" pitchFamily="18" charset="0"/>
              </a:defRPr>
            </a:lvl1pPr>
          </a:lstStyle>
          <a:p>
            <a:r>
              <a:rPr lang="en-US" dirty="0">
                <a:solidFill>
                  <a:schemeClr val="bg1"/>
                </a:solidFill>
              </a:rPr>
              <a:t>4</a:t>
            </a:r>
            <a:endParaRPr lang="ar-EG" dirty="0">
              <a:solidFill>
                <a:schemeClr val="bg1"/>
              </a:solidFill>
            </a:endParaRPr>
          </a:p>
        </p:txBody>
      </p:sp>
      <p:sp>
        <p:nvSpPr>
          <p:cNvPr id="44" name="Title 1">
            <a:extLst>
              <a:ext uri="{FF2B5EF4-FFF2-40B4-BE49-F238E27FC236}">
                <a16:creationId xmlns:a16="http://schemas.microsoft.com/office/drawing/2014/main" id="{AB9C1391-9A00-FDCF-0497-8B1CB39A3991}"/>
              </a:ext>
            </a:extLst>
          </p:cNvPr>
          <p:cNvSpPr txBox="1">
            <a:spLocks/>
          </p:cNvSpPr>
          <p:nvPr/>
        </p:nvSpPr>
        <p:spPr>
          <a:xfrm>
            <a:off x="7037459" y="1973262"/>
            <a:ext cx="759380" cy="495188"/>
          </a:xfrm>
          <a:prstGeom prst="rect">
            <a:avLst/>
          </a:prstGeom>
        </p:spPr>
        <p:txBody>
          <a:bodyPr vert="horz" lIns="91440" tIns="45720" rIns="91440" bIns="45720" rtlCol="0" anchor="ctr">
            <a:noAutofit/>
          </a:bodyPr>
          <a:lstStyle>
            <a:defPPr>
              <a:defRPr lang="ar-SA"/>
            </a:defPPr>
            <a:lvl1pPr marL="0" marR="0" lvl="0" indent="0" algn="ctr" defTabSz="914400" eaLnBrk="1" fontAlgn="auto" latinLnBrk="0" hangingPunct="1">
              <a:lnSpc>
                <a:spcPct val="100000"/>
              </a:lnSpc>
              <a:spcAft>
                <a:spcPts val="0"/>
              </a:spcAft>
              <a:buClrTx/>
              <a:buSzTx/>
              <a:buFontTx/>
              <a:buNone/>
              <a:tabLst/>
              <a:defRPr kumimoji="0" sz="2800" b="1" i="0" u="none" strike="noStrike" cap="none" spc="0" normalizeH="0" baseline="0">
                <a:ln>
                  <a:noFill/>
                </a:ln>
                <a:solidFill>
                  <a:srgbClr val="343D45"/>
                </a:solidFill>
                <a:effectLst/>
                <a:uLnTx/>
                <a:uFillTx/>
                <a:latin typeface="El Messiri" panose="00000800000000000000" pitchFamily="50" charset="-78"/>
                <a:ea typeface="Cocon® Next Arabic" panose="020A0503020102020204" pitchFamily="18" charset="-78"/>
                <a:cs typeface="Times New Roman" panose="02020603050405020304" pitchFamily="18" charset="0"/>
              </a:defRPr>
            </a:lvl1pPr>
          </a:lstStyle>
          <a:p>
            <a:r>
              <a:rPr lang="en-US" dirty="0"/>
              <a:t>3</a:t>
            </a:r>
            <a:endParaRPr lang="ar-EG" dirty="0"/>
          </a:p>
        </p:txBody>
      </p:sp>
      <p:sp>
        <p:nvSpPr>
          <p:cNvPr id="45" name="Title 1">
            <a:extLst>
              <a:ext uri="{FF2B5EF4-FFF2-40B4-BE49-F238E27FC236}">
                <a16:creationId xmlns:a16="http://schemas.microsoft.com/office/drawing/2014/main" id="{3B8DC568-3775-895B-3EBC-1813EF68C982}"/>
              </a:ext>
            </a:extLst>
          </p:cNvPr>
          <p:cNvSpPr txBox="1">
            <a:spLocks/>
          </p:cNvSpPr>
          <p:nvPr/>
        </p:nvSpPr>
        <p:spPr>
          <a:xfrm>
            <a:off x="5178069" y="1972967"/>
            <a:ext cx="759380" cy="495188"/>
          </a:xfrm>
          <a:prstGeom prst="rect">
            <a:avLst/>
          </a:prstGeom>
        </p:spPr>
        <p:txBody>
          <a:bodyPr vert="horz" lIns="91440" tIns="45720" rIns="91440" bIns="45720" rtlCol="0" anchor="ctr">
            <a:noAutofit/>
          </a:bodyPr>
          <a:lstStyle>
            <a:defPPr>
              <a:defRPr lang="ar-SA"/>
            </a:defPPr>
            <a:lvl1pPr marL="0" marR="0" lvl="0" indent="0" algn="ctr" defTabSz="914400" eaLnBrk="1" fontAlgn="auto" latinLnBrk="0" hangingPunct="1">
              <a:lnSpc>
                <a:spcPct val="100000"/>
              </a:lnSpc>
              <a:spcAft>
                <a:spcPts val="0"/>
              </a:spcAft>
              <a:buClrTx/>
              <a:buSzTx/>
              <a:buFontTx/>
              <a:buNone/>
              <a:tabLst/>
              <a:defRPr kumimoji="0" sz="2800" b="1" i="0" u="none" strike="noStrike" cap="none" spc="0" normalizeH="0" baseline="0">
                <a:ln>
                  <a:noFill/>
                </a:ln>
                <a:solidFill>
                  <a:srgbClr val="343D45"/>
                </a:solidFill>
                <a:effectLst/>
                <a:uLnTx/>
                <a:uFillTx/>
                <a:latin typeface="El Messiri" panose="00000800000000000000" pitchFamily="50" charset="-78"/>
                <a:ea typeface="Cocon® Next Arabic" panose="020A0503020102020204" pitchFamily="18" charset="-78"/>
                <a:cs typeface="Times New Roman" panose="02020603050405020304" pitchFamily="18" charset="0"/>
              </a:defRPr>
            </a:lvl1pPr>
          </a:lstStyle>
          <a:p>
            <a:r>
              <a:rPr lang="en-US" dirty="0"/>
              <a:t>2</a:t>
            </a:r>
            <a:endParaRPr lang="ar-EG" dirty="0"/>
          </a:p>
        </p:txBody>
      </p:sp>
      <p:sp>
        <p:nvSpPr>
          <p:cNvPr id="46" name="Title 1">
            <a:extLst>
              <a:ext uri="{FF2B5EF4-FFF2-40B4-BE49-F238E27FC236}">
                <a16:creationId xmlns:a16="http://schemas.microsoft.com/office/drawing/2014/main" id="{3827801A-8C93-0CB0-4B8E-597587AD2764}"/>
              </a:ext>
            </a:extLst>
          </p:cNvPr>
          <p:cNvSpPr txBox="1">
            <a:spLocks/>
          </p:cNvSpPr>
          <p:nvPr/>
        </p:nvSpPr>
        <p:spPr>
          <a:xfrm>
            <a:off x="3411840" y="1972966"/>
            <a:ext cx="759380" cy="536611"/>
          </a:xfrm>
          <a:prstGeom prst="rect">
            <a:avLst/>
          </a:prstGeom>
        </p:spPr>
        <p:txBody>
          <a:bodyPr vert="horz" lIns="91440" tIns="45720" rIns="91440" bIns="45720" rtlCol="0" anchor="ctr">
            <a:noAutofit/>
          </a:bodyPr>
          <a:lstStyle>
            <a:defPPr>
              <a:defRPr lang="ar-SA"/>
            </a:defPPr>
            <a:lvl1pPr lvl="0" algn="ctr" rtl="1" eaLnBrk="1" fontAlgn="auto" hangingPunct="1">
              <a:lnSpc>
                <a:spcPct val="150000"/>
              </a:lnSpc>
              <a:spcAft>
                <a:spcPts val="0"/>
              </a:spcAft>
              <a:buNone/>
              <a:defRPr sz="1600" b="1">
                <a:latin typeface="El Messiri" panose="00000800000000000000" pitchFamily="50" charset="-78"/>
                <a:ea typeface="Cocon® Next Arabic" panose="020A0503020102020204" pitchFamily="18" charset="-78"/>
                <a:cs typeface="+mj-cs"/>
              </a:defRPr>
            </a:lvl1p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2800" b="1" i="0" u="none" strike="noStrike" kern="1200" cap="none" spc="0" normalizeH="0" baseline="0" noProof="0" dirty="0">
                <a:ln>
                  <a:noFill/>
                </a:ln>
                <a:solidFill>
                  <a:srgbClr val="343D45"/>
                </a:solidFill>
                <a:effectLst/>
                <a:uLnTx/>
                <a:uFillTx/>
                <a:latin typeface="El Messiri" panose="00000800000000000000" pitchFamily="50" charset="-78"/>
                <a:ea typeface="Cocon® Next Arabic" panose="020A0503020102020204" pitchFamily="18" charset="-78"/>
                <a:cs typeface="Times New Roman" panose="02020603050405020304" pitchFamily="18" charset="0"/>
              </a:rPr>
              <a:t>1</a:t>
            </a:r>
            <a:endParaRPr kumimoji="0" lang="ar-EG" sz="2800" b="1" i="0" u="none" strike="noStrike" kern="1200" cap="none" spc="0" normalizeH="0" baseline="0" noProof="0" dirty="0">
              <a:ln>
                <a:noFill/>
              </a:ln>
              <a:solidFill>
                <a:srgbClr val="343D45"/>
              </a:solidFill>
              <a:effectLst/>
              <a:uLnTx/>
              <a:uFillTx/>
              <a:latin typeface="El Messiri" panose="00000800000000000000" pitchFamily="50" charset="-78"/>
              <a:ea typeface="Cocon® Next Arabic" panose="020A0503020102020204" pitchFamily="18" charset="-78"/>
              <a:cs typeface="Times New Roman" panose="02020603050405020304" pitchFamily="18" charset="0"/>
            </a:endParaRPr>
          </a:p>
        </p:txBody>
      </p:sp>
      <p:grpSp>
        <p:nvGrpSpPr>
          <p:cNvPr id="47" name="مجموعة 46">
            <a:extLst>
              <a:ext uri="{FF2B5EF4-FFF2-40B4-BE49-F238E27FC236}">
                <a16:creationId xmlns:a16="http://schemas.microsoft.com/office/drawing/2014/main" id="{3076ADDB-A271-ACDD-1D18-811C5C8565D2}"/>
              </a:ext>
            </a:extLst>
          </p:cNvPr>
          <p:cNvGrpSpPr/>
          <p:nvPr/>
        </p:nvGrpSpPr>
        <p:grpSpPr>
          <a:xfrm>
            <a:off x="10442165" y="1851173"/>
            <a:ext cx="1066838" cy="966647"/>
            <a:chOff x="8805603" y="1830997"/>
            <a:chExt cx="1332831" cy="1207660"/>
          </a:xfrm>
        </p:grpSpPr>
        <p:sp>
          <p:nvSpPr>
            <p:cNvPr id="70" name="شكل حر 62">
              <a:extLst>
                <a:ext uri="{FF2B5EF4-FFF2-40B4-BE49-F238E27FC236}">
                  <a16:creationId xmlns:a16="http://schemas.microsoft.com/office/drawing/2014/main" id="{414AD5A5-53FC-053F-15E7-D2AE363B9A9B}"/>
                </a:ext>
              </a:extLst>
            </p:cNvPr>
            <p:cNvSpPr/>
            <p:nvPr/>
          </p:nvSpPr>
          <p:spPr>
            <a:xfrm>
              <a:off x="8805603" y="1830997"/>
              <a:ext cx="1183223" cy="1110982"/>
            </a:xfrm>
            <a:custGeom>
              <a:avLst/>
              <a:gdLst>
                <a:gd name="connsiteX0" fmla="*/ 79073 w 1183223"/>
                <a:gd name="connsiteY0" fmla="*/ 0 h 1110982"/>
                <a:gd name="connsiteX1" fmla="*/ 1183223 w 1183223"/>
                <a:gd name="connsiteY1" fmla="*/ 0 h 1110982"/>
                <a:gd name="connsiteX2" fmla="*/ 1183223 w 1183223"/>
                <a:gd name="connsiteY2" fmla="*/ 673657 h 1110982"/>
                <a:gd name="connsiteX3" fmla="*/ 1183223 w 1183223"/>
                <a:gd name="connsiteY3" fmla="*/ 686211 h 1110982"/>
                <a:gd name="connsiteX4" fmla="*/ 1183223 w 1183223"/>
                <a:gd name="connsiteY4" fmla="*/ 1110982 h 1110982"/>
                <a:gd name="connsiteX5" fmla="*/ 591612 w 1183223"/>
                <a:gd name="connsiteY5" fmla="*/ 859194 h 1110982"/>
                <a:gd name="connsiteX6" fmla="*/ 0 w 1183223"/>
                <a:gd name="connsiteY6" fmla="*/ 1110982 h 1110982"/>
                <a:gd name="connsiteX7" fmla="*/ 0 w 1183223"/>
                <a:gd name="connsiteY7" fmla="*/ 686211 h 1110982"/>
                <a:gd name="connsiteX8" fmla="*/ 0 w 1183223"/>
                <a:gd name="connsiteY8" fmla="*/ 673657 h 1110982"/>
                <a:gd name="connsiteX9" fmla="*/ 0 w 1183223"/>
                <a:gd name="connsiteY9" fmla="*/ 168403 h 1110982"/>
                <a:gd name="connsiteX10" fmla="*/ 1628 w 1183223"/>
                <a:gd name="connsiteY10" fmla="*/ 170031 h 1110982"/>
                <a:gd name="connsiteX11" fmla="*/ 0 w 1183223"/>
                <a:gd name="connsiteY11" fmla="*/ 166794 h 1110982"/>
                <a:gd name="connsiteX12" fmla="*/ 0 w 1183223"/>
                <a:gd name="connsiteY12" fmla="*/ 83329 h 1110982"/>
                <a:gd name="connsiteX13" fmla="*/ 5782 w 1183223"/>
                <a:gd name="connsiteY13" fmla="*/ 69466 h 1110982"/>
                <a:gd name="connsiteX14" fmla="*/ 35037 w 1183223"/>
                <a:gd name="connsiteY14" fmla="*/ 31992 h 1110982"/>
                <a:gd name="connsiteX15" fmla="*/ 72512 w 1183223"/>
                <a:gd name="connsiteY15" fmla="*/ 2736 h 11109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183223" h="1110982">
                  <a:moveTo>
                    <a:pt x="79073" y="0"/>
                  </a:moveTo>
                  <a:lnTo>
                    <a:pt x="1183223" y="0"/>
                  </a:lnTo>
                  <a:lnTo>
                    <a:pt x="1183223" y="673657"/>
                  </a:lnTo>
                  <a:lnTo>
                    <a:pt x="1183223" y="686211"/>
                  </a:lnTo>
                  <a:lnTo>
                    <a:pt x="1183223" y="1110982"/>
                  </a:lnTo>
                  <a:lnTo>
                    <a:pt x="591612" y="859194"/>
                  </a:lnTo>
                  <a:lnTo>
                    <a:pt x="0" y="1110982"/>
                  </a:lnTo>
                  <a:lnTo>
                    <a:pt x="0" y="686211"/>
                  </a:lnTo>
                  <a:lnTo>
                    <a:pt x="0" y="673657"/>
                  </a:lnTo>
                  <a:lnTo>
                    <a:pt x="0" y="168403"/>
                  </a:lnTo>
                  <a:lnTo>
                    <a:pt x="1628" y="170031"/>
                  </a:lnTo>
                  <a:lnTo>
                    <a:pt x="0" y="166794"/>
                  </a:lnTo>
                  <a:lnTo>
                    <a:pt x="0" y="83329"/>
                  </a:lnTo>
                  <a:lnTo>
                    <a:pt x="5782" y="69466"/>
                  </a:lnTo>
                  <a:cubicBezTo>
                    <a:pt x="13391" y="56564"/>
                    <a:pt x="23203" y="43826"/>
                    <a:pt x="35037" y="31992"/>
                  </a:cubicBezTo>
                  <a:cubicBezTo>
                    <a:pt x="46872" y="20157"/>
                    <a:pt x="59610" y="10346"/>
                    <a:pt x="72512" y="2736"/>
                  </a:cubicBezTo>
                  <a:close/>
                </a:path>
              </a:pathLst>
            </a:custGeom>
            <a:solidFill>
              <a:schemeClr val="accent6">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1" fromWordArt="0" anchor="ctr" anchorCtr="0" forceAA="0" compatLnSpc="1">
              <a:prstTxWarp prst="textNoShape">
                <a:avLst/>
              </a:prstTxWarp>
              <a:no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343D45"/>
                </a:solidFill>
                <a:effectLst/>
                <a:uLnTx/>
                <a:uFillTx/>
                <a:latin typeface="Calibri" panose="020F0502020204030204"/>
                <a:ea typeface="+mn-ea"/>
                <a:cs typeface="+mn-cs"/>
              </a:endParaRPr>
            </a:p>
          </p:txBody>
        </p:sp>
        <p:sp>
          <p:nvSpPr>
            <p:cNvPr id="71" name="وتر 70">
              <a:extLst>
                <a:ext uri="{FF2B5EF4-FFF2-40B4-BE49-F238E27FC236}">
                  <a16:creationId xmlns:a16="http://schemas.microsoft.com/office/drawing/2014/main" id="{2AF56CE8-56D7-096B-1260-8453CC957EB2}"/>
                </a:ext>
              </a:extLst>
            </p:cNvPr>
            <p:cNvSpPr/>
            <p:nvPr/>
          </p:nvSpPr>
          <p:spPr>
            <a:xfrm rot="6300000">
              <a:off x="9918580" y="1835995"/>
              <a:ext cx="197644" cy="197644"/>
            </a:xfrm>
            <a:prstGeom prst="chord">
              <a:avLst>
                <a:gd name="adj1" fmla="val 3572581"/>
                <a:gd name="adj2" fmla="val 16200000"/>
              </a:avLst>
            </a:prstGeom>
            <a:solidFill>
              <a:srgbClr val="7488A5"/>
            </a:solidFill>
            <a:ln w="28575">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1" fromWordArt="0" anchor="ctr" anchorCtr="0" forceAA="0" compatLnSpc="1">
              <a:prstTxWarp prst="textNoShape">
                <a:avLst/>
              </a:prstTxWarp>
              <a:no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cxnSp>
          <p:nvCxnSpPr>
            <p:cNvPr id="72" name="رابط مستقيم 71">
              <a:extLst>
                <a:ext uri="{FF2B5EF4-FFF2-40B4-BE49-F238E27FC236}">
                  <a16:creationId xmlns:a16="http://schemas.microsoft.com/office/drawing/2014/main" id="{55BBC33B-27A8-35EB-18D6-3B2A98C82C46}"/>
                </a:ext>
              </a:extLst>
            </p:cNvPr>
            <p:cNvCxnSpPr/>
            <p:nvPr/>
          </p:nvCxnSpPr>
          <p:spPr>
            <a:xfrm>
              <a:off x="9920288" y="1951846"/>
              <a:ext cx="0" cy="955662"/>
            </a:xfrm>
            <a:prstGeom prst="line">
              <a:avLst/>
            </a:prstGeom>
            <a:solidFill>
              <a:srgbClr val="7488A5"/>
            </a:solidFill>
            <a:ln w="28575">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cxnSp>
        <p:sp>
          <p:nvSpPr>
            <p:cNvPr id="73" name="مستطيل 72">
              <a:extLst>
                <a:ext uri="{FF2B5EF4-FFF2-40B4-BE49-F238E27FC236}">
                  <a16:creationId xmlns:a16="http://schemas.microsoft.com/office/drawing/2014/main" id="{314E4DAC-14B8-F00F-4CC8-7DF7E863D5EC}"/>
                </a:ext>
              </a:extLst>
            </p:cNvPr>
            <p:cNvSpPr/>
            <p:nvPr/>
          </p:nvSpPr>
          <p:spPr>
            <a:xfrm>
              <a:off x="9927845" y="1966315"/>
              <a:ext cx="210589" cy="107234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1" fromWordArt="0" anchor="ctr" anchorCtr="0" forceAA="0" compatLnSpc="1">
              <a:prstTxWarp prst="textNoShape">
                <a:avLst/>
              </a:prstTxWarp>
              <a:no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sp>
        <p:nvSpPr>
          <p:cNvPr id="52" name="Title 1">
            <a:extLst>
              <a:ext uri="{FF2B5EF4-FFF2-40B4-BE49-F238E27FC236}">
                <a16:creationId xmlns:a16="http://schemas.microsoft.com/office/drawing/2014/main" id="{61B66626-A607-7C33-C702-A7A577116993}"/>
              </a:ext>
            </a:extLst>
          </p:cNvPr>
          <p:cNvSpPr txBox="1">
            <a:spLocks/>
          </p:cNvSpPr>
          <p:nvPr/>
        </p:nvSpPr>
        <p:spPr>
          <a:xfrm>
            <a:off x="10462459" y="1945708"/>
            <a:ext cx="832496" cy="535813"/>
          </a:xfrm>
          <a:prstGeom prst="rect">
            <a:avLst/>
          </a:prstGeom>
        </p:spPr>
        <p:txBody>
          <a:bodyPr vert="horz" lIns="91440" tIns="45720" rIns="91440" bIns="45720" rtlCol="0" anchor="ctr">
            <a:noAutofit/>
          </a:bodyPr>
          <a:lstStyle>
            <a:defPPr>
              <a:defRPr lang="ar-SA"/>
            </a:defPPr>
            <a:lvl1pPr marL="0" marR="0" lvl="0" indent="0" algn="ctr" defTabSz="914400" eaLnBrk="1" fontAlgn="auto" latinLnBrk="0" hangingPunct="1">
              <a:lnSpc>
                <a:spcPct val="100000"/>
              </a:lnSpc>
              <a:spcAft>
                <a:spcPts val="0"/>
              </a:spcAft>
              <a:buClrTx/>
              <a:buSzTx/>
              <a:buFontTx/>
              <a:buNone/>
              <a:tabLst/>
              <a:defRPr kumimoji="0" sz="2800" b="1" i="0" u="none" strike="noStrike" cap="none" spc="0" normalizeH="0" baseline="0">
                <a:ln>
                  <a:noFill/>
                </a:ln>
                <a:solidFill>
                  <a:srgbClr val="343D45"/>
                </a:solidFill>
                <a:effectLst/>
                <a:uLnTx/>
                <a:uFillTx/>
                <a:latin typeface="El Messiri" panose="00000800000000000000" pitchFamily="50" charset="-78"/>
                <a:ea typeface="Cocon® Next Arabic" panose="020A0503020102020204" pitchFamily="18" charset="-78"/>
                <a:cs typeface="Times New Roman" panose="02020603050405020304" pitchFamily="18" charset="0"/>
              </a:defRPr>
            </a:lvl1pPr>
          </a:lstStyle>
          <a:p>
            <a:r>
              <a:rPr lang="en-US" dirty="0">
                <a:solidFill>
                  <a:schemeClr val="bg1"/>
                </a:solidFill>
              </a:rPr>
              <a:t>5</a:t>
            </a:r>
            <a:endParaRPr lang="ar-SA" dirty="0">
              <a:solidFill>
                <a:schemeClr val="bg1"/>
              </a:solidFill>
            </a:endParaRPr>
          </a:p>
        </p:txBody>
      </p:sp>
      <p:grpSp>
        <p:nvGrpSpPr>
          <p:cNvPr id="53" name="مجموعة 52">
            <a:extLst>
              <a:ext uri="{FF2B5EF4-FFF2-40B4-BE49-F238E27FC236}">
                <a16:creationId xmlns:a16="http://schemas.microsoft.com/office/drawing/2014/main" id="{2CE56F80-0153-31BA-0FFE-FB395A828266}"/>
              </a:ext>
            </a:extLst>
          </p:cNvPr>
          <p:cNvGrpSpPr/>
          <p:nvPr/>
        </p:nvGrpSpPr>
        <p:grpSpPr>
          <a:xfrm>
            <a:off x="22545" y="1864950"/>
            <a:ext cx="2454813" cy="966647"/>
            <a:chOff x="7904837" y="1830997"/>
            <a:chExt cx="2697292" cy="1207660"/>
          </a:xfrm>
        </p:grpSpPr>
        <p:sp>
          <p:nvSpPr>
            <p:cNvPr id="65" name="شكل حر 113">
              <a:extLst>
                <a:ext uri="{FF2B5EF4-FFF2-40B4-BE49-F238E27FC236}">
                  <a16:creationId xmlns:a16="http://schemas.microsoft.com/office/drawing/2014/main" id="{526CF7B7-E212-DA3B-6D50-AF3A0764B9CE}"/>
                </a:ext>
              </a:extLst>
            </p:cNvPr>
            <p:cNvSpPr/>
            <p:nvPr/>
          </p:nvSpPr>
          <p:spPr>
            <a:xfrm>
              <a:off x="7904837" y="1830997"/>
              <a:ext cx="2580723" cy="1110982"/>
            </a:xfrm>
            <a:custGeom>
              <a:avLst/>
              <a:gdLst>
                <a:gd name="connsiteX0" fmla="*/ 79073 w 1183223"/>
                <a:gd name="connsiteY0" fmla="*/ 0 h 1110982"/>
                <a:gd name="connsiteX1" fmla="*/ 1183223 w 1183223"/>
                <a:gd name="connsiteY1" fmla="*/ 0 h 1110982"/>
                <a:gd name="connsiteX2" fmla="*/ 1183223 w 1183223"/>
                <a:gd name="connsiteY2" fmla="*/ 673657 h 1110982"/>
                <a:gd name="connsiteX3" fmla="*/ 1183223 w 1183223"/>
                <a:gd name="connsiteY3" fmla="*/ 686211 h 1110982"/>
                <a:gd name="connsiteX4" fmla="*/ 1183223 w 1183223"/>
                <a:gd name="connsiteY4" fmla="*/ 1110982 h 1110982"/>
                <a:gd name="connsiteX5" fmla="*/ 591612 w 1183223"/>
                <a:gd name="connsiteY5" fmla="*/ 859194 h 1110982"/>
                <a:gd name="connsiteX6" fmla="*/ 0 w 1183223"/>
                <a:gd name="connsiteY6" fmla="*/ 1110982 h 1110982"/>
                <a:gd name="connsiteX7" fmla="*/ 0 w 1183223"/>
                <a:gd name="connsiteY7" fmla="*/ 686211 h 1110982"/>
                <a:gd name="connsiteX8" fmla="*/ 0 w 1183223"/>
                <a:gd name="connsiteY8" fmla="*/ 673657 h 1110982"/>
                <a:gd name="connsiteX9" fmla="*/ 0 w 1183223"/>
                <a:gd name="connsiteY9" fmla="*/ 168403 h 1110982"/>
                <a:gd name="connsiteX10" fmla="*/ 1628 w 1183223"/>
                <a:gd name="connsiteY10" fmla="*/ 170031 h 1110982"/>
                <a:gd name="connsiteX11" fmla="*/ 0 w 1183223"/>
                <a:gd name="connsiteY11" fmla="*/ 166794 h 1110982"/>
                <a:gd name="connsiteX12" fmla="*/ 0 w 1183223"/>
                <a:gd name="connsiteY12" fmla="*/ 83329 h 1110982"/>
                <a:gd name="connsiteX13" fmla="*/ 5782 w 1183223"/>
                <a:gd name="connsiteY13" fmla="*/ 69466 h 1110982"/>
                <a:gd name="connsiteX14" fmla="*/ 35037 w 1183223"/>
                <a:gd name="connsiteY14" fmla="*/ 31992 h 1110982"/>
                <a:gd name="connsiteX15" fmla="*/ 72512 w 1183223"/>
                <a:gd name="connsiteY15" fmla="*/ 2736 h 11109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183223" h="1110982">
                  <a:moveTo>
                    <a:pt x="79073" y="0"/>
                  </a:moveTo>
                  <a:lnTo>
                    <a:pt x="1183223" y="0"/>
                  </a:lnTo>
                  <a:lnTo>
                    <a:pt x="1183223" y="673657"/>
                  </a:lnTo>
                  <a:lnTo>
                    <a:pt x="1183223" y="686211"/>
                  </a:lnTo>
                  <a:lnTo>
                    <a:pt x="1183223" y="1110982"/>
                  </a:lnTo>
                  <a:lnTo>
                    <a:pt x="591612" y="859194"/>
                  </a:lnTo>
                  <a:lnTo>
                    <a:pt x="0" y="1110982"/>
                  </a:lnTo>
                  <a:lnTo>
                    <a:pt x="0" y="686211"/>
                  </a:lnTo>
                  <a:lnTo>
                    <a:pt x="0" y="673657"/>
                  </a:lnTo>
                  <a:lnTo>
                    <a:pt x="0" y="168403"/>
                  </a:lnTo>
                  <a:lnTo>
                    <a:pt x="1628" y="170031"/>
                  </a:lnTo>
                  <a:lnTo>
                    <a:pt x="0" y="166794"/>
                  </a:lnTo>
                  <a:lnTo>
                    <a:pt x="0" y="83329"/>
                  </a:lnTo>
                  <a:lnTo>
                    <a:pt x="5782" y="69466"/>
                  </a:lnTo>
                  <a:cubicBezTo>
                    <a:pt x="13391" y="56564"/>
                    <a:pt x="23203" y="43826"/>
                    <a:pt x="35037" y="31992"/>
                  </a:cubicBezTo>
                  <a:cubicBezTo>
                    <a:pt x="46872" y="20157"/>
                    <a:pt x="59610" y="10346"/>
                    <a:pt x="72512" y="2736"/>
                  </a:cubicBezTo>
                  <a:close/>
                </a:path>
              </a:pathLst>
            </a:custGeom>
            <a:solidFill>
              <a:srgbClr val="BDF3ED"/>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1" fromWordArt="0" anchor="ctr" anchorCtr="0" forceAA="0" compatLnSpc="1">
              <a:prstTxWarp prst="textNoShape">
                <a:avLst/>
              </a:prstTxWarp>
              <a:no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343D45"/>
                </a:solidFill>
                <a:effectLst/>
                <a:uLnTx/>
                <a:uFillTx/>
                <a:latin typeface="Calibri" panose="020F0502020204030204"/>
                <a:ea typeface="+mn-ea"/>
                <a:cs typeface="+mn-cs"/>
              </a:endParaRPr>
            </a:p>
          </p:txBody>
        </p:sp>
        <p:sp>
          <p:nvSpPr>
            <p:cNvPr id="67" name="وتر 66">
              <a:extLst>
                <a:ext uri="{FF2B5EF4-FFF2-40B4-BE49-F238E27FC236}">
                  <a16:creationId xmlns:a16="http://schemas.microsoft.com/office/drawing/2014/main" id="{53630DA2-4F07-CF25-AEE9-EB68A53A005D}"/>
                </a:ext>
              </a:extLst>
            </p:cNvPr>
            <p:cNvSpPr/>
            <p:nvPr/>
          </p:nvSpPr>
          <p:spPr>
            <a:xfrm rot="6300000">
              <a:off x="10382254" y="1835996"/>
              <a:ext cx="197644" cy="197644"/>
            </a:xfrm>
            <a:prstGeom prst="chord">
              <a:avLst>
                <a:gd name="adj1" fmla="val 3572581"/>
                <a:gd name="adj2" fmla="val 16200000"/>
              </a:avLst>
            </a:prstGeom>
            <a:solidFill>
              <a:srgbClr val="7488A5"/>
            </a:solidFill>
            <a:ln w="28575">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1" fromWordArt="0" anchor="ctr" anchorCtr="0" forceAA="0" compatLnSpc="1">
              <a:prstTxWarp prst="textNoShape">
                <a:avLst/>
              </a:prstTxWarp>
              <a:no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cxnSp>
          <p:nvCxnSpPr>
            <p:cNvPr id="68" name="رابط مستقيم 67">
              <a:extLst>
                <a:ext uri="{FF2B5EF4-FFF2-40B4-BE49-F238E27FC236}">
                  <a16:creationId xmlns:a16="http://schemas.microsoft.com/office/drawing/2014/main" id="{7BF059F8-7DF2-4035-E3E1-EB99E74FF85E}"/>
                </a:ext>
              </a:extLst>
            </p:cNvPr>
            <p:cNvCxnSpPr/>
            <p:nvPr/>
          </p:nvCxnSpPr>
          <p:spPr>
            <a:xfrm>
              <a:off x="10383969" y="1951846"/>
              <a:ext cx="0" cy="955661"/>
            </a:xfrm>
            <a:prstGeom prst="line">
              <a:avLst/>
            </a:prstGeom>
            <a:solidFill>
              <a:srgbClr val="7488A5"/>
            </a:solidFill>
            <a:ln w="28575">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cxnSp>
        <p:sp>
          <p:nvSpPr>
            <p:cNvPr id="69" name="مستطيل 68">
              <a:extLst>
                <a:ext uri="{FF2B5EF4-FFF2-40B4-BE49-F238E27FC236}">
                  <a16:creationId xmlns:a16="http://schemas.microsoft.com/office/drawing/2014/main" id="{931B19DB-DF30-D872-89B2-BDDC180A676F}"/>
                </a:ext>
              </a:extLst>
            </p:cNvPr>
            <p:cNvSpPr/>
            <p:nvPr/>
          </p:nvSpPr>
          <p:spPr>
            <a:xfrm>
              <a:off x="10391541" y="1966315"/>
              <a:ext cx="210588" cy="107234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1" fromWordArt="0" anchor="ctr" anchorCtr="0" forceAA="0" compatLnSpc="1">
              <a:prstTxWarp prst="textNoShape">
                <a:avLst/>
              </a:prstTxWarp>
              <a:no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cxnSp>
        <p:nvCxnSpPr>
          <p:cNvPr id="54" name="رابط مستقيم 53">
            <a:extLst>
              <a:ext uri="{FF2B5EF4-FFF2-40B4-BE49-F238E27FC236}">
                <a16:creationId xmlns:a16="http://schemas.microsoft.com/office/drawing/2014/main" id="{5BA2F978-9C1A-14F3-C2DD-0B31927B8ECF}"/>
              </a:ext>
            </a:extLst>
          </p:cNvPr>
          <p:cNvCxnSpPr/>
          <p:nvPr/>
        </p:nvCxnSpPr>
        <p:spPr>
          <a:xfrm flipH="1" flipV="1">
            <a:off x="3402199" y="3514259"/>
            <a:ext cx="996631" cy="0"/>
          </a:xfrm>
          <a:prstGeom prst="line">
            <a:avLst/>
          </a:prstGeom>
          <a:ln w="28575">
            <a:prstDash val="solid"/>
          </a:ln>
        </p:spPr>
        <p:style>
          <a:lnRef idx="1">
            <a:schemeClr val="accent1"/>
          </a:lnRef>
          <a:fillRef idx="0">
            <a:schemeClr val="accent1"/>
          </a:fillRef>
          <a:effectRef idx="0">
            <a:schemeClr val="accent1"/>
          </a:effectRef>
          <a:fontRef idx="minor">
            <a:schemeClr val="tx1"/>
          </a:fontRef>
        </p:style>
      </p:cxnSp>
      <p:sp>
        <p:nvSpPr>
          <p:cNvPr id="55" name="Title 1">
            <a:extLst>
              <a:ext uri="{FF2B5EF4-FFF2-40B4-BE49-F238E27FC236}">
                <a16:creationId xmlns:a16="http://schemas.microsoft.com/office/drawing/2014/main" id="{0E5D2239-7FBA-57EF-4D51-4EBE5A3DA8D1}"/>
              </a:ext>
            </a:extLst>
          </p:cNvPr>
          <p:cNvSpPr txBox="1">
            <a:spLocks/>
          </p:cNvSpPr>
          <p:nvPr/>
        </p:nvSpPr>
        <p:spPr>
          <a:xfrm>
            <a:off x="2953094" y="4018528"/>
            <a:ext cx="1781489" cy="629382"/>
          </a:xfrm>
          <a:prstGeom prst="rect">
            <a:avLst/>
          </a:prstGeom>
        </p:spPr>
        <p:txBody>
          <a:bodyPr vert="horz" lIns="91440" tIns="45720" rIns="91440" bIns="45720" rtlCol="0" anchor="ctr">
            <a:noAutofit/>
          </a:bodyPr>
          <a:lstStyle>
            <a:defPPr>
              <a:defRPr lang="ar-SA"/>
            </a:defPPr>
            <a:lvl1pPr algn="ctr" rtl="0">
              <a:lnSpc>
                <a:spcPct val="90000"/>
              </a:lnSpc>
              <a:spcBef>
                <a:spcPct val="0"/>
              </a:spcBef>
              <a:buNone/>
              <a:defRPr sz="4800" b="1">
                <a:solidFill>
                  <a:srgbClr val="2E72DB"/>
                </a:solidFill>
                <a:latin typeface="El Messiri" panose="00000800000000000000" pitchFamily="50" charset="-78"/>
                <a:ea typeface="Cocon® Next Arabic" panose="020A0503020102020204" pitchFamily="18" charset="-78"/>
                <a:cs typeface="El Messiri" panose="00000800000000000000" pitchFamily="50" charset="-78"/>
              </a:defRPr>
            </a:lvl1pPr>
          </a:lstStyle>
          <a:p>
            <a:pPr lvl="0" eaLnBrk="1" fontAlgn="auto" hangingPunct="1">
              <a:spcAft>
                <a:spcPts val="0"/>
              </a:spcAft>
              <a:defRPr/>
            </a:pPr>
            <a:r>
              <a:rPr lang="en-US" sz="2400" dirty="0">
                <a:solidFill>
                  <a:srgbClr val="343D45">
                    <a:lumMod val="75000"/>
                  </a:srgbClr>
                </a:solidFill>
                <a:latin typeface="Sakkal Majalla" panose="02000000000000000000" pitchFamily="2" charset="-78"/>
                <a:cs typeface="Sakkal Majalla" panose="02000000000000000000" pitchFamily="2" charset="-78"/>
              </a:rPr>
              <a:t>Sole proprietorship</a:t>
            </a:r>
          </a:p>
        </p:txBody>
      </p:sp>
      <p:cxnSp>
        <p:nvCxnSpPr>
          <p:cNvPr id="56" name="رابط مستقيم 55">
            <a:extLst>
              <a:ext uri="{FF2B5EF4-FFF2-40B4-BE49-F238E27FC236}">
                <a16:creationId xmlns:a16="http://schemas.microsoft.com/office/drawing/2014/main" id="{050AB468-BD81-7492-607D-3D3525BC15CA}"/>
              </a:ext>
            </a:extLst>
          </p:cNvPr>
          <p:cNvCxnSpPr/>
          <p:nvPr/>
        </p:nvCxnSpPr>
        <p:spPr>
          <a:xfrm flipH="1" flipV="1">
            <a:off x="5098731" y="3514259"/>
            <a:ext cx="996631" cy="0"/>
          </a:xfrm>
          <a:prstGeom prst="line">
            <a:avLst/>
          </a:prstGeom>
          <a:ln w="28575">
            <a:prstDash val="solid"/>
          </a:ln>
        </p:spPr>
        <p:style>
          <a:lnRef idx="1">
            <a:schemeClr val="accent1"/>
          </a:lnRef>
          <a:fillRef idx="0">
            <a:schemeClr val="accent1"/>
          </a:fillRef>
          <a:effectRef idx="0">
            <a:schemeClr val="accent1"/>
          </a:effectRef>
          <a:fontRef idx="minor">
            <a:schemeClr val="tx1"/>
          </a:fontRef>
        </p:style>
      </p:cxnSp>
      <p:cxnSp>
        <p:nvCxnSpPr>
          <p:cNvPr id="57" name="رابط مستقيم 56">
            <a:extLst>
              <a:ext uri="{FF2B5EF4-FFF2-40B4-BE49-F238E27FC236}">
                <a16:creationId xmlns:a16="http://schemas.microsoft.com/office/drawing/2014/main" id="{DA86E975-C126-5EFD-6327-17F3E4E4540C}"/>
              </a:ext>
            </a:extLst>
          </p:cNvPr>
          <p:cNvCxnSpPr/>
          <p:nvPr/>
        </p:nvCxnSpPr>
        <p:spPr>
          <a:xfrm flipH="1" flipV="1">
            <a:off x="6993988" y="3515942"/>
            <a:ext cx="996631" cy="0"/>
          </a:xfrm>
          <a:prstGeom prst="line">
            <a:avLst/>
          </a:prstGeom>
          <a:ln w="28575">
            <a:prstDash val="solid"/>
          </a:ln>
        </p:spPr>
        <p:style>
          <a:lnRef idx="1">
            <a:schemeClr val="accent1"/>
          </a:lnRef>
          <a:fillRef idx="0">
            <a:schemeClr val="accent1"/>
          </a:fillRef>
          <a:effectRef idx="0">
            <a:schemeClr val="accent1"/>
          </a:effectRef>
          <a:fontRef idx="minor">
            <a:schemeClr val="tx1"/>
          </a:fontRef>
        </p:style>
      </p:cxnSp>
      <p:cxnSp>
        <p:nvCxnSpPr>
          <p:cNvPr id="58" name="رابط مستقيم 57">
            <a:extLst>
              <a:ext uri="{FF2B5EF4-FFF2-40B4-BE49-F238E27FC236}">
                <a16:creationId xmlns:a16="http://schemas.microsoft.com/office/drawing/2014/main" id="{315CC804-071D-66AA-2426-8F4E29523E92}"/>
              </a:ext>
            </a:extLst>
          </p:cNvPr>
          <p:cNvCxnSpPr/>
          <p:nvPr/>
        </p:nvCxnSpPr>
        <p:spPr>
          <a:xfrm flipH="1" flipV="1">
            <a:off x="8671644" y="3515942"/>
            <a:ext cx="996631" cy="0"/>
          </a:xfrm>
          <a:prstGeom prst="line">
            <a:avLst/>
          </a:prstGeom>
          <a:ln w="28575">
            <a:prstDash val="solid"/>
          </a:ln>
        </p:spPr>
        <p:style>
          <a:lnRef idx="1">
            <a:schemeClr val="accent1"/>
          </a:lnRef>
          <a:fillRef idx="0">
            <a:schemeClr val="accent1"/>
          </a:fillRef>
          <a:effectRef idx="0">
            <a:schemeClr val="accent1"/>
          </a:effectRef>
          <a:fontRef idx="minor">
            <a:schemeClr val="tx1"/>
          </a:fontRef>
        </p:style>
      </p:cxnSp>
      <p:cxnSp>
        <p:nvCxnSpPr>
          <p:cNvPr id="59" name="رابط مستقيم 58">
            <a:extLst>
              <a:ext uri="{FF2B5EF4-FFF2-40B4-BE49-F238E27FC236}">
                <a16:creationId xmlns:a16="http://schemas.microsoft.com/office/drawing/2014/main" id="{1644CA10-BD95-7626-0B17-2C1E498BB45A}"/>
              </a:ext>
            </a:extLst>
          </p:cNvPr>
          <p:cNvCxnSpPr/>
          <p:nvPr/>
        </p:nvCxnSpPr>
        <p:spPr>
          <a:xfrm flipH="1" flipV="1">
            <a:off x="10456515" y="3516813"/>
            <a:ext cx="996631" cy="0"/>
          </a:xfrm>
          <a:prstGeom prst="line">
            <a:avLst/>
          </a:prstGeom>
          <a:ln w="28575">
            <a:prstDash val="solid"/>
          </a:ln>
        </p:spPr>
        <p:style>
          <a:lnRef idx="1">
            <a:schemeClr val="accent1"/>
          </a:lnRef>
          <a:fillRef idx="0">
            <a:schemeClr val="accent1"/>
          </a:fillRef>
          <a:effectRef idx="0">
            <a:schemeClr val="accent1"/>
          </a:effectRef>
          <a:fontRef idx="minor">
            <a:schemeClr val="tx1"/>
          </a:fontRef>
        </p:style>
      </p:cxnSp>
      <p:sp>
        <p:nvSpPr>
          <p:cNvPr id="60" name="Title 1">
            <a:extLst>
              <a:ext uri="{FF2B5EF4-FFF2-40B4-BE49-F238E27FC236}">
                <a16:creationId xmlns:a16="http://schemas.microsoft.com/office/drawing/2014/main" id="{6796D22C-C2F0-F250-AC8F-32F675BE4FF8}"/>
              </a:ext>
            </a:extLst>
          </p:cNvPr>
          <p:cNvSpPr txBox="1">
            <a:spLocks/>
          </p:cNvSpPr>
          <p:nvPr/>
        </p:nvSpPr>
        <p:spPr>
          <a:xfrm>
            <a:off x="4851407" y="3967347"/>
            <a:ext cx="1566394" cy="684202"/>
          </a:xfrm>
          <a:prstGeom prst="rect">
            <a:avLst/>
          </a:prstGeom>
        </p:spPr>
        <p:txBody>
          <a:bodyPr vert="horz" lIns="91440" tIns="45720" rIns="91440" bIns="45720" rtlCol="0" anchor="ctr">
            <a:noAutofit/>
          </a:bodyPr>
          <a:lstStyle>
            <a:defPPr>
              <a:defRPr lang="ar-SA"/>
            </a:defPPr>
            <a:lvl1pPr algn="ctr" rtl="0">
              <a:lnSpc>
                <a:spcPct val="90000"/>
              </a:lnSpc>
              <a:spcBef>
                <a:spcPct val="0"/>
              </a:spcBef>
              <a:buNone/>
              <a:defRPr sz="4800" b="1">
                <a:solidFill>
                  <a:srgbClr val="2E72DB"/>
                </a:solidFill>
                <a:latin typeface="El Messiri" panose="00000800000000000000" pitchFamily="50" charset="-78"/>
                <a:ea typeface="Cocon® Next Arabic" panose="020A0503020102020204" pitchFamily="18" charset="-78"/>
                <a:cs typeface="El Messiri" panose="00000800000000000000" pitchFamily="50" charset="-78"/>
              </a:defRPr>
            </a:lvl1pPr>
          </a:lstStyle>
          <a:p>
            <a:pPr lvl="0" eaLnBrk="1" fontAlgn="auto" hangingPunct="1">
              <a:spcAft>
                <a:spcPts val="0"/>
              </a:spcAft>
              <a:defRPr/>
            </a:pPr>
            <a:r>
              <a:rPr lang="en-US" sz="2400" dirty="0">
                <a:solidFill>
                  <a:srgbClr val="343D45">
                    <a:lumMod val="75000"/>
                  </a:srgbClr>
                </a:solidFill>
                <a:latin typeface="Sakkal Majalla" panose="02000000000000000000" pitchFamily="2" charset="-78"/>
                <a:cs typeface="Sakkal Majalla" panose="02000000000000000000" pitchFamily="2" charset="-78"/>
              </a:rPr>
              <a:t>General partnership</a:t>
            </a:r>
          </a:p>
        </p:txBody>
      </p:sp>
      <p:sp>
        <p:nvSpPr>
          <p:cNvPr id="61" name="Title 1">
            <a:extLst>
              <a:ext uri="{FF2B5EF4-FFF2-40B4-BE49-F238E27FC236}">
                <a16:creationId xmlns:a16="http://schemas.microsoft.com/office/drawing/2014/main" id="{9010FA13-27C5-7870-E6E2-D0BE8BF98B68}"/>
              </a:ext>
            </a:extLst>
          </p:cNvPr>
          <p:cNvSpPr txBox="1">
            <a:spLocks/>
          </p:cNvSpPr>
          <p:nvPr/>
        </p:nvSpPr>
        <p:spPr>
          <a:xfrm>
            <a:off x="6629967" y="4093809"/>
            <a:ext cx="1613041" cy="431278"/>
          </a:xfrm>
          <a:prstGeom prst="rect">
            <a:avLst/>
          </a:prstGeom>
        </p:spPr>
        <p:txBody>
          <a:bodyPr vert="horz" lIns="91440" tIns="45720" rIns="91440" bIns="45720" rtlCol="0" anchor="ctr">
            <a:noAutofit/>
          </a:bodyPr>
          <a:lstStyle>
            <a:defPPr>
              <a:defRPr lang="ar-SA"/>
            </a:defPPr>
            <a:lvl1pPr algn="ctr" rtl="0">
              <a:lnSpc>
                <a:spcPct val="90000"/>
              </a:lnSpc>
              <a:spcBef>
                <a:spcPct val="0"/>
              </a:spcBef>
              <a:buNone/>
              <a:defRPr sz="4800" b="1">
                <a:solidFill>
                  <a:srgbClr val="2E72DB"/>
                </a:solidFill>
                <a:latin typeface="El Messiri" panose="00000800000000000000" pitchFamily="50" charset="-78"/>
                <a:ea typeface="Cocon® Next Arabic" panose="020A0503020102020204" pitchFamily="18" charset="-78"/>
                <a:cs typeface="El Messiri" panose="00000800000000000000" pitchFamily="50" charset="-78"/>
              </a:defRPr>
            </a:lvl1pPr>
          </a:lstStyle>
          <a:p>
            <a:pPr lvl="0" eaLnBrk="1" fontAlgn="auto" hangingPunct="1">
              <a:spcAft>
                <a:spcPts val="0"/>
              </a:spcAft>
              <a:defRPr/>
            </a:pPr>
            <a:r>
              <a:rPr lang="en-US" sz="2400" dirty="0">
                <a:solidFill>
                  <a:srgbClr val="343D45">
                    <a:lumMod val="75000"/>
                  </a:srgbClr>
                </a:solidFill>
                <a:latin typeface="Sakkal Majalla" panose="02000000000000000000" pitchFamily="2" charset="-78"/>
                <a:cs typeface="Sakkal Majalla" panose="02000000000000000000" pitchFamily="2" charset="-78"/>
              </a:rPr>
              <a:t>Corporation</a:t>
            </a:r>
          </a:p>
        </p:txBody>
      </p:sp>
      <p:sp>
        <p:nvSpPr>
          <p:cNvPr id="62" name="Title 1">
            <a:extLst>
              <a:ext uri="{FF2B5EF4-FFF2-40B4-BE49-F238E27FC236}">
                <a16:creationId xmlns:a16="http://schemas.microsoft.com/office/drawing/2014/main" id="{0F7F17EF-078F-AF18-79B4-A749751DE0AB}"/>
              </a:ext>
            </a:extLst>
          </p:cNvPr>
          <p:cNvSpPr txBox="1">
            <a:spLocks/>
          </p:cNvSpPr>
          <p:nvPr/>
        </p:nvSpPr>
        <p:spPr>
          <a:xfrm>
            <a:off x="8409577" y="4073841"/>
            <a:ext cx="1613041" cy="431278"/>
          </a:xfrm>
          <a:prstGeom prst="rect">
            <a:avLst/>
          </a:prstGeom>
        </p:spPr>
        <p:txBody>
          <a:bodyPr vert="horz" lIns="91440" tIns="45720" rIns="91440" bIns="45720" rtlCol="0" anchor="ctr">
            <a:noAutofit/>
          </a:bodyPr>
          <a:lstStyle>
            <a:defPPr>
              <a:defRPr lang="ar-SA"/>
            </a:defPPr>
            <a:lvl1pPr algn="ctr" rtl="0">
              <a:lnSpc>
                <a:spcPct val="90000"/>
              </a:lnSpc>
              <a:spcBef>
                <a:spcPct val="0"/>
              </a:spcBef>
              <a:buNone/>
              <a:defRPr sz="4800" b="1">
                <a:solidFill>
                  <a:srgbClr val="2E72DB"/>
                </a:solidFill>
                <a:latin typeface="El Messiri" panose="00000800000000000000" pitchFamily="50" charset="-78"/>
                <a:ea typeface="Cocon® Next Arabic" panose="020A0503020102020204" pitchFamily="18" charset="-78"/>
                <a:cs typeface="El Messiri" panose="00000800000000000000" pitchFamily="50" charset="-78"/>
              </a:defRPr>
            </a:lvl1pPr>
          </a:lstStyle>
          <a:p>
            <a:pPr lvl="0" eaLnBrk="1" fontAlgn="auto" hangingPunct="1">
              <a:spcAft>
                <a:spcPts val="0"/>
              </a:spcAft>
              <a:defRPr/>
            </a:pPr>
            <a:r>
              <a:rPr lang="en-US" sz="2400" dirty="0">
                <a:solidFill>
                  <a:srgbClr val="343D45">
                    <a:lumMod val="75000"/>
                  </a:srgbClr>
                </a:solidFill>
                <a:latin typeface="Sakkal Majalla" panose="02000000000000000000" pitchFamily="2" charset="-78"/>
                <a:cs typeface="Sakkal Majalla" panose="02000000000000000000" pitchFamily="2" charset="-78"/>
              </a:rPr>
              <a:t>Limited Liability</a:t>
            </a:r>
          </a:p>
        </p:txBody>
      </p:sp>
      <p:sp>
        <p:nvSpPr>
          <p:cNvPr id="63" name="Title 1">
            <a:extLst>
              <a:ext uri="{FF2B5EF4-FFF2-40B4-BE49-F238E27FC236}">
                <a16:creationId xmlns:a16="http://schemas.microsoft.com/office/drawing/2014/main" id="{3EC43646-F83A-92A9-2329-E3E8EB1B4C3F}"/>
              </a:ext>
            </a:extLst>
          </p:cNvPr>
          <p:cNvSpPr txBox="1">
            <a:spLocks/>
          </p:cNvSpPr>
          <p:nvPr/>
        </p:nvSpPr>
        <p:spPr>
          <a:xfrm>
            <a:off x="10322957" y="4093809"/>
            <a:ext cx="1444918" cy="431278"/>
          </a:xfrm>
          <a:prstGeom prst="rect">
            <a:avLst/>
          </a:prstGeom>
        </p:spPr>
        <p:txBody>
          <a:bodyPr vert="horz" lIns="91440" tIns="45720" rIns="91440" bIns="45720" rtlCol="0" anchor="ctr">
            <a:noAutofit/>
          </a:bodyPr>
          <a:lstStyle>
            <a:defPPr>
              <a:defRPr lang="ar-SA"/>
            </a:defPPr>
            <a:lvl1pPr algn="ctr" rtl="0">
              <a:lnSpc>
                <a:spcPct val="90000"/>
              </a:lnSpc>
              <a:spcBef>
                <a:spcPct val="0"/>
              </a:spcBef>
              <a:buNone/>
              <a:defRPr sz="4800" b="1">
                <a:solidFill>
                  <a:srgbClr val="2E72DB"/>
                </a:solidFill>
                <a:latin typeface="El Messiri" panose="00000800000000000000" pitchFamily="50" charset="-78"/>
                <a:ea typeface="Cocon® Next Arabic" panose="020A0503020102020204" pitchFamily="18" charset="-78"/>
                <a:cs typeface="El Messiri" panose="00000800000000000000" pitchFamily="50" charset="-78"/>
              </a:defRPr>
            </a:lvl1pPr>
          </a:lstStyle>
          <a:p>
            <a:pPr lvl="0" eaLnBrk="1" fontAlgn="auto" hangingPunct="1">
              <a:spcAft>
                <a:spcPts val="0"/>
              </a:spcAft>
              <a:defRPr/>
            </a:pPr>
            <a:r>
              <a:rPr lang="en-US" sz="2400" dirty="0">
                <a:solidFill>
                  <a:srgbClr val="343D45">
                    <a:lumMod val="75000"/>
                  </a:srgbClr>
                </a:solidFill>
                <a:latin typeface="Sakkal Majalla" panose="02000000000000000000" pitchFamily="2" charset="-78"/>
                <a:cs typeface="Sakkal Majalla" panose="02000000000000000000" pitchFamily="2" charset="-78"/>
              </a:rPr>
              <a:t>Nonprofit</a:t>
            </a:r>
          </a:p>
          <a:p>
            <a:pPr lvl="0" eaLnBrk="1" fontAlgn="auto" hangingPunct="1">
              <a:spcAft>
                <a:spcPts val="0"/>
              </a:spcAft>
              <a:defRPr/>
            </a:pPr>
            <a:r>
              <a:rPr lang="en-US" sz="2400" dirty="0">
                <a:solidFill>
                  <a:srgbClr val="343D45">
                    <a:lumMod val="75000"/>
                  </a:srgbClr>
                </a:solidFill>
                <a:latin typeface="Sakkal Majalla" panose="02000000000000000000" pitchFamily="2" charset="-78"/>
                <a:cs typeface="Sakkal Majalla" panose="02000000000000000000" pitchFamily="2" charset="-78"/>
              </a:rPr>
              <a:t>corporation</a:t>
            </a:r>
          </a:p>
        </p:txBody>
      </p:sp>
      <p:sp>
        <p:nvSpPr>
          <p:cNvPr id="64" name="Title 1">
            <a:extLst>
              <a:ext uri="{FF2B5EF4-FFF2-40B4-BE49-F238E27FC236}">
                <a16:creationId xmlns:a16="http://schemas.microsoft.com/office/drawing/2014/main" id="{4277DB6B-30BB-F986-5A42-E047C72C7D4D}"/>
              </a:ext>
            </a:extLst>
          </p:cNvPr>
          <p:cNvSpPr txBox="1">
            <a:spLocks/>
          </p:cNvSpPr>
          <p:nvPr/>
        </p:nvSpPr>
        <p:spPr>
          <a:xfrm flipH="1">
            <a:off x="28426" y="1972967"/>
            <a:ext cx="2336963" cy="495188"/>
          </a:xfrm>
          <a:prstGeom prst="rect">
            <a:avLst/>
          </a:prstGeom>
        </p:spPr>
        <p:txBody>
          <a:bodyPr vert="horz" lIns="91440" tIns="45720" rIns="91440" bIns="45720" rtlCol="0" anchor="ctr">
            <a:noAutofit/>
          </a:bodyPr>
          <a:lstStyle>
            <a:defPPr>
              <a:defRPr lang="ar-SA"/>
            </a:defPPr>
            <a:lvl1pPr algn="ctr" rtl="0">
              <a:lnSpc>
                <a:spcPct val="90000"/>
              </a:lnSpc>
              <a:spcBef>
                <a:spcPct val="0"/>
              </a:spcBef>
              <a:buNone/>
              <a:defRPr sz="4800" b="1">
                <a:solidFill>
                  <a:srgbClr val="2E72DB"/>
                </a:solidFill>
                <a:latin typeface="El Messiri" panose="00000800000000000000" pitchFamily="50" charset="-78"/>
                <a:ea typeface="Cocon® Next Arabic" panose="020A0503020102020204" pitchFamily="18" charset="-78"/>
                <a:cs typeface="El Messiri" panose="00000800000000000000" pitchFamily="50" charset="-78"/>
              </a:defRPr>
            </a:lvl1pPr>
          </a:lstStyle>
          <a:p>
            <a:pPr marL="0" marR="0" lvl="0" indent="0" algn="ctr" defTabSz="914400" rtl="1" eaLnBrk="1" fontAlgn="auto" latinLnBrk="0" hangingPunct="1">
              <a:lnSpc>
                <a:spcPct val="90000"/>
              </a:lnSpc>
              <a:spcBef>
                <a:spcPct val="0"/>
              </a:spcBef>
              <a:spcAft>
                <a:spcPts val="0"/>
              </a:spcAft>
              <a:buClrTx/>
              <a:buSzTx/>
              <a:buFontTx/>
              <a:buNone/>
              <a:tabLst/>
              <a:defRPr/>
            </a:pPr>
            <a:r>
              <a:rPr kumimoji="0" lang="en-US" sz="1600" b="1" i="0" u="none" strike="noStrike" kern="1200" cap="none" spc="0" normalizeH="0" baseline="0" noProof="0" dirty="0">
                <a:ln>
                  <a:noFill/>
                </a:ln>
                <a:solidFill>
                  <a:prstClr val="white"/>
                </a:solidFill>
                <a:effectLst/>
                <a:uLnTx/>
                <a:uFillTx/>
                <a:latin typeface="Geeza Pro" panose="02000400000000000000" pitchFamily="2" charset="0"/>
                <a:cs typeface="Geeza Pro" panose="02000400000000000000" pitchFamily="2" charset="0"/>
              </a:rPr>
              <a:t>Types of Ownership</a:t>
            </a:r>
          </a:p>
        </p:txBody>
      </p:sp>
    </p:spTree>
    <p:extLst>
      <p:ext uri="{BB962C8B-B14F-4D97-AF65-F5344CB8AC3E}">
        <p14:creationId xmlns:p14="http://schemas.microsoft.com/office/powerpoint/2010/main" val="30897525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5" fill="hold" grpId="0" nodeType="after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randombar(vertical)">
                                      <p:cBhvr>
                                        <p:cTn id="7" dur="150"/>
                                        <p:tgtEl>
                                          <p:spTgt spid="48"/>
                                        </p:tgtEl>
                                      </p:cBhvr>
                                    </p:animEffect>
                                  </p:childTnLst>
                                </p:cTn>
                              </p:par>
                            </p:childTnLst>
                          </p:cTn>
                        </p:par>
                        <p:par>
                          <p:cTn id="8" fill="hold">
                            <p:stCondLst>
                              <p:cond delay="150"/>
                            </p:stCondLst>
                            <p:childTnLst>
                              <p:par>
                                <p:cTn id="9" presetID="14" presetClass="entr" presetSubtype="5" fill="hold" grpId="0" nodeType="afterEffect">
                                  <p:stCondLst>
                                    <p:cond delay="0"/>
                                  </p:stCondLst>
                                  <p:childTnLst>
                                    <p:set>
                                      <p:cBhvr>
                                        <p:cTn id="10" dur="1" fill="hold">
                                          <p:stCondLst>
                                            <p:cond delay="0"/>
                                          </p:stCondLst>
                                        </p:cTn>
                                        <p:tgtEl>
                                          <p:spTgt spid="49"/>
                                        </p:tgtEl>
                                        <p:attrNameLst>
                                          <p:attrName>style.visibility</p:attrName>
                                        </p:attrNameLst>
                                      </p:cBhvr>
                                      <p:to>
                                        <p:strVal val="visible"/>
                                      </p:to>
                                    </p:set>
                                    <p:animEffect transition="in" filter="randombar(vertical)">
                                      <p:cBhvr>
                                        <p:cTn id="11" dur="150"/>
                                        <p:tgtEl>
                                          <p:spTgt spid="49"/>
                                        </p:tgtEl>
                                      </p:cBhvr>
                                    </p:animEffect>
                                  </p:childTnLst>
                                </p:cTn>
                              </p:par>
                            </p:childTnLst>
                          </p:cTn>
                        </p:par>
                        <p:par>
                          <p:cTn id="12" fill="hold">
                            <p:stCondLst>
                              <p:cond delay="300"/>
                            </p:stCondLst>
                            <p:childTnLst>
                              <p:par>
                                <p:cTn id="13" presetID="14" presetClass="entr" presetSubtype="5" fill="hold" grpId="0" nodeType="afterEffect">
                                  <p:stCondLst>
                                    <p:cond delay="0"/>
                                  </p:stCondLst>
                                  <p:childTnLst>
                                    <p:set>
                                      <p:cBhvr>
                                        <p:cTn id="14" dur="1" fill="hold">
                                          <p:stCondLst>
                                            <p:cond delay="0"/>
                                          </p:stCondLst>
                                        </p:cTn>
                                        <p:tgtEl>
                                          <p:spTgt spid="50"/>
                                        </p:tgtEl>
                                        <p:attrNameLst>
                                          <p:attrName>style.visibility</p:attrName>
                                        </p:attrNameLst>
                                      </p:cBhvr>
                                      <p:to>
                                        <p:strVal val="visible"/>
                                      </p:to>
                                    </p:set>
                                    <p:animEffect transition="in" filter="randombar(vertical)">
                                      <p:cBhvr>
                                        <p:cTn id="15" dur="150"/>
                                        <p:tgtEl>
                                          <p:spTgt spid="50"/>
                                        </p:tgtEl>
                                      </p:cBhvr>
                                    </p:animEffect>
                                  </p:childTnLst>
                                </p:cTn>
                              </p:par>
                            </p:childTnLst>
                          </p:cTn>
                        </p:par>
                        <p:par>
                          <p:cTn id="16" fill="hold">
                            <p:stCondLst>
                              <p:cond delay="450"/>
                            </p:stCondLst>
                            <p:childTnLst>
                              <p:par>
                                <p:cTn id="17" presetID="14" presetClass="entr" presetSubtype="5" fill="hold" grpId="0" nodeType="afterEffect">
                                  <p:stCondLst>
                                    <p:cond delay="0"/>
                                  </p:stCondLst>
                                  <p:childTnLst>
                                    <p:set>
                                      <p:cBhvr>
                                        <p:cTn id="18" dur="1" fill="hold">
                                          <p:stCondLst>
                                            <p:cond delay="0"/>
                                          </p:stCondLst>
                                        </p:cTn>
                                        <p:tgtEl>
                                          <p:spTgt spid="51"/>
                                        </p:tgtEl>
                                        <p:attrNameLst>
                                          <p:attrName>style.visibility</p:attrName>
                                        </p:attrNameLst>
                                      </p:cBhvr>
                                      <p:to>
                                        <p:strVal val="visible"/>
                                      </p:to>
                                    </p:set>
                                    <p:animEffect transition="in" filter="randombar(vertical)">
                                      <p:cBhvr>
                                        <p:cTn id="19" dur="150"/>
                                        <p:tgtEl>
                                          <p:spTgt spid="51"/>
                                        </p:tgtEl>
                                      </p:cBhvr>
                                    </p:animEffect>
                                  </p:childTnLst>
                                </p:cTn>
                              </p:par>
                            </p:childTnLst>
                          </p:cTn>
                        </p:par>
                        <p:par>
                          <p:cTn id="20" fill="hold">
                            <p:stCondLst>
                              <p:cond delay="600"/>
                            </p:stCondLst>
                            <p:childTnLst>
                              <p:par>
                                <p:cTn id="21" presetID="41" presetClass="entr" presetSubtype="0" fill="hold" grpId="0" nodeType="afterEffect">
                                  <p:stCondLst>
                                    <p:cond delay="0"/>
                                  </p:stCondLst>
                                  <p:iterate type="lt">
                                    <p:tmPct val="10000"/>
                                  </p:iterate>
                                  <p:childTnLst>
                                    <p:set>
                                      <p:cBhvr>
                                        <p:cTn id="22" dur="1" fill="hold">
                                          <p:stCondLst>
                                            <p:cond delay="0"/>
                                          </p:stCondLst>
                                        </p:cTn>
                                        <p:tgtEl>
                                          <p:spTgt spid="66"/>
                                        </p:tgtEl>
                                        <p:attrNameLst>
                                          <p:attrName>style.visibility</p:attrName>
                                        </p:attrNameLst>
                                      </p:cBhvr>
                                      <p:to>
                                        <p:strVal val="visible"/>
                                      </p:to>
                                    </p:set>
                                    <p:anim calcmode="lin" valueType="num">
                                      <p:cBhvr>
                                        <p:cTn id="23" dur="250" fill="hold"/>
                                        <p:tgtEl>
                                          <p:spTgt spid="66"/>
                                        </p:tgtEl>
                                        <p:attrNameLst>
                                          <p:attrName>ppt_x</p:attrName>
                                        </p:attrNameLst>
                                      </p:cBhvr>
                                      <p:tavLst>
                                        <p:tav tm="0">
                                          <p:val>
                                            <p:strVal val="#ppt_x"/>
                                          </p:val>
                                        </p:tav>
                                        <p:tav tm="50000">
                                          <p:val>
                                            <p:strVal val="#ppt_x+.1"/>
                                          </p:val>
                                        </p:tav>
                                        <p:tav tm="100000">
                                          <p:val>
                                            <p:strVal val="#ppt_x"/>
                                          </p:val>
                                        </p:tav>
                                      </p:tavLst>
                                    </p:anim>
                                    <p:anim calcmode="lin" valueType="num">
                                      <p:cBhvr>
                                        <p:cTn id="24" dur="250" fill="hold"/>
                                        <p:tgtEl>
                                          <p:spTgt spid="66"/>
                                        </p:tgtEl>
                                        <p:attrNameLst>
                                          <p:attrName>ppt_y</p:attrName>
                                        </p:attrNameLst>
                                      </p:cBhvr>
                                      <p:tavLst>
                                        <p:tav tm="0">
                                          <p:val>
                                            <p:strVal val="#ppt_y"/>
                                          </p:val>
                                        </p:tav>
                                        <p:tav tm="100000">
                                          <p:val>
                                            <p:strVal val="#ppt_y"/>
                                          </p:val>
                                        </p:tav>
                                      </p:tavLst>
                                    </p:anim>
                                    <p:anim calcmode="lin" valueType="num">
                                      <p:cBhvr>
                                        <p:cTn id="25" dur="250" fill="hold"/>
                                        <p:tgtEl>
                                          <p:spTgt spid="66"/>
                                        </p:tgtEl>
                                        <p:attrNameLst>
                                          <p:attrName>ppt_h</p:attrName>
                                        </p:attrNameLst>
                                      </p:cBhvr>
                                      <p:tavLst>
                                        <p:tav tm="0">
                                          <p:val>
                                            <p:strVal val="#ppt_h/10"/>
                                          </p:val>
                                        </p:tav>
                                        <p:tav tm="50000">
                                          <p:val>
                                            <p:strVal val="#ppt_h+.01"/>
                                          </p:val>
                                        </p:tav>
                                        <p:tav tm="100000">
                                          <p:val>
                                            <p:strVal val="#ppt_h"/>
                                          </p:val>
                                        </p:tav>
                                      </p:tavLst>
                                    </p:anim>
                                    <p:anim calcmode="lin" valueType="num">
                                      <p:cBhvr>
                                        <p:cTn id="26" dur="250" fill="hold"/>
                                        <p:tgtEl>
                                          <p:spTgt spid="66"/>
                                        </p:tgtEl>
                                        <p:attrNameLst>
                                          <p:attrName>ppt_w</p:attrName>
                                        </p:attrNameLst>
                                      </p:cBhvr>
                                      <p:tavLst>
                                        <p:tav tm="0">
                                          <p:val>
                                            <p:strVal val="#ppt_w/10"/>
                                          </p:val>
                                        </p:tav>
                                        <p:tav tm="50000">
                                          <p:val>
                                            <p:strVal val="#ppt_w+.01"/>
                                          </p:val>
                                        </p:tav>
                                        <p:tav tm="100000">
                                          <p:val>
                                            <p:strVal val="#ppt_w"/>
                                          </p:val>
                                        </p:tav>
                                      </p:tavLst>
                                    </p:anim>
                                    <p:animEffect transition="in" filter="fade">
                                      <p:cBhvr>
                                        <p:cTn id="27" dur="250" tmFilter="0,0; .5, 1; 1, 1"/>
                                        <p:tgtEl>
                                          <p:spTgt spid="66"/>
                                        </p:tgtEl>
                                      </p:cBhvr>
                                    </p:animEffect>
                                  </p:childTnLst>
                                </p:cTn>
                              </p:par>
                            </p:childTnLst>
                          </p:cTn>
                        </p:par>
                        <p:par>
                          <p:cTn id="28" fill="hold">
                            <p:stCondLst>
                              <p:cond delay="1225"/>
                            </p:stCondLst>
                            <p:childTnLst>
                              <p:par>
                                <p:cTn id="29" presetID="41" presetClass="entr" presetSubtype="0" fill="hold" grpId="0" nodeType="afterEffect">
                                  <p:stCondLst>
                                    <p:cond delay="0"/>
                                  </p:stCondLst>
                                  <p:iterate type="lt">
                                    <p:tmPct val="10000"/>
                                  </p:iterate>
                                  <p:childTnLst>
                                    <p:set>
                                      <p:cBhvr>
                                        <p:cTn id="30" dur="1" fill="hold">
                                          <p:stCondLst>
                                            <p:cond delay="0"/>
                                          </p:stCondLst>
                                        </p:cTn>
                                        <p:tgtEl>
                                          <p:spTgt spid="55"/>
                                        </p:tgtEl>
                                        <p:attrNameLst>
                                          <p:attrName>style.visibility</p:attrName>
                                        </p:attrNameLst>
                                      </p:cBhvr>
                                      <p:to>
                                        <p:strVal val="visible"/>
                                      </p:to>
                                    </p:set>
                                    <p:anim calcmode="lin" valueType="num">
                                      <p:cBhvr>
                                        <p:cTn id="31" dur="150" fill="hold"/>
                                        <p:tgtEl>
                                          <p:spTgt spid="55"/>
                                        </p:tgtEl>
                                        <p:attrNameLst>
                                          <p:attrName>ppt_x</p:attrName>
                                        </p:attrNameLst>
                                      </p:cBhvr>
                                      <p:tavLst>
                                        <p:tav tm="0">
                                          <p:val>
                                            <p:strVal val="#ppt_x"/>
                                          </p:val>
                                        </p:tav>
                                        <p:tav tm="50000">
                                          <p:val>
                                            <p:strVal val="#ppt_x+.1"/>
                                          </p:val>
                                        </p:tav>
                                        <p:tav tm="100000">
                                          <p:val>
                                            <p:strVal val="#ppt_x"/>
                                          </p:val>
                                        </p:tav>
                                      </p:tavLst>
                                    </p:anim>
                                    <p:anim calcmode="lin" valueType="num">
                                      <p:cBhvr>
                                        <p:cTn id="32" dur="150" fill="hold"/>
                                        <p:tgtEl>
                                          <p:spTgt spid="55"/>
                                        </p:tgtEl>
                                        <p:attrNameLst>
                                          <p:attrName>ppt_y</p:attrName>
                                        </p:attrNameLst>
                                      </p:cBhvr>
                                      <p:tavLst>
                                        <p:tav tm="0">
                                          <p:val>
                                            <p:strVal val="#ppt_y"/>
                                          </p:val>
                                        </p:tav>
                                        <p:tav tm="100000">
                                          <p:val>
                                            <p:strVal val="#ppt_y"/>
                                          </p:val>
                                        </p:tav>
                                      </p:tavLst>
                                    </p:anim>
                                    <p:anim calcmode="lin" valueType="num">
                                      <p:cBhvr>
                                        <p:cTn id="33" dur="150" fill="hold"/>
                                        <p:tgtEl>
                                          <p:spTgt spid="55"/>
                                        </p:tgtEl>
                                        <p:attrNameLst>
                                          <p:attrName>ppt_h</p:attrName>
                                        </p:attrNameLst>
                                      </p:cBhvr>
                                      <p:tavLst>
                                        <p:tav tm="0">
                                          <p:val>
                                            <p:strVal val="#ppt_h/10"/>
                                          </p:val>
                                        </p:tav>
                                        <p:tav tm="50000">
                                          <p:val>
                                            <p:strVal val="#ppt_h+.01"/>
                                          </p:val>
                                        </p:tav>
                                        <p:tav tm="100000">
                                          <p:val>
                                            <p:strVal val="#ppt_h"/>
                                          </p:val>
                                        </p:tav>
                                      </p:tavLst>
                                    </p:anim>
                                    <p:anim calcmode="lin" valueType="num">
                                      <p:cBhvr>
                                        <p:cTn id="34" dur="150" fill="hold"/>
                                        <p:tgtEl>
                                          <p:spTgt spid="55"/>
                                        </p:tgtEl>
                                        <p:attrNameLst>
                                          <p:attrName>ppt_w</p:attrName>
                                        </p:attrNameLst>
                                      </p:cBhvr>
                                      <p:tavLst>
                                        <p:tav tm="0">
                                          <p:val>
                                            <p:strVal val="#ppt_w/10"/>
                                          </p:val>
                                        </p:tav>
                                        <p:tav tm="50000">
                                          <p:val>
                                            <p:strVal val="#ppt_w+.01"/>
                                          </p:val>
                                        </p:tav>
                                        <p:tav tm="100000">
                                          <p:val>
                                            <p:strVal val="#ppt_w"/>
                                          </p:val>
                                        </p:tav>
                                      </p:tavLst>
                                    </p:anim>
                                    <p:animEffect transition="in" filter="fade">
                                      <p:cBhvr>
                                        <p:cTn id="35" dur="150" tmFilter="0,0; .5, 1; 1, 1"/>
                                        <p:tgtEl>
                                          <p:spTgt spid="55"/>
                                        </p:tgtEl>
                                      </p:cBhvr>
                                    </p:animEffect>
                                  </p:childTnLst>
                                </p:cTn>
                              </p:par>
                            </p:childTnLst>
                          </p:cTn>
                        </p:par>
                        <p:par>
                          <p:cTn id="36" fill="hold">
                            <p:stCondLst>
                              <p:cond delay="1630"/>
                            </p:stCondLst>
                            <p:childTnLst>
                              <p:par>
                                <p:cTn id="37" presetID="41" presetClass="entr" presetSubtype="0" fill="hold" grpId="0" nodeType="afterEffect">
                                  <p:stCondLst>
                                    <p:cond delay="0"/>
                                  </p:stCondLst>
                                  <p:iterate type="lt">
                                    <p:tmPct val="10000"/>
                                  </p:iterate>
                                  <p:childTnLst>
                                    <p:set>
                                      <p:cBhvr>
                                        <p:cTn id="38" dur="1" fill="hold">
                                          <p:stCondLst>
                                            <p:cond delay="0"/>
                                          </p:stCondLst>
                                        </p:cTn>
                                        <p:tgtEl>
                                          <p:spTgt spid="60"/>
                                        </p:tgtEl>
                                        <p:attrNameLst>
                                          <p:attrName>style.visibility</p:attrName>
                                        </p:attrNameLst>
                                      </p:cBhvr>
                                      <p:to>
                                        <p:strVal val="visible"/>
                                      </p:to>
                                    </p:set>
                                    <p:anim calcmode="lin" valueType="num">
                                      <p:cBhvr>
                                        <p:cTn id="39" dur="150" fill="hold"/>
                                        <p:tgtEl>
                                          <p:spTgt spid="60"/>
                                        </p:tgtEl>
                                        <p:attrNameLst>
                                          <p:attrName>ppt_x</p:attrName>
                                        </p:attrNameLst>
                                      </p:cBhvr>
                                      <p:tavLst>
                                        <p:tav tm="0">
                                          <p:val>
                                            <p:strVal val="#ppt_x"/>
                                          </p:val>
                                        </p:tav>
                                        <p:tav tm="50000">
                                          <p:val>
                                            <p:strVal val="#ppt_x+.1"/>
                                          </p:val>
                                        </p:tav>
                                        <p:tav tm="100000">
                                          <p:val>
                                            <p:strVal val="#ppt_x"/>
                                          </p:val>
                                        </p:tav>
                                      </p:tavLst>
                                    </p:anim>
                                    <p:anim calcmode="lin" valueType="num">
                                      <p:cBhvr>
                                        <p:cTn id="40" dur="150" fill="hold"/>
                                        <p:tgtEl>
                                          <p:spTgt spid="60"/>
                                        </p:tgtEl>
                                        <p:attrNameLst>
                                          <p:attrName>ppt_y</p:attrName>
                                        </p:attrNameLst>
                                      </p:cBhvr>
                                      <p:tavLst>
                                        <p:tav tm="0">
                                          <p:val>
                                            <p:strVal val="#ppt_y"/>
                                          </p:val>
                                        </p:tav>
                                        <p:tav tm="100000">
                                          <p:val>
                                            <p:strVal val="#ppt_y"/>
                                          </p:val>
                                        </p:tav>
                                      </p:tavLst>
                                    </p:anim>
                                    <p:anim calcmode="lin" valueType="num">
                                      <p:cBhvr>
                                        <p:cTn id="41" dur="150" fill="hold"/>
                                        <p:tgtEl>
                                          <p:spTgt spid="60"/>
                                        </p:tgtEl>
                                        <p:attrNameLst>
                                          <p:attrName>ppt_h</p:attrName>
                                        </p:attrNameLst>
                                      </p:cBhvr>
                                      <p:tavLst>
                                        <p:tav tm="0">
                                          <p:val>
                                            <p:strVal val="#ppt_h/10"/>
                                          </p:val>
                                        </p:tav>
                                        <p:tav tm="50000">
                                          <p:val>
                                            <p:strVal val="#ppt_h+.01"/>
                                          </p:val>
                                        </p:tav>
                                        <p:tav tm="100000">
                                          <p:val>
                                            <p:strVal val="#ppt_h"/>
                                          </p:val>
                                        </p:tav>
                                      </p:tavLst>
                                    </p:anim>
                                    <p:anim calcmode="lin" valueType="num">
                                      <p:cBhvr>
                                        <p:cTn id="42" dur="150" fill="hold"/>
                                        <p:tgtEl>
                                          <p:spTgt spid="60"/>
                                        </p:tgtEl>
                                        <p:attrNameLst>
                                          <p:attrName>ppt_w</p:attrName>
                                        </p:attrNameLst>
                                      </p:cBhvr>
                                      <p:tavLst>
                                        <p:tav tm="0">
                                          <p:val>
                                            <p:strVal val="#ppt_w/10"/>
                                          </p:val>
                                        </p:tav>
                                        <p:tav tm="50000">
                                          <p:val>
                                            <p:strVal val="#ppt_w+.01"/>
                                          </p:val>
                                        </p:tav>
                                        <p:tav tm="100000">
                                          <p:val>
                                            <p:strVal val="#ppt_w"/>
                                          </p:val>
                                        </p:tav>
                                      </p:tavLst>
                                    </p:anim>
                                    <p:animEffect transition="in" filter="fade">
                                      <p:cBhvr>
                                        <p:cTn id="43" dur="150" tmFilter="0,0; .5, 1; 1, 1"/>
                                        <p:tgtEl>
                                          <p:spTgt spid="60"/>
                                        </p:tgtEl>
                                      </p:cBhvr>
                                    </p:animEffect>
                                  </p:childTnLst>
                                </p:cTn>
                              </p:par>
                            </p:childTnLst>
                          </p:cTn>
                        </p:par>
                        <p:par>
                          <p:cTn id="44" fill="hold">
                            <p:stCondLst>
                              <p:cond delay="2035"/>
                            </p:stCondLst>
                            <p:childTnLst>
                              <p:par>
                                <p:cTn id="45" presetID="41" presetClass="entr" presetSubtype="0" fill="hold" grpId="0" nodeType="afterEffect">
                                  <p:stCondLst>
                                    <p:cond delay="0"/>
                                  </p:stCondLst>
                                  <p:iterate type="lt">
                                    <p:tmPct val="10000"/>
                                  </p:iterate>
                                  <p:childTnLst>
                                    <p:set>
                                      <p:cBhvr>
                                        <p:cTn id="46" dur="1" fill="hold">
                                          <p:stCondLst>
                                            <p:cond delay="0"/>
                                          </p:stCondLst>
                                        </p:cTn>
                                        <p:tgtEl>
                                          <p:spTgt spid="61"/>
                                        </p:tgtEl>
                                        <p:attrNameLst>
                                          <p:attrName>style.visibility</p:attrName>
                                        </p:attrNameLst>
                                      </p:cBhvr>
                                      <p:to>
                                        <p:strVal val="visible"/>
                                      </p:to>
                                    </p:set>
                                    <p:anim calcmode="lin" valueType="num">
                                      <p:cBhvr>
                                        <p:cTn id="47" dur="150" fill="hold"/>
                                        <p:tgtEl>
                                          <p:spTgt spid="61"/>
                                        </p:tgtEl>
                                        <p:attrNameLst>
                                          <p:attrName>ppt_x</p:attrName>
                                        </p:attrNameLst>
                                      </p:cBhvr>
                                      <p:tavLst>
                                        <p:tav tm="0">
                                          <p:val>
                                            <p:strVal val="#ppt_x"/>
                                          </p:val>
                                        </p:tav>
                                        <p:tav tm="50000">
                                          <p:val>
                                            <p:strVal val="#ppt_x+.1"/>
                                          </p:val>
                                        </p:tav>
                                        <p:tav tm="100000">
                                          <p:val>
                                            <p:strVal val="#ppt_x"/>
                                          </p:val>
                                        </p:tav>
                                      </p:tavLst>
                                    </p:anim>
                                    <p:anim calcmode="lin" valueType="num">
                                      <p:cBhvr>
                                        <p:cTn id="48" dur="150" fill="hold"/>
                                        <p:tgtEl>
                                          <p:spTgt spid="61"/>
                                        </p:tgtEl>
                                        <p:attrNameLst>
                                          <p:attrName>ppt_y</p:attrName>
                                        </p:attrNameLst>
                                      </p:cBhvr>
                                      <p:tavLst>
                                        <p:tav tm="0">
                                          <p:val>
                                            <p:strVal val="#ppt_y"/>
                                          </p:val>
                                        </p:tav>
                                        <p:tav tm="100000">
                                          <p:val>
                                            <p:strVal val="#ppt_y"/>
                                          </p:val>
                                        </p:tav>
                                      </p:tavLst>
                                    </p:anim>
                                    <p:anim calcmode="lin" valueType="num">
                                      <p:cBhvr>
                                        <p:cTn id="49" dur="150" fill="hold"/>
                                        <p:tgtEl>
                                          <p:spTgt spid="61"/>
                                        </p:tgtEl>
                                        <p:attrNameLst>
                                          <p:attrName>ppt_h</p:attrName>
                                        </p:attrNameLst>
                                      </p:cBhvr>
                                      <p:tavLst>
                                        <p:tav tm="0">
                                          <p:val>
                                            <p:strVal val="#ppt_h/10"/>
                                          </p:val>
                                        </p:tav>
                                        <p:tav tm="50000">
                                          <p:val>
                                            <p:strVal val="#ppt_h+.01"/>
                                          </p:val>
                                        </p:tav>
                                        <p:tav tm="100000">
                                          <p:val>
                                            <p:strVal val="#ppt_h"/>
                                          </p:val>
                                        </p:tav>
                                      </p:tavLst>
                                    </p:anim>
                                    <p:anim calcmode="lin" valueType="num">
                                      <p:cBhvr>
                                        <p:cTn id="50" dur="150" fill="hold"/>
                                        <p:tgtEl>
                                          <p:spTgt spid="61"/>
                                        </p:tgtEl>
                                        <p:attrNameLst>
                                          <p:attrName>ppt_w</p:attrName>
                                        </p:attrNameLst>
                                      </p:cBhvr>
                                      <p:tavLst>
                                        <p:tav tm="0">
                                          <p:val>
                                            <p:strVal val="#ppt_w/10"/>
                                          </p:val>
                                        </p:tav>
                                        <p:tav tm="50000">
                                          <p:val>
                                            <p:strVal val="#ppt_w+.01"/>
                                          </p:val>
                                        </p:tav>
                                        <p:tav tm="100000">
                                          <p:val>
                                            <p:strVal val="#ppt_w"/>
                                          </p:val>
                                        </p:tav>
                                      </p:tavLst>
                                    </p:anim>
                                    <p:animEffect transition="in" filter="fade">
                                      <p:cBhvr>
                                        <p:cTn id="51" dur="150" tmFilter="0,0; .5, 1; 1, 1"/>
                                        <p:tgtEl>
                                          <p:spTgt spid="61"/>
                                        </p:tgtEl>
                                      </p:cBhvr>
                                    </p:animEffect>
                                  </p:childTnLst>
                                </p:cTn>
                              </p:par>
                            </p:childTnLst>
                          </p:cTn>
                        </p:par>
                        <p:par>
                          <p:cTn id="52" fill="hold">
                            <p:stCondLst>
                              <p:cond delay="2335"/>
                            </p:stCondLst>
                            <p:childTnLst>
                              <p:par>
                                <p:cTn id="53" presetID="41" presetClass="entr" presetSubtype="0" fill="hold" grpId="0" nodeType="afterEffect">
                                  <p:stCondLst>
                                    <p:cond delay="0"/>
                                  </p:stCondLst>
                                  <p:iterate type="lt">
                                    <p:tmPct val="10000"/>
                                  </p:iterate>
                                  <p:childTnLst>
                                    <p:set>
                                      <p:cBhvr>
                                        <p:cTn id="54" dur="1" fill="hold">
                                          <p:stCondLst>
                                            <p:cond delay="0"/>
                                          </p:stCondLst>
                                        </p:cTn>
                                        <p:tgtEl>
                                          <p:spTgt spid="62"/>
                                        </p:tgtEl>
                                        <p:attrNameLst>
                                          <p:attrName>style.visibility</p:attrName>
                                        </p:attrNameLst>
                                      </p:cBhvr>
                                      <p:to>
                                        <p:strVal val="visible"/>
                                      </p:to>
                                    </p:set>
                                    <p:anim calcmode="lin" valueType="num">
                                      <p:cBhvr>
                                        <p:cTn id="55" dur="150" fill="hold"/>
                                        <p:tgtEl>
                                          <p:spTgt spid="62"/>
                                        </p:tgtEl>
                                        <p:attrNameLst>
                                          <p:attrName>ppt_x</p:attrName>
                                        </p:attrNameLst>
                                      </p:cBhvr>
                                      <p:tavLst>
                                        <p:tav tm="0">
                                          <p:val>
                                            <p:strVal val="#ppt_x"/>
                                          </p:val>
                                        </p:tav>
                                        <p:tav tm="50000">
                                          <p:val>
                                            <p:strVal val="#ppt_x+.1"/>
                                          </p:val>
                                        </p:tav>
                                        <p:tav tm="100000">
                                          <p:val>
                                            <p:strVal val="#ppt_x"/>
                                          </p:val>
                                        </p:tav>
                                      </p:tavLst>
                                    </p:anim>
                                    <p:anim calcmode="lin" valueType="num">
                                      <p:cBhvr>
                                        <p:cTn id="56" dur="150" fill="hold"/>
                                        <p:tgtEl>
                                          <p:spTgt spid="62"/>
                                        </p:tgtEl>
                                        <p:attrNameLst>
                                          <p:attrName>ppt_y</p:attrName>
                                        </p:attrNameLst>
                                      </p:cBhvr>
                                      <p:tavLst>
                                        <p:tav tm="0">
                                          <p:val>
                                            <p:strVal val="#ppt_y"/>
                                          </p:val>
                                        </p:tav>
                                        <p:tav tm="100000">
                                          <p:val>
                                            <p:strVal val="#ppt_y"/>
                                          </p:val>
                                        </p:tav>
                                      </p:tavLst>
                                    </p:anim>
                                    <p:anim calcmode="lin" valueType="num">
                                      <p:cBhvr>
                                        <p:cTn id="57" dur="150" fill="hold"/>
                                        <p:tgtEl>
                                          <p:spTgt spid="62"/>
                                        </p:tgtEl>
                                        <p:attrNameLst>
                                          <p:attrName>ppt_h</p:attrName>
                                        </p:attrNameLst>
                                      </p:cBhvr>
                                      <p:tavLst>
                                        <p:tav tm="0">
                                          <p:val>
                                            <p:strVal val="#ppt_h/10"/>
                                          </p:val>
                                        </p:tav>
                                        <p:tav tm="50000">
                                          <p:val>
                                            <p:strVal val="#ppt_h+.01"/>
                                          </p:val>
                                        </p:tav>
                                        <p:tav tm="100000">
                                          <p:val>
                                            <p:strVal val="#ppt_h"/>
                                          </p:val>
                                        </p:tav>
                                      </p:tavLst>
                                    </p:anim>
                                    <p:anim calcmode="lin" valueType="num">
                                      <p:cBhvr>
                                        <p:cTn id="58" dur="150" fill="hold"/>
                                        <p:tgtEl>
                                          <p:spTgt spid="62"/>
                                        </p:tgtEl>
                                        <p:attrNameLst>
                                          <p:attrName>ppt_w</p:attrName>
                                        </p:attrNameLst>
                                      </p:cBhvr>
                                      <p:tavLst>
                                        <p:tav tm="0">
                                          <p:val>
                                            <p:strVal val="#ppt_w/10"/>
                                          </p:val>
                                        </p:tav>
                                        <p:tav tm="50000">
                                          <p:val>
                                            <p:strVal val="#ppt_w+.01"/>
                                          </p:val>
                                        </p:tav>
                                        <p:tav tm="100000">
                                          <p:val>
                                            <p:strVal val="#ppt_w"/>
                                          </p:val>
                                        </p:tav>
                                      </p:tavLst>
                                    </p:anim>
                                    <p:animEffect transition="in" filter="fade">
                                      <p:cBhvr>
                                        <p:cTn id="59" dur="150" tmFilter="0,0; .5, 1; 1, 1"/>
                                        <p:tgtEl>
                                          <p:spTgt spid="62"/>
                                        </p:tgtEl>
                                      </p:cBhvr>
                                    </p:animEffect>
                                  </p:childTnLst>
                                </p:cTn>
                              </p:par>
                            </p:childTnLst>
                          </p:cTn>
                        </p:par>
                        <p:par>
                          <p:cTn id="60" fill="hold">
                            <p:stCondLst>
                              <p:cond delay="2710"/>
                            </p:stCondLst>
                            <p:childTnLst>
                              <p:par>
                                <p:cTn id="61" presetID="41" presetClass="entr" presetSubtype="0" fill="hold" grpId="0" nodeType="afterEffect">
                                  <p:stCondLst>
                                    <p:cond delay="0"/>
                                  </p:stCondLst>
                                  <p:iterate type="lt">
                                    <p:tmPct val="10000"/>
                                  </p:iterate>
                                  <p:childTnLst>
                                    <p:set>
                                      <p:cBhvr>
                                        <p:cTn id="62" dur="1" fill="hold">
                                          <p:stCondLst>
                                            <p:cond delay="0"/>
                                          </p:stCondLst>
                                        </p:cTn>
                                        <p:tgtEl>
                                          <p:spTgt spid="63"/>
                                        </p:tgtEl>
                                        <p:attrNameLst>
                                          <p:attrName>style.visibility</p:attrName>
                                        </p:attrNameLst>
                                      </p:cBhvr>
                                      <p:to>
                                        <p:strVal val="visible"/>
                                      </p:to>
                                    </p:set>
                                    <p:anim calcmode="lin" valueType="num">
                                      <p:cBhvr>
                                        <p:cTn id="63" dur="150" fill="hold"/>
                                        <p:tgtEl>
                                          <p:spTgt spid="63"/>
                                        </p:tgtEl>
                                        <p:attrNameLst>
                                          <p:attrName>ppt_x</p:attrName>
                                        </p:attrNameLst>
                                      </p:cBhvr>
                                      <p:tavLst>
                                        <p:tav tm="0">
                                          <p:val>
                                            <p:strVal val="#ppt_x"/>
                                          </p:val>
                                        </p:tav>
                                        <p:tav tm="50000">
                                          <p:val>
                                            <p:strVal val="#ppt_x+.1"/>
                                          </p:val>
                                        </p:tav>
                                        <p:tav tm="100000">
                                          <p:val>
                                            <p:strVal val="#ppt_x"/>
                                          </p:val>
                                        </p:tav>
                                      </p:tavLst>
                                    </p:anim>
                                    <p:anim calcmode="lin" valueType="num">
                                      <p:cBhvr>
                                        <p:cTn id="64" dur="150" fill="hold"/>
                                        <p:tgtEl>
                                          <p:spTgt spid="63"/>
                                        </p:tgtEl>
                                        <p:attrNameLst>
                                          <p:attrName>ppt_y</p:attrName>
                                        </p:attrNameLst>
                                      </p:cBhvr>
                                      <p:tavLst>
                                        <p:tav tm="0">
                                          <p:val>
                                            <p:strVal val="#ppt_y"/>
                                          </p:val>
                                        </p:tav>
                                        <p:tav tm="100000">
                                          <p:val>
                                            <p:strVal val="#ppt_y"/>
                                          </p:val>
                                        </p:tav>
                                      </p:tavLst>
                                    </p:anim>
                                    <p:anim calcmode="lin" valueType="num">
                                      <p:cBhvr>
                                        <p:cTn id="65" dur="150" fill="hold"/>
                                        <p:tgtEl>
                                          <p:spTgt spid="63"/>
                                        </p:tgtEl>
                                        <p:attrNameLst>
                                          <p:attrName>ppt_h</p:attrName>
                                        </p:attrNameLst>
                                      </p:cBhvr>
                                      <p:tavLst>
                                        <p:tav tm="0">
                                          <p:val>
                                            <p:strVal val="#ppt_h/10"/>
                                          </p:val>
                                        </p:tav>
                                        <p:tav tm="50000">
                                          <p:val>
                                            <p:strVal val="#ppt_h+.01"/>
                                          </p:val>
                                        </p:tav>
                                        <p:tav tm="100000">
                                          <p:val>
                                            <p:strVal val="#ppt_h"/>
                                          </p:val>
                                        </p:tav>
                                      </p:tavLst>
                                    </p:anim>
                                    <p:anim calcmode="lin" valueType="num">
                                      <p:cBhvr>
                                        <p:cTn id="66" dur="150" fill="hold"/>
                                        <p:tgtEl>
                                          <p:spTgt spid="63"/>
                                        </p:tgtEl>
                                        <p:attrNameLst>
                                          <p:attrName>ppt_w</p:attrName>
                                        </p:attrNameLst>
                                      </p:cBhvr>
                                      <p:tavLst>
                                        <p:tav tm="0">
                                          <p:val>
                                            <p:strVal val="#ppt_w/10"/>
                                          </p:val>
                                        </p:tav>
                                        <p:tav tm="50000">
                                          <p:val>
                                            <p:strVal val="#ppt_w+.01"/>
                                          </p:val>
                                        </p:tav>
                                        <p:tav tm="100000">
                                          <p:val>
                                            <p:strVal val="#ppt_w"/>
                                          </p:val>
                                        </p:tav>
                                      </p:tavLst>
                                    </p:anim>
                                    <p:animEffect transition="in" filter="fade">
                                      <p:cBhvr>
                                        <p:cTn id="67" dur="150" tmFilter="0,0; .5, 1; 1, 1"/>
                                        <p:tgtEl>
                                          <p:spTgt spid="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animBg="1"/>
      <p:bldP spid="49" grpId="0" animBg="1"/>
      <p:bldP spid="50" grpId="0" animBg="1"/>
      <p:bldP spid="51" grpId="0" animBg="1"/>
      <p:bldP spid="66" grpId="0"/>
      <p:bldP spid="55" grpId="0"/>
      <p:bldP spid="60" grpId="0"/>
      <p:bldP spid="61" grpId="0"/>
      <p:bldP spid="62" grpId="0"/>
      <p:bldP spid="63"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gradFill>
          <a:gsLst>
            <a:gs pos="0">
              <a:schemeClr val="bg1"/>
            </a:gs>
            <a:gs pos="81000">
              <a:schemeClr val="bg1"/>
            </a:gs>
            <a:gs pos="92000">
              <a:schemeClr val="bg1">
                <a:lumMod val="95000"/>
              </a:schemeClr>
            </a:gs>
            <a:gs pos="100000">
              <a:schemeClr val="accent1">
                <a:lumMod val="30000"/>
                <a:lumOff val="70000"/>
              </a:schemeClr>
            </a:gs>
          </a:gsLst>
          <a:lin ang="10800000" scaled="0"/>
        </a:gradFill>
        <a:effectLst/>
      </p:bgPr>
    </p:bg>
    <p:spTree>
      <p:nvGrpSpPr>
        <p:cNvPr id="1" name=""/>
        <p:cNvGrpSpPr/>
        <p:nvPr/>
      </p:nvGrpSpPr>
      <p:grpSpPr>
        <a:xfrm>
          <a:off x="0" y="0"/>
          <a:ext cx="0" cy="0"/>
          <a:chOff x="0" y="0"/>
          <a:chExt cx="0" cy="0"/>
        </a:xfrm>
      </p:grpSpPr>
      <p:pic>
        <p:nvPicPr>
          <p:cNvPr id="23" name="صورة 22"/>
          <p:cNvPicPr>
            <a:picLocks noChangeAspect="1"/>
          </p:cNvPicPr>
          <p:nvPr/>
        </p:nvPicPr>
        <p:blipFill rotWithShape="1">
          <a:blip r:embed="rId3" cstate="print">
            <a:alphaModFix amt="5000"/>
            <a:extLst>
              <a:ext uri="{28A0092B-C50C-407E-A947-70E740481C1C}">
                <a14:useLocalDpi xmlns:a14="http://schemas.microsoft.com/office/drawing/2010/main" val="0"/>
              </a:ext>
            </a:extLst>
          </a:blip>
          <a:srcRect l="25586" t="32295" r="25033" b="38551"/>
          <a:stretch/>
        </p:blipFill>
        <p:spPr>
          <a:xfrm>
            <a:off x="154213" y="5010964"/>
            <a:ext cx="3128525" cy="1847036"/>
          </a:xfrm>
          <a:prstGeom prst="rect">
            <a:avLst/>
          </a:prstGeom>
        </p:spPr>
      </p:pic>
      <p:pic>
        <p:nvPicPr>
          <p:cNvPr id="4" name="صورة 3" hidden="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234439" y="642891"/>
            <a:ext cx="2629303" cy="5693317"/>
          </a:xfrm>
          <a:prstGeom prst="rect">
            <a:avLst/>
          </a:prstGeom>
        </p:spPr>
      </p:pic>
      <p:pic>
        <p:nvPicPr>
          <p:cNvPr id="21" name="صورة 20">
            <a:extLst>
              <a:ext uri="{FF2B5EF4-FFF2-40B4-BE49-F238E27FC236}">
                <a16:creationId xmlns:a16="http://schemas.microsoft.com/office/drawing/2014/main" id="{9F210FA8-C448-7495-FA92-BA10970366B7}"/>
              </a:ext>
            </a:extLst>
          </p:cNvPr>
          <p:cNvPicPr>
            <a:picLocks noChangeAspect="1"/>
          </p:cNvPicPr>
          <p:nvPr/>
        </p:nvPicPr>
        <p:blipFill rotWithShape="1">
          <a:blip r:embed="rId5" cstate="print">
            <a:alphaModFix amt="20000"/>
            <a:duotone>
              <a:schemeClr val="accent2">
                <a:shade val="45000"/>
                <a:satMod val="135000"/>
              </a:schemeClr>
              <a:prstClr val="white"/>
            </a:duotone>
            <a:extLst>
              <a:ext uri="{28A0092B-C50C-407E-A947-70E740481C1C}">
                <a14:useLocalDpi xmlns:a14="http://schemas.microsoft.com/office/drawing/2010/main" val="0"/>
              </a:ext>
            </a:extLst>
          </a:blip>
          <a:srcRect l="25586" t="32295" r="25033" b="38551"/>
          <a:stretch/>
        </p:blipFill>
        <p:spPr>
          <a:xfrm>
            <a:off x="499351" y="4900176"/>
            <a:ext cx="1986062" cy="1172542"/>
          </a:xfrm>
          <a:prstGeom prst="rect">
            <a:avLst/>
          </a:prstGeom>
        </p:spPr>
      </p:pic>
      <p:sp>
        <p:nvSpPr>
          <p:cNvPr id="14" name="TextBox 7">
            <a:extLst>
              <a:ext uri="{FF2B5EF4-FFF2-40B4-BE49-F238E27FC236}">
                <a16:creationId xmlns:a16="http://schemas.microsoft.com/office/drawing/2014/main" id="{3D6C4DD3-C232-6B10-058D-E9BCE155CEDB}"/>
              </a:ext>
            </a:extLst>
          </p:cNvPr>
          <p:cNvSpPr txBox="1"/>
          <p:nvPr/>
        </p:nvSpPr>
        <p:spPr>
          <a:xfrm>
            <a:off x="1496723" y="6309700"/>
            <a:ext cx="3300865" cy="338554"/>
          </a:xfrm>
          <a:prstGeom prst="rect">
            <a:avLst/>
          </a:prstGeom>
          <a:noFill/>
        </p:spPr>
        <p:txBody>
          <a:bodyPr wrap="square">
            <a:spAutoFit/>
          </a:bodyPr>
          <a:lstStyle/>
          <a:p>
            <a:r>
              <a:rPr lang="en-US" sz="1600" dirty="0">
                <a:solidFill>
                  <a:schemeClr val="bg1">
                    <a:lumMod val="65000"/>
                  </a:schemeClr>
                </a:solidFill>
              </a:rPr>
              <a:t>Be An Entrepreneur 2022-2023</a:t>
            </a:r>
          </a:p>
        </p:txBody>
      </p:sp>
      <p:cxnSp>
        <p:nvCxnSpPr>
          <p:cNvPr id="61" name="رابط مستقيم 60">
            <a:extLst>
              <a:ext uri="{FF2B5EF4-FFF2-40B4-BE49-F238E27FC236}">
                <a16:creationId xmlns:a16="http://schemas.microsoft.com/office/drawing/2014/main" id="{50FA2C9B-58E4-2815-0A1D-9DC9B3DD7C07}"/>
              </a:ext>
            </a:extLst>
          </p:cNvPr>
          <p:cNvCxnSpPr/>
          <p:nvPr/>
        </p:nvCxnSpPr>
        <p:spPr>
          <a:xfrm flipH="1">
            <a:off x="1272109" y="6256700"/>
            <a:ext cx="4392000" cy="0"/>
          </a:xfrm>
          <a:prstGeom prst="line">
            <a:avLst/>
          </a:prstGeom>
          <a:noFill/>
          <a:ln w="19050" cap="rnd" cmpd="sng" algn="ctr">
            <a:solidFill>
              <a:srgbClr val="4472C4">
                <a:shade val="50000"/>
              </a:srgbClr>
            </a:solidFill>
            <a:prstDash val="lgDash"/>
            <a:miter lim="800000"/>
            <a:headEnd type="oval" w="lg" len="lg"/>
            <a:tailEnd type="oval" w="lg" len="lg"/>
          </a:ln>
          <a:effectLst/>
        </p:spPr>
      </p:cxnSp>
      <p:sp>
        <p:nvSpPr>
          <p:cNvPr id="36" name="Rectangle 31">
            <a:extLst>
              <a:ext uri="{FF2B5EF4-FFF2-40B4-BE49-F238E27FC236}">
                <a16:creationId xmlns:a16="http://schemas.microsoft.com/office/drawing/2014/main" id="{33A86A29-A034-9D0E-A48C-4CD0E9FC1886}"/>
              </a:ext>
            </a:extLst>
          </p:cNvPr>
          <p:cNvSpPr/>
          <p:nvPr/>
        </p:nvSpPr>
        <p:spPr>
          <a:xfrm>
            <a:off x="1438358" y="351726"/>
            <a:ext cx="9548318" cy="646331"/>
          </a:xfrm>
          <a:prstGeom prst="rect">
            <a:avLst/>
          </a:prstGeom>
        </p:spPr>
        <p:txBody>
          <a:bodyPr wrap="square" anchor="t">
            <a:spAutoFit/>
          </a:bodyPr>
          <a:lstStyle/>
          <a:p>
            <a:pPr algn="ctr">
              <a:defRPr/>
            </a:pPr>
            <a:r>
              <a:rPr lang="en-US" sz="3600" b="1" dirty="0">
                <a:solidFill>
                  <a:srgbClr val="4D2643"/>
                </a:solidFill>
                <a:latin typeface="El Messiri" panose="00000800000000000000" pitchFamily="50" charset="-78"/>
                <a:cs typeface="El Messiri" panose="00000800000000000000" pitchFamily="50" charset="-78"/>
              </a:rPr>
              <a:t>Sole proprietorship</a:t>
            </a:r>
          </a:p>
        </p:txBody>
      </p:sp>
      <p:sp>
        <p:nvSpPr>
          <p:cNvPr id="48" name="شكل حر 47">
            <a:extLst>
              <a:ext uri="{FF2B5EF4-FFF2-40B4-BE49-F238E27FC236}">
                <a16:creationId xmlns:a16="http://schemas.microsoft.com/office/drawing/2014/main" id="{B83DE556-7759-4E51-953E-6194E8578615}"/>
              </a:ext>
            </a:extLst>
          </p:cNvPr>
          <p:cNvSpPr/>
          <p:nvPr/>
        </p:nvSpPr>
        <p:spPr>
          <a:xfrm flipH="1" flipV="1">
            <a:off x="10629028" y="0"/>
            <a:ext cx="1562972" cy="6889284"/>
          </a:xfrm>
          <a:custGeom>
            <a:avLst/>
            <a:gdLst>
              <a:gd name="connsiteX0" fmla="*/ 38516 w 1562972"/>
              <a:gd name="connsiteY0" fmla="*/ 6889284 h 6889284"/>
              <a:gd name="connsiteX1" fmla="*/ 0 w 1562972"/>
              <a:gd name="connsiteY1" fmla="*/ 6889284 h 6889284"/>
              <a:gd name="connsiteX2" fmla="*/ 0 w 1562972"/>
              <a:gd name="connsiteY2" fmla="*/ 4984890 h 6889284"/>
              <a:gd name="connsiteX3" fmla="*/ 1103053 w 1562972"/>
              <a:gd name="connsiteY3" fmla="*/ 0 h 6889284"/>
              <a:gd name="connsiteX4" fmla="*/ 1562972 w 1562972"/>
              <a:gd name="connsiteY4" fmla="*/ 0 h 68892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62972" h="6889284">
                <a:moveTo>
                  <a:pt x="38516" y="6889284"/>
                </a:moveTo>
                <a:lnTo>
                  <a:pt x="0" y="6889284"/>
                </a:lnTo>
                <a:lnTo>
                  <a:pt x="0" y="4984890"/>
                </a:lnTo>
                <a:lnTo>
                  <a:pt x="1103053" y="0"/>
                </a:lnTo>
                <a:lnTo>
                  <a:pt x="1562972" y="0"/>
                </a:lnTo>
                <a:close/>
              </a:path>
            </a:pathLst>
          </a:custGeom>
          <a:solidFill>
            <a:srgbClr val="5AE2D2">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45720" tIns="22860" rIns="45720" bIns="22860" numCol="1" spcCol="0" rtlCol="0" fromWordArt="0" anchor="ctr" anchorCtr="0" forceAA="0" compatLnSpc="1">
            <a:prstTxWarp prst="textNoShape">
              <a:avLst/>
            </a:prstTxWarp>
            <a:noAutofit/>
          </a:bodyPr>
          <a:lstStyle/>
          <a:p>
            <a:pPr marL="0" marR="0" lvl="0" indent="0" algn="ctr" defTabSz="914400" rtl="1"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9" name="شكل حر 48">
            <a:extLst>
              <a:ext uri="{FF2B5EF4-FFF2-40B4-BE49-F238E27FC236}">
                <a16:creationId xmlns:a16="http://schemas.microsoft.com/office/drawing/2014/main" id="{9A5AC296-F6FE-43A1-9495-3FCD467F015B}"/>
              </a:ext>
            </a:extLst>
          </p:cNvPr>
          <p:cNvSpPr/>
          <p:nvPr/>
        </p:nvSpPr>
        <p:spPr>
          <a:xfrm flipH="1" flipV="1">
            <a:off x="11076210" y="1846834"/>
            <a:ext cx="1115790" cy="5042451"/>
          </a:xfrm>
          <a:custGeom>
            <a:avLst/>
            <a:gdLst>
              <a:gd name="connsiteX0" fmla="*/ 0 w 1115790"/>
              <a:gd name="connsiteY0" fmla="*/ 5042451 h 5042451"/>
              <a:gd name="connsiteX1" fmla="*/ 0 w 1115790"/>
              <a:gd name="connsiteY1" fmla="*/ 2963996 h 5042451"/>
              <a:gd name="connsiteX2" fmla="*/ 655871 w 1115790"/>
              <a:gd name="connsiteY2" fmla="*/ 0 h 5042451"/>
              <a:gd name="connsiteX3" fmla="*/ 1115790 w 1115790"/>
              <a:gd name="connsiteY3" fmla="*/ 0 h 5042451"/>
            </a:gdLst>
            <a:ahLst/>
            <a:cxnLst>
              <a:cxn ang="0">
                <a:pos x="connsiteX0" y="connsiteY0"/>
              </a:cxn>
              <a:cxn ang="0">
                <a:pos x="connsiteX1" y="connsiteY1"/>
              </a:cxn>
              <a:cxn ang="0">
                <a:pos x="connsiteX2" y="connsiteY2"/>
              </a:cxn>
              <a:cxn ang="0">
                <a:pos x="connsiteX3" y="connsiteY3"/>
              </a:cxn>
            </a:cxnLst>
            <a:rect l="l" t="t" r="r" b="b"/>
            <a:pathLst>
              <a:path w="1115790" h="5042451">
                <a:moveTo>
                  <a:pt x="0" y="5042451"/>
                </a:moveTo>
                <a:lnTo>
                  <a:pt x="0" y="2963996"/>
                </a:lnTo>
                <a:lnTo>
                  <a:pt x="655871" y="0"/>
                </a:lnTo>
                <a:lnTo>
                  <a:pt x="1115790" y="0"/>
                </a:lnTo>
                <a:close/>
              </a:path>
            </a:pathLst>
          </a:custGeom>
          <a:solidFill>
            <a:srgbClr val="5AE2D2">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45720" tIns="22860" rIns="45720" bIns="22860" numCol="1" spcCol="0" rtlCol="0" fromWordArt="0" anchor="ctr" anchorCtr="0" forceAA="0" compatLnSpc="1">
            <a:prstTxWarp prst="textNoShape">
              <a:avLst/>
            </a:prstTxWarp>
            <a:noAutofit/>
          </a:bodyPr>
          <a:lstStyle/>
          <a:p>
            <a:pPr marL="0" marR="0" lvl="0" indent="0" algn="ctr" defTabSz="914400" rtl="1"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0" name="شكل حر 49">
            <a:extLst>
              <a:ext uri="{FF2B5EF4-FFF2-40B4-BE49-F238E27FC236}">
                <a16:creationId xmlns:a16="http://schemas.microsoft.com/office/drawing/2014/main" id="{3FD56E2B-6CF9-462A-85E3-6FBE55378828}"/>
              </a:ext>
            </a:extLst>
          </p:cNvPr>
          <p:cNvSpPr/>
          <p:nvPr/>
        </p:nvSpPr>
        <p:spPr>
          <a:xfrm flipH="1" flipV="1">
            <a:off x="11528154" y="3889248"/>
            <a:ext cx="663846" cy="3000037"/>
          </a:xfrm>
          <a:custGeom>
            <a:avLst/>
            <a:gdLst>
              <a:gd name="connsiteX0" fmla="*/ 0 w 663846"/>
              <a:gd name="connsiteY0" fmla="*/ 3000037 h 3000037"/>
              <a:gd name="connsiteX1" fmla="*/ 0 w 663846"/>
              <a:gd name="connsiteY1" fmla="*/ 921582 h 3000037"/>
              <a:gd name="connsiteX2" fmla="*/ 203927 w 663846"/>
              <a:gd name="connsiteY2" fmla="*/ 0 h 3000037"/>
              <a:gd name="connsiteX3" fmla="*/ 663846 w 663846"/>
              <a:gd name="connsiteY3" fmla="*/ 0 h 3000037"/>
            </a:gdLst>
            <a:ahLst/>
            <a:cxnLst>
              <a:cxn ang="0">
                <a:pos x="connsiteX0" y="connsiteY0"/>
              </a:cxn>
              <a:cxn ang="0">
                <a:pos x="connsiteX1" y="connsiteY1"/>
              </a:cxn>
              <a:cxn ang="0">
                <a:pos x="connsiteX2" y="connsiteY2"/>
              </a:cxn>
              <a:cxn ang="0">
                <a:pos x="connsiteX3" y="connsiteY3"/>
              </a:cxn>
            </a:cxnLst>
            <a:rect l="l" t="t" r="r" b="b"/>
            <a:pathLst>
              <a:path w="663846" h="3000037">
                <a:moveTo>
                  <a:pt x="0" y="3000037"/>
                </a:moveTo>
                <a:lnTo>
                  <a:pt x="0" y="921582"/>
                </a:lnTo>
                <a:lnTo>
                  <a:pt x="203927" y="0"/>
                </a:lnTo>
                <a:lnTo>
                  <a:pt x="663846" y="0"/>
                </a:lnTo>
                <a:close/>
              </a:path>
            </a:pathLst>
          </a:custGeom>
          <a:solidFill>
            <a:srgbClr val="5AE2D2">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45720" tIns="22860" rIns="45720" bIns="22860" numCol="1" spcCol="0" rtlCol="0" fromWordArt="0" anchor="ctr" anchorCtr="0" forceAA="0" compatLnSpc="1">
            <a:prstTxWarp prst="textNoShape">
              <a:avLst/>
            </a:prstTxWarp>
            <a:noAutofit/>
          </a:bodyPr>
          <a:lstStyle/>
          <a:p>
            <a:pPr marL="0" marR="0" lvl="0" indent="0" algn="ctr" defTabSz="914400" rtl="1"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1" name="شكل حر 50">
            <a:extLst>
              <a:ext uri="{FF2B5EF4-FFF2-40B4-BE49-F238E27FC236}">
                <a16:creationId xmlns:a16="http://schemas.microsoft.com/office/drawing/2014/main" id="{3FD56E2B-6CF9-462A-85E3-6FBE55378828}"/>
              </a:ext>
            </a:extLst>
          </p:cNvPr>
          <p:cNvSpPr/>
          <p:nvPr/>
        </p:nvSpPr>
        <p:spPr>
          <a:xfrm flipH="1" flipV="1">
            <a:off x="11981248" y="5936858"/>
            <a:ext cx="210752" cy="952426"/>
          </a:xfrm>
          <a:custGeom>
            <a:avLst/>
            <a:gdLst>
              <a:gd name="connsiteX0" fmla="*/ 0 w 210752"/>
              <a:gd name="connsiteY0" fmla="*/ 952426 h 952426"/>
              <a:gd name="connsiteX1" fmla="*/ 0 w 210752"/>
              <a:gd name="connsiteY1" fmla="*/ 0 h 952426"/>
              <a:gd name="connsiteX2" fmla="*/ 210752 w 210752"/>
              <a:gd name="connsiteY2" fmla="*/ 0 h 952426"/>
            </a:gdLst>
            <a:ahLst/>
            <a:cxnLst>
              <a:cxn ang="0">
                <a:pos x="connsiteX0" y="connsiteY0"/>
              </a:cxn>
              <a:cxn ang="0">
                <a:pos x="connsiteX1" y="connsiteY1"/>
              </a:cxn>
              <a:cxn ang="0">
                <a:pos x="connsiteX2" y="connsiteY2"/>
              </a:cxn>
            </a:cxnLst>
            <a:rect l="l" t="t" r="r" b="b"/>
            <a:pathLst>
              <a:path w="210752" h="952426">
                <a:moveTo>
                  <a:pt x="0" y="952426"/>
                </a:moveTo>
                <a:lnTo>
                  <a:pt x="0" y="0"/>
                </a:lnTo>
                <a:lnTo>
                  <a:pt x="210752" y="0"/>
                </a:lnTo>
                <a:close/>
              </a:path>
            </a:pathLst>
          </a:custGeom>
          <a:solidFill>
            <a:srgbClr val="5AE2D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45720" tIns="22860" rIns="45720" bIns="22860" numCol="1" spcCol="0" rtlCol="0" fromWordArt="0" anchor="ctr" anchorCtr="0" forceAA="0" compatLnSpc="1">
            <a:prstTxWarp prst="textNoShape">
              <a:avLst/>
            </a:prstTxWarp>
            <a:noAutofit/>
          </a:bodyPr>
          <a:lstStyle/>
          <a:p>
            <a:pPr marL="0" marR="0" lvl="0" indent="0" algn="ctr" defTabSz="914400" rtl="1"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nvGrpSpPr>
          <p:cNvPr id="28" name="مجموعة 27">
            <a:extLst>
              <a:ext uri="{FF2B5EF4-FFF2-40B4-BE49-F238E27FC236}">
                <a16:creationId xmlns:a16="http://schemas.microsoft.com/office/drawing/2014/main" id="{21881B54-A71C-72F7-C139-642B8311E208}"/>
              </a:ext>
            </a:extLst>
          </p:cNvPr>
          <p:cNvGrpSpPr/>
          <p:nvPr/>
        </p:nvGrpSpPr>
        <p:grpSpPr>
          <a:xfrm>
            <a:off x="5385916" y="1520768"/>
            <a:ext cx="5690294" cy="1156460"/>
            <a:chOff x="3207111" y="1705286"/>
            <a:chExt cx="8905865" cy="1206920"/>
          </a:xfrm>
        </p:grpSpPr>
        <p:sp>
          <p:nvSpPr>
            <p:cNvPr id="29" name="متوازي أضلاع 28">
              <a:extLst>
                <a:ext uri="{FF2B5EF4-FFF2-40B4-BE49-F238E27FC236}">
                  <a16:creationId xmlns:a16="http://schemas.microsoft.com/office/drawing/2014/main" id="{86A420B7-7695-0CF1-2987-B0F39D4CF98B}"/>
                </a:ext>
              </a:extLst>
            </p:cNvPr>
            <p:cNvSpPr/>
            <p:nvPr/>
          </p:nvSpPr>
          <p:spPr>
            <a:xfrm>
              <a:off x="4798786" y="1907902"/>
              <a:ext cx="5776685" cy="91440"/>
            </a:xfrm>
            <a:prstGeom prst="parallelogram">
              <a:avLst>
                <a:gd name="adj" fmla="val 70139"/>
              </a:avLst>
            </a:prstGeom>
            <a:solidFill>
              <a:srgbClr val="AFABAB"/>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AE" sz="1800" b="0" i="0" u="none" strike="noStrike" kern="0" cap="none" spc="0" normalizeH="0" baseline="0" noProof="0">
                <a:ln>
                  <a:noFill/>
                </a:ln>
                <a:solidFill>
                  <a:prstClr val="white"/>
                </a:solidFill>
                <a:effectLst/>
                <a:uLnTx/>
                <a:uFillTx/>
                <a:latin typeface="Calibri"/>
                <a:ea typeface="+mn-ea"/>
                <a:cs typeface="+mn-cs"/>
              </a:endParaRPr>
            </a:p>
          </p:txBody>
        </p:sp>
        <p:sp>
          <p:nvSpPr>
            <p:cNvPr id="30" name="مستطيل: زوايا مستديرة 29">
              <a:extLst>
                <a:ext uri="{FF2B5EF4-FFF2-40B4-BE49-F238E27FC236}">
                  <a16:creationId xmlns:a16="http://schemas.microsoft.com/office/drawing/2014/main" id="{B7D55DC4-EB55-A612-89A2-C993B0F3B18C}"/>
                </a:ext>
              </a:extLst>
            </p:cNvPr>
            <p:cNvSpPr/>
            <p:nvPr/>
          </p:nvSpPr>
          <p:spPr>
            <a:xfrm>
              <a:off x="3258119" y="2019300"/>
              <a:ext cx="8854857" cy="819149"/>
            </a:xfrm>
            <a:prstGeom prst="roundRect">
              <a:avLst>
                <a:gd name="adj" fmla="val 50000"/>
              </a:avLst>
            </a:prstGeom>
            <a:solidFill>
              <a:sysClr val="window" lastClr="FFFFFF"/>
            </a:solidFill>
            <a:ln w="12700" cap="flat" cmpd="sng" algn="ctr">
              <a:noFill/>
              <a:prstDash val="solid"/>
              <a:miter lim="800000"/>
            </a:ln>
            <a:effectLst>
              <a:outerShdw blurRad="50800" dist="139700" dir="2820000" sx="96000" sy="96000" algn="ctr" rotWithShape="0">
                <a:srgbClr val="000000">
                  <a:alpha val="41000"/>
                </a:srgb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AE" sz="1800" b="0" i="0" u="none" strike="noStrike" kern="0" cap="none" spc="0" normalizeH="0" baseline="0" noProof="0" dirty="0">
                <a:ln>
                  <a:noFill/>
                </a:ln>
                <a:solidFill>
                  <a:prstClr val="white"/>
                </a:solidFill>
                <a:effectLst/>
                <a:uLnTx/>
                <a:uFillTx/>
                <a:latin typeface="Calibri"/>
                <a:ea typeface="+mn-ea"/>
                <a:cs typeface="+mn-cs"/>
              </a:endParaRPr>
            </a:p>
          </p:txBody>
        </p:sp>
        <p:sp>
          <p:nvSpPr>
            <p:cNvPr id="31" name="شكل بيضاوي 30">
              <a:extLst>
                <a:ext uri="{FF2B5EF4-FFF2-40B4-BE49-F238E27FC236}">
                  <a16:creationId xmlns:a16="http://schemas.microsoft.com/office/drawing/2014/main" id="{0C40DDB8-029B-B1C8-D0D2-B67B416F767A}"/>
                </a:ext>
              </a:extLst>
            </p:cNvPr>
            <p:cNvSpPr/>
            <p:nvPr/>
          </p:nvSpPr>
          <p:spPr>
            <a:xfrm>
              <a:off x="3207111" y="1705286"/>
              <a:ext cx="1206920" cy="1206920"/>
            </a:xfrm>
            <a:prstGeom prst="ellipse">
              <a:avLst/>
            </a:prstGeom>
            <a:solidFill>
              <a:srgbClr val="E7E6E6">
                <a:lumMod val="75000"/>
              </a:srgbClr>
            </a:solidFill>
            <a:ln w="12700" cap="flat" cmpd="sng" algn="ctr">
              <a:noFill/>
              <a:prstDash val="solid"/>
              <a:miter lim="800000"/>
            </a:ln>
            <a:effectLst>
              <a:outerShdw blurRad="50800" dist="139700" dir="2820000" sx="1000" sy="1000" algn="ctr" rotWithShape="0">
                <a:srgbClr val="000000">
                  <a:alpha val="23000"/>
                </a:srgb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AE" sz="1800" b="0" i="0" u="none" strike="noStrike" kern="0" cap="none" spc="0" normalizeH="0" baseline="0" noProof="0">
                <a:ln>
                  <a:noFill/>
                </a:ln>
                <a:solidFill>
                  <a:prstClr val="white"/>
                </a:solidFill>
                <a:effectLst/>
                <a:uLnTx/>
                <a:uFillTx/>
                <a:latin typeface="Calibri"/>
                <a:ea typeface="+mn-ea"/>
                <a:cs typeface="+mn-cs"/>
              </a:endParaRPr>
            </a:p>
          </p:txBody>
        </p:sp>
        <p:sp>
          <p:nvSpPr>
            <p:cNvPr id="32" name="شكل بيضاوي 31">
              <a:extLst>
                <a:ext uri="{FF2B5EF4-FFF2-40B4-BE49-F238E27FC236}">
                  <a16:creationId xmlns:a16="http://schemas.microsoft.com/office/drawing/2014/main" id="{5CABFA71-96C6-ECA1-0740-5B2ACCA6D654}"/>
                </a:ext>
              </a:extLst>
            </p:cNvPr>
            <p:cNvSpPr/>
            <p:nvPr/>
          </p:nvSpPr>
          <p:spPr>
            <a:xfrm>
              <a:off x="3304053" y="1802228"/>
              <a:ext cx="1013035" cy="1013035"/>
            </a:xfrm>
            <a:prstGeom prst="ellipse">
              <a:avLst/>
            </a:prstGeom>
            <a:solidFill>
              <a:sysClr val="window" lastClr="FFFFFF"/>
            </a:solidFill>
            <a:ln w="12700" cap="flat" cmpd="sng" algn="ctr">
              <a:noFill/>
              <a:prstDash val="solid"/>
              <a:miter lim="800000"/>
            </a:ln>
            <a:effectLst>
              <a:outerShdw blurRad="50800" dist="139700" dir="2820000" sx="1000" sy="1000" algn="ctr" rotWithShape="0">
                <a:srgbClr val="000000">
                  <a:alpha val="23000"/>
                </a:srgbClr>
              </a:outerShdw>
            </a:effectLst>
            <a:scene3d>
              <a:camera prst="orthographicFront"/>
              <a:lightRig rig="threePt" dir="t"/>
            </a:scene3d>
            <a:sp3d>
              <a:bevelT prst="convex"/>
            </a:sp3d>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AE" sz="1800" b="0" i="0" u="none" strike="noStrike" kern="0" cap="none" spc="0" normalizeH="0" baseline="0" noProof="0" dirty="0">
                <a:ln>
                  <a:noFill/>
                </a:ln>
                <a:solidFill>
                  <a:prstClr val="white"/>
                </a:solidFill>
                <a:effectLst/>
                <a:uLnTx/>
                <a:uFillTx/>
                <a:latin typeface="Calibri"/>
                <a:ea typeface="+mn-ea"/>
                <a:cs typeface="+mn-cs"/>
              </a:endParaRPr>
            </a:p>
          </p:txBody>
        </p:sp>
      </p:grpSp>
      <p:sp>
        <p:nvSpPr>
          <p:cNvPr id="33" name="متوازي أضلاع 32">
            <a:extLst>
              <a:ext uri="{FF2B5EF4-FFF2-40B4-BE49-F238E27FC236}">
                <a16:creationId xmlns:a16="http://schemas.microsoft.com/office/drawing/2014/main" id="{5AFE3C8F-0437-B022-0F5A-135CC577144F}"/>
              </a:ext>
            </a:extLst>
          </p:cNvPr>
          <p:cNvSpPr/>
          <p:nvPr/>
        </p:nvSpPr>
        <p:spPr>
          <a:xfrm flipH="1">
            <a:off x="1449139" y="1650227"/>
            <a:ext cx="3690943" cy="58424"/>
          </a:xfrm>
          <a:prstGeom prst="parallelogram">
            <a:avLst>
              <a:gd name="adj" fmla="val 70139"/>
            </a:avLst>
          </a:prstGeom>
          <a:solidFill>
            <a:srgbClr val="CDE8BE"/>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AE" sz="1800" b="0" i="0" u="none" strike="noStrike" kern="0" cap="none" spc="0" normalizeH="0" baseline="0" noProof="0" dirty="0">
              <a:ln>
                <a:noFill/>
              </a:ln>
              <a:solidFill>
                <a:prstClr val="white"/>
              </a:solidFill>
              <a:effectLst/>
              <a:uLnTx/>
              <a:uFillTx/>
              <a:latin typeface="Calibri"/>
              <a:ea typeface="+mn-ea"/>
              <a:cs typeface="+mn-cs"/>
            </a:endParaRPr>
          </a:p>
        </p:txBody>
      </p:sp>
      <p:sp>
        <p:nvSpPr>
          <p:cNvPr id="34" name="مستطيل: زوايا مستديرة 33">
            <a:extLst>
              <a:ext uri="{FF2B5EF4-FFF2-40B4-BE49-F238E27FC236}">
                <a16:creationId xmlns:a16="http://schemas.microsoft.com/office/drawing/2014/main" id="{F3F1B1B0-FCE0-C5E9-F29F-940DE0A20441}"/>
              </a:ext>
            </a:extLst>
          </p:cNvPr>
          <p:cNvSpPr/>
          <p:nvPr/>
        </p:nvSpPr>
        <p:spPr>
          <a:xfrm flipH="1">
            <a:off x="499361" y="1721403"/>
            <a:ext cx="5625110" cy="886369"/>
          </a:xfrm>
          <a:prstGeom prst="roundRect">
            <a:avLst>
              <a:gd name="adj" fmla="val 50000"/>
            </a:avLst>
          </a:prstGeom>
          <a:gradFill>
            <a:gsLst>
              <a:gs pos="0">
                <a:schemeClr val="bg1"/>
              </a:gs>
              <a:gs pos="100000">
                <a:srgbClr val="EAEDF0"/>
              </a:gs>
            </a:gsLst>
            <a:lin ang="2400000" scaled="0"/>
          </a:gradFill>
          <a:ln w="12700" cap="flat" cmpd="sng" algn="ctr">
            <a:noFill/>
            <a:prstDash val="solid"/>
            <a:miter lim="800000"/>
          </a:ln>
          <a:effectLst>
            <a:outerShdw blurRad="50800" dist="139700" dir="2820000" sx="96000" sy="96000" algn="ctr" rotWithShape="0">
              <a:srgbClr val="000000">
                <a:alpha val="41000"/>
              </a:srgb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AE" sz="1800" b="0" i="0" u="none" strike="noStrike" kern="0" cap="none" spc="0" normalizeH="0" baseline="0" noProof="0">
              <a:ln>
                <a:noFill/>
              </a:ln>
              <a:solidFill>
                <a:prstClr val="white"/>
              </a:solidFill>
              <a:effectLst/>
              <a:uLnTx/>
              <a:uFillTx/>
              <a:latin typeface="Calibri"/>
              <a:ea typeface="+mn-ea"/>
              <a:cs typeface="+mn-cs"/>
            </a:endParaRPr>
          </a:p>
        </p:txBody>
      </p:sp>
      <p:grpSp>
        <p:nvGrpSpPr>
          <p:cNvPr id="35" name="مجموعة 34">
            <a:extLst>
              <a:ext uri="{FF2B5EF4-FFF2-40B4-BE49-F238E27FC236}">
                <a16:creationId xmlns:a16="http://schemas.microsoft.com/office/drawing/2014/main" id="{61363FE0-C2FA-ED88-5958-F033F1A91AAE}"/>
              </a:ext>
            </a:extLst>
          </p:cNvPr>
          <p:cNvGrpSpPr/>
          <p:nvPr/>
        </p:nvGrpSpPr>
        <p:grpSpPr>
          <a:xfrm>
            <a:off x="4892360" y="1134393"/>
            <a:ext cx="1677584" cy="1677582"/>
            <a:chOff x="5750764" y="1699381"/>
            <a:chExt cx="771147" cy="771146"/>
          </a:xfrm>
        </p:grpSpPr>
        <p:sp>
          <p:nvSpPr>
            <p:cNvPr id="57" name="شكل بيضاوي 56">
              <a:extLst>
                <a:ext uri="{FF2B5EF4-FFF2-40B4-BE49-F238E27FC236}">
                  <a16:creationId xmlns:a16="http://schemas.microsoft.com/office/drawing/2014/main" id="{760C0A23-B94C-422F-7B36-3703C3645A45}"/>
                </a:ext>
              </a:extLst>
            </p:cNvPr>
            <p:cNvSpPr/>
            <p:nvPr/>
          </p:nvSpPr>
          <p:spPr>
            <a:xfrm flipH="1">
              <a:off x="5750764" y="1699381"/>
              <a:ext cx="771147" cy="771146"/>
            </a:xfrm>
            <a:prstGeom prst="ellipse">
              <a:avLst/>
            </a:prstGeom>
            <a:solidFill>
              <a:srgbClr val="CDE8BE"/>
            </a:solidFill>
            <a:ln w="12700" cap="flat" cmpd="sng" algn="ctr">
              <a:noFill/>
              <a:prstDash val="solid"/>
              <a:miter lim="800000"/>
            </a:ln>
            <a:effectLst>
              <a:outerShdw blurRad="50800" dist="139700" dir="2820000" sx="1000" sy="1000" algn="ctr" rotWithShape="0">
                <a:srgbClr val="000000">
                  <a:alpha val="23000"/>
                </a:srgb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AE" sz="1800" b="0" i="0" u="none" strike="noStrike" kern="0" cap="none" spc="0" normalizeH="0" baseline="0" noProof="0" dirty="0">
                <a:ln>
                  <a:noFill/>
                </a:ln>
                <a:solidFill>
                  <a:prstClr val="white"/>
                </a:solidFill>
                <a:effectLst/>
                <a:uLnTx/>
                <a:uFillTx/>
                <a:latin typeface="Calibri"/>
                <a:ea typeface="+mn-ea"/>
                <a:cs typeface="+mn-cs"/>
              </a:endParaRPr>
            </a:p>
          </p:txBody>
        </p:sp>
        <p:sp>
          <p:nvSpPr>
            <p:cNvPr id="58" name="شكل بيضاوي 57">
              <a:extLst>
                <a:ext uri="{FF2B5EF4-FFF2-40B4-BE49-F238E27FC236}">
                  <a16:creationId xmlns:a16="http://schemas.microsoft.com/office/drawing/2014/main" id="{C192F7F8-E480-1EF6-74B6-067ADF26437A}"/>
                </a:ext>
              </a:extLst>
            </p:cNvPr>
            <p:cNvSpPr/>
            <p:nvPr/>
          </p:nvSpPr>
          <p:spPr>
            <a:xfrm flipH="1">
              <a:off x="5812705" y="1761321"/>
              <a:ext cx="647266" cy="647266"/>
            </a:xfrm>
            <a:prstGeom prst="ellipse">
              <a:avLst/>
            </a:prstGeom>
            <a:solidFill>
              <a:sysClr val="window" lastClr="FFFFFF"/>
            </a:solidFill>
            <a:ln w="12700" cap="flat" cmpd="sng" algn="ctr">
              <a:noFill/>
              <a:prstDash val="solid"/>
              <a:miter lim="800000"/>
            </a:ln>
            <a:effectLst>
              <a:outerShdw blurRad="50800" dist="139700" dir="2820000" sx="1000" sy="1000" algn="ctr" rotWithShape="0">
                <a:srgbClr val="000000">
                  <a:alpha val="23000"/>
                </a:srgbClr>
              </a:outerShdw>
            </a:effectLst>
            <a:scene3d>
              <a:camera prst="orthographicFront"/>
              <a:lightRig rig="threePt" dir="t"/>
            </a:scene3d>
            <a:sp3d>
              <a:bevelT prst="convex"/>
            </a:sp3d>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AE" sz="1800" b="0" i="0" u="none" strike="noStrike" kern="0" cap="none" spc="0" normalizeH="0" baseline="0" noProof="0" dirty="0">
                <a:ln>
                  <a:noFill/>
                </a:ln>
                <a:solidFill>
                  <a:prstClr val="white"/>
                </a:solidFill>
                <a:effectLst/>
                <a:uLnTx/>
                <a:uFillTx/>
                <a:latin typeface="Calibri"/>
                <a:ea typeface="+mn-ea"/>
                <a:cs typeface="+mn-cs"/>
              </a:endParaRPr>
            </a:p>
          </p:txBody>
        </p:sp>
      </p:grpSp>
      <p:sp>
        <p:nvSpPr>
          <p:cNvPr id="59" name="Rectangle 31">
            <a:extLst>
              <a:ext uri="{FF2B5EF4-FFF2-40B4-BE49-F238E27FC236}">
                <a16:creationId xmlns:a16="http://schemas.microsoft.com/office/drawing/2014/main" id="{AAC24C89-AD79-6F34-B9AA-F58EB93882A5}"/>
              </a:ext>
            </a:extLst>
          </p:cNvPr>
          <p:cNvSpPr/>
          <p:nvPr/>
        </p:nvSpPr>
        <p:spPr>
          <a:xfrm>
            <a:off x="6553483" y="1938866"/>
            <a:ext cx="4255133" cy="461665"/>
          </a:xfrm>
          <a:prstGeom prst="rect">
            <a:avLst/>
          </a:prstGeom>
        </p:spPr>
        <p:txBody>
          <a:bodyPr wrap="square" anchor="t">
            <a:spAutoFit/>
          </a:bodyPr>
          <a:lstStyle/>
          <a:p>
            <a:pPr algn="ctr"/>
            <a:r>
              <a:rPr lang="en-US" sz="2400" dirty="0">
                <a:solidFill>
                  <a:srgbClr val="4D2643"/>
                </a:solidFill>
                <a:latin typeface="El Messiri" panose="00000800000000000000" pitchFamily="50" charset="-78"/>
                <a:cs typeface="El Messiri" panose="00000800000000000000" pitchFamily="50" charset="-78"/>
              </a:rPr>
              <a:t>legal presence</a:t>
            </a:r>
          </a:p>
        </p:txBody>
      </p:sp>
      <p:sp>
        <p:nvSpPr>
          <p:cNvPr id="60" name="Rectangle 31">
            <a:extLst>
              <a:ext uri="{FF2B5EF4-FFF2-40B4-BE49-F238E27FC236}">
                <a16:creationId xmlns:a16="http://schemas.microsoft.com/office/drawing/2014/main" id="{ACA708B8-DDB2-4FA6-1BAC-199ED575A589}"/>
              </a:ext>
            </a:extLst>
          </p:cNvPr>
          <p:cNvSpPr/>
          <p:nvPr/>
        </p:nvSpPr>
        <p:spPr>
          <a:xfrm>
            <a:off x="659097" y="1943357"/>
            <a:ext cx="4596455" cy="461665"/>
          </a:xfrm>
          <a:prstGeom prst="rect">
            <a:avLst/>
          </a:prstGeom>
        </p:spPr>
        <p:txBody>
          <a:bodyPr wrap="square" anchor="t">
            <a:spAutoFit/>
          </a:bodyPr>
          <a:lstStyle/>
          <a:p>
            <a:pPr algn="ctr"/>
            <a:r>
              <a:rPr lang="en-US" sz="2400" dirty="0">
                <a:solidFill>
                  <a:srgbClr val="4D2643"/>
                </a:solidFill>
                <a:latin typeface="El Messiri" panose="00000800000000000000" pitchFamily="50" charset="-78"/>
                <a:cs typeface="El Messiri" panose="00000800000000000000" pitchFamily="50" charset="-78"/>
              </a:rPr>
              <a:t>Sole Proprietorship</a:t>
            </a:r>
          </a:p>
        </p:txBody>
      </p:sp>
      <p:pic>
        <p:nvPicPr>
          <p:cNvPr id="3" name="صورة 2" descr="صورة تحتوي على لوحة المفاتيح, إلكترونيات, العديد&#10;&#10;تم إنشاء الوصف تلقائياً">
            <a:extLst>
              <a:ext uri="{FF2B5EF4-FFF2-40B4-BE49-F238E27FC236}">
                <a16:creationId xmlns:a16="http://schemas.microsoft.com/office/drawing/2014/main" id="{775912A5-A614-FF68-C153-BB3F36BD8678}"/>
              </a:ext>
            </a:extLst>
          </p:cNvPr>
          <p:cNvPicPr>
            <a:picLocks noChangeAspect="1"/>
          </p:cNvPicPr>
          <p:nvPr/>
        </p:nvPicPr>
        <p:blipFill rotWithShape="1">
          <a:blip r:embed="rId6">
            <a:lum bright="70000" contrast="-70000"/>
            <a:extLst>
              <a:ext uri="{28A0092B-C50C-407E-A947-70E740481C1C}">
                <a14:useLocalDpi xmlns:a14="http://schemas.microsoft.com/office/drawing/2010/main" val="0"/>
              </a:ext>
            </a:extLst>
          </a:blip>
          <a:srcRect t="-553" r="82206" b="82785"/>
          <a:stretch/>
        </p:blipFill>
        <p:spPr>
          <a:xfrm>
            <a:off x="5299320" y="1531856"/>
            <a:ext cx="1003606" cy="1017255"/>
          </a:xfrm>
          <a:prstGeom prst="rect">
            <a:avLst/>
          </a:prstGeom>
        </p:spPr>
      </p:pic>
      <p:sp>
        <p:nvSpPr>
          <p:cNvPr id="65" name="Title 6">
            <a:extLst>
              <a:ext uri="{FF2B5EF4-FFF2-40B4-BE49-F238E27FC236}">
                <a16:creationId xmlns:a16="http://schemas.microsoft.com/office/drawing/2014/main" id="{7F129F83-BE6E-7235-4D51-E4230CAC8AC0}"/>
              </a:ext>
            </a:extLst>
          </p:cNvPr>
          <p:cNvSpPr txBox="1">
            <a:spLocks/>
          </p:cNvSpPr>
          <p:nvPr/>
        </p:nvSpPr>
        <p:spPr>
          <a:xfrm>
            <a:off x="6302926" y="3229741"/>
            <a:ext cx="4800503" cy="2560675"/>
          </a:xfrm>
          <a:prstGeom prst="rect">
            <a:avLst/>
          </a:prstGeom>
        </p:spPr>
        <p:txBody>
          <a:bodyPr vert="horz" lIns="91440" tIns="45720" rIns="91440" bIns="45720" rtlCol="0" anchor="ctr">
            <a:noAutofit/>
          </a:bodyPr>
          <a:lstStyle>
            <a:defPPr>
              <a:defRPr lang="ar-SA"/>
            </a:defPPr>
            <a:lvl1pPr marL="0" marR="0" lvl="0" indent="0" algn="just" defTabSz="914400" eaLnBrk="1" fontAlgn="auto" latinLnBrk="0" hangingPunct="1">
              <a:lnSpc>
                <a:spcPct val="120000"/>
              </a:lnSpc>
              <a:spcAft>
                <a:spcPts val="0"/>
              </a:spcAft>
              <a:buClrTx/>
              <a:buSzTx/>
              <a:buFont typeface="Arial" panose="020B0604020202020204" pitchFamily="34" charset="0"/>
              <a:buNone/>
              <a:tabLst/>
              <a:defRPr kumimoji="0" sz="1800" b="0" i="0" u="none" strike="noStrike" cap="none" spc="0" normalizeH="0" baseline="0">
                <a:ln>
                  <a:noFill/>
                </a:ln>
                <a:solidFill>
                  <a:srgbClr val="343D45">
                    <a:lumMod val="75000"/>
                  </a:srgbClr>
                </a:solidFill>
                <a:effectLst/>
                <a:uLnTx/>
                <a:uFillTx/>
                <a:latin typeface="Cocon® Next Arabic"/>
                <a:ea typeface="+mj-ea"/>
                <a:cs typeface="Geeza Pro" panose="02000400000000000000" pitchFamily="2" charset="0"/>
              </a:defRPr>
            </a:lvl1pPr>
          </a:lstStyle>
          <a:p>
            <a:r>
              <a:rPr lang="en-US" dirty="0"/>
              <a:t>A business that falls under this category has no legal existence separate from its owner. So, if your business goes in claim the business’s assets and your own assets as payment. to debt, those you borrow from can</a:t>
            </a:r>
          </a:p>
        </p:txBody>
      </p:sp>
      <p:sp>
        <p:nvSpPr>
          <p:cNvPr id="37" name="Title 6">
            <a:extLst>
              <a:ext uri="{FF2B5EF4-FFF2-40B4-BE49-F238E27FC236}">
                <a16:creationId xmlns:a16="http://schemas.microsoft.com/office/drawing/2014/main" id="{F53152AA-623E-019F-C7C3-355CB6268CCC}"/>
              </a:ext>
            </a:extLst>
          </p:cNvPr>
          <p:cNvSpPr txBox="1">
            <a:spLocks/>
          </p:cNvSpPr>
          <p:nvPr/>
        </p:nvSpPr>
        <p:spPr>
          <a:xfrm>
            <a:off x="1088571" y="3264238"/>
            <a:ext cx="3809646" cy="2061385"/>
          </a:xfrm>
          <a:prstGeom prst="rect">
            <a:avLst/>
          </a:prstGeom>
        </p:spPr>
        <p:txBody>
          <a:bodyPr vert="horz" lIns="91440" tIns="45720" rIns="91440" bIns="45720" rtlCol="0" anchor="ctr">
            <a:noAutofit/>
          </a:bodyPr>
          <a:lstStyle>
            <a:defPPr>
              <a:defRPr lang="ar-SA"/>
            </a:defPPr>
            <a:lvl1pPr marL="342900" marR="0" lvl="0" indent="-342900" algn="r" defTabSz="914400" rtl="1" eaLnBrk="1" fontAlgn="auto" latinLnBrk="0" hangingPunct="1">
              <a:lnSpc>
                <a:spcPct val="120000"/>
              </a:lnSpc>
              <a:spcAft>
                <a:spcPts val="0"/>
              </a:spcAft>
              <a:buClrTx/>
              <a:buSzTx/>
              <a:buFont typeface="Arial" panose="020B0604020202020204" pitchFamily="34" charset="0"/>
              <a:buChar char="•"/>
              <a:tabLst/>
              <a:defRPr kumimoji="0" sz="1600" b="1" i="0" u="none" strike="noStrike" cap="none" spc="0" normalizeH="0" baseline="0">
                <a:ln>
                  <a:noFill/>
                </a:ln>
                <a:solidFill>
                  <a:prstClr val="white">
                    <a:lumMod val="65000"/>
                  </a:prstClr>
                </a:solidFill>
                <a:effectLst/>
                <a:uLnTx/>
                <a:uFillTx/>
                <a:latin typeface="El Messiri" panose="00000800000000000000" pitchFamily="50" charset="-78"/>
                <a:ea typeface="+mj-ea"/>
                <a:cs typeface="El Messiri" panose="00000800000000000000" pitchFamily="50" charset="-78"/>
              </a:defRPr>
            </a:lvl1pPr>
          </a:lstStyle>
          <a:p>
            <a:pPr marL="0" lvl="0" indent="0" algn="just" rtl="0">
              <a:buNone/>
            </a:pPr>
            <a:r>
              <a:rPr lang="en-US" sz="1800" b="0" dirty="0">
                <a:solidFill>
                  <a:srgbClr val="343D45">
                    <a:lumMod val="75000"/>
                  </a:srgbClr>
                </a:solidFill>
                <a:latin typeface="Cocon® Next Arabic"/>
                <a:cs typeface="Geeza Pro" panose="02000400000000000000" pitchFamily="2" charset="0"/>
              </a:rPr>
              <a:t>Sole proprietorship. This is the simplest form of structure to set up. It is the oldest and most common form of business in the world.</a:t>
            </a:r>
          </a:p>
        </p:txBody>
      </p:sp>
    </p:spTree>
    <p:extLst>
      <p:ext uri="{BB962C8B-B14F-4D97-AF65-F5344CB8AC3E}">
        <p14:creationId xmlns:p14="http://schemas.microsoft.com/office/powerpoint/2010/main" val="30083119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5" fill="hold" grpId="0" nodeType="after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randombar(vertical)">
                                      <p:cBhvr>
                                        <p:cTn id="7" dur="150"/>
                                        <p:tgtEl>
                                          <p:spTgt spid="48"/>
                                        </p:tgtEl>
                                      </p:cBhvr>
                                    </p:animEffect>
                                  </p:childTnLst>
                                </p:cTn>
                              </p:par>
                            </p:childTnLst>
                          </p:cTn>
                        </p:par>
                        <p:par>
                          <p:cTn id="8" fill="hold">
                            <p:stCondLst>
                              <p:cond delay="150"/>
                            </p:stCondLst>
                            <p:childTnLst>
                              <p:par>
                                <p:cTn id="9" presetID="14" presetClass="entr" presetSubtype="5" fill="hold" grpId="0" nodeType="afterEffect">
                                  <p:stCondLst>
                                    <p:cond delay="0"/>
                                  </p:stCondLst>
                                  <p:childTnLst>
                                    <p:set>
                                      <p:cBhvr>
                                        <p:cTn id="10" dur="1" fill="hold">
                                          <p:stCondLst>
                                            <p:cond delay="0"/>
                                          </p:stCondLst>
                                        </p:cTn>
                                        <p:tgtEl>
                                          <p:spTgt spid="49"/>
                                        </p:tgtEl>
                                        <p:attrNameLst>
                                          <p:attrName>style.visibility</p:attrName>
                                        </p:attrNameLst>
                                      </p:cBhvr>
                                      <p:to>
                                        <p:strVal val="visible"/>
                                      </p:to>
                                    </p:set>
                                    <p:animEffect transition="in" filter="randombar(vertical)">
                                      <p:cBhvr>
                                        <p:cTn id="11" dur="150"/>
                                        <p:tgtEl>
                                          <p:spTgt spid="49"/>
                                        </p:tgtEl>
                                      </p:cBhvr>
                                    </p:animEffect>
                                  </p:childTnLst>
                                </p:cTn>
                              </p:par>
                            </p:childTnLst>
                          </p:cTn>
                        </p:par>
                        <p:par>
                          <p:cTn id="12" fill="hold">
                            <p:stCondLst>
                              <p:cond delay="300"/>
                            </p:stCondLst>
                            <p:childTnLst>
                              <p:par>
                                <p:cTn id="13" presetID="14" presetClass="entr" presetSubtype="5" fill="hold" grpId="0" nodeType="afterEffect">
                                  <p:stCondLst>
                                    <p:cond delay="0"/>
                                  </p:stCondLst>
                                  <p:childTnLst>
                                    <p:set>
                                      <p:cBhvr>
                                        <p:cTn id="14" dur="1" fill="hold">
                                          <p:stCondLst>
                                            <p:cond delay="0"/>
                                          </p:stCondLst>
                                        </p:cTn>
                                        <p:tgtEl>
                                          <p:spTgt spid="50"/>
                                        </p:tgtEl>
                                        <p:attrNameLst>
                                          <p:attrName>style.visibility</p:attrName>
                                        </p:attrNameLst>
                                      </p:cBhvr>
                                      <p:to>
                                        <p:strVal val="visible"/>
                                      </p:to>
                                    </p:set>
                                    <p:animEffect transition="in" filter="randombar(vertical)">
                                      <p:cBhvr>
                                        <p:cTn id="15" dur="150"/>
                                        <p:tgtEl>
                                          <p:spTgt spid="50"/>
                                        </p:tgtEl>
                                      </p:cBhvr>
                                    </p:animEffect>
                                  </p:childTnLst>
                                </p:cTn>
                              </p:par>
                            </p:childTnLst>
                          </p:cTn>
                        </p:par>
                        <p:par>
                          <p:cTn id="16" fill="hold">
                            <p:stCondLst>
                              <p:cond delay="450"/>
                            </p:stCondLst>
                            <p:childTnLst>
                              <p:par>
                                <p:cTn id="17" presetID="14" presetClass="entr" presetSubtype="5" fill="hold" grpId="0" nodeType="afterEffect">
                                  <p:stCondLst>
                                    <p:cond delay="0"/>
                                  </p:stCondLst>
                                  <p:childTnLst>
                                    <p:set>
                                      <p:cBhvr>
                                        <p:cTn id="18" dur="1" fill="hold">
                                          <p:stCondLst>
                                            <p:cond delay="0"/>
                                          </p:stCondLst>
                                        </p:cTn>
                                        <p:tgtEl>
                                          <p:spTgt spid="51"/>
                                        </p:tgtEl>
                                        <p:attrNameLst>
                                          <p:attrName>style.visibility</p:attrName>
                                        </p:attrNameLst>
                                      </p:cBhvr>
                                      <p:to>
                                        <p:strVal val="visible"/>
                                      </p:to>
                                    </p:set>
                                    <p:animEffect transition="in" filter="randombar(vertical)">
                                      <p:cBhvr>
                                        <p:cTn id="19" dur="150"/>
                                        <p:tgtEl>
                                          <p:spTgt spid="51"/>
                                        </p:tgtEl>
                                      </p:cBhvr>
                                    </p:animEffect>
                                  </p:childTnLst>
                                </p:cTn>
                              </p:par>
                            </p:childTnLst>
                          </p:cTn>
                        </p:par>
                        <p:par>
                          <p:cTn id="20" fill="hold">
                            <p:stCondLst>
                              <p:cond delay="600"/>
                            </p:stCondLst>
                            <p:childTnLst>
                              <p:par>
                                <p:cTn id="21" presetID="41" presetClass="entr" presetSubtype="0" fill="hold" grpId="0" nodeType="afterEffect">
                                  <p:stCondLst>
                                    <p:cond delay="0"/>
                                  </p:stCondLst>
                                  <p:iterate type="lt">
                                    <p:tmPct val="10000"/>
                                  </p:iterate>
                                  <p:childTnLst>
                                    <p:set>
                                      <p:cBhvr>
                                        <p:cTn id="22" dur="1" fill="hold">
                                          <p:stCondLst>
                                            <p:cond delay="0"/>
                                          </p:stCondLst>
                                        </p:cTn>
                                        <p:tgtEl>
                                          <p:spTgt spid="36"/>
                                        </p:tgtEl>
                                        <p:attrNameLst>
                                          <p:attrName>style.visibility</p:attrName>
                                        </p:attrNameLst>
                                      </p:cBhvr>
                                      <p:to>
                                        <p:strVal val="visible"/>
                                      </p:to>
                                    </p:set>
                                    <p:anim calcmode="lin" valueType="num">
                                      <p:cBhvr>
                                        <p:cTn id="23" dur="250" fill="hold"/>
                                        <p:tgtEl>
                                          <p:spTgt spid="36"/>
                                        </p:tgtEl>
                                        <p:attrNameLst>
                                          <p:attrName>ppt_x</p:attrName>
                                        </p:attrNameLst>
                                      </p:cBhvr>
                                      <p:tavLst>
                                        <p:tav tm="0">
                                          <p:val>
                                            <p:strVal val="#ppt_x"/>
                                          </p:val>
                                        </p:tav>
                                        <p:tav tm="50000">
                                          <p:val>
                                            <p:strVal val="#ppt_x+.1"/>
                                          </p:val>
                                        </p:tav>
                                        <p:tav tm="100000">
                                          <p:val>
                                            <p:strVal val="#ppt_x"/>
                                          </p:val>
                                        </p:tav>
                                      </p:tavLst>
                                    </p:anim>
                                    <p:anim calcmode="lin" valueType="num">
                                      <p:cBhvr>
                                        <p:cTn id="24" dur="250" fill="hold"/>
                                        <p:tgtEl>
                                          <p:spTgt spid="36"/>
                                        </p:tgtEl>
                                        <p:attrNameLst>
                                          <p:attrName>ppt_y</p:attrName>
                                        </p:attrNameLst>
                                      </p:cBhvr>
                                      <p:tavLst>
                                        <p:tav tm="0">
                                          <p:val>
                                            <p:strVal val="#ppt_y"/>
                                          </p:val>
                                        </p:tav>
                                        <p:tav tm="100000">
                                          <p:val>
                                            <p:strVal val="#ppt_y"/>
                                          </p:val>
                                        </p:tav>
                                      </p:tavLst>
                                    </p:anim>
                                    <p:anim calcmode="lin" valueType="num">
                                      <p:cBhvr>
                                        <p:cTn id="25" dur="250" fill="hold"/>
                                        <p:tgtEl>
                                          <p:spTgt spid="36"/>
                                        </p:tgtEl>
                                        <p:attrNameLst>
                                          <p:attrName>ppt_h</p:attrName>
                                        </p:attrNameLst>
                                      </p:cBhvr>
                                      <p:tavLst>
                                        <p:tav tm="0">
                                          <p:val>
                                            <p:strVal val="#ppt_h/10"/>
                                          </p:val>
                                        </p:tav>
                                        <p:tav tm="50000">
                                          <p:val>
                                            <p:strVal val="#ppt_h+.01"/>
                                          </p:val>
                                        </p:tav>
                                        <p:tav tm="100000">
                                          <p:val>
                                            <p:strVal val="#ppt_h"/>
                                          </p:val>
                                        </p:tav>
                                      </p:tavLst>
                                    </p:anim>
                                    <p:anim calcmode="lin" valueType="num">
                                      <p:cBhvr>
                                        <p:cTn id="26" dur="250" fill="hold"/>
                                        <p:tgtEl>
                                          <p:spTgt spid="36"/>
                                        </p:tgtEl>
                                        <p:attrNameLst>
                                          <p:attrName>ppt_w</p:attrName>
                                        </p:attrNameLst>
                                      </p:cBhvr>
                                      <p:tavLst>
                                        <p:tav tm="0">
                                          <p:val>
                                            <p:strVal val="#ppt_w/10"/>
                                          </p:val>
                                        </p:tav>
                                        <p:tav tm="50000">
                                          <p:val>
                                            <p:strVal val="#ppt_w+.01"/>
                                          </p:val>
                                        </p:tav>
                                        <p:tav tm="100000">
                                          <p:val>
                                            <p:strVal val="#ppt_w"/>
                                          </p:val>
                                        </p:tav>
                                      </p:tavLst>
                                    </p:anim>
                                    <p:animEffect transition="in" filter="fade">
                                      <p:cBhvr>
                                        <p:cTn id="27" dur="250" tmFilter="0,0; .5, 1; 1, 1"/>
                                        <p:tgtEl>
                                          <p:spTgt spid="36"/>
                                        </p:tgtEl>
                                      </p:cBhvr>
                                    </p:animEffect>
                                  </p:childTnLst>
                                </p:cTn>
                              </p:par>
                            </p:childTnLst>
                          </p:cTn>
                        </p:par>
                        <p:par>
                          <p:cTn id="28" fill="hold">
                            <p:stCondLst>
                              <p:cond delay="1275"/>
                            </p:stCondLst>
                            <p:childTnLst>
                              <p:par>
                                <p:cTn id="29" presetID="22" presetClass="entr" presetSubtype="8" fill="hold" grpId="0" nodeType="afterEffect">
                                  <p:stCondLst>
                                    <p:cond delay="0"/>
                                  </p:stCondLst>
                                  <p:iterate type="wd">
                                    <p:tmPct val="10000"/>
                                  </p:iterate>
                                  <p:childTnLst>
                                    <p:set>
                                      <p:cBhvr>
                                        <p:cTn id="30" dur="1" fill="hold">
                                          <p:stCondLst>
                                            <p:cond delay="0"/>
                                          </p:stCondLst>
                                        </p:cTn>
                                        <p:tgtEl>
                                          <p:spTgt spid="60"/>
                                        </p:tgtEl>
                                        <p:attrNameLst>
                                          <p:attrName>style.visibility</p:attrName>
                                        </p:attrNameLst>
                                      </p:cBhvr>
                                      <p:to>
                                        <p:strVal val="visible"/>
                                      </p:to>
                                    </p:set>
                                    <p:animEffect transition="in" filter="wipe(left)">
                                      <p:cBhvr>
                                        <p:cTn id="31" dur="1000"/>
                                        <p:tgtEl>
                                          <p:spTgt spid="60"/>
                                        </p:tgtEl>
                                      </p:cBhvr>
                                    </p:animEffect>
                                  </p:childTnLst>
                                </p:cTn>
                              </p:par>
                            </p:childTnLst>
                          </p:cTn>
                        </p:par>
                        <p:par>
                          <p:cTn id="32" fill="hold">
                            <p:stCondLst>
                              <p:cond delay="2375"/>
                            </p:stCondLst>
                            <p:childTnLst>
                              <p:par>
                                <p:cTn id="33" presetID="22" presetClass="entr" presetSubtype="8" fill="hold" grpId="0" nodeType="afterEffect">
                                  <p:stCondLst>
                                    <p:cond delay="0"/>
                                  </p:stCondLst>
                                  <p:iterate type="wd">
                                    <p:tmPct val="10000"/>
                                  </p:iterate>
                                  <p:childTnLst>
                                    <p:set>
                                      <p:cBhvr>
                                        <p:cTn id="34" dur="1" fill="hold">
                                          <p:stCondLst>
                                            <p:cond delay="0"/>
                                          </p:stCondLst>
                                        </p:cTn>
                                        <p:tgtEl>
                                          <p:spTgt spid="59"/>
                                        </p:tgtEl>
                                        <p:attrNameLst>
                                          <p:attrName>style.visibility</p:attrName>
                                        </p:attrNameLst>
                                      </p:cBhvr>
                                      <p:to>
                                        <p:strVal val="visible"/>
                                      </p:to>
                                    </p:set>
                                    <p:animEffect transition="in" filter="wipe(left)">
                                      <p:cBhvr>
                                        <p:cTn id="35" dur="1000"/>
                                        <p:tgtEl>
                                          <p:spTgt spid="59"/>
                                        </p:tgtEl>
                                      </p:cBhvr>
                                    </p:animEffect>
                                  </p:childTnLst>
                                </p:cTn>
                              </p:par>
                            </p:childTnLst>
                          </p:cTn>
                        </p:par>
                        <p:par>
                          <p:cTn id="36" fill="hold">
                            <p:stCondLst>
                              <p:cond delay="3475"/>
                            </p:stCondLst>
                            <p:childTnLst>
                              <p:par>
                                <p:cTn id="37" presetID="41" presetClass="entr" presetSubtype="0" fill="hold" grpId="0" nodeType="afterEffect">
                                  <p:stCondLst>
                                    <p:cond delay="0"/>
                                  </p:stCondLst>
                                  <p:iterate type="lt">
                                    <p:tmPct val="10000"/>
                                  </p:iterate>
                                  <p:childTnLst>
                                    <p:set>
                                      <p:cBhvr>
                                        <p:cTn id="38" dur="1" fill="hold">
                                          <p:stCondLst>
                                            <p:cond delay="0"/>
                                          </p:stCondLst>
                                        </p:cTn>
                                        <p:tgtEl>
                                          <p:spTgt spid="65"/>
                                        </p:tgtEl>
                                        <p:attrNameLst>
                                          <p:attrName>style.visibility</p:attrName>
                                        </p:attrNameLst>
                                      </p:cBhvr>
                                      <p:to>
                                        <p:strVal val="visible"/>
                                      </p:to>
                                    </p:set>
                                    <p:anim calcmode="lin" valueType="num">
                                      <p:cBhvr>
                                        <p:cTn id="39" dur="100" fill="hold"/>
                                        <p:tgtEl>
                                          <p:spTgt spid="65"/>
                                        </p:tgtEl>
                                        <p:attrNameLst>
                                          <p:attrName>ppt_x</p:attrName>
                                        </p:attrNameLst>
                                      </p:cBhvr>
                                      <p:tavLst>
                                        <p:tav tm="0">
                                          <p:val>
                                            <p:strVal val="#ppt_x"/>
                                          </p:val>
                                        </p:tav>
                                        <p:tav tm="50000">
                                          <p:val>
                                            <p:strVal val="#ppt_x+.1"/>
                                          </p:val>
                                        </p:tav>
                                        <p:tav tm="100000">
                                          <p:val>
                                            <p:strVal val="#ppt_x"/>
                                          </p:val>
                                        </p:tav>
                                      </p:tavLst>
                                    </p:anim>
                                    <p:anim calcmode="lin" valueType="num">
                                      <p:cBhvr>
                                        <p:cTn id="40" dur="100" fill="hold"/>
                                        <p:tgtEl>
                                          <p:spTgt spid="65"/>
                                        </p:tgtEl>
                                        <p:attrNameLst>
                                          <p:attrName>ppt_y</p:attrName>
                                        </p:attrNameLst>
                                      </p:cBhvr>
                                      <p:tavLst>
                                        <p:tav tm="0">
                                          <p:val>
                                            <p:strVal val="#ppt_y"/>
                                          </p:val>
                                        </p:tav>
                                        <p:tav tm="100000">
                                          <p:val>
                                            <p:strVal val="#ppt_y"/>
                                          </p:val>
                                        </p:tav>
                                      </p:tavLst>
                                    </p:anim>
                                    <p:anim calcmode="lin" valueType="num">
                                      <p:cBhvr>
                                        <p:cTn id="41" dur="100" fill="hold"/>
                                        <p:tgtEl>
                                          <p:spTgt spid="65"/>
                                        </p:tgtEl>
                                        <p:attrNameLst>
                                          <p:attrName>ppt_h</p:attrName>
                                        </p:attrNameLst>
                                      </p:cBhvr>
                                      <p:tavLst>
                                        <p:tav tm="0">
                                          <p:val>
                                            <p:strVal val="#ppt_h/10"/>
                                          </p:val>
                                        </p:tav>
                                        <p:tav tm="50000">
                                          <p:val>
                                            <p:strVal val="#ppt_h+.01"/>
                                          </p:val>
                                        </p:tav>
                                        <p:tav tm="100000">
                                          <p:val>
                                            <p:strVal val="#ppt_h"/>
                                          </p:val>
                                        </p:tav>
                                      </p:tavLst>
                                    </p:anim>
                                    <p:anim calcmode="lin" valueType="num">
                                      <p:cBhvr>
                                        <p:cTn id="42" dur="100" fill="hold"/>
                                        <p:tgtEl>
                                          <p:spTgt spid="65"/>
                                        </p:tgtEl>
                                        <p:attrNameLst>
                                          <p:attrName>ppt_w</p:attrName>
                                        </p:attrNameLst>
                                      </p:cBhvr>
                                      <p:tavLst>
                                        <p:tav tm="0">
                                          <p:val>
                                            <p:strVal val="#ppt_w/10"/>
                                          </p:val>
                                        </p:tav>
                                        <p:tav tm="50000">
                                          <p:val>
                                            <p:strVal val="#ppt_w+.01"/>
                                          </p:val>
                                        </p:tav>
                                        <p:tav tm="100000">
                                          <p:val>
                                            <p:strVal val="#ppt_w"/>
                                          </p:val>
                                        </p:tav>
                                      </p:tavLst>
                                    </p:anim>
                                    <p:animEffect transition="in" filter="fade">
                                      <p:cBhvr>
                                        <p:cTn id="43" dur="100" tmFilter="0,0; .5, 1; 1, 1"/>
                                        <p:tgtEl>
                                          <p:spTgt spid="65"/>
                                        </p:tgtEl>
                                      </p:cBhvr>
                                    </p:animEffect>
                                  </p:childTnLst>
                                </p:cTn>
                              </p:par>
                            </p:childTnLst>
                          </p:cTn>
                        </p:par>
                        <p:par>
                          <p:cTn id="44" fill="hold">
                            <p:stCondLst>
                              <p:cond delay="5325"/>
                            </p:stCondLst>
                            <p:childTnLst>
                              <p:par>
                                <p:cTn id="45" presetID="41" presetClass="entr" presetSubtype="0" fill="hold" grpId="0" nodeType="afterEffect">
                                  <p:stCondLst>
                                    <p:cond delay="0"/>
                                  </p:stCondLst>
                                  <p:iterate type="lt">
                                    <p:tmPct val="10000"/>
                                  </p:iterate>
                                  <p:childTnLst>
                                    <p:set>
                                      <p:cBhvr>
                                        <p:cTn id="46" dur="1" fill="hold">
                                          <p:stCondLst>
                                            <p:cond delay="0"/>
                                          </p:stCondLst>
                                        </p:cTn>
                                        <p:tgtEl>
                                          <p:spTgt spid="37"/>
                                        </p:tgtEl>
                                        <p:attrNameLst>
                                          <p:attrName>style.visibility</p:attrName>
                                        </p:attrNameLst>
                                      </p:cBhvr>
                                      <p:to>
                                        <p:strVal val="visible"/>
                                      </p:to>
                                    </p:set>
                                    <p:anim calcmode="lin" valueType="num">
                                      <p:cBhvr>
                                        <p:cTn id="47" dur="100" fill="hold"/>
                                        <p:tgtEl>
                                          <p:spTgt spid="37"/>
                                        </p:tgtEl>
                                        <p:attrNameLst>
                                          <p:attrName>ppt_x</p:attrName>
                                        </p:attrNameLst>
                                      </p:cBhvr>
                                      <p:tavLst>
                                        <p:tav tm="0">
                                          <p:val>
                                            <p:strVal val="#ppt_x"/>
                                          </p:val>
                                        </p:tav>
                                        <p:tav tm="50000">
                                          <p:val>
                                            <p:strVal val="#ppt_x+.1"/>
                                          </p:val>
                                        </p:tav>
                                        <p:tav tm="100000">
                                          <p:val>
                                            <p:strVal val="#ppt_x"/>
                                          </p:val>
                                        </p:tav>
                                      </p:tavLst>
                                    </p:anim>
                                    <p:anim calcmode="lin" valueType="num">
                                      <p:cBhvr>
                                        <p:cTn id="48" dur="100" fill="hold"/>
                                        <p:tgtEl>
                                          <p:spTgt spid="37"/>
                                        </p:tgtEl>
                                        <p:attrNameLst>
                                          <p:attrName>ppt_y</p:attrName>
                                        </p:attrNameLst>
                                      </p:cBhvr>
                                      <p:tavLst>
                                        <p:tav tm="0">
                                          <p:val>
                                            <p:strVal val="#ppt_y"/>
                                          </p:val>
                                        </p:tav>
                                        <p:tav tm="100000">
                                          <p:val>
                                            <p:strVal val="#ppt_y"/>
                                          </p:val>
                                        </p:tav>
                                      </p:tavLst>
                                    </p:anim>
                                    <p:anim calcmode="lin" valueType="num">
                                      <p:cBhvr>
                                        <p:cTn id="49" dur="100" fill="hold"/>
                                        <p:tgtEl>
                                          <p:spTgt spid="37"/>
                                        </p:tgtEl>
                                        <p:attrNameLst>
                                          <p:attrName>ppt_h</p:attrName>
                                        </p:attrNameLst>
                                      </p:cBhvr>
                                      <p:tavLst>
                                        <p:tav tm="0">
                                          <p:val>
                                            <p:strVal val="#ppt_h/10"/>
                                          </p:val>
                                        </p:tav>
                                        <p:tav tm="50000">
                                          <p:val>
                                            <p:strVal val="#ppt_h+.01"/>
                                          </p:val>
                                        </p:tav>
                                        <p:tav tm="100000">
                                          <p:val>
                                            <p:strVal val="#ppt_h"/>
                                          </p:val>
                                        </p:tav>
                                      </p:tavLst>
                                    </p:anim>
                                    <p:anim calcmode="lin" valueType="num">
                                      <p:cBhvr>
                                        <p:cTn id="50" dur="100" fill="hold"/>
                                        <p:tgtEl>
                                          <p:spTgt spid="37"/>
                                        </p:tgtEl>
                                        <p:attrNameLst>
                                          <p:attrName>ppt_w</p:attrName>
                                        </p:attrNameLst>
                                      </p:cBhvr>
                                      <p:tavLst>
                                        <p:tav tm="0">
                                          <p:val>
                                            <p:strVal val="#ppt_w/10"/>
                                          </p:val>
                                        </p:tav>
                                        <p:tav tm="50000">
                                          <p:val>
                                            <p:strVal val="#ppt_w+.01"/>
                                          </p:val>
                                        </p:tav>
                                        <p:tav tm="100000">
                                          <p:val>
                                            <p:strVal val="#ppt_w"/>
                                          </p:val>
                                        </p:tav>
                                      </p:tavLst>
                                    </p:anim>
                                    <p:animEffect transition="in" filter="fade">
                                      <p:cBhvr>
                                        <p:cTn id="51" dur="100" tmFilter="0,0; .5, 1; 1, 1"/>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p:bldP spid="48" grpId="0" animBg="1"/>
      <p:bldP spid="49" grpId="0" animBg="1"/>
      <p:bldP spid="50" grpId="0" animBg="1"/>
      <p:bldP spid="51" grpId="0" animBg="1"/>
      <p:bldP spid="59" grpId="0"/>
      <p:bldP spid="60" grpId="0"/>
      <p:bldP spid="65" grpId="0"/>
      <p:bldP spid="37"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gradFill>
          <a:gsLst>
            <a:gs pos="0">
              <a:schemeClr val="bg1"/>
            </a:gs>
            <a:gs pos="81000">
              <a:schemeClr val="bg1"/>
            </a:gs>
            <a:gs pos="92000">
              <a:schemeClr val="bg1">
                <a:lumMod val="95000"/>
              </a:schemeClr>
            </a:gs>
            <a:gs pos="100000">
              <a:schemeClr val="accent1">
                <a:lumMod val="30000"/>
                <a:lumOff val="70000"/>
              </a:schemeClr>
            </a:gs>
          </a:gsLst>
          <a:lin ang="10800000" scaled="0"/>
        </a:gradFill>
        <a:effectLst/>
      </p:bgPr>
    </p:bg>
    <p:spTree>
      <p:nvGrpSpPr>
        <p:cNvPr id="1" name=""/>
        <p:cNvGrpSpPr/>
        <p:nvPr/>
      </p:nvGrpSpPr>
      <p:grpSpPr>
        <a:xfrm>
          <a:off x="0" y="0"/>
          <a:ext cx="0" cy="0"/>
          <a:chOff x="0" y="0"/>
          <a:chExt cx="0" cy="0"/>
        </a:xfrm>
      </p:grpSpPr>
      <p:sp>
        <p:nvSpPr>
          <p:cNvPr id="48" name="شكل حر 47">
            <a:extLst>
              <a:ext uri="{FF2B5EF4-FFF2-40B4-BE49-F238E27FC236}">
                <a16:creationId xmlns:a16="http://schemas.microsoft.com/office/drawing/2014/main" id="{B83DE556-7759-4E51-953E-6194E8578615}"/>
              </a:ext>
            </a:extLst>
          </p:cNvPr>
          <p:cNvSpPr/>
          <p:nvPr/>
        </p:nvSpPr>
        <p:spPr>
          <a:xfrm flipH="1" flipV="1">
            <a:off x="10629028" y="0"/>
            <a:ext cx="1562972" cy="6889284"/>
          </a:xfrm>
          <a:custGeom>
            <a:avLst/>
            <a:gdLst>
              <a:gd name="connsiteX0" fmla="*/ 38516 w 1562972"/>
              <a:gd name="connsiteY0" fmla="*/ 6889284 h 6889284"/>
              <a:gd name="connsiteX1" fmla="*/ 0 w 1562972"/>
              <a:gd name="connsiteY1" fmla="*/ 6889284 h 6889284"/>
              <a:gd name="connsiteX2" fmla="*/ 0 w 1562972"/>
              <a:gd name="connsiteY2" fmla="*/ 4984890 h 6889284"/>
              <a:gd name="connsiteX3" fmla="*/ 1103053 w 1562972"/>
              <a:gd name="connsiteY3" fmla="*/ 0 h 6889284"/>
              <a:gd name="connsiteX4" fmla="*/ 1562972 w 1562972"/>
              <a:gd name="connsiteY4" fmla="*/ 0 h 68892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62972" h="6889284">
                <a:moveTo>
                  <a:pt x="38516" y="6889284"/>
                </a:moveTo>
                <a:lnTo>
                  <a:pt x="0" y="6889284"/>
                </a:lnTo>
                <a:lnTo>
                  <a:pt x="0" y="4984890"/>
                </a:lnTo>
                <a:lnTo>
                  <a:pt x="1103053" y="0"/>
                </a:lnTo>
                <a:lnTo>
                  <a:pt x="1562972" y="0"/>
                </a:lnTo>
                <a:close/>
              </a:path>
            </a:pathLst>
          </a:custGeom>
          <a:solidFill>
            <a:srgbClr val="5AE2D2">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45720" tIns="22860" rIns="45720" bIns="22860" numCol="1" spcCol="0" rtlCol="0" fromWordArt="0" anchor="ctr" anchorCtr="0" forceAA="0" compatLnSpc="1">
            <a:prstTxWarp prst="textNoShape">
              <a:avLst/>
            </a:prstTxWarp>
            <a:noAutofit/>
          </a:bodyPr>
          <a:lstStyle/>
          <a:p>
            <a:pPr marL="0" marR="0" lvl="0" indent="0" algn="ctr" defTabSz="914400" rtl="1"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9" name="شكل حر 48">
            <a:extLst>
              <a:ext uri="{FF2B5EF4-FFF2-40B4-BE49-F238E27FC236}">
                <a16:creationId xmlns:a16="http://schemas.microsoft.com/office/drawing/2014/main" id="{9A5AC296-F6FE-43A1-9495-3FCD467F015B}"/>
              </a:ext>
            </a:extLst>
          </p:cNvPr>
          <p:cNvSpPr/>
          <p:nvPr/>
        </p:nvSpPr>
        <p:spPr>
          <a:xfrm flipH="1" flipV="1">
            <a:off x="11076210" y="1846834"/>
            <a:ext cx="1115790" cy="5042451"/>
          </a:xfrm>
          <a:custGeom>
            <a:avLst/>
            <a:gdLst>
              <a:gd name="connsiteX0" fmla="*/ 0 w 1115790"/>
              <a:gd name="connsiteY0" fmla="*/ 5042451 h 5042451"/>
              <a:gd name="connsiteX1" fmla="*/ 0 w 1115790"/>
              <a:gd name="connsiteY1" fmla="*/ 2963996 h 5042451"/>
              <a:gd name="connsiteX2" fmla="*/ 655871 w 1115790"/>
              <a:gd name="connsiteY2" fmla="*/ 0 h 5042451"/>
              <a:gd name="connsiteX3" fmla="*/ 1115790 w 1115790"/>
              <a:gd name="connsiteY3" fmla="*/ 0 h 5042451"/>
            </a:gdLst>
            <a:ahLst/>
            <a:cxnLst>
              <a:cxn ang="0">
                <a:pos x="connsiteX0" y="connsiteY0"/>
              </a:cxn>
              <a:cxn ang="0">
                <a:pos x="connsiteX1" y="connsiteY1"/>
              </a:cxn>
              <a:cxn ang="0">
                <a:pos x="connsiteX2" y="connsiteY2"/>
              </a:cxn>
              <a:cxn ang="0">
                <a:pos x="connsiteX3" y="connsiteY3"/>
              </a:cxn>
            </a:cxnLst>
            <a:rect l="l" t="t" r="r" b="b"/>
            <a:pathLst>
              <a:path w="1115790" h="5042451">
                <a:moveTo>
                  <a:pt x="0" y="5042451"/>
                </a:moveTo>
                <a:lnTo>
                  <a:pt x="0" y="2963996"/>
                </a:lnTo>
                <a:lnTo>
                  <a:pt x="655871" y="0"/>
                </a:lnTo>
                <a:lnTo>
                  <a:pt x="1115790" y="0"/>
                </a:lnTo>
                <a:close/>
              </a:path>
            </a:pathLst>
          </a:custGeom>
          <a:solidFill>
            <a:srgbClr val="5AE2D2">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45720" tIns="22860" rIns="45720" bIns="22860" numCol="1" spcCol="0" rtlCol="0" fromWordArt="0" anchor="ctr" anchorCtr="0" forceAA="0" compatLnSpc="1">
            <a:prstTxWarp prst="textNoShape">
              <a:avLst/>
            </a:prstTxWarp>
            <a:noAutofit/>
          </a:bodyPr>
          <a:lstStyle/>
          <a:p>
            <a:pPr marL="0" marR="0" lvl="0" indent="0" algn="ctr" defTabSz="914400" rtl="1"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0" name="شكل حر 49">
            <a:extLst>
              <a:ext uri="{FF2B5EF4-FFF2-40B4-BE49-F238E27FC236}">
                <a16:creationId xmlns:a16="http://schemas.microsoft.com/office/drawing/2014/main" id="{3FD56E2B-6CF9-462A-85E3-6FBE55378828}"/>
              </a:ext>
            </a:extLst>
          </p:cNvPr>
          <p:cNvSpPr/>
          <p:nvPr/>
        </p:nvSpPr>
        <p:spPr>
          <a:xfrm flipH="1" flipV="1">
            <a:off x="11528154" y="3889248"/>
            <a:ext cx="663846" cy="3000037"/>
          </a:xfrm>
          <a:custGeom>
            <a:avLst/>
            <a:gdLst>
              <a:gd name="connsiteX0" fmla="*/ 0 w 663846"/>
              <a:gd name="connsiteY0" fmla="*/ 3000037 h 3000037"/>
              <a:gd name="connsiteX1" fmla="*/ 0 w 663846"/>
              <a:gd name="connsiteY1" fmla="*/ 921582 h 3000037"/>
              <a:gd name="connsiteX2" fmla="*/ 203927 w 663846"/>
              <a:gd name="connsiteY2" fmla="*/ 0 h 3000037"/>
              <a:gd name="connsiteX3" fmla="*/ 663846 w 663846"/>
              <a:gd name="connsiteY3" fmla="*/ 0 h 3000037"/>
            </a:gdLst>
            <a:ahLst/>
            <a:cxnLst>
              <a:cxn ang="0">
                <a:pos x="connsiteX0" y="connsiteY0"/>
              </a:cxn>
              <a:cxn ang="0">
                <a:pos x="connsiteX1" y="connsiteY1"/>
              </a:cxn>
              <a:cxn ang="0">
                <a:pos x="connsiteX2" y="connsiteY2"/>
              </a:cxn>
              <a:cxn ang="0">
                <a:pos x="connsiteX3" y="connsiteY3"/>
              </a:cxn>
            </a:cxnLst>
            <a:rect l="l" t="t" r="r" b="b"/>
            <a:pathLst>
              <a:path w="663846" h="3000037">
                <a:moveTo>
                  <a:pt x="0" y="3000037"/>
                </a:moveTo>
                <a:lnTo>
                  <a:pt x="0" y="921582"/>
                </a:lnTo>
                <a:lnTo>
                  <a:pt x="203927" y="0"/>
                </a:lnTo>
                <a:lnTo>
                  <a:pt x="663846" y="0"/>
                </a:lnTo>
                <a:close/>
              </a:path>
            </a:pathLst>
          </a:custGeom>
          <a:solidFill>
            <a:srgbClr val="5AE2D2">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45720" tIns="22860" rIns="45720" bIns="22860" numCol="1" spcCol="0" rtlCol="0" fromWordArt="0" anchor="ctr" anchorCtr="0" forceAA="0" compatLnSpc="1">
            <a:prstTxWarp prst="textNoShape">
              <a:avLst/>
            </a:prstTxWarp>
            <a:noAutofit/>
          </a:bodyPr>
          <a:lstStyle/>
          <a:p>
            <a:pPr marL="0" marR="0" lvl="0" indent="0" algn="ctr" defTabSz="914400" rtl="1"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1" name="شكل حر 50">
            <a:extLst>
              <a:ext uri="{FF2B5EF4-FFF2-40B4-BE49-F238E27FC236}">
                <a16:creationId xmlns:a16="http://schemas.microsoft.com/office/drawing/2014/main" id="{3FD56E2B-6CF9-462A-85E3-6FBE55378828}"/>
              </a:ext>
            </a:extLst>
          </p:cNvPr>
          <p:cNvSpPr/>
          <p:nvPr/>
        </p:nvSpPr>
        <p:spPr>
          <a:xfrm flipH="1" flipV="1">
            <a:off x="11981248" y="5936858"/>
            <a:ext cx="210752" cy="952426"/>
          </a:xfrm>
          <a:custGeom>
            <a:avLst/>
            <a:gdLst>
              <a:gd name="connsiteX0" fmla="*/ 0 w 210752"/>
              <a:gd name="connsiteY0" fmla="*/ 952426 h 952426"/>
              <a:gd name="connsiteX1" fmla="*/ 0 w 210752"/>
              <a:gd name="connsiteY1" fmla="*/ 0 h 952426"/>
              <a:gd name="connsiteX2" fmla="*/ 210752 w 210752"/>
              <a:gd name="connsiteY2" fmla="*/ 0 h 952426"/>
            </a:gdLst>
            <a:ahLst/>
            <a:cxnLst>
              <a:cxn ang="0">
                <a:pos x="connsiteX0" y="connsiteY0"/>
              </a:cxn>
              <a:cxn ang="0">
                <a:pos x="connsiteX1" y="connsiteY1"/>
              </a:cxn>
              <a:cxn ang="0">
                <a:pos x="connsiteX2" y="connsiteY2"/>
              </a:cxn>
            </a:cxnLst>
            <a:rect l="l" t="t" r="r" b="b"/>
            <a:pathLst>
              <a:path w="210752" h="952426">
                <a:moveTo>
                  <a:pt x="0" y="952426"/>
                </a:moveTo>
                <a:lnTo>
                  <a:pt x="0" y="0"/>
                </a:lnTo>
                <a:lnTo>
                  <a:pt x="210752" y="0"/>
                </a:lnTo>
                <a:close/>
              </a:path>
            </a:pathLst>
          </a:custGeom>
          <a:solidFill>
            <a:srgbClr val="5AE2D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45720" tIns="22860" rIns="45720" bIns="22860" numCol="1" spcCol="0" rtlCol="0" fromWordArt="0" anchor="ctr" anchorCtr="0" forceAA="0" compatLnSpc="1">
            <a:prstTxWarp prst="textNoShape">
              <a:avLst/>
            </a:prstTxWarp>
            <a:noAutofit/>
          </a:bodyPr>
          <a:lstStyle/>
          <a:p>
            <a:pPr marL="0" marR="0" lvl="0" indent="0" algn="ctr" defTabSz="914400" rtl="1"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23" name="صورة 22"/>
          <p:cNvPicPr>
            <a:picLocks noChangeAspect="1"/>
          </p:cNvPicPr>
          <p:nvPr/>
        </p:nvPicPr>
        <p:blipFill rotWithShape="1">
          <a:blip r:embed="rId3" cstate="print">
            <a:alphaModFix amt="5000"/>
            <a:extLst>
              <a:ext uri="{28A0092B-C50C-407E-A947-70E740481C1C}">
                <a14:useLocalDpi xmlns:a14="http://schemas.microsoft.com/office/drawing/2010/main" val="0"/>
              </a:ext>
            </a:extLst>
          </a:blip>
          <a:srcRect l="25586" t="32295" r="25033" b="38551"/>
          <a:stretch/>
        </p:blipFill>
        <p:spPr>
          <a:xfrm>
            <a:off x="154213" y="5010964"/>
            <a:ext cx="3128525" cy="1847036"/>
          </a:xfrm>
          <a:prstGeom prst="rect">
            <a:avLst/>
          </a:prstGeom>
        </p:spPr>
      </p:pic>
      <p:pic>
        <p:nvPicPr>
          <p:cNvPr id="4" name="صورة 3" hidden="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234439" y="642891"/>
            <a:ext cx="2629303" cy="5693317"/>
          </a:xfrm>
          <a:prstGeom prst="rect">
            <a:avLst/>
          </a:prstGeom>
        </p:spPr>
      </p:pic>
      <p:pic>
        <p:nvPicPr>
          <p:cNvPr id="21" name="صورة 20">
            <a:extLst>
              <a:ext uri="{FF2B5EF4-FFF2-40B4-BE49-F238E27FC236}">
                <a16:creationId xmlns:a16="http://schemas.microsoft.com/office/drawing/2014/main" id="{9F210FA8-C448-7495-FA92-BA10970366B7}"/>
              </a:ext>
            </a:extLst>
          </p:cNvPr>
          <p:cNvPicPr>
            <a:picLocks noChangeAspect="1"/>
          </p:cNvPicPr>
          <p:nvPr/>
        </p:nvPicPr>
        <p:blipFill rotWithShape="1">
          <a:blip r:embed="rId5" cstate="print">
            <a:alphaModFix amt="20000"/>
            <a:duotone>
              <a:schemeClr val="accent2">
                <a:shade val="45000"/>
                <a:satMod val="135000"/>
              </a:schemeClr>
              <a:prstClr val="white"/>
            </a:duotone>
            <a:extLst>
              <a:ext uri="{28A0092B-C50C-407E-A947-70E740481C1C}">
                <a14:useLocalDpi xmlns:a14="http://schemas.microsoft.com/office/drawing/2010/main" val="0"/>
              </a:ext>
            </a:extLst>
          </a:blip>
          <a:srcRect l="25586" t="32295" r="25033" b="38551"/>
          <a:stretch/>
        </p:blipFill>
        <p:spPr>
          <a:xfrm>
            <a:off x="499351" y="4900176"/>
            <a:ext cx="1986062" cy="1172542"/>
          </a:xfrm>
          <a:prstGeom prst="rect">
            <a:avLst/>
          </a:prstGeom>
        </p:spPr>
      </p:pic>
      <p:sp>
        <p:nvSpPr>
          <p:cNvPr id="66" name="Title 1">
            <a:extLst>
              <a:ext uri="{FF2B5EF4-FFF2-40B4-BE49-F238E27FC236}">
                <a16:creationId xmlns:a16="http://schemas.microsoft.com/office/drawing/2014/main" id="{620E4EF0-B6C1-40FC-80A9-82BE9FFE86F3}"/>
              </a:ext>
            </a:extLst>
          </p:cNvPr>
          <p:cNvSpPr txBox="1">
            <a:spLocks/>
          </p:cNvSpPr>
          <p:nvPr/>
        </p:nvSpPr>
        <p:spPr>
          <a:xfrm>
            <a:off x="2193985" y="191207"/>
            <a:ext cx="8005749" cy="921341"/>
          </a:xfrm>
          <a:prstGeom prst="rect">
            <a:avLst/>
          </a:prstGeom>
        </p:spPr>
        <p:txBody>
          <a:bodyPr vert="horz" lIns="91440" tIns="45720" rIns="91440" bIns="45720" rtlCol="0" anchor="ctr">
            <a:noAutofit/>
          </a:bodyPr>
          <a:lstStyle>
            <a:lvl1pPr algn="r" defTabSz="914400" rtl="1" eaLnBrk="1" latinLnBrk="0" hangingPunct="1">
              <a:lnSpc>
                <a:spcPct val="90000"/>
              </a:lnSpc>
              <a:spcBef>
                <a:spcPct val="0"/>
              </a:spcBef>
              <a:buNone/>
              <a:defRPr sz="4400" kern="1200">
                <a:solidFill>
                  <a:schemeClr val="tx1"/>
                </a:solidFill>
                <a:latin typeface="+mj-lt"/>
                <a:ea typeface="+mj-ea"/>
                <a:cs typeface="+mj-cs"/>
              </a:defRPr>
            </a:lvl1pPr>
          </a:lstStyle>
          <a:p>
            <a:pPr lvl="0" algn="ctr" rtl="0" fontAlgn="auto">
              <a:spcAft>
                <a:spcPts val="0"/>
              </a:spcAft>
            </a:pPr>
            <a:r>
              <a:rPr lang="en-US" sz="4000" b="1" dirty="0">
                <a:solidFill>
                  <a:srgbClr val="ADB9CA">
                    <a:lumMod val="75000"/>
                  </a:srgbClr>
                </a:solidFill>
                <a:latin typeface="El Messiri" panose="00000800000000000000" pitchFamily="50" charset="-78"/>
                <a:ea typeface="Cocon® Next Arabic" panose="020A0503020102020204" pitchFamily="18" charset="-78"/>
                <a:cs typeface="El Messiri" panose="00000800000000000000" pitchFamily="50" charset="-78"/>
              </a:rPr>
              <a:t>Sole proprietorship</a:t>
            </a:r>
          </a:p>
        </p:txBody>
      </p:sp>
      <p:sp>
        <p:nvSpPr>
          <p:cNvPr id="14" name="TextBox 7">
            <a:extLst>
              <a:ext uri="{FF2B5EF4-FFF2-40B4-BE49-F238E27FC236}">
                <a16:creationId xmlns:a16="http://schemas.microsoft.com/office/drawing/2014/main" id="{3D6C4DD3-C232-6B10-058D-E9BCE155CEDB}"/>
              </a:ext>
            </a:extLst>
          </p:cNvPr>
          <p:cNvSpPr txBox="1"/>
          <p:nvPr/>
        </p:nvSpPr>
        <p:spPr>
          <a:xfrm>
            <a:off x="1496723" y="6309700"/>
            <a:ext cx="3300865" cy="338554"/>
          </a:xfrm>
          <a:prstGeom prst="rect">
            <a:avLst/>
          </a:prstGeom>
          <a:noFill/>
        </p:spPr>
        <p:txBody>
          <a:bodyPr wrap="square">
            <a:spAutoFit/>
          </a:bodyPr>
          <a:lstStyle/>
          <a:p>
            <a:r>
              <a:rPr lang="en-US" sz="1600" dirty="0">
                <a:solidFill>
                  <a:schemeClr val="bg1">
                    <a:lumMod val="65000"/>
                  </a:schemeClr>
                </a:solidFill>
              </a:rPr>
              <a:t>Be An Entrepreneur 2022-2023</a:t>
            </a:r>
          </a:p>
        </p:txBody>
      </p:sp>
      <p:sp>
        <p:nvSpPr>
          <p:cNvPr id="40" name="Title 6">
            <a:extLst>
              <a:ext uri="{FF2B5EF4-FFF2-40B4-BE49-F238E27FC236}">
                <a16:creationId xmlns:a16="http://schemas.microsoft.com/office/drawing/2014/main" id="{D086788B-E9BE-1FFA-7A7F-222A1650AF49}"/>
              </a:ext>
            </a:extLst>
          </p:cNvPr>
          <p:cNvSpPr txBox="1">
            <a:spLocks/>
          </p:cNvSpPr>
          <p:nvPr/>
        </p:nvSpPr>
        <p:spPr>
          <a:xfrm flipH="1">
            <a:off x="2473398" y="2620707"/>
            <a:ext cx="5960308" cy="491116"/>
          </a:xfrm>
          <a:prstGeom prst="rect">
            <a:avLst/>
          </a:prstGeom>
        </p:spPr>
        <p:txBody>
          <a:bodyPr vert="horz" lIns="51435" tIns="25718" rIns="51435" bIns="25718" rtlCol="0" anchor="ctr">
            <a:noAutofit/>
          </a:bodyPr>
          <a:lstStyle>
            <a:defPPr>
              <a:defRPr lang="ar-SA"/>
            </a:defPPr>
            <a:lvl1pPr eaLnBrk="1" fontAlgn="auto" hangingPunct="1">
              <a:lnSpc>
                <a:spcPct val="120000"/>
              </a:lnSpc>
              <a:spcAft>
                <a:spcPts val="0"/>
              </a:spcAft>
              <a:buNone/>
              <a:defRPr sz="2400" b="0">
                <a:latin typeface="El Messiri" panose="00000800000000000000" pitchFamily="50" charset="-78"/>
                <a:ea typeface="+mj-ea"/>
                <a:cs typeface="El Messiri" panose="00000800000000000000" pitchFamily="50" charset="-78"/>
              </a:defRPr>
            </a:lvl1pPr>
          </a:lstStyle>
          <a:p>
            <a:r>
              <a:rPr lang="en-US" dirty="0"/>
              <a:t>Easy and cheaper to set up. </a:t>
            </a:r>
          </a:p>
        </p:txBody>
      </p:sp>
      <p:sp>
        <p:nvSpPr>
          <p:cNvPr id="41" name="دائرة مجوفة 15">
            <a:extLst>
              <a:ext uri="{FF2B5EF4-FFF2-40B4-BE49-F238E27FC236}">
                <a16:creationId xmlns:a16="http://schemas.microsoft.com/office/drawing/2014/main" id="{6F0E21AF-ACEB-2F13-5930-2965F2F90F51}"/>
              </a:ext>
            </a:extLst>
          </p:cNvPr>
          <p:cNvSpPr/>
          <p:nvPr/>
        </p:nvSpPr>
        <p:spPr>
          <a:xfrm>
            <a:off x="1837713" y="2634827"/>
            <a:ext cx="462875" cy="462875"/>
          </a:xfrm>
          <a:prstGeom prst="donut">
            <a:avLst>
              <a:gd name="adj" fmla="val 18040"/>
            </a:avLst>
          </a:prstGeom>
          <a:solidFill>
            <a:srgbClr val="BDF3ED"/>
          </a:solidFill>
          <a:ln w="12700" cap="flat" cmpd="sng" algn="ctr">
            <a:noFill/>
            <a:prstDash val="solid"/>
            <a:miter lim="800000"/>
          </a:ln>
          <a:effectLst/>
        </p:spPr>
        <p:txBody>
          <a:bodyPr rtlCol="1" anchor="ctr"/>
          <a:lstStyle/>
          <a:p>
            <a:pPr marL="0" marR="0" lvl="0" indent="0" algn="r" defTabSz="914400" rtl="1" eaLnBrk="1" fontAlgn="auto" latinLnBrk="0" hangingPunct="1">
              <a:lnSpc>
                <a:spcPct val="100000"/>
              </a:lnSpc>
              <a:spcBef>
                <a:spcPts val="0"/>
              </a:spcBef>
              <a:spcAft>
                <a:spcPts val="0"/>
              </a:spcAft>
              <a:buClrTx/>
              <a:buSzTx/>
              <a:buFontTx/>
              <a:buNone/>
              <a:tabLst/>
              <a:defRPr/>
            </a:pPr>
            <a:endParaRPr kumimoji="0" lang="ar-SA" sz="1800" b="0" i="0" u="none" strike="noStrike" kern="0" cap="none" spc="0" normalizeH="0" baseline="0" noProof="0">
              <a:ln>
                <a:noFill/>
              </a:ln>
              <a:solidFill>
                <a:srgbClr val="343D45"/>
              </a:solidFill>
              <a:effectLst/>
              <a:uLnTx/>
              <a:uFillTx/>
              <a:latin typeface="Calibri" panose="020F0502020204030204"/>
              <a:ea typeface="+mn-ea"/>
              <a:cs typeface="Arial" panose="020B0604020202020204" pitchFamily="34" charset="0"/>
            </a:endParaRPr>
          </a:p>
        </p:txBody>
      </p:sp>
      <p:sp>
        <p:nvSpPr>
          <p:cNvPr id="42" name="Title 6">
            <a:extLst>
              <a:ext uri="{FF2B5EF4-FFF2-40B4-BE49-F238E27FC236}">
                <a16:creationId xmlns:a16="http://schemas.microsoft.com/office/drawing/2014/main" id="{41A00586-24FF-6AA1-0BA6-959EEC5FC230}"/>
              </a:ext>
            </a:extLst>
          </p:cNvPr>
          <p:cNvSpPr txBox="1">
            <a:spLocks/>
          </p:cNvSpPr>
          <p:nvPr/>
        </p:nvSpPr>
        <p:spPr>
          <a:xfrm flipH="1">
            <a:off x="2473397" y="3317679"/>
            <a:ext cx="5709777" cy="491116"/>
          </a:xfrm>
          <a:prstGeom prst="rect">
            <a:avLst/>
          </a:prstGeom>
        </p:spPr>
        <p:txBody>
          <a:bodyPr vert="horz" lIns="51435" tIns="25718" rIns="51435" bIns="25718" rtlCol="0" anchor="ctr">
            <a:noAutofit/>
          </a:bodyPr>
          <a:lstStyle>
            <a:defPPr>
              <a:defRPr lang="ar-SA"/>
            </a:defPPr>
            <a:lvl1pPr eaLnBrk="1" fontAlgn="auto" hangingPunct="1">
              <a:lnSpc>
                <a:spcPct val="120000"/>
              </a:lnSpc>
              <a:spcAft>
                <a:spcPts val="0"/>
              </a:spcAft>
              <a:buNone/>
              <a:defRPr sz="2400" b="0">
                <a:latin typeface="El Messiri" panose="00000800000000000000" pitchFamily="50" charset="-78"/>
                <a:ea typeface="+mj-ea"/>
                <a:cs typeface="El Messiri" panose="00000800000000000000" pitchFamily="50" charset="-78"/>
              </a:defRPr>
            </a:lvl1pPr>
          </a:lstStyle>
          <a:p>
            <a:r>
              <a:rPr lang="en-US" dirty="0"/>
              <a:t>You own all profits.</a:t>
            </a:r>
          </a:p>
        </p:txBody>
      </p:sp>
      <p:sp>
        <p:nvSpPr>
          <p:cNvPr id="43" name="دائرة مجوفة 16">
            <a:extLst>
              <a:ext uri="{FF2B5EF4-FFF2-40B4-BE49-F238E27FC236}">
                <a16:creationId xmlns:a16="http://schemas.microsoft.com/office/drawing/2014/main" id="{95BFA440-2279-C27A-1BE8-355637F605C3}"/>
              </a:ext>
            </a:extLst>
          </p:cNvPr>
          <p:cNvSpPr/>
          <p:nvPr/>
        </p:nvSpPr>
        <p:spPr>
          <a:xfrm>
            <a:off x="1837713" y="3331799"/>
            <a:ext cx="462875" cy="462875"/>
          </a:xfrm>
          <a:prstGeom prst="donut">
            <a:avLst>
              <a:gd name="adj" fmla="val 18040"/>
            </a:avLst>
          </a:prstGeom>
          <a:solidFill>
            <a:srgbClr val="BDF3ED"/>
          </a:solidFill>
          <a:ln w="12700" cap="flat" cmpd="sng" algn="ctr">
            <a:noFill/>
            <a:prstDash val="solid"/>
            <a:miter lim="800000"/>
          </a:ln>
          <a:effectLst/>
        </p:spPr>
        <p:txBody>
          <a:bodyPr rtlCol="1" anchor="ctr"/>
          <a:lstStyle/>
          <a:p>
            <a:pPr marL="0" marR="0" lvl="0" indent="0" algn="r" defTabSz="914400" rtl="1" eaLnBrk="1" fontAlgn="auto" latinLnBrk="0" hangingPunct="1">
              <a:lnSpc>
                <a:spcPct val="100000"/>
              </a:lnSpc>
              <a:spcBef>
                <a:spcPts val="0"/>
              </a:spcBef>
              <a:spcAft>
                <a:spcPts val="0"/>
              </a:spcAft>
              <a:buClrTx/>
              <a:buSzTx/>
              <a:buFontTx/>
              <a:buNone/>
              <a:tabLst/>
              <a:defRPr/>
            </a:pPr>
            <a:endParaRPr kumimoji="0" lang="ar-SA" sz="1800" b="0" i="0" u="none" strike="noStrike" kern="0" cap="none" spc="0" normalizeH="0" baseline="0" noProof="0">
              <a:ln>
                <a:noFill/>
              </a:ln>
              <a:solidFill>
                <a:srgbClr val="343D45"/>
              </a:solidFill>
              <a:effectLst/>
              <a:uLnTx/>
              <a:uFillTx/>
              <a:latin typeface="Calibri" panose="020F0502020204030204"/>
              <a:ea typeface="+mn-ea"/>
              <a:cs typeface="Arial" panose="020B0604020202020204" pitchFamily="34" charset="0"/>
            </a:endParaRPr>
          </a:p>
        </p:txBody>
      </p:sp>
      <p:sp>
        <p:nvSpPr>
          <p:cNvPr id="44" name="Title 6">
            <a:extLst>
              <a:ext uri="{FF2B5EF4-FFF2-40B4-BE49-F238E27FC236}">
                <a16:creationId xmlns:a16="http://schemas.microsoft.com/office/drawing/2014/main" id="{E0233DFD-30F4-22E6-9EB6-54963D03BD55}"/>
              </a:ext>
            </a:extLst>
          </p:cNvPr>
          <p:cNvSpPr txBox="1">
            <a:spLocks/>
          </p:cNvSpPr>
          <p:nvPr/>
        </p:nvSpPr>
        <p:spPr>
          <a:xfrm flipH="1">
            <a:off x="2473398" y="4023763"/>
            <a:ext cx="6662132" cy="491116"/>
          </a:xfrm>
          <a:prstGeom prst="rect">
            <a:avLst/>
          </a:prstGeom>
        </p:spPr>
        <p:txBody>
          <a:bodyPr vert="horz" lIns="51435" tIns="25718" rIns="51435" bIns="25718" rtlCol="0" anchor="ctr">
            <a:noAutofit/>
          </a:bodyPr>
          <a:lstStyle>
            <a:defPPr>
              <a:defRPr lang="ar-SA"/>
            </a:defPPr>
            <a:lvl1pPr eaLnBrk="1" fontAlgn="auto" hangingPunct="1">
              <a:lnSpc>
                <a:spcPct val="120000"/>
              </a:lnSpc>
              <a:spcAft>
                <a:spcPts val="0"/>
              </a:spcAft>
              <a:buNone/>
              <a:defRPr sz="2400" b="0">
                <a:latin typeface="El Messiri" panose="00000800000000000000" pitchFamily="50" charset="-78"/>
                <a:ea typeface="+mj-ea"/>
                <a:cs typeface="El Messiri" panose="00000800000000000000" pitchFamily="50" charset="-78"/>
              </a:defRPr>
            </a:lvl1pPr>
          </a:lstStyle>
          <a:p>
            <a:r>
              <a:rPr lang="en-US" dirty="0"/>
              <a:t>Few administrative duties.</a:t>
            </a:r>
          </a:p>
        </p:txBody>
      </p:sp>
      <p:sp>
        <p:nvSpPr>
          <p:cNvPr id="45" name="دائرة مجوفة 18">
            <a:extLst>
              <a:ext uri="{FF2B5EF4-FFF2-40B4-BE49-F238E27FC236}">
                <a16:creationId xmlns:a16="http://schemas.microsoft.com/office/drawing/2014/main" id="{322DBA28-975C-C9A2-87A1-72B46CDE87AC}"/>
              </a:ext>
            </a:extLst>
          </p:cNvPr>
          <p:cNvSpPr/>
          <p:nvPr/>
        </p:nvSpPr>
        <p:spPr>
          <a:xfrm>
            <a:off x="1837713" y="4037884"/>
            <a:ext cx="462875" cy="462875"/>
          </a:xfrm>
          <a:prstGeom prst="donut">
            <a:avLst>
              <a:gd name="adj" fmla="val 18040"/>
            </a:avLst>
          </a:prstGeom>
          <a:solidFill>
            <a:srgbClr val="BDF3ED"/>
          </a:solidFill>
          <a:ln w="12700" cap="flat" cmpd="sng" algn="ctr">
            <a:noFill/>
            <a:prstDash val="solid"/>
            <a:miter lim="800000"/>
          </a:ln>
          <a:effectLst/>
        </p:spPr>
        <p:txBody>
          <a:bodyPr rtlCol="1" anchor="ctr"/>
          <a:lstStyle/>
          <a:p>
            <a:pPr marL="0" marR="0" lvl="0" indent="0" algn="r" defTabSz="914400" rtl="1" eaLnBrk="1" fontAlgn="auto" latinLnBrk="0" hangingPunct="1">
              <a:lnSpc>
                <a:spcPct val="100000"/>
              </a:lnSpc>
              <a:spcBef>
                <a:spcPts val="0"/>
              </a:spcBef>
              <a:spcAft>
                <a:spcPts val="0"/>
              </a:spcAft>
              <a:buClrTx/>
              <a:buSzTx/>
              <a:buFontTx/>
              <a:buNone/>
              <a:tabLst/>
              <a:defRPr/>
            </a:pPr>
            <a:endParaRPr kumimoji="0" lang="ar-SA" sz="1800" b="0" i="0" u="none" strike="noStrike" kern="0" cap="none" spc="0" normalizeH="0" baseline="0" noProof="0">
              <a:ln>
                <a:noFill/>
              </a:ln>
              <a:solidFill>
                <a:srgbClr val="343D45"/>
              </a:solidFill>
              <a:effectLst/>
              <a:uLnTx/>
              <a:uFillTx/>
              <a:latin typeface="Calibri" panose="020F0502020204030204"/>
              <a:ea typeface="+mn-ea"/>
              <a:cs typeface="Arial" panose="020B0604020202020204" pitchFamily="34" charset="0"/>
            </a:endParaRPr>
          </a:p>
        </p:txBody>
      </p:sp>
      <p:sp>
        <p:nvSpPr>
          <p:cNvPr id="46" name="Title 6">
            <a:extLst>
              <a:ext uri="{FF2B5EF4-FFF2-40B4-BE49-F238E27FC236}">
                <a16:creationId xmlns:a16="http://schemas.microsoft.com/office/drawing/2014/main" id="{B8197D01-6BCA-EF08-2057-CDB77004F845}"/>
              </a:ext>
            </a:extLst>
          </p:cNvPr>
          <p:cNvSpPr txBox="1">
            <a:spLocks/>
          </p:cNvSpPr>
          <p:nvPr/>
        </p:nvSpPr>
        <p:spPr>
          <a:xfrm flipH="1">
            <a:off x="2473397" y="4720735"/>
            <a:ext cx="8841100" cy="491116"/>
          </a:xfrm>
          <a:prstGeom prst="rect">
            <a:avLst/>
          </a:prstGeom>
        </p:spPr>
        <p:txBody>
          <a:bodyPr vert="horz" lIns="51435" tIns="25718" rIns="51435" bIns="25718" rtlCol="0" anchor="ctr">
            <a:noAutofit/>
          </a:bodyPr>
          <a:lstStyle>
            <a:defPPr>
              <a:defRPr lang="ar-SA"/>
            </a:defPPr>
            <a:lvl1pPr eaLnBrk="1" fontAlgn="auto" hangingPunct="1">
              <a:lnSpc>
                <a:spcPct val="120000"/>
              </a:lnSpc>
              <a:spcAft>
                <a:spcPts val="0"/>
              </a:spcAft>
              <a:buNone/>
              <a:defRPr sz="2400" b="0">
                <a:latin typeface="El Messiri" panose="00000800000000000000" pitchFamily="50" charset="-78"/>
                <a:ea typeface="+mj-ea"/>
                <a:cs typeface="El Messiri" panose="00000800000000000000" pitchFamily="50" charset="-78"/>
              </a:defRPr>
            </a:lvl1pPr>
          </a:lstStyle>
          <a:p>
            <a:r>
              <a:rPr lang="en-US" dirty="0"/>
              <a:t>You can decide matters quickly. </a:t>
            </a:r>
          </a:p>
        </p:txBody>
      </p:sp>
      <p:sp>
        <p:nvSpPr>
          <p:cNvPr id="47" name="دائرة مجوفة 20">
            <a:extLst>
              <a:ext uri="{FF2B5EF4-FFF2-40B4-BE49-F238E27FC236}">
                <a16:creationId xmlns:a16="http://schemas.microsoft.com/office/drawing/2014/main" id="{6C79BB57-16E4-3DB7-5609-49E25E54C291}"/>
              </a:ext>
            </a:extLst>
          </p:cNvPr>
          <p:cNvSpPr/>
          <p:nvPr/>
        </p:nvSpPr>
        <p:spPr>
          <a:xfrm>
            <a:off x="1837713" y="4734856"/>
            <a:ext cx="462875" cy="462875"/>
          </a:xfrm>
          <a:prstGeom prst="donut">
            <a:avLst>
              <a:gd name="adj" fmla="val 18040"/>
            </a:avLst>
          </a:prstGeom>
          <a:solidFill>
            <a:srgbClr val="BDF3ED"/>
          </a:solidFill>
          <a:ln w="12700" cap="flat" cmpd="sng" algn="ctr">
            <a:noFill/>
            <a:prstDash val="solid"/>
            <a:miter lim="800000"/>
          </a:ln>
          <a:effectLst/>
        </p:spPr>
        <p:txBody>
          <a:bodyPr rtlCol="1" anchor="ctr"/>
          <a:lstStyle/>
          <a:p>
            <a:pPr marL="0" marR="0" lvl="0" indent="0" algn="r" defTabSz="914400" rtl="1" eaLnBrk="1" fontAlgn="auto" latinLnBrk="0" hangingPunct="1">
              <a:lnSpc>
                <a:spcPct val="100000"/>
              </a:lnSpc>
              <a:spcBef>
                <a:spcPts val="0"/>
              </a:spcBef>
              <a:spcAft>
                <a:spcPts val="0"/>
              </a:spcAft>
              <a:buClrTx/>
              <a:buSzTx/>
              <a:buFontTx/>
              <a:buNone/>
              <a:tabLst/>
              <a:defRPr/>
            </a:pPr>
            <a:endParaRPr kumimoji="0" lang="ar-SA" sz="1800" b="0" i="0" u="none" strike="noStrike" kern="0" cap="none" spc="0" normalizeH="0" baseline="0" noProof="0">
              <a:ln>
                <a:noFill/>
              </a:ln>
              <a:solidFill>
                <a:srgbClr val="343D45"/>
              </a:solidFill>
              <a:effectLst/>
              <a:uLnTx/>
              <a:uFillTx/>
              <a:latin typeface="Calibri" panose="020F0502020204030204"/>
              <a:ea typeface="+mn-ea"/>
              <a:cs typeface="Arial" panose="020B0604020202020204" pitchFamily="34" charset="0"/>
            </a:endParaRPr>
          </a:p>
        </p:txBody>
      </p:sp>
      <p:sp>
        <p:nvSpPr>
          <p:cNvPr id="52" name="دائرة مجوفة 26">
            <a:extLst>
              <a:ext uri="{FF2B5EF4-FFF2-40B4-BE49-F238E27FC236}">
                <a16:creationId xmlns:a16="http://schemas.microsoft.com/office/drawing/2014/main" id="{EA6CDF4E-8F16-023A-956C-7F348D2EBC78}"/>
              </a:ext>
            </a:extLst>
          </p:cNvPr>
          <p:cNvSpPr/>
          <p:nvPr/>
        </p:nvSpPr>
        <p:spPr>
          <a:xfrm>
            <a:off x="1837713" y="5459561"/>
            <a:ext cx="462875" cy="462875"/>
          </a:xfrm>
          <a:prstGeom prst="donut">
            <a:avLst>
              <a:gd name="adj" fmla="val 18040"/>
            </a:avLst>
          </a:prstGeom>
          <a:solidFill>
            <a:srgbClr val="BDF3ED"/>
          </a:solidFill>
          <a:ln w="12700" cap="flat" cmpd="sng" algn="ctr">
            <a:noFill/>
            <a:prstDash val="solid"/>
            <a:miter lim="800000"/>
          </a:ln>
          <a:effectLst/>
        </p:spPr>
        <p:txBody>
          <a:bodyPr rtlCol="1" anchor="ctr"/>
          <a:lstStyle/>
          <a:p>
            <a:pPr marL="0" marR="0" lvl="0" indent="0" algn="r" defTabSz="914400" rtl="1" eaLnBrk="1" fontAlgn="auto" latinLnBrk="0" hangingPunct="1">
              <a:lnSpc>
                <a:spcPct val="100000"/>
              </a:lnSpc>
              <a:spcBef>
                <a:spcPts val="0"/>
              </a:spcBef>
              <a:spcAft>
                <a:spcPts val="0"/>
              </a:spcAft>
              <a:buClrTx/>
              <a:buSzTx/>
              <a:buFontTx/>
              <a:buNone/>
              <a:tabLst/>
              <a:defRPr/>
            </a:pPr>
            <a:endParaRPr kumimoji="0" lang="ar-SA" sz="1800" b="0" i="0" u="none" strike="noStrike" kern="0" cap="none" spc="0" normalizeH="0" baseline="0" noProof="0">
              <a:ln>
                <a:noFill/>
              </a:ln>
              <a:solidFill>
                <a:srgbClr val="343D45"/>
              </a:solidFill>
              <a:effectLst/>
              <a:uLnTx/>
              <a:uFillTx/>
              <a:latin typeface="Calibri" panose="020F0502020204030204"/>
              <a:ea typeface="+mn-ea"/>
              <a:cs typeface="Arial" panose="020B0604020202020204" pitchFamily="34" charset="0"/>
            </a:endParaRPr>
          </a:p>
        </p:txBody>
      </p:sp>
      <p:sp>
        <p:nvSpPr>
          <p:cNvPr id="53" name="Title 6">
            <a:extLst>
              <a:ext uri="{FF2B5EF4-FFF2-40B4-BE49-F238E27FC236}">
                <a16:creationId xmlns:a16="http://schemas.microsoft.com/office/drawing/2014/main" id="{DD5957AF-6BC6-20FC-F762-7DB2B91A5414}"/>
              </a:ext>
            </a:extLst>
          </p:cNvPr>
          <p:cNvSpPr txBox="1">
            <a:spLocks/>
          </p:cNvSpPr>
          <p:nvPr/>
        </p:nvSpPr>
        <p:spPr>
          <a:xfrm flipH="1">
            <a:off x="2473398" y="1890428"/>
            <a:ext cx="5408765" cy="491116"/>
          </a:xfrm>
          <a:prstGeom prst="rect">
            <a:avLst/>
          </a:prstGeom>
        </p:spPr>
        <p:txBody>
          <a:bodyPr vert="horz" lIns="51435" tIns="25718" rIns="51435" bIns="25718" rtlCol="0" anchor="ctr">
            <a:noAutofit/>
          </a:bodyPr>
          <a:lstStyle>
            <a:defPPr>
              <a:defRPr lang="ar-SA"/>
            </a:defPPr>
            <a:lvl1pPr algn="ctr">
              <a:lnSpc>
                <a:spcPct val="90000"/>
              </a:lnSpc>
              <a:spcBef>
                <a:spcPct val="0"/>
              </a:spcBef>
              <a:buNone/>
              <a:defRPr sz="2400" b="1">
                <a:solidFill>
                  <a:schemeClr val="bg1">
                    <a:lumMod val="65000"/>
                  </a:schemeClr>
                </a:solidFill>
                <a:latin typeface="+mj-lt"/>
                <a:ea typeface="+mj-ea"/>
                <a:cs typeface="+mj-cs"/>
              </a:defRPr>
            </a:lvl1pPr>
          </a:lstStyle>
          <a:p>
            <a:pPr algn="l" eaLnBrk="1" fontAlgn="auto" hangingPunct="1">
              <a:lnSpc>
                <a:spcPct val="120000"/>
              </a:lnSpc>
              <a:spcAft>
                <a:spcPts val="0"/>
              </a:spcAft>
              <a:defRPr/>
            </a:pPr>
            <a:r>
              <a:rPr lang="en-US" b="0" dirty="0">
                <a:solidFill>
                  <a:schemeClr val="tx1"/>
                </a:solidFill>
                <a:latin typeface="El Messiri" panose="00000800000000000000" pitchFamily="50" charset="-78"/>
                <a:cs typeface="El Messiri" panose="00000800000000000000" pitchFamily="50" charset="-78"/>
              </a:rPr>
              <a:t> You control the business. </a:t>
            </a:r>
          </a:p>
        </p:txBody>
      </p:sp>
      <p:sp>
        <p:nvSpPr>
          <p:cNvPr id="54" name="دائرة مجوفة 15">
            <a:extLst>
              <a:ext uri="{FF2B5EF4-FFF2-40B4-BE49-F238E27FC236}">
                <a16:creationId xmlns:a16="http://schemas.microsoft.com/office/drawing/2014/main" id="{675F2A7E-D835-2A07-7C5F-4EAA7B7E7363}"/>
              </a:ext>
            </a:extLst>
          </p:cNvPr>
          <p:cNvSpPr/>
          <p:nvPr/>
        </p:nvSpPr>
        <p:spPr>
          <a:xfrm>
            <a:off x="1837713" y="1904548"/>
            <a:ext cx="462875" cy="462875"/>
          </a:xfrm>
          <a:prstGeom prst="donut">
            <a:avLst>
              <a:gd name="adj" fmla="val 18040"/>
            </a:avLst>
          </a:prstGeom>
          <a:solidFill>
            <a:srgbClr val="BDF3ED"/>
          </a:solidFill>
          <a:ln w="12700" cap="flat" cmpd="sng" algn="ctr">
            <a:noFill/>
            <a:prstDash val="solid"/>
            <a:miter lim="800000"/>
          </a:ln>
          <a:effectLst/>
        </p:spPr>
        <p:txBody>
          <a:bodyPr rtlCol="1" anchor="ctr"/>
          <a:lstStyle/>
          <a:p>
            <a:pPr marL="0" marR="0" lvl="0" indent="0" algn="r" defTabSz="514350" rtl="1" eaLnBrk="1" fontAlgn="auto" latinLnBrk="0" hangingPunct="1">
              <a:lnSpc>
                <a:spcPct val="100000"/>
              </a:lnSpc>
              <a:spcBef>
                <a:spcPts val="0"/>
              </a:spcBef>
              <a:spcAft>
                <a:spcPts val="0"/>
              </a:spcAft>
              <a:buClrTx/>
              <a:buSzTx/>
              <a:buFontTx/>
              <a:buNone/>
              <a:tabLst/>
              <a:defRPr/>
            </a:pPr>
            <a:endParaRPr kumimoji="0" lang="ar-SA" sz="1013" b="0" i="0" u="none" strike="noStrike" kern="0" cap="none" spc="0" normalizeH="0" baseline="0" noProof="0">
              <a:ln>
                <a:noFill/>
              </a:ln>
              <a:solidFill>
                <a:srgbClr val="343D45"/>
              </a:solidFill>
              <a:effectLst/>
              <a:uLnTx/>
              <a:uFillTx/>
              <a:latin typeface="Calibri" panose="020F0502020204030204"/>
              <a:ea typeface="+mn-ea"/>
              <a:cs typeface="Arial" panose="020B0604020202020204" pitchFamily="34" charset="0"/>
            </a:endParaRPr>
          </a:p>
        </p:txBody>
      </p:sp>
      <p:cxnSp>
        <p:nvCxnSpPr>
          <p:cNvPr id="61" name="رابط مستقيم 60">
            <a:extLst>
              <a:ext uri="{FF2B5EF4-FFF2-40B4-BE49-F238E27FC236}">
                <a16:creationId xmlns:a16="http://schemas.microsoft.com/office/drawing/2014/main" id="{50FA2C9B-58E4-2815-0A1D-9DC9B3DD7C07}"/>
              </a:ext>
            </a:extLst>
          </p:cNvPr>
          <p:cNvCxnSpPr/>
          <p:nvPr/>
        </p:nvCxnSpPr>
        <p:spPr>
          <a:xfrm flipH="1">
            <a:off x="1272109" y="6256700"/>
            <a:ext cx="4392000" cy="0"/>
          </a:xfrm>
          <a:prstGeom prst="line">
            <a:avLst/>
          </a:prstGeom>
          <a:noFill/>
          <a:ln w="19050" cap="rnd" cmpd="sng" algn="ctr">
            <a:solidFill>
              <a:srgbClr val="4472C4">
                <a:shade val="50000"/>
              </a:srgbClr>
            </a:solidFill>
            <a:prstDash val="lgDash"/>
            <a:miter lim="800000"/>
            <a:headEnd type="oval" w="lg" len="lg"/>
            <a:tailEnd type="oval" w="lg" len="lg"/>
          </a:ln>
          <a:effectLst/>
        </p:spPr>
      </p:cxnSp>
      <p:sp>
        <p:nvSpPr>
          <p:cNvPr id="62" name="Title 6">
            <a:extLst>
              <a:ext uri="{FF2B5EF4-FFF2-40B4-BE49-F238E27FC236}">
                <a16:creationId xmlns:a16="http://schemas.microsoft.com/office/drawing/2014/main" id="{A24417A4-8E25-CFA3-D935-F72B15DC7E06}"/>
              </a:ext>
            </a:extLst>
          </p:cNvPr>
          <p:cNvSpPr txBox="1">
            <a:spLocks/>
          </p:cNvSpPr>
          <p:nvPr/>
        </p:nvSpPr>
        <p:spPr>
          <a:xfrm flipH="1">
            <a:off x="2473397" y="5431320"/>
            <a:ext cx="8841100" cy="491116"/>
          </a:xfrm>
          <a:prstGeom prst="rect">
            <a:avLst/>
          </a:prstGeom>
        </p:spPr>
        <p:txBody>
          <a:bodyPr vert="horz" lIns="51435" tIns="25718" rIns="51435" bIns="25718" rtlCol="0" anchor="ctr">
            <a:noAutofit/>
          </a:bodyPr>
          <a:lstStyle>
            <a:defPPr>
              <a:defRPr lang="ar-SA"/>
            </a:defPPr>
            <a:lvl1pPr eaLnBrk="1" fontAlgn="auto" hangingPunct="1">
              <a:lnSpc>
                <a:spcPct val="120000"/>
              </a:lnSpc>
              <a:spcAft>
                <a:spcPts val="0"/>
              </a:spcAft>
              <a:buNone/>
              <a:defRPr sz="2400" b="0">
                <a:latin typeface="El Messiri" panose="00000800000000000000" pitchFamily="50" charset="-78"/>
                <a:ea typeface="+mj-ea"/>
                <a:cs typeface="El Messiri" panose="00000800000000000000" pitchFamily="50" charset="-78"/>
              </a:defRPr>
            </a:lvl1pPr>
          </a:lstStyle>
          <a:p>
            <a:r>
              <a:rPr lang="en-US" dirty="0"/>
              <a:t>Profits are taxed as personal income.</a:t>
            </a:r>
          </a:p>
        </p:txBody>
      </p:sp>
      <p:sp>
        <p:nvSpPr>
          <p:cNvPr id="24" name="Title 6">
            <a:extLst>
              <a:ext uri="{FF2B5EF4-FFF2-40B4-BE49-F238E27FC236}">
                <a16:creationId xmlns:a16="http://schemas.microsoft.com/office/drawing/2014/main" id="{A69B0B01-F374-2B05-B3D6-1BF5FABD1FE8}"/>
              </a:ext>
            </a:extLst>
          </p:cNvPr>
          <p:cNvSpPr txBox="1">
            <a:spLocks/>
          </p:cNvSpPr>
          <p:nvPr/>
        </p:nvSpPr>
        <p:spPr>
          <a:xfrm flipH="1">
            <a:off x="1875813" y="1055603"/>
            <a:ext cx="5408765" cy="491116"/>
          </a:xfrm>
          <a:prstGeom prst="rect">
            <a:avLst/>
          </a:prstGeom>
        </p:spPr>
        <p:txBody>
          <a:bodyPr vert="horz" lIns="51435" tIns="25718" rIns="51435" bIns="25718" rtlCol="0" anchor="ctr">
            <a:noAutofit/>
          </a:bodyPr>
          <a:lstStyle>
            <a:defPPr>
              <a:defRPr lang="ar-SA"/>
            </a:defPPr>
            <a:lvl1pPr algn="ctr">
              <a:lnSpc>
                <a:spcPct val="90000"/>
              </a:lnSpc>
              <a:spcBef>
                <a:spcPct val="0"/>
              </a:spcBef>
              <a:buNone/>
              <a:defRPr sz="2400" b="1">
                <a:solidFill>
                  <a:schemeClr val="bg1">
                    <a:lumMod val="65000"/>
                  </a:schemeClr>
                </a:solidFill>
                <a:latin typeface="+mj-lt"/>
                <a:ea typeface="+mj-ea"/>
                <a:cs typeface="+mj-cs"/>
              </a:defRPr>
            </a:lvl1pPr>
          </a:lstStyle>
          <a:p>
            <a:pPr algn="l" eaLnBrk="1" fontAlgn="auto" hangingPunct="1">
              <a:lnSpc>
                <a:spcPct val="120000"/>
              </a:lnSpc>
              <a:spcAft>
                <a:spcPts val="0"/>
              </a:spcAft>
              <a:defRPr/>
            </a:pPr>
            <a:r>
              <a:rPr lang="en-US" b="0" dirty="0">
                <a:solidFill>
                  <a:srgbClr val="D07E47"/>
                </a:solidFill>
                <a:latin typeface="El Messiri" panose="00000800000000000000" pitchFamily="50" charset="-78"/>
                <a:cs typeface="El Messiri" panose="00000800000000000000" pitchFamily="50" charset="-78"/>
              </a:rPr>
              <a:t>Pros of Sole Proprietorship Structure</a:t>
            </a:r>
          </a:p>
        </p:txBody>
      </p:sp>
    </p:spTree>
    <p:extLst>
      <p:ext uri="{BB962C8B-B14F-4D97-AF65-F5344CB8AC3E}">
        <p14:creationId xmlns:p14="http://schemas.microsoft.com/office/powerpoint/2010/main" val="38067431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5" fill="hold" grpId="0" nodeType="after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randombar(vertical)">
                                      <p:cBhvr>
                                        <p:cTn id="7" dur="150"/>
                                        <p:tgtEl>
                                          <p:spTgt spid="48"/>
                                        </p:tgtEl>
                                      </p:cBhvr>
                                    </p:animEffect>
                                  </p:childTnLst>
                                </p:cTn>
                              </p:par>
                            </p:childTnLst>
                          </p:cTn>
                        </p:par>
                        <p:par>
                          <p:cTn id="8" fill="hold">
                            <p:stCondLst>
                              <p:cond delay="150"/>
                            </p:stCondLst>
                            <p:childTnLst>
                              <p:par>
                                <p:cTn id="9" presetID="14" presetClass="entr" presetSubtype="5" fill="hold" grpId="0" nodeType="afterEffect">
                                  <p:stCondLst>
                                    <p:cond delay="0"/>
                                  </p:stCondLst>
                                  <p:childTnLst>
                                    <p:set>
                                      <p:cBhvr>
                                        <p:cTn id="10" dur="1" fill="hold">
                                          <p:stCondLst>
                                            <p:cond delay="0"/>
                                          </p:stCondLst>
                                        </p:cTn>
                                        <p:tgtEl>
                                          <p:spTgt spid="49"/>
                                        </p:tgtEl>
                                        <p:attrNameLst>
                                          <p:attrName>style.visibility</p:attrName>
                                        </p:attrNameLst>
                                      </p:cBhvr>
                                      <p:to>
                                        <p:strVal val="visible"/>
                                      </p:to>
                                    </p:set>
                                    <p:animEffect transition="in" filter="randombar(vertical)">
                                      <p:cBhvr>
                                        <p:cTn id="11" dur="150"/>
                                        <p:tgtEl>
                                          <p:spTgt spid="49"/>
                                        </p:tgtEl>
                                      </p:cBhvr>
                                    </p:animEffect>
                                  </p:childTnLst>
                                </p:cTn>
                              </p:par>
                            </p:childTnLst>
                          </p:cTn>
                        </p:par>
                        <p:par>
                          <p:cTn id="12" fill="hold">
                            <p:stCondLst>
                              <p:cond delay="300"/>
                            </p:stCondLst>
                            <p:childTnLst>
                              <p:par>
                                <p:cTn id="13" presetID="14" presetClass="entr" presetSubtype="5" fill="hold" grpId="0" nodeType="afterEffect">
                                  <p:stCondLst>
                                    <p:cond delay="0"/>
                                  </p:stCondLst>
                                  <p:childTnLst>
                                    <p:set>
                                      <p:cBhvr>
                                        <p:cTn id="14" dur="1" fill="hold">
                                          <p:stCondLst>
                                            <p:cond delay="0"/>
                                          </p:stCondLst>
                                        </p:cTn>
                                        <p:tgtEl>
                                          <p:spTgt spid="50"/>
                                        </p:tgtEl>
                                        <p:attrNameLst>
                                          <p:attrName>style.visibility</p:attrName>
                                        </p:attrNameLst>
                                      </p:cBhvr>
                                      <p:to>
                                        <p:strVal val="visible"/>
                                      </p:to>
                                    </p:set>
                                    <p:animEffect transition="in" filter="randombar(vertical)">
                                      <p:cBhvr>
                                        <p:cTn id="15" dur="150"/>
                                        <p:tgtEl>
                                          <p:spTgt spid="50"/>
                                        </p:tgtEl>
                                      </p:cBhvr>
                                    </p:animEffect>
                                  </p:childTnLst>
                                </p:cTn>
                              </p:par>
                            </p:childTnLst>
                          </p:cTn>
                        </p:par>
                        <p:par>
                          <p:cTn id="16" fill="hold">
                            <p:stCondLst>
                              <p:cond delay="450"/>
                            </p:stCondLst>
                            <p:childTnLst>
                              <p:par>
                                <p:cTn id="17" presetID="14" presetClass="entr" presetSubtype="5" fill="hold" grpId="0" nodeType="afterEffect">
                                  <p:stCondLst>
                                    <p:cond delay="0"/>
                                  </p:stCondLst>
                                  <p:childTnLst>
                                    <p:set>
                                      <p:cBhvr>
                                        <p:cTn id="18" dur="1" fill="hold">
                                          <p:stCondLst>
                                            <p:cond delay="0"/>
                                          </p:stCondLst>
                                        </p:cTn>
                                        <p:tgtEl>
                                          <p:spTgt spid="51"/>
                                        </p:tgtEl>
                                        <p:attrNameLst>
                                          <p:attrName>style.visibility</p:attrName>
                                        </p:attrNameLst>
                                      </p:cBhvr>
                                      <p:to>
                                        <p:strVal val="visible"/>
                                      </p:to>
                                    </p:set>
                                    <p:animEffect transition="in" filter="randombar(vertical)">
                                      <p:cBhvr>
                                        <p:cTn id="19" dur="150"/>
                                        <p:tgtEl>
                                          <p:spTgt spid="51"/>
                                        </p:tgtEl>
                                      </p:cBhvr>
                                    </p:animEffect>
                                  </p:childTnLst>
                                </p:cTn>
                              </p:par>
                            </p:childTnLst>
                          </p:cTn>
                        </p:par>
                        <p:par>
                          <p:cTn id="20" fill="hold">
                            <p:stCondLst>
                              <p:cond delay="600"/>
                            </p:stCondLst>
                            <p:childTnLst>
                              <p:par>
                                <p:cTn id="21" presetID="41" presetClass="entr" presetSubtype="0" fill="hold" grpId="0" nodeType="afterEffect">
                                  <p:stCondLst>
                                    <p:cond delay="0"/>
                                  </p:stCondLst>
                                  <p:iterate type="lt">
                                    <p:tmPct val="10000"/>
                                  </p:iterate>
                                  <p:childTnLst>
                                    <p:set>
                                      <p:cBhvr>
                                        <p:cTn id="22" dur="1" fill="hold">
                                          <p:stCondLst>
                                            <p:cond delay="0"/>
                                          </p:stCondLst>
                                        </p:cTn>
                                        <p:tgtEl>
                                          <p:spTgt spid="66"/>
                                        </p:tgtEl>
                                        <p:attrNameLst>
                                          <p:attrName>style.visibility</p:attrName>
                                        </p:attrNameLst>
                                      </p:cBhvr>
                                      <p:to>
                                        <p:strVal val="visible"/>
                                      </p:to>
                                    </p:set>
                                    <p:anim calcmode="lin" valueType="num">
                                      <p:cBhvr>
                                        <p:cTn id="23" dur="250" fill="hold"/>
                                        <p:tgtEl>
                                          <p:spTgt spid="66"/>
                                        </p:tgtEl>
                                        <p:attrNameLst>
                                          <p:attrName>ppt_x</p:attrName>
                                        </p:attrNameLst>
                                      </p:cBhvr>
                                      <p:tavLst>
                                        <p:tav tm="0">
                                          <p:val>
                                            <p:strVal val="#ppt_x"/>
                                          </p:val>
                                        </p:tav>
                                        <p:tav tm="50000">
                                          <p:val>
                                            <p:strVal val="#ppt_x+.1"/>
                                          </p:val>
                                        </p:tav>
                                        <p:tav tm="100000">
                                          <p:val>
                                            <p:strVal val="#ppt_x"/>
                                          </p:val>
                                        </p:tav>
                                      </p:tavLst>
                                    </p:anim>
                                    <p:anim calcmode="lin" valueType="num">
                                      <p:cBhvr>
                                        <p:cTn id="24" dur="250" fill="hold"/>
                                        <p:tgtEl>
                                          <p:spTgt spid="66"/>
                                        </p:tgtEl>
                                        <p:attrNameLst>
                                          <p:attrName>ppt_y</p:attrName>
                                        </p:attrNameLst>
                                      </p:cBhvr>
                                      <p:tavLst>
                                        <p:tav tm="0">
                                          <p:val>
                                            <p:strVal val="#ppt_y"/>
                                          </p:val>
                                        </p:tav>
                                        <p:tav tm="100000">
                                          <p:val>
                                            <p:strVal val="#ppt_y"/>
                                          </p:val>
                                        </p:tav>
                                      </p:tavLst>
                                    </p:anim>
                                    <p:anim calcmode="lin" valueType="num">
                                      <p:cBhvr>
                                        <p:cTn id="25" dur="250" fill="hold"/>
                                        <p:tgtEl>
                                          <p:spTgt spid="66"/>
                                        </p:tgtEl>
                                        <p:attrNameLst>
                                          <p:attrName>ppt_h</p:attrName>
                                        </p:attrNameLst>
                                      </p:cBhvr>
                                      <p:tavLst>
                                        <p:tav tm="0">
                                          <p:val>
                                            <p:strVal val="#ppt_h/10"/>
                                          </p:val>
                                        </p:tav>
                                        <p:tav tm="50000">
                                          <p:val>
                                            <p:strVal val="#ppt_h+.01"/>
                                          </p:val>
                                        </p:tav>
                                        <p:tav tm="100000">
                                          <p:val>
                                            <p:strVal val="#ppt_h"/>
                                          </p:val>
                                        </p:tav>
                                      </p:tavLst>
                                    </p:anim>
                                    <p:anim calcmode="lin" valueType="num">
                                      <p:cBhvr>
                                        <p:cTn id="26" dur="250" fill="hold"/>
                                        <p:tgtEl>
                                          <p:spTgt spid="66"/>
                                        </p:tgtEl>
                                        <p:attrNameLst>
                                          <p:attrName>ppt_w</p:attrName>
                                        </p:attrNameLst>
                                      </p:cBhvr>
                                      <p:tavLst>
                                        <p:tav tm="0">
                                          <p:val>
                                            <p:strVal val="#ppt_w/10"/>
                                          </p:val>
                                        </p:tav>
                                        <p:tav tm="50000">
                                          <p:val>
                                            <p:strVal val="#ppt_w+.01"/>
                                          </p:val>
                                        </p:tav>
                                        <p:tav tm="100000">
                                          <p:val>
                                            <p:strVal val="#ppt_w"/>
                                          </p:val>
                                        </p:tav>
                                      </p:tavLst>
                                    </p:anim>
                                    <p:animEffect transition="in" filter="fade">
                                      <p:cBhvr>
                                        <p:cTn id="27" dur="250" tmFilter="0,0; .5, 1; 1, 1"/>
                                        <p:tgtEl>
                                          <p:spTgt spid="66"/>
                                        </p:tgtEl>
                                      </p:cBhvr>
                                    </p:animEffect>
                                  </p:childTnLst>
                                </p:cTn>
                              </p:par>
                            </p:childTnLst>
                          </p:cTn>
                        </p:par>
                        <p:par>
                          <p:cTn id="28" fill="hold">
                            <p:stCondLst>
                              <p:cond delay="1275"/>
                            </p:stCondLst>
                            <p:childTnLst>
                              <p:par>
                                <p:cTn id="29" presetID="14" presetClass="entr" presetSubtype="10" fill="hold" grpId="0" nodeType="afterEffect">
                                  <p:stCondLst>
                                    <p:cond delay="0"/>
                                  </p:stCondLst>
                                  <p:childTnLst>
                                    <p:set>
                                      <p:cBhvr>
                                        <p:cTn id="30" dur="1" fill="hold">
                                          <p:stCondLst>
                                            <p:cond delay="0"/>
                                          </p:stCondLst>
                                        </p:cTn>
                                        <p:tgtEl>
                                          <p:spTgt spid="54"/>
                                        </p:tgtEl>
                                        <p:attrNameLst>
                                          <p:attrName>style.visibility</p:attrName>
                                        </p:attrNameLst>
                                      </p:cBhvr>
                                      <p:to>
                                        <p:strVal val="visible"/>
                                      </p:to>
                                    </p:set>
                                    <p:animEffect transition="in" filter="randombar(horizontal)">
                                      <p:cBhvr>
                                        <p:cTn id="31" dur="100"/>
                                        <p:tgtEl>
                                          <p:spTgt spid="54"/>
                                        </p:tgtEl>
                                      </p:cBhvr>
                                    </p:animEffect>
                                  </p:childTnLst>
                                </p:cTn>
                              </p:par>
                            </p:childTnLst>
                          </p:cTn>
                        </p:par>
                        <p:par>
                          <p:cTn id="32" fill="hold">
                            <p:stCondLst>
                              <p:cond delay="1375"/>
                            </p:stCondLst>
                            <p:childTnLst>
                              <p:par>
                                <p:cTn id="33" presetID="14" presetClass="entr" presetSubtype="10" fill="hold" grpId="0" nodeType="afterEffect">
                                  <p:stCondLst>
                                    <p:cond delay="0"/>
                                  </p:stCondLst>
                                  <p:childTnLst>
                                    <p:set>
                                      <p:cBhvr>
                                        <p:cTn id="34" dur="1" fill="hold">
                                          <p:stCondLst>
                                            <p:cond delay="0"/>
                                          </p:stCondLst>
                                        </p:cTn>
                                        <p:tgtEl>
                                          <p:spTgt spid="41"/>
                                        </p:tgtEl>
                                        <p:attrNameLst>
                                          <p:attrName>style.visibility</p:attrName>
                                        </p:attrNameLst>
                                      </p:cBhvr>
                                      <p:to>
                                        <p:strVal val="visible"/>
                                      </p:to>
                                    </p:set>
                                    <p:animEffect transition="in" filter="randombar(horizontal)">
                                      <p:cBhvr>
                                        <p:cTn id="35" dur="100"/>
                                        <p:tgtEl>
                                          <p:spTgt spid="41"/>
                                        </p:tgtEl>
                                      </p:cBhvr>
                                    </p:animEffect>
                                  </p:childTnLst>
                                </p:cTn>
                              </p:par>
                            </p:childTnLst>
                          </p:cTn>
                        </p:par>
                        <p:par>
                          <p:cTn id="36" fill="hold">
                            <p:stCondLst>
                              <p:cond delay="1475"/>
                            </p:stCondLst>
                            <p:childTnLst>
                              <p:par>
                                <p:cTn id="37" presetID="14" presetClass="entr" presetSubtype="10" fill="hold" grpId="0" nodeType="afterEffect">
                                  <p:stCondLst>
                                    <p:cond delay="0"/>
                                  </p:stCondLst>
                                  <p:childTnLst>
                                    <p:set>
                                      <p:cBhvr>
                                        <p:cTn id="38" dur="1" fill="hold">
                                          <p:stCondLst>
                                            <p:cond delay="0"/>
                                          </p:stCondLst>
                                        </p:cTn>
                                        <p:tgtEl>
                                          <p:spTgt spid="43"/>
                                        </p:tgtEl>
                                        <p:attrNameLst>
                                          <p:attrName>style.visibility</p:attrName>
                                        </p:attrNameLst>
                                      </p:cBhvr>
                                      <p:to>
                                        <p:strVal val="visible"/>
                                      </p:to>
                                    </p:set>
                                    <p:animEffect transition="in" filter="randombar(horizontal)">
                                      <p:cBhvr>
                                        <p:cTn id="39" dur="100"/>
                                        <p:tgtEl>
                                          <p:spTgt spid="43"/>
                                        </p:tgtEl>
                                      </p:cBhvr>
                                    </p:animEffect>
                                  </p:childTnLst>
                                </p:cTn>
                              </p:par>
                            </p:childTnLst>
                          </p:cTn>
                        </p:par>
                        <p:par>
                          <p:cTn id="40" fill="hold">
                            <p:stCondLst>
                              <p:cond delay="1575"/>
                            </p:stCondLst>
                            <p:childTnLst>
                              <p:par>
                                <p:cTn id="41" presetID="14" presetClass="entr" presetSubtype="10" fill="hold" grpId="0" nodeType="afterEffect">
                                  <p:stCondLst>
                                    <p:cond delay="0"/>
                                  </p:stCondLst>
                                  <p:childTnLst>
                                    <p:set>
                                      <p:cBhvr>
                                        <p:cTn id="42" dur="1" fill="hold">
                                          <p:stCondLst>
                                            <p:cond delay="0"/>
                                          </p:stCondLst>
                                        </p:cTn>
                                        <p:tgtEl>
                                          <p:spTgt spid="45"/>
                                        </p:tgtEl>
                                        <p:attrNameLst>
                                          <p:attrName>style.visibility</p:attrName>
                                        </p:attrNameLst>
                                      </p:cBhvr>
                                      <p:to>
                                        <p:strVal val="visible"/>
                                      </p:to>
                                    </p:set>
                                    <p:animEffect transition="in" filter="randombar(horizontal)">
                                      <p:cBhvr>
                                        <p:cTn id="43" dur="100"/>
                                        <p:tgtEl>
                                          <p:spTgt spid="45"/>
                                        </p:tgtEl>
                                      </p:cBhvr>
                                    </p:animEffect>
                                  </p:childTnLst>
                                </p:cTn>
                              </p:par>
                            </p:childTnLst>
                          </p:cTn>
                        </p:par>
                        <p:par>
                          <p:cTn id="44" fill="hold">
                            <p:stCondLst>
                              <p:cond delay="1675"/>
                            </p:stCondLst>
                            <p:childTnLst>
                              <p:par>
                                <p:cTn id="45" presetID="14" presetClass="entr" presetSubtype="10" fill="hold" grpId="0" nodeType="afterEffect">
                                  <p:stCondLst>
                                    <p:cond delay="0"/>
                                  </p:stCondLst>
                                  <p:childTnLst>
                                    <p:set>
                                      <p:cBhvr>
                                        <p:cTn id="46" dur="1" fill="hold">
                                          <p:stCondLst>
                                            <p:cond delay="0"/>
                                          </p:stCondLst>
                                        </p:cTn>
                                        <p:tgtEl>
                                          <p:spTgt spid="47"/>
                                        </p:tgtEl>
                                        <p:attrNameLst>
                                          <p:attrName>style.visibility</p:attrName>
                                        </p:attrNameLst>
                                      </p:cBhvr>
                                      <p:to>
                                        <p:strVal val="visible"/>
                                      </p:to>
                                    </p:set>
                                    <p:animEffect transition="in" filter="randombar(horizontal)">
                                      <p:cBhvr>
                                        <p:cTn id="47" dur="100"/>
                                        <p:tgtEl>
                                          <p:spTgt spid="47"/>
                                        </p:tgtEl>
                                      </p:cBhvr>
                                    </p:animEffect>
                                  </p:childTnLst>
                                </p:cTn>
                              </p:par>
                            </p:childTnLst>
                          </p:cTn>
                        </p:par>
                        <p:par>
                          <p:cTn id="48" fill="hold">
                            <p:stCondLst>
                              <p:cond delay="1775"/>
                            </p:stCondLst>
                            <p:childTnLst>
                              <p:par>
                                <p:cTn id="49" presetID="14" presetClass="entr" presetSubtype="10" fill="hold" grpId="0" nodeType="afterEffect">
                                  <p:stCondLst>
                                    <p:cond delay="0"/>
                                  </p:stCondLst>
                                  <p:childTnLst>
                                    <p:set>
                                      <p:cBhvr>
                                        <p:cTn id="50" dur="1" fill="hold">
                                          <p:stCondLst>
                                            <p:cond delay="0"/>
                                          </p:stCondLst>
                                        </p:cTn>
                                        <p:tgtEl>
                                          <p:spTgt spid="52"/>
                                        </p:tgtEl>
                                        <p:attrNameLst>
                                          <p:attrName>style.visibility</p:attrName>
                                        </p:attrNameLst>
                                      </p:cBhvr>
                                      <p:to>
                                        <p:strVal val="visible"/>
                                      </p:to>
                                    </p:set>
                                    <p:animEffect transition="in" filter="randombar(horizontal)">
                                      <p:cBhvr>
                                        <p:cTn id="51" dur="100"/>
                                        <p:tgtEl>
                                          <p:spTgt spid="52"/>
                                        </p:tgtEl>
                                      </p:cBhvr>
                                    </p:animEffect>
                                  </p:childTnLst>
                                </p:cTn>
                              </p:par>
                            </p:childTnLst>
                          </p:cTn>
                        </p:par>
                        <p:par>
                          <p:cTn id="52" fill="hold">
                            <p:stCondLst>
                              <p:cond delay="1875"/>
                            </p:stCondLst>
                            <p:childTnLst>
                              <p:par>
                                <p:cTn id="53" presetID="41" presetClass="entr" presetSubtype="0" fill="hold" grpId="0" nodeType="afterEffect">
                                  <p:stCondLst>
                                    <p:cond delay="0"/>
                                  </p:stCondLst>
                                  <p:iterate type="lt">
                                    <p:tmPct val="10000"/>
                                  </p:iterate>
                                  <p:childTnLst>
                                    <p:set>
                                      <p:cBhvr>
                                        <p:cTn id="54" dur="1" fill="hold">
                                          <p:stCondLst>
                                            <p:cond delay="0"/>
                                          </p:stCondLst>
                                        </p:cTn>
                                        <p:tgtEl>
                                          <p:spTgt spid="53"/>
                                        </p:tgtEl>
                                        <p:attrNameLst>
                                          <p:attrName>style.visibility</p:attrName>
                                        </p:attrNameLst>
                                      </p:cBhvr>
                                      <p:to>
                                        <p:strVal val="visible"/>
                                      </p:to>
                                    </p:set>
                                    <p:anim calcmode="lin" valueType="num">
                                      <p:cBhvr>
                                        <p:cTn id="55" dur="150" fill="hold"/>
                                        <p:tgtEl>
                                          <p:spTgt spid="53"/>
                                        </p:tgtEl>
                                        <p:attrNameLst>
                                          <p:attrName>ppt_x</p:attrName>
                                        </p:attrNameLst>
                                      </p:cBhvr>
                                      <p:tavLst>
                                        <p:tav tm="0">
                                          <p:val>
                                            <p:strVal val="#ppt_x"/>
                                          </p:val>
                                        </p:tav>
                                        <p:tav tm="50000">
                                          <p:val>
                                            <p:strVal val="#ppt_x+.1"/>
                                          </p:val>
                                        </p:tav>
                                        <p:tav tm="100000">
                                          <p:val>
                                            <p:strVal val="#ppt_x"/>
                                          </p:val>
                                        </p:tav>
                                      </p:tavLst>
                                    </p:anim>
                                    <p:anim calcmode="lin" valueType="num">
                                      <p:cBhvr>
                                        <p:cTn id="56" dur="150" fill="hold"/>
                                        <p:tgtEl>
                                          <p:spTgt spid="53"/>
                                        </p:tgtEl>
                                        <p:attrNameLst>
                                          <p:attrName>ppt_y</p:attrName>
                                        </p:attrNameLst>
                                      </p:cBhvr>
                                      <p:tavLst>
                                        <p:tav tm="0">
                                          <p:val>
                                            <p:strVal val="#ppt_y"/>
                                          </p:val>
                                        </p:tav>
                                        <p:tav tm="100000">
                                          <p:val>
                                            <p:strVal val="#ppt_y"/>
                                          </p:val>
                                        </p:tav>
                                      </p:tavLst>
                                    </p:anim>
                                    <p:anim calcmode="lin" valueType="num">
                                      <p:cBhvr>
                                        <p:cTn id="57" dur="150" fill="hold"/>
                                        <p:tgtEl>
                                          <p:spTgt spid="53"/>
                                        </p:tgtEl>
                                        <p:attrNameLst>
                                          <p:attrName>ppt_h</p:attrName>
                                        </p:attrNameLst>
                                      </p:cBhvr>
                                      <p:tavLst>
                                        <p:tav tm="0">
                                          <p:val>
                                            <p:strVal val="#ppt_h/10"/>
                                          </p:val>
                                        </p:tav>
                                        <p:tav tm="50000">
                                          <p:val>
                                            <p:strVal val="#ppt_h+.01"/>
                                          </p:val>
                                        </p:tav>
                                        <p:tav tm="100000">
                                          <p:val>
                                            <p:strVal val="#ppt_h"/>
                                          </p:val>
                                        </p:tav>
                                      </p:tavLst>
                                    </p:anim>
                                    <p:anim calcmode="lin" valueType="num">
                                      <p:cBhvr>
                                        <p:cTn id="58" dur="150" fill="hold"/>
                                        <p:tgtEl>
                                          <p:spTgt spid="53"/>
                                        </p:tgtEl>
                                        <p:attrNameLst>
                                          <p:attrName>ppt_w</p:attrName>
                                        </p:attrNameLst>
                                      </p:cBhvr>
                                      <p:tavLst>
                                        <p:tav tm="0">
                                          <p:val>
                                            <p:strVal val="#ppt_w/10"/>
                                          </p:val>
                                        </p:tav>
                                        <p:tav tm="50000">
                                          <p:val>
                                            <p:strVal val="#ppt_w+.01"/>
                                          </p:val>
                                        </p:tav>
                                        <p:tav tm="100000">
                                          <p:val>
                                            <p:strVal val="#ppt_w"/>
                                          </p:val>
                                        </p:tav>
                                      </p:tavLst>
                                    </p:anim>
                                    <p:animEffect transition="in" filter="fade">
                                      <p:cBhvr>
                                        <p:cTn id="59" dur="150" tmFilter="0,0; .5, 1; 1, 1"/>
                                        <p:tgtEl>
                                          <p:spTgt spid="53"/>
                                        </p:tgtEl>
                                      </p:cBhvr>
                                    </p:animEffect>
                                  </p:childTnLst>
                                </p:cTn>
                              </p:par>
                            </p:childTnLst>
                          </p:cTn>
                        </p:par>
                        <p:par>
                          <p:cTn id="60" fill="hold">
                            <p:stCondLst>
                              <p:cond delay="2340"/>
                            </p:stCondLst>
                            <p:childTnLst>
                              <p:par>
                                <p:cTn id="61" presetID="41" presetClass="entr" presetSubtype="0" fill="hold" grpId="0" nodeType="afterEffect">
                                  <p:stCondLst>
                                    <p:cond delay="0"/>
                                  </p:stCondLst>
                                  <p:iterate type="lt">
                                    <p:tmPct val="10000"/>
                                  </p:iterate>
                                  <p:childTnLst>
                                    <p:set>
                                      <p:cBhvr>
                                        <p:cTn id="62" dur="1" fill="hold">
                                          <p:stCondLst>
                                            <p:cond delay="0"/>
                                          </p:stCondLst>
                                        </p:cTn>
                                        <p:tgtEl>
                                          <p:spTgt spid="40"/>
                                        </p:tgtEl>
                                        <p:attrNameLst>
                                          <p:attrName>style.visibility</p:attrName>
                                        </p:attrNameLst>
                                      </p:cBhvr>
                                      <p:to>
                                        <p:strVal val="visible"/>
                                      </p:to>
                                    </p:set>
                                    <p:anim calcmode="lin" valueType="num">
                                      <p:cBhvr>
                                        <p:cTn id="63" dur="150" fill="hold"/>
                                        <p:tgtEl>
                                          <p:spTgt spid="40"/>
                                        </p:tgtEl>
                                        <p:attrNameLst>
                                          <p:attrName>ppt_x</p:attrName>
                                        </p:attrNameLst>
                                      </p:cBhvr>
                                      <p:tavLst>
                                        <p:tav tm="0">
                                          <p:val>
                                            <p:strVal val="#ppt_x"/>
                                          </p:val>
                                        </p:tav>
                                        <p:tav tm="50000">
                                          <p:val>
                                            <p:strVal val="#ppt_x+.1"/>
                                          </p:val>
                                        </p:tav>
                                        <p:tav tm="100000">
                                          <p:val>
                                            <p:strVal val="#ppt_x"/>
                                          </p:val>
                                        </p:tav>
                                      </p:tavLst>
                                    </p:anim>
                                    <p:anim calcmode="lin" valueType="num">
                                      <p:cBhvr>
                                        <p:cTn id="64" dur="150" fill="hold"/>
                                        <p:tgtEl>
                                          <p:spTgt spid="40"/>
                                        </p:tgtEl>
                                        <p:attrNameLst>
                                          <p:attrName>ppt_y</p:attrName>
                                        </p:attrNameLst>
                                      </p:cBhvr>
                                      <p:tavLst>
                                        <p:tav tm="0">
                                          <p:val>
                                            <p:strVal val="#ppt_y"/>
                                          </p:val>
                                        </p:tav>
                                        <p:tav tm="100000">
                                          <p:val>
                                            <p:strVal val="#ppt_y"/>
                                          </p:val>
                                        </p:tav>
                                      </p:tavLst>
                                    </p:anim>
                                    <p:anim calcmode="lin" valueType="num">
                                      <p:cBhvr>
                                        <p:cTn id="65" dur="150" fill="hold"/>
                                        <p:tgtEl>
                                          <p:spTgt spid="40"/>
                                        </p:tgtEl>
                                        <p:attrNameLst>
                                          <p:attrName>ppt_h</p:attrName>
                                        </p:attrNameLst>
                                      </p:cBhvr>
                                      <p:tavLst>
                                        <p:tav tm="0">
                                          <p:val>
                                            <p:strVal val="#ppt_h/10"/>
                                          </p:val>
                                        </p:tav>
                                        <p:tav tm="50000">
                                          <p:val>
                                            <p:strVal val="#ppt_h+.01"/>
                                          </p:val>
                                        </p:tav>
                                        <p:tav tm="100000">
                                          <p:val>
                                            <p:strVal val="#ppt_h"/>
                                          </p:val>
                                        </p:tav>
                                      </p:tavLst>
                                    </p:anim>
                                    <p:anim calcmode="lin" valueType="num">
                                      <p:cBhvr>
                                        <p:cTn id="66" dur="150" fill="hold"/>
                                        <p:tgtEl>
                                          <p:spTgt spid="40"/>
                                        </p:tgtEl>
                                        <p:attrNameLst>
                                          <p:attrName>ppt_w</p:attrName>
                                        </p:attrNameLst>
                                      </p:cBhvr>
                                      <p:tavLst>
                                        <p:tav tm="0">
                                          <p:val>
                                            <p:strVal val="#ppt_w/10"/>
                                          </p:val>
                                        </p:tav>
                                        <p:tav tm="50000">
                                          <p:val>
                                            <p:strVal val="#ppt_w+.01"/>
                                          </p:val>
                                        </p:tav>
                                        <p:tav tm="100000">
                                          <p:val>
                                            <p:strVal val="#ppt_w"/>
                                          </p:val>
                                        </p:tav>
                                      </p:tavLst>
                                    </p:anim>
                                    <p:animEffect transition="in" filter="fade">
                                      <p:cBhvr>
                                        <p:cTn id="67" dur="150" tmFilter="0,0; .5, 1; 1, 1"/>
                                        <p:tgtEl>
                                          <p:spTgt spid="40"/>
                                        </p:tgtEl>
                                      </p:cBhvr>
                                    </p:animEffect>
                                  </p:childTnLst>
                                </p:cTn>
                              </p:par>
                            </p:childTnLst>
                          </p:cTn>
                        </p:par>
                        <p:par>
                          <p:cTn id="68" fill="hold">
                            <p:stCondLst>
                              <p:cond delay="2805"/>
                            </p:stCondLst>
                            <p:childTnLst>
                              <p:par>
                                <p:cTn id="69" presetID="41" presetClass="entr" presetSubtype="0" fill="hold" grpId="0" nodeType="afterEffect">
                                  <p:stCondLst>
                                    <p:cond delay="0"/>
                                  </p:stCondLst>
                                  <p:iterate type="lt">
                                    <p:tmPct val="10000"/>
                                  </p:iterate>
                                  <p:childTnLst>
                                    <p:set>
                                      <p:cBhvr>
                                        <p:cTn id="70" dur="1" fill="hold">
                                          <p:stCondLst>
                                            <p:cond delay="0"/>
                                          </p:stCondLst>
                                        </p:cTn>
                                        <p:tgtEl>
                                          <p:spTgt spid="42"/>
                                        </p:tgtEl>
                                        <p:attrNameLst>
                                          <p:attrName>style.visibility</p:attrName>
                                        </p:attrNameLst>
                                      </p:cBhvr>
                                      <p:to>
                                        <p:strVal val="visible"/>
                                      </p:to>
                                    </p:set>
                                    <p:anim calcmode="lin" valueType="num">
                                      <p:cBhvr>
                                        <p:cTn id="71" dur="150" fill="hold"/>
                                        <p:tgtEl>
                                          <p:spTgt spid="42"/>
                                        </p:tgtEl>
                                        <p:attrNameLst>
                                          <p:attrName>ppt_x</p:attrName>
                                        </p:attrNameLst>
                                      </p:cBhvr>
                                      <p:tavLst>
                                        <p:tav tm="0">
                                          <p:val>
                                            <p:strVal val="#ppt_x"/>
                                          </p:val>
                                        </p:tav>
                                        <p:tav tm="50000">
                                          <p:val>
                                            <p:strVal val="#ppt_x+.1"/>
                                          </p:val>
                                        </p:tav>
                                        <p:tav tm="100000">
                                          <p:val>
                                            <p:strVal val="#ppt_x"/>
                                          </p:val>
                                        </p:tav>
                                      </p:tavLst>
                                    </p:anim>
                                    <p:anim calcmode="lin" valueType="num">
                                      <p:cBhvr>
                                        <p:cTn id="72" dur="150" fill="hold"/>
                                        <p:tgtEl>
                                          <p:spTgt spid="42"/>
                                        </p:tgtEl>
                                        <p:attrNameLst>
                                          <p:attrName>ppt_y</p:attrName>
                                        </p:attrNameLst>
                                      </p:cBhvr>
                                      <p:tavLst>
                                        <p:tav tm="0">
                                          <p:val>
                                            <p:strVal val="#ppt_y"/>
                                          </p:val>
                                        </p:tav>
                                        <p:tav tm="100000">
                                          <p:val>
                                            <p:strVal val="#ppt_y"/>
                                          </p:val>
                                        </p:tav>
                                      </p:tavLst>
                                    </p:anim>
                                    <p:anim calcmode="lin" valueType="num">
                                      <p:cBhvr>
                                        <p:cTn id="73" dur="150" fill="hold"/>
                                        <p:tgtEl>
                                          <p:spTgt spid="42"/>
                                        </p:tgtEl>
                                        <p:attrNameLst>
                                          <p:attrName>ppt_h</p:attrName>
                                        </p:attrNameLst>
                                      </p:cBhvr>
                                      <p:tavLst>
                                        <p:tav tm="0">
                                          <p:val>
                                            <p:strVal val="#ppt_h/10"/>
                                          </p:val>
                                        </p:tav>
                                        <p:tav tm="50000">
                                          <p:val>
                                            <p:strVal val="#ppt_h+.01"/>
                                          </p:val>
                                        </p:tav>
                                        <p:tav tm="100000">
                                          <p:val>
                                            <p:strVal val="#ppt_h"/>
                                          </p:val>
                                        </p:tav>
                                      </p:tavLst>
                                    </p:anim>
                                    <p:anim calcmode="lin" valueType="num">
                                      <p:cBhvr>
                                        <p:cTn id="74" dur="150" fill="hold"/>
                                        <p:tgtEl>
                                          <p:spTgt spid="42"/>
                                        </p:tgtEl>
                                        <p:attrNameLst>
                                          <p:attrName>ppt_w</p:attrName>
                                        </p:attrNameLst>
                                      </p:cBhvr>
                                      <p:tavLst>
                                        <p:tav tm="0">
                                          <p:val>
                                            <p:strVal val="#ppt_w/10"/>
                                          </p:val>
                                        </p:tav>
                                        <p:tav tm="50000">
                                          <p:val>
                                            <p:strVal val="#ppt_w+.01"/>
                                          </p:val>
                                        </p:tav>
                                        <p:tav tm="100000">
                                          <p:val>
                                            <p:strVal val="#ppt_w"/>
                                          </p:val>
                                        </p:tav>
                                      </p:tavLst>
                                    </p:anim>
                                    <p:animEffect transition="in" filter="fade">
                                      <p:cBhvr>
                                        <p:cTn id="75" dur="150" tmFilter="0,0; .5, 1; 1, 1"/>
                                        <p:tgtEl>
                                          <p:spTgt spid="42"/>
                                        </p:tgtEl>
                                      </p:cBhvr>
                                    </p:animEffect>
                                  </p:childTnLst>
                                </p:cTn>
                              </p:par>
                            </p:childTnLst>
                          </p:cTn>
                        </p:par>
                        <p:par>
                          <p:cTn id="76" fill="hold">
                            <p:stCondLst>
                              <p:cond delay="3195"/>
                            </p:stCondLst>
                            <p:childTnLst>
                              <p:par>
                                <p:cTn id="77" presetID="41" presetClass="entr" presetSubtype="0" fill="hold" grpId="0" nodeType="afterEffect">
                                  <p:stCondLst>
                                    <p:cond delay="0"/>
                                  </p:stCondLst>
                                  <p:iterate type="lt">
                                    <p:tmPct val="10000"/>
                                  </p:iterate>
                                  <p:childTnLst>
                                    <p:set>
                                      <p:cBhvr>
                                        <p:cTn id="78" dur="1" fill="hold">
                                          <p:stCondLst>
                                            <p:cond delay="0"/>
                                          </p:stCondLst>
                                        </p:cTn>
                                        <p:tgtEl>
                                          <p:spTgt spid="44"/>
                                        </p:tgtEl>
                                        <p:attrNameLst>
                                          <p:attrName>style.visibility</p:attrName>
                                        </p:attrNameLst>
                                      </p:cBhvr>
                                      <p:to>
                                        <p:strVal val="visible"/>
                                      </p:to>
                                    </p:set>
                                    <p:anim calcmode="lin" valueType="num">
                                      <p:cBhvr>
                                        <p:cTn id="79" dur="150" fill="hold"/>
                                        <p:tgtEl>
                                          <p:spTgt spid="44"/>
                                        </p:tgtEl>
                                        <p:attrNameLst>
                                          <p:attrName>ppt_x</p:attrName>
                                        </p:attrNameLst>
                                      </p:cBhvr>
                                      <p:tavLst>
                                        <p:tav tm="0">
                                          <p:val>
                                            <p:strVal val="#ppt_x"/>
                                          </p:val>
                                        </p:tav>
                                        <p:tav tm="50000">
                                          <p:val>
                                            <p:strVal val="#ppt_x+.1"/>
                                          </p:val>
                                        </p:tav>
                                        <p:tav tm="100000">
                                          <p:val>
                                            <p:strVal val="#ppt_x"/>
                                          </p:val>
                                        </p:tav>
                                      </p:tavLst>
                                    </p:anim>
                                    <p:anim calcmode="lin" valueType="num">
                                      <p:cBhvr>
                                        <p:cTn id="80" dur="150" fill="hold"/>
                                        <p:tgtEl>
                                          <p:spTgt spid="44"/>
                                        </p:tgtEl>
                                        <p:attrNameLst>
                                          <p:attrName>ppt_y</p:attrName>
                                        </p:attrNameLst>
                                      </p:cBhvr>
                                      <p:tavLst>
                                        <p:tav tm="0">
                                          <p:val>
                                            <p:strVal val="#ppt_y"/>
                                          </p:val>
                                        </p:tav>
                                        <p:tav tm="100000">
                                          <p:val>
                                            <p:strVal val="#ppt_y"/>
                                          </p:val>
                                        </p:tav>
                                      </p:tavLst>
                                    </p:anim>
                                    <p:anim calcmode="lin" valueType="num">
                                      <p:cBhvr>
                                        <p:cTn id="81" dur="150" fill="hold"/>
                                        <p:tgtEl>
                                          <p:spTgt spid="44"/>
                                        </p:tgtEl>
                                        <p:attrNameLst>
                                          <p:attrName>ppt_h</p:attrName>
                                        </p:attrNameLst>
                                      </p:cBhvr>
                                      <p:tavLst>
                                        <p:tav tm="0">
                                          <p:val>
                                            <p:strVal val="#ppt_h/10"/>
                                          </p:val>
                                        </p:tav>
                                        <p:tav tm="50000">
                                          <p:val>
                                            <p:strVal val="#ppt_h+.01"/>
                                          </p:val>
                                        </p:tav>
                                        <p:tav tm="100000">
                                          <p:val>
                                            <p:strVal val="#ppt_h"/>
                                          </p:val>
                                        </p:tav>
                                      </p:tavLst>
                                    </p:anim>
                                    <p:anim calcmode="lin" valueType="num">
                                      <p:cBhvr>
                                        <p:cTn id="82" dur="150" fill="hold"/>
                                        <p:tgtEl>
                                          <p:spTgt spid="44"/>
                                        </p:tgtEl>
                                        <p:attrNameLst>
                                          <p:attrName>ppt_w</p:attrName>
                                        </p:attrNameLst>
                                      </p:cBhvr>
                                      <p:tavLst>
                                        <p:tav tm="0">
                                          <p:val>
                                            <p:strVal val="#ppt_w/10"/>
                                          </p:val>
                                        </p:tav>
                                        <p:tav tm="50000">
                                          <p:val>
                                            <p:strVal val="#ppt_w+.01"/>
                                          </p:val>
                                        </p:tav>
                                        <p:tav tm="100000">
                                          <p:val>
                                            <p:strVal val="#ppt_w"/>
                                          </p:val>
                                        </p:tav>
                                      </p:tavLst>
                                    </p:anim>
                                    <p:animEffect transition="in" filter="fade">
                                      <p:cBhvr>
                                        <p:cTn id="83" dur="150" tmFilter="0,0; .5, 1; 1, 1"/>
                                        <p:tgtEl>
                                          <p:spTgt spid="44"/>
                                        </p:tgtEl>
                                      </p:cBhvr>
                                    </p:animEffect>
                                  </p:childTnLst>
                                </p:cTn>
                              </p:par>
                            </p:childTnLst>
                          </p:cTn>
                        </p:par>
                        <p:par>
                          <p:cTn id="84" fill="hold">
                            <p:stCondLst>
                              <p:cond delay="3690"/>
                            </p:stCondLst>
                            <p:childTnLst>
                              <p:par>
                                <p:cTn id="85" presetID="41" presetClass="entr" presetSubtype="0" fill="hold" grpId="0" nodeType="afterEffect">
                                  <p:stCondLst>
                                    <p:cond delay="0"/>
                                  </p:stCondLst>
                                  <p:iterate type="lt">
                                    <p:tmPct val="10000"/>
                                  </p:iterate>
                                  <p:childTnLst>
                                    <p:set>
                                      <p:cBhvr>
                                        <p:cTn id="86" dur="1" fill="hold">
                                          <p:stCondLst>
                                            <p:cond delay="0"/>
                                          </p:stCondLst>
                                        </p:cTn>
                                        <p:tgtEl>
                                          <p:spTgt spid="46"/>
                                        </p:tgtEl>
                                        <p:attrNameLst>
                                          <p:attrName>style.visibility</p:attrName>
                                        </p:attrNameLst>
                                      </p:cBhvr>
                                      <p:to>
                                        <p:strVal val="visible"/>
                                      </p:to>
                                    </p:set>
                                    <p:anim calcmode="lin" valueType="num">
                                      <p:cBhvr>
                                        <p:cTn id="87" dur="150" fill="hold"/>
                                        <p:tgtEl>
                                          <p:spTgt spid="46"/>
                                        </p:tgtEl>
                                        <p:attrNameLst>
                                          <p:attrName>ppt_x</p:attrName>
                                        </p:attrNameLst>
                                      </p:cBhvr>
                                      <p:tavLst>
                                        <p:tav tm="0">
                                          <p:val>
                                            <p:strVal val="#ppt_x"/>
                                          </p:val>
                                        </p:tav>
                                        <p:tav tm="50000">
                                          <p:val>
                                            <p:strVal val="#ppt_x+.1"/>
                                          </p:val>
                                        </p:tav>
                                        <p:tav tm="100000">
                                          <p:val>
                                            <p:strVal val="#ppt_x"/>
                                          </p:val>
                                        </p:tav>
                                      </p:tavLst>
                                    </p:anim>
                                    <p:anim calcmode="lin" valueType="num">
                                      <p:cBhvr>
                                        <p:cTn id="88" dur="150" fill="hold"/>
                                        <p:tgtEl>
                                          <p:spTgt spid="46"/>
                                        </p:tgtEl>
                                        <p:attrNameLst>
                                          <p:attrName>ppt_y</p:attrName>
                                        </p:attrNameLst>
                                      </p:cBhvr>
                                      <p:tavLst>
                                        <p:tav tm="0">
                                          <p:val>
                                            <p:strVal val="#ppt_y"/>
                                          </p:val>
                                        </p:tav>
                                        <p:tav tm="100000">
                                          <p:val>
                                            <p:strVal val="#ppt_y"/>
                                          </p:val>
                                        </p:tav>
                                      </p:tavLst>
                                    </p:anim>
                                    <p:anim calcmode="lin" valueType="num">
                                      <p:cBhvr>
                                        <p:cTn id="89" dur="150" fill="hold"/>
                                        <p:tgtEl>
                                          <p:spTgt spid="46"/>
                                        </p:tgtEl>
                                        <p:attrNameLst>
                                          <p:attrName>ppt_h</p:attrName>
                                        </p:attrNameLst>
                                      </p:cBhvr>
                                      <p:tavLst>
                                        <p:tav tm="0">
                                          <p:val>
                                            <p:strVal val="#ppt_h/10"/>
                                          </p:val>
                                        </p:tav>
                                        <p:tav tm="50000">
                                          <p:val>
                                            <p:strVal val="#ppt_h+.01"/>
                                          </p:val>
                                        </p:tav>
                                        <p:tav tm="100000">
                                          <p:val>
                                            <p:strVal val="#ppt_h"/>
                                          </p:val>
                                        </p:tav>
                                      </p:tavLst>
                                    </p:anim>
                                    <p:anim calcmode="lin" valueType="num">
                                      <p:cBhvr>
                                        <p:cTn id="90" dur="150" fill="hold"/>
                                        <p:tgtEl>
                                          <p:spTgt spid="46"/>
                                        </p:tgtEl>
                                        <p:attrNameLst>
                                          <p:attrName>ppt_w</p:attrName>
                                        </p:attrNameLst>
                                      </p:cBhvr>
                                      <p:tavLst>
                                        <p:tav tm="0">
                                          <p:val>
                                            <p:strVal val="#ppt_w/10"/>
                                          </p:val>
                                        </p:tav>
                                        <p:tav tm="50000">
                                          <p:val>
                                            <p:strVal val="#ppt_w+.01"/>
                                          </p:val>
                                        </p:tav>
                                        <p:tav tm="100000">
                                          <p:val>
                                            <p:strVal val="#ppt_w"/>
                                          </p:val>
                                        </p:tav>
                                      </p:tavLst>
                                    </p:anim>
                                    <p:animEffect transition="in" filter="fade">
                                      <p:cBhvr>
                                        <p:cTn id="91" dur="150" tmFilter="0,0; .5, 1; 1, 1"/>
                                        <p:tgtEl>
                                          <p:spTgt spid="46"/>
                                        </p:tgtEl>
                                      </p:cBhvr>
                                    </p:animEffect>
                                  </p:childTnLst>
                                </p:cTn>
                              </p:par>
                            </p:childTnLst>
                          </p:cTn>
                        </p:par>
                        <p:par>
                          <p:cTn id="92" fill="hold">
                            <p:stCondLst>
                              <p:cond delay="4230"/>
                            </p:stCondLst>
                            <p:childTnLst>
                              <p:par>
                                <p:cTn id="93" presetID="41" presetClass="entr" presetSubtype="0" fill="hold" grpId="0" nodeType="afterEffect">
                                  <p:stCondLst>
                                    <p:cond delay="0"/>
                                  </p:stCondLst>
                                  <p:iterate type="lt">
                                    <p:tmPct val="10000"/>
                                  </p:iterate>
                                  <p:childTnLst>
                                    <p:set>
                                      <p:cBhvr>
                                        <p:cTn id="94" dur="1" fill="hold">
                                          <p:stCondLst>
                                            <p:cond delay="0"/>
                                          </p:stCondLst>
                                        </p:cTn>
                                        <p:tgtEl>
                                          <p:spTgt spid="62"/>
                                        </p:tgtEl>
                                        <p:attrNameLst>
                                          <p:attrName>style.visibility</p:attrName>
                                        </p:attrNameLst>
                                      </p:cBhvr>
                                      <p:to>
                                        <p:strVal val="visible"/>
                                      </p:to>
                                    </p:set>
                                    <p:anim calcmode="lin" valueType="num">
                                      <p:cBhvr>
                                        <p:cTn id="95" dur="150" fill="hold"/>
                                        <p:tgtEl>
                                          <p:spTgt spid="62"/>
                                        </p:tgtEl>
                                        <p:attrNameLst>
                                          <p:attrName>ppt_x</p:attrName>
                                        </p:attrNameLst>
                                      </p:cBhvr>
                                      <p:tavLst>
                                        <p:tav tm="0">
                                          <p:val>
                                            <p:strVal val="#ppt_x"/>
                                          </p:val>
                                        </p:tav>
                                        <p:tav tm="50000">
                                          <p:val>
                                            <p:strVal val="#ppt_x+.1"/>
                                          </p:val>
                                        </p:tav>
                                        <p:tav tm="100000">
                                          <p:val>
                                            <p:strVal val="#ppt_x"/>
                                          </p:val>
                                        </p:tav>
                                      </p:tavLst>
                                    </p:anim>
                                    <p:anim calcmode="lin" valueType="num">
                                      <p:cBhvr>
                                        <p:cTn id="96" dur="150" fill="hold"/>
                                        <p:tgtEl>
                                          <p:spTgt spid="62"/>
                                        </p:tgtEl>
                                        <p:attrNameLst>
                                          <p:attrName>ppt_y</p:attrName>
                                        </p:attrNameLst>
                                      </p:cBhvr>
                                      <p:tavLst>
                                        <p:tav tm="0">
                                          <p:val>
                                            <p:strVal val="#ppt_y"/>
                                          </p:val>
                                        </p:tav>
                                        <p:tav tm="100000">
                                          <p:val>
                                            <p:strVal val="#ppt_y"/>
                                          </p:val>
                                        </p:tav>
                                      </p:tavLst>
                                    </p:anim>
                                    <p:anim calcmode="lin" valueType="num">
                                      <p:cBhvr>
                                        <p:cTn id="97" dur="150" fill="hold"/>
                                        <p:tgtEl>
                                          <p:spTgt spid="62"/>
                                        </p:tgtEl>
                                        <p:attrNameLst>
                                          <p:attrName>ppt_h</p:attrName>
                                        </p:attrNameLst>
                                      </p:cBhvr>
                                      <p:tavLst>
                                        <p:tav tm="0">
                                          <p:val>
                                            <p:strVal val="#ppt_h/10"/>
                                          </p:val>
                                        </p:tav>
                                        <p:tav tm="50000">
                                          <p:val>
                                            <p:strVal val="#ppt_h+.01"/>
                                          </p:val>
                                        </p:tav>
                                        <p:tav tm="100000">
                                          <p:val>
                                            <p:strVal val="#ppt_h"/>
                                          </p:val>
                                        </p:tav>
                                      </p:tavLst>
                                    </p:anim>
                                    <p:anim calcmode="lin" valueType="num">
                                      <p:cBhvr>
                                        <p:cTn id="98" dur="150" fill="hold"/>
                                        <p:tgtEl>
                                          <p:spTgt spid="62"/>
                                        </p:tgtEl>
                                        <p:attrNameLst>
                                          <p:attrName>ppt_w</p:attrName>
                                        </p:attrNameLst>
                                      </p:cBhvr>
                                      <p:tavLst>
                                        <p:tav tm="0">
                                          <p:val>
                                            <p:strVal val="#ppt_w/10"/>
                                          </p:val>
                                        </p:tav>
                                        <p:tav tm="50000">
                                          <p:val>
                                            <p:strVal val="#ppt_w+.01"/>
                                          </p:val>
                                        </p:tav>
                                        <p:tav tm="100000">
                                          <p:val>
                                            <p:strVal val="#ppt_w"/>
                                          </p:val>
                                        </p:tav>
                                      </p:tavLst>
                                    </p:anim>
                                    <p:animEffect transition="in" filter="fade">
                                      <p:cBhvr>
                                        <p:cTn id="99" dur="150" tmFilter="0,0; .5, 1; 1, 1"/>
                                        <p:tgtEl>
                                          <p:spTgt spid="62"/>
                                        </p:tgtEl>
                                      </p:cBhvr>
                                    </p:animEffect>
                                  </p:childTnLst>
                                </p:cTn>
                              </p:par>
                            </p:childTnLst>
                          </p:cTn>
                        </p:par>
                        <p:par>
                          <p:cTn id="100" fill="hold">
                            <p:stCondLst>
                              <p:cond delay="4845"/>
                            </p:stCondLst>
                            <p:childTnLst>
                              <p:par>
                                <p:cTn id="101" presetID="41" presetClass="entr" presetSubtype="0" fill="hold" grpId="0" nodeType="afterEffect">
                                  <p:stCondLst>
                                    <p:cond delay="0"/>
                                  </p:stCondLst>
                                  <p:iterate type="lt">
                                    <p:tmPct val="10000"/>
                                  </p:iterate>
                                  <p:childTnLst>
                                    <p:set>
                                      <p:cBhvr>
                                        <p:cTn id="102" dur="1" fill="hold">
                                          <p:stCondLst>
                                            <p:cond delay="0"/>
                                          </p:stCondLst>
                                        </p:cTn>
                                        <p:tgtEl>
                                          <p:spTgt spid="24"/>
                                        </p:tgtEl>
                                        <p:attrNameLst>
                                          <p:attrName>style.visibility</p:attrName>
                                        </p:attrNameLst>
                                      </p:cBhvr>
                                      <p:to>
                                        <p:strVal val="visible"/>
                                      </p:to>
                                    </p:set>
                                    <p:anim calcmode="lin" valueType="num">
                                      <p:cBhvr>
                                        <p:cTn id="103" dur="150" fill="hold"/>
                                        <p:tgtEl>
                                          <p:spTgt spid="24"/>
                                        </p:tgtEl>
                                        <p:attrNameLst>
                                          <p:attrName>ppt_x</p:attrName>
                                        </p:attrNameLst>
                                      </p:cBhvr>
                                      <p:tavLst>
                                        <p:tav tm="0">
                                          <p:val>
                                            <p:strVal val="#ppt_x"/>
                                          </p:val>
                                        </p:tav>
                                        <p:tav tm="50000">
                                          <p:val>
                                            <p:strVal val="#ppt_x+.1"/>
                                          </p:val>
                                        </p:tav>
                                        <p:tav tm="100000">
                                          <p:val>
                                            <p:strVal val="#ppt_x"/>
                                          </p:val>
                                        </p:tav>
                                      </p:tavLst>
                                    </p:anim>
                                    <p:anim calcmode="lin" valueType="num">
                                      <p:cBhvr>
                                        <p:cTn id="104" dur="150" fill="hold"/>
                                        <p:tgtEl>
                                          <p:spTgt spid="24"/>
                                        </p:tgtEl>
                                        <p:attrNameLst>
                                          <p:attrName>ppt_y</p:attrName>
                                        </p:attrNameLst>
                                      </p:cBhvr>
                                      <p:tavLst>
                                        <p:tav tm="0">
                                          <p:val>
                                            <p:strVal val="#ppt_y"/>
                                          </p:val>
                                        </p:tav>
                                        <p:tav tm="100000">
                                          <p:val>
                                            <p:strVal val="#ppt_y"/>
                                          </p:val>
                                        </p:tav>
                                      </p:tavLst>
                                    </p:anim>
                                    <p:anim calcmode="lin" valueType="num">
                                      <p:cBhvr>
                                        <p:cTn id="105" dur="150" fill="hold"/>
                                        <p:tgtEl>
                                          <p:spTgt spid="24"/>
                                        </p:tgtEl>
                                        <p:attrNameLst>
                                          <p:attrName>ppt_h</p:attrName>
                                        </p:attrNameLst>
                                      </p:cBhvr>
                                      <p:tavLst>
                                        <p:tav tm="0">
                                          <p:val>
                                            <p:strVal val="#ppt_h/10"/>
                                          </p:val>
                                        </p:tav>
                                        <p:tav tm="50000">
                                          <p:val>
                                            <p:strVal val="#ppt_h+.01"/>
                                          </p:val>
                                        </p:tav>
                                        <p:tav tm="100000">
                                          <p:val>
                                            <p:strVal val="#ppt_h"/>
                                          </p:val>
                                        </p:tav>
                                      </p:tavLst>
                                    </p:anim>
                                    <p:anim calcmode="lin" valueType="num">
                                      <p:cBhvr>
                                        <p:cTn id="106" dur="150" fill="hold"/>
                                        <p:tgtEl>
                                          <p:spTgt spid="24"/>
                                        </p:tgtEl>
                                        <p:attrNameLst>
                                          <p:attrName>ppt_w</p:attrName>
                                        </p:attrNameLst>
                                      </p:cBhvr>
                                      <p:tavLst>
                                        <p:tav tm="0">
                                          <p:val>
                                            <p:strVal val="#ppt_w/10"/>
                                          </p:val>
                                        </p:tav>
                                        <p:tav tm="50000">
                                          <p:val>
                                            <p:strVal val="#ppt_w+.01"/>
                                          </p:val>
                                        </p:tav>
                                        <p:tav tm="100000">
                                          <p:val>
                                            <p:strVal val="#ppt_w"/>
                                          </p:val>
                                        </p:tav>
                                      </p:tavLst>
                                    </p:anim>
                                    <p:animEffect transition="in" filter="fade">
                                      <p:cBhvr>
                                        <p:cTn id="107" dur="150" tmFilter="0,0; .5, 1; 1, 1"/>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animBg="1"/>
      <p:bldP spid="49" grpId="0" animBg="1"/>
      <p:bldP spid="50" grpId="0" animBg="1"/>
      <p:bldP spid="51" grpId="0" animBg="1"/>
      <p:bldP spid="66" grpId="0"/>
      <p:bldP spid="40" grpId="0"/>
      <p:bldP spid="41" grpId="0" animBg="1"/>
      <p:bldP spid="42" grpId="0"/>
      <p:bldP spid="43" grpId="0" animBg="1"/>
      <p:bldP spid="44" grpId="0"/>
      <p:bldP spid="45" grpId="0" animBg="1"/>
      <p:bldP spid="46" grpId="0"/>
      <p:bldP spid="47" grpId="0" animBg="1"/>
      <p:bldP spid="52" grpId="0" animBg="1"/>
      <p:bldP spid="53" grpId="0"/>
      <p:bldP spid="54" grpId="0" animBg="1"/>
      <p:bldP spid="62" grpId="0"/>
      <p:bldP spid="24" grpId="0"/>
    </p:bldLst>
  </p:timing>
</p:sld>
</file>

<file path=ppt/theme/theme1.xml><?xml version="1.0" encoding="utf-8"?>
<a:theme xmlns:a="http://schemas.openxmlformats.org/drawingml/2006/main" name="Contents Slide Master">
  <a:themeElements>
    <a:clrScheme name="ALL PPT-BALLOON DOLLAR">
      <a:dk1>
        <a:sysClr val="windowText" lastClr="000000"/>
      </a:dk1>
      <a:lt1>
        <a:sysClr val="window" lastClr="FFFFFF"/>
      </a:lt1>
      <a:dk2>
        <a:srgbClr val="44546A"/>
      </a:dk2>
      <a:lt2>
        <a:srgbClr val="CBCBCB"/>
      </a:lt2>
      <a:accent1>
        <a:srgbClr val="B1D9C7"/>
      </a:accent1>
      <a:accent2>
        <a:srgbClr val="62C1C5"/>
      </a:accent2>
      <a:accent3>
        <a:srgbClr val="FDD247"/>
      </a:accent3>
      <a:accent4>
        <a:srgbClr val="F7A60B"/>
      </a:accent4>
      <a:accent5>
        <a:srgbClr val="576868"/>
      </a:accent5>
      <a:accent6>
        <a:srgbClr val="CBCBCB"/>
      </a:accent6>
      <a:hlink>
        <a:srgbClr val="0563C1"/>
      </a:hlink>
      <a:folHlink>
        <a:srgbClr val="954F72"/>
      </a:folHlink>
    </a:clrScheme>
    <a:fontScheme name="ALLPPT FONT">
      <a:majorFont>
        <a:latin typeface="Arial"/>
        <a:ea typeface="Arial Unicode MS"/>
        <a:cs typeface=""/>
      </a:majorFont>
      <a:minorFont>
        <a:latin typeface="Arial"/>
        <a:ea typeface="Arial Unicode MS"/>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4_نسق Office">
  <a:themeElements>
    <a:clrScheme name="Slidehelper - 003">
      <a:dk1>
        <a:sysClr val="windowText" lastClr="000000"/>
      </a:dk1>
      <a:lt1>
        <a:sysClr val="window" lastClr="FFFFFF"/>
      </a:lt1>
      <a:dk2>
        <a:srgbClr val="323232"/>
      </a:dk2>
      <a:lt2>
        <a:srgbClr val="E3DED1"/>
      </a:lt2>
      <a:accent1>
        <a:srgbClr val="50514F"/>
      </a:accent1>
      <a:accent2>
        <a:srgbClr val="F25F5C"/>
      </a:accent2>
      <a:accent3>
        <a:srgbClr val="FFE066"/>
      </a:accent3>
      <a:accent4>
        <a:srgbClr val="247BA0"/>
      </a:accent4>
      <a:accent5>
        <a:srgbClr val="70C1B3"/>
      </a:accent5>
      <a:accent6>
        <a:srgbClr val="BFBFBF"/>
      </a:accent6>
      <a:hlink>
        <a:srgbClr val="50514F"/>
      </a:hlink>
      <a:folHlink>
        <a:srgbClr val="F25F5C"/>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bodyPr rot="0" spcFirstLastPara="0" vertOverflow="overflow" horzOverflow="overflow" vert="horz" wrap="square" lIns="91440" tIns="45720" rIns="91440" bIns="45720" numCol="1" spcCol="0" rtlCol="1" fromWordArt="0" anchor="ctr" anchorCtr="0" forceAA="0" compatLnSpc="1">
        <a:prstTxWarp prst="textNoShape">
          <a:avLst/>
        </a:prstTxWarp>
        <a:noAutofit/>
      </a:bodyP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1_نسق Office">
  <a:themeElements>
    <a:clrScheme name="0_luminous">
      <a:dk1>
        <a:srgbClr val="343D45"/>
      </a:dk1>
      <a:lt1>
        <a:sysClr val="window" lastClr="FFFFFF"/>
      </a:lt1>
      <a:dk2>
        <a:srgbClr val="E3B291"/>
      </a:dk2>
      <a:lt2>
        <a:srgbClr val="E37D31"/>
      </a:lt2>
      <a:accent1>
        <a:srgbClr val="ADB9CA"/>
      </a:accent1>
      <a:accent2>
        <a:srgbClr val="D58B59"/>
      </a:accent2>
      <a:accent3>
        <a:srgbClr val="F2C370"/>
      </a:accent3>
      <a:accent4>
        <a:srgbClr val="767171"/>
      </a:accent4>
      <a:accent5>
        <a:srgbClr val="D58B59"/>
      </a:accent5>
      <a:accent6>
        <a:srgbClr val="A6A6A6"/>
      </a:accent6>
      <a:hlink>
        <a:srgbClr val="E3B291"/>
      </a:hlink>
      <a:folHlink>
        <a:srgbClr val="E37D31"/>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bodyPr rot="0" spcFirstLastPara="0" vertOverflow="overflow" horzOverflow="overflow" vert="horz" wrap="square" lIns="91440" tIns="45720" rIns="91440" bIns="45720" numCol="1" spcCol="0" rtlCol="1" fromWordArt="0" anchor="ctr" anchorCtr="0" forceAA="0" compatLnSpc="1">
        <a:prstTxWarp prst="textNoShape">
          <a:avLst/>
        </a:prstTxWarp>
        <a:noAutofit/>
      </a:bodyP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نسق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0_luminous">
    <a:dk1>
      <a:srgbClr val="343D45"/>
    </a:dk1>
    <a:lt1>
      <a:sysClr val="window" lastClr="FFFFFF"/>
    </a:lt1>
    <a:dk2>
      <a:srgbClr val="E3B291"/>
    </a:dk2>
    <a:lt2>
      <a:srgbClr val="E37D31"/>
    </a:lt2>
    <a:accent1>
      <a:srgbClr val="ADB9CA"/>
    </a:accent1>
    <a:accent2>
      <a:srgbClr val="D58B59"/>
    </a:accent2>
    <a:accent3>
      <a:srgbClr val="F2C370"/>
    </a:accent3>
    <a:accent4>
      <a:srgbClr val="767171"/>
    </a:accent4>
    <a:accent5>
      <a:srgbClr val="D58B59"/>
    </a:accent5>
    <a:accent6>
      <a:srgbClr val="A6A6A6"/>
    </a:accent6>
    <a:hlink>
      <a:srgbClr val="E3B291"/>
    </a:hlink>
    <a:folHlink>
      <a:srgbClr val="E37D31"/>
    </a:folHlink>
  </a:clrScheme>
</a:themeOverride>
</file>

<file path=ppt/theme/themeOverride10.xml><?xml version="1.0" encoding="utf-8"?>
<a:themeOverride xmlns:a="http://schemas.openxmlformats.org/drawingml/2006/main">
  <a:clrScheme name="0_luminous">
    <a:dk1>
      <a:srgbClr val="343D45"/>
    </a:dk1>
    <a:lt1>
      <a:sysClr val="window" lastClr="FFFFFF"/>
    </a:lt1>
    <a:dk2>
      <a:srgbClr val="E3B291"/>
    </a:dk2>
    <a:lt2>
      <a:srgbClr val="E37D31"/>
    </a:lt2>
    <a:accent1>
      <a:srgbClr val="ADB9CA"/>
    </a:accent1>
    <a:accent2>
      <a:srgbClr val="D58B59"/>
    </a:accent2>
    <a:accent3>
      <a:srgbClr val="F2C370"/>
    </a:accent3>
    <a:accent4>
      <a:srgbClr val="767171"/>
    </a:accent4>
    <a:accent5>
      <a:srgbClr val="D58B59"/>
    </a:accent5>
    <a:accent6>
      <a:srgbClr val="A6A6A6"/>
    </a:accent6>
    <a:hlink>
      <a:srgbClr val="E3B291"/>
    </a:hlink>
    <a:folHlink>
      <a:srgbClr val="E37D31"/>
    </a:folHlink>
  </a:clrScheme>
</a:themeOverride>
</file>

<file path=ppt/theme/themeOverride11.xml><?xml version="1.0" encoding="utf-8"?>
<a:themeOverride xmlns:a="http://schemas.openxmlformats.org/drawingml/2006/main">
  <a:clrScheme name="0_luminous">
    <a:dk1>
      <a:srgbClr val="343D45"/>
    </a:dk1>
    <a:lt1>
      <a:sysClr val="window" lastClr="FFFFFF"/>
    </a:lt1>
    <a:dk2>
      <a:srgbClr val="E3B291"/>
    </a:dk2>
    <a:lt2>
      <a:srgbClr val="E37D31"/>
    </a:lt2>
    <a:accent1>
      <a:srgbClr val="ADB9CA"/>
    </a:accent1>
    <a:accent2>
      <a:srgbClr val="D58B59"/>
    </a:accent2>
    <a:accent3>
      <a:srgbClr val="F2C370"/>
    </a:accent3>
    <a:accent4>
      <a:srgbClr val="767171"/>
    </a:accent4>
    <a:accent5>
      <a:srgbClr val="D58B59"/>
    </a:accent5>
    <a:accent6>
      <a:srgbClr val="A6A6A6"/>
    </a:accent6>
    <a:hlink>
      <a:srgbClr val="E3B291"/>
    </a:hlink>
    <a:folHlink>
      <a:srgbClr val="E37D31"/>
    </a:folHlink>
  </a:clrScheme>
</a:themeOverride>
</file>

<file path=ppt/theme/themeOverride12.xml><?xml version="1.0" encoding="utf-8"?>
<a:themeOverride xmlns:a="http://schemas.openxmlformats.org/drawingml/2006/main">
  <a:clrScheme name="0_luminous">
    <a:dk1>
      <a:srgbClr val="343D45"/>
    </a:dk1>
    <a:lt1>
      <a:sysClr val="window" lastClr="FFFFFF"/>
    </a:lt1>
    <a:dk2>
      <a:srgbClr val="E3B291"/>
    </a:dk2>
    <a:lt2>
      <a:srgbClr val="E37D31"/>
    </a:lt2>
    <a:accent1>
      <a:srgbClr val="ADB9CA"/>
    </a:accent1>
    <a:accent2>
      <a:srgbClr val="D58B59"/>
    </a:accent2>
    <a:accent3>
      <a:srgbClr val="F2C370"/>
    </a:accent3>
    <a:accent4>
      <a:srgbClr val="767171"/>
    </a:accent4>
    <a:accent5>
      <a:srgbClr val="D58B59"/>
    </a:accent5>
    <a:accent6>
      <a:srgbClr val="A6A6A6"/>
    </a:accent6>
    <a:hlink>
      <a:srgbClr val="E3B291"/>
    </a:hlink>
    <a:folHlink>
      <a:srgbClr val="E37D31"/>
    </a:folHlink>
  </a:clrScheme>
</a:themeOverride>
</file>

<file path=ppt/theme/themeOverride13.xml><?xml version="1.0" encoding="utf-8"?>
<a:themeOverride xmlns:a="http://schemas.openxmlformats.org/drawingml/2006/main">
  <a:clrScheme name="0_luminous">
    <a:dk1>
      <a:srgbClr val="343D45"/>
    </a:dk1>
    <a:lt1>
      <a:sysClr val="window" lastClr="FFFFFF"/>
    </a:lt1>
    <a:dk2>
      <a:srgbClr val="E3B291"/>
    </a:dk2>
    <a:lt2>
      <a:srgbClr val="E37D31"/>
    </a:lt2>
    <a:accent1>
      <a:srgbClr val="ADB9CA"/>
    </a:accent1>
    <a:accent2>
      <a:srgbClr val="D58B59"/>
    </a:accent2>
    <a:accent3>
      <a:srgbClr val="F2C370"/>
    </a:accent3>
    <a:accent4>
      <a:srgbClr val="767171"/>
    </a:accent4>
    <a:accent5>
      <a:srgbClr val="D58B59"/>
    </a:accent5>
    <a:accent6>
      <a:srgbClr val="A6A6A6"/>
    </a:accent6>
    <a:hlink>
      <a:srgbClr val="E3B291"/>
    </a:hlink>
    <a:folHlink>
      <a:srgbClr val="E37D31"/>
    </a:folHlink>
  </a:clrScheme>
</a:themeOverride>
</file>

<file path=ppt/theme/themeOverride14.xml><?xml version="1.0" encoding="utf-8"?>
<a:themeOverride xmlns:a="http://schemas.openxmlformats.org/drawingml/2006/main">
  <a:clrScheme name="0_luminous">
    <a:dk1>
      <a:srgbClr val="343D45"/>
    </a:dk1>
    <a:lt1>
      <a:sysClr val="window" lastClr="FFFFFF"/>
    </a:lt1>
    <a:dk2>
      <a:srgbClr val="E3B291"/>
    </a:dk2>
    <a:lt2>
      <a:srgbClr val="E37D31"/>
    </a:lt2>
    <a:accent1>
      <a:srgbClr val="ADB9CA"/>
    </a:accent1>
    <a:accent2>
      <a:srgbClr val="D58B59"/>
    </a:accent2>
    <a:accent3>
      <a:srgbClr val="F2C370"/>
    </a:accent3>
    <a:accent4>
      <a:srgbClr val="767171"/>
    </a:accent4>
    <a:accent5>
      <a:srgbClr val="D58B59"/>
    </a:accent5>
    <a:accent6>
      <a:srgbClr val="A6A6A6"/>
    </a:accent6>
    <a:hlink>
      <a:srgbClr val="E3B291"/>
    </a:hlink>
    <a:folHlink>
      <a:srgbClr val="E37D31"/>
    </a:folHlink>
  </a:clrScheme>
</a:themeOverride>
</file>

<file path=ppt/theme/themeOverride15.xml><?xml version="1.0" encoding="utf-8"?>
<a:themeOverride xmlns:a="http://schemas.openxmlformats.org/drawingml/2006/main">
  <a:clrScheme name="0_luminous">
    <a:dk1>
      <a:srgbClr val="343D45"/>
    </a:dk1>
    <a:lt1>
      <a:sysClr val="window" lastClr="FFFFFF"/>
    </a:lt1>
    <a:dk2>
      <a:srgbClr val="E3B291"/>
    </a:dk2>
    <a:lt2>
      <a:srgbClr val="E37D31"/>
    </a:lt2>
    <a:accent1>
      <a:srgbClr val="ADB9CA"/>
    </a:accent1>
    <a:accent2>
      <a:srgbClr val="D58B59"/>
    </a:accent2>
    <a:accent3>
      <a:srgbClr val="F2C370"/>
    </a:accent3>
    <a:accent4>
      <a:srgbClr val="767171"/>
    </a:accent4>
    <a:accent5>
      <a:srgbClr val="D58B59"/>
    </a:accent5>
    <a:accent6>
      <a:srgbClr val="A6A6A6"/>
    </a:accent6>
    <a:hlink>
      <a:srgbClr val="E3B291"/>
    </a:hlink>
    <a:folHlink>
      <a:srgbClr val="E37D31"/>
    </a:folHlink>
  </a:clrScheme>
</a:themeOverride>
</file>

<file path=ppt/theme/themeOverride16.xml><?xml version="1.0" encoding="utf-8"?>
<a:themeOverride xmlns:a="http://schemas.openxmlformats.org/drawingml/2006/main">
  <a:clrScheme name="0_luminous">
    <a:dk1>
      <a:srgbClr val="343D45"/>
    </a:dk1>
    <a:lt1>
      <a:sysClr val="window" lastClr="FFFFFF"/>
    </a:lt1>
    <a:dk2>
      <a:srgbClr val="E3B291"/>
    </a:dk2>
    <a:lt2>
      <a:srgbClr val="E37D31"/>
    </a:lt2>
    <a:accent1>
      <a:srgbClr val="ADB9CA"/>
    </a:accent1>
    <a:accent2>
      <a:srgbClr val="D58B59"/>
    </a:accent2>
    <a:accent3>
      <a:srgbClr val="F2C370"/>
    </a:accent3>
    <a:accent4>
      <a:srgbClr val="767171"/>
    </a:accent4>
    <a:accent5>
      <a:srgbClr val="D58B59"/>
    </a:accent5>
    <a:accent6>
      <a:srgbClr val="A6A6A6"/>
    </a:accent6>
    <a:hlink>
      <a:srgbClr val="E3B291"/>
    </a:hlink>
    <a:folHlink>
      <a:srgbClr val="E37D31"/>
    </a:folHlink>
  </a:clrScheme>
</a:themeOverride>
</file>

<file path=ppt/theme/themeOverride17.xml><?xml version="1.0" encoding="utf-8"?>
<a:themeOverride xmlns:a="http://schemas.openxmlformats.org/drawingml/2006/main">
  <a:clrScheme name="0_luminous">
    <a:dk1>
      <a:srgbClr val="343D45"/>
    </a:dk1>
    <a:lt1>
      <a:sysClr val="window" lastClr="FFFFFF"/>
    </a:lt1>
    <a:dk2>
      <a:srgbClr val="E3B291"/>
    </a:dk2>
    <a:lt2>
      <a:srgbClr val="E37D31"/>
    </a:lt2>
    <a:accent1>
      <a:srgbClr val="ADB9CA"/>
    </a:accent1>
    <a:accent2>
      <a:srgbClr val="D58B59"/>
    </a:accent2>
    <a:accent3>
      <a:srgbClr val="F2C370"/>
    </a:accent3>
    <a:accent4>
      <a:srgbClr val="767171"/>
    </a:accent4>
    <a:accent5>
      <a:srgbClr val="D58B59"/>
    </a:accent5>
    <a:accent6>
      <a:srgbClr val="A6A6A6"/>
    </a:accent6>
    <a:hlink>
      <a:srgbClr val="E3B291"/>
    </a:hlink>
    <a:folHlink>
      <a:srgbClr val="E37D31"/>
    </a:folHlink>
  </a:clrScheme>
</a:themeOverride>
</file>

<file path=ppt/theme/themeOverride18.xml><?xml version="1.0" encoding="utf-8"?>
<a:themeOverride xmlns:a="http://schemas.openxmlformats.org/drawingml/2006/main">
  <a:clrScheme name="0_luminous">
    <a:dk1>
      <a:srgbClr val="343D45"/>
    </a:dk1>
    <a:lt1>
      <a:sysClr val="window" lastClr="FFFFFF"/>
    </a:lt1>
    <a:dk2>
      <a:srgbClr val="E3B291"/>
    </a:dk2>
    <a:lt2>
      <a:srgbClr val="E37D31"/>
    </a:lt2>
    <a:accent1>
      <a:srgbClr val="ADB9CA"/>
    </a:accent1>
    <a:accent2>
      <a:srgbClr val="D58B59"/>
    </a:accent2>
    <a:accent3>
      <a:srgbClr val="F2C370"/>
    </a:accent3>
    <a:accent4>
      <a:srgbClr val="767171"/>
    </a:accent4>
    <a:accent5>
      <a:srgbClr val="D58B59"/>
    </a:accent5>
    <a:accent6>
      <a:srgbClr val="A6A6A6"/>
    </a:accent6>
    <a:hlink>
      <a:srgbClr val="E3B291"/>
    </a:hlink>
    <a:folHlink>
      <a:srgbClr val="E37D31"/>
    </a:folHlink>
  </a:clrScheme>
</a:themeOverride>
</file>

<file path=ppt/theme/themeOverride19.xml><?xml version="1.0" encoding="utf-8"?>
<a:themeOverride xmlns:a="http://schemas.openxmlformats.org/drawingml/2006/main">
  <a:clrScheme name="0_luminous">
    <a:dk1>
      <a:srgbClr val="343D45"/>
    </a:dk1>
    <a:lt1>
      <a:sysClr val="window" lastClr="FFFFFF"/>
    </a:lt1>
    <a:dk2>
      <a:srgbClr val="E3B291"/>
    </a:dk2>
    <a:lt2>
      <a:srgbClr val="E37D31"/>
    </a:lt2>
    <a:accent1>
      <a:srgbClr val="ADB9CA"/>
    </a:accent1>
    <a:accent2>
      <a:srgbClr val="D58B59"/>
    </a:accent2>
    <a:accent3>
      <a:srgbClr val="F2C370"/>
    </a:accent3>
    <a:accent4>
      <a:srgbClr val="767171"/>
    </a:accent4>
    <a:accent5>
      <a:srgbClr val="D58B59"/>
    </a:accent5>
    <a:accent6>
      <a:srgbClr val="A6A6A6"/>
    </a:accent6>
    <a:hlink>
      <a:srgbClr val="E3B291"/>
    </a:hlink>
    <a:folHlink>
      <a:srgbClr val="E37D31"/>
    </a:folHlink>
  </a:clrScheme>
</a:themeOverride>
</file>

<file path=ppt/theme/themeOverride2.xml><?xml version="1.0" encoding="utf-8"?>
<a:themeOverride xmlns:a="http://schemas.openxmlformats.org/drawingml/2006/main">
  <a:clrScheme name="0_luminous">
    <a:dk1>
      <a:srgbClr val="343D45"/>
    </a:dk1>
    <a:lt1>
      <a:sysClr val="window" lastClr="FFFFFF"/>
    </a:lt1>
    <a:dk2>
      <a:srgbClr val="E3B291"/>
    </a:dk2>
    <a:lt2>
      <a:srgbClr val="E37D31"/>
    </a:lt2>
    <a:accent1>
      <a:srgbClr val="ADB9CA"/>
    </a:accent1>
    <a:accent2>
      <a:srgbClr val="D58B59"/>
    </a:accent2>
    <a:accent3>
      <a:srgbClr val="F2C370"/>
    </a:accent3>
    <a:accent4>
      <a:srgbClr val="767171"/>
    </a:accent4>
    <a:accent5>
      <a:srgbClr val="D58B59"/>
    </a:accent5>
    <a:accent6>
      <a:srgbClr val="A6A6A6"/>
    </a:accent6>
    <a:hlink>
      <a:srgbClr val="E3B291"/>
    </a:hlink>
    <a:folHlink>
      <a:srgbClr val="E37D31"/>
    </a:folHlink>
  </a:clrScheme>
</a:themeOverride>
</file>

<file path=ppt/theme/themeOverride20.xml><?xml version="1.0" encoding="utf-8"?>
<a:themeOverride xmlns:a="http://schemas.openxmlformats.org/drawingml/2006/main">
  <a:clrScheme name="0_luminous">
    <a:dk1>
      <a:srgbClr val="343D45"/>
    </a:dk1>
    <a:lt1>
      <a:sysClr val="window" lastClr="FFFFFF"/>
    </a:lt1>
    <a:dk2>
      <a:srgbClr val="E3B291"/>
    </a:dk2>
    <a:lt2>
      <a:srgbClr val="E37D31"/>
    </a:lt2>
    <a:accent1>
      <a:srgbClr val="ADB9CA"/>
    </a:accent1>
    <a:accent2>
      <a:srgbClr val="D58B59"/>
    </a:accent2>
    <a:accent3>
      <a:srgbClr val="F2C370"/>
    </a:accent3>
    <a:accent4>
      <a:srgbClr val="767171"/>
    </a:accent4>
    <a:accent5>
      <a:srgbClr val="D58B59"/>
    </a:accent5>
    <a:accent6>
      <a:srgbClr val="A6A6A6"/>
    </a:accent6>
    <a:hlink>
      <a:srgbClr val="E3B291"/>
    </a:hlink>
    <a:folHlink>
      <a:srgbClr val="E37D31"/>
    </a:folHlink>
  </a:clrScheme>
</a:themeOverride>
</file>

<file path=ppt/theme/themeOverride21.xml><?xml version="1.0" encoding="utf-8"?>
<a:themeOverride xmlns:a="http://schemas.openxmlformats.org/drawingml/2006/main">
  <a:clrScheme name="0_luminous">
    <a:dk1>
      <a:srgbClr val="343D45"/>
    </a:dk1>
    <a:lt1>
      <a:sysClr val="window" lastClr="FFFFFF"/>
    </a:lt1>
    <a:dk2>
      <a:srgbClr val="E3B291"/>
    </a:dk2>
    <a:lt2>
      <a:srgbClr val="E37D31"/>
    </a:lt2>
    <a:accent1>
      <a:srgbClr val="ADB9CA"/>
    </a:accent1>
    <a:accent2>
      <a:srgbClr val="D58B59"/>
    </a:accent2>
    <a:accent3>
      <a:srgbClr val="F2C370"/>
    </a:accent3>
    <a:accent4>
      <a:srgbClr val="767171"/>
    </a:accent4>
    <a:accent5>
      <a:srgbClr val="D58B59"/>
    </a:accent5>
    <a:accent6>
      <a:srgbClr val="A6A6A6"/>
    </a:accent6>
    <a:hlink>
      <a:srgbClr val="E3B291"/>
    </a:hlink>
    <a:folHlink>
      <a:srgbClr val="E37D31"/>
    </a:folHlink>
  </a:clrScheme>
</a:themeOverride>
</file>

<file path=ppt/theme/themeOverride22.xml><?xml version="1.0" encoding="utf-8"?>
<a:themeOverride xmlns:a="http://schemas.openxmlformats.org/drawingml/2006/main">
  <a:clrScheme name="0_luminous">
    <a:dk1>
      <a:srgbClr val="343D45"/>
    </a:dk1>
    <a:lt1>
      <a:sysClr val="window" lastClr="FFFFFF"/>
    </a:lt1>
    <a:dk2>
      <a:srgbClr val="E3B291"/>
    </a:dk2>
    <a:lt2>
      <a:srgbClr val="E37D31"/>
    </a:lt2>
    <a:accent1>
      <a:srgbClr val="ADB9CA"/>
    </a:accent1>
    <a:accent2>
      <a:srgbClr val="D58B59"/>
    </a:accent2>
    <a:accent3>
      <a:srgbClr val="F2C370"/>
    </a:accent3>
    <a:accent4>
      <a:srgbClr val="767171"/>
    </a:accent4>
    <a:accent5>
      <a:srgbClr val="D58B59"/>
    </a:accent5>
    <a:accent6>
      <a:srgbClr val="A6A6A6"/>
    </a:accent6>
    <a:hlink>
      <a:srgbClr val="E3B291"/>
    </a:hlink>
    <a:folHlink>
      <a:srgbClr val="E37D31"/>
    </a:folHlink>
  </a:clrScheme>
</a:themeOverride>
</file>

<file path=ppt/theme/themeOverride23.xml><?xml version="1.0" encoding="utf-8"?>
<a:themeOverride xmlns:a="http://schemas.openxmlformats.org/drawingml/2006/main">
  <a:clrScheme name="0_luminous">
    <a:dk1>
      <a:srgbClr val="343D45"/>
    </a:dk1>
    <a:lt1>
      <a:sysClr val="window" lastClr="FFFFFF"/>
    </a:lt1>
    <a:dk2>
      <a:srgbClr val="E3B291"/>
    </a:dk2>
    <a:lt2>
      <a:srgbClr val="E37D31"/>
    </a:lt2>
    <a:accent1>
      <a:srgbClr val="ADB9CA"/>
    </a:accent1>
    <a:accent2>
      <a:srgbClr val="D58B59"/>
    </a:accent2>
    <a:accent3>
      <a:srgbClr val="F2C370"/>
    </a:accent3>
    <a:accent4>
      <a:srgbClr val="767171"/>
    </a:accent4>
    <a:accent5>
      <a:srgbClr val="D58B59"/>
    </a:accent5>
    <a:accent6>
      <a:srgbClr val="A6A6A6"/>
    </a:accent6>
    <a:hlink>
      <a:srgbClr val="E3B291"/>
    </a:hlink>
    <a:folHlink>
      <a:srgbClr val="E37D31"/>
    </a:folHlink>
  </a:clrScheme>
</a:themeOverride>
</file>

<file path=ppt/theme/themeOverride24.xml><?xml version="1.0" encoding="utf-8"?>
<a:themeOverride xmlns:a="http://schemas.openxmlformats.org/drawingml/2006/main">
  <a:clrScheme name="0_luminous">
    <a:dk1>
      <a:srgbClr val="343D45"/>
    </a:dk1>
    <a:lt1>
      <a:sysClr val="window" lastClr="FFFFFF"/>
    </a:lt1>
    <a:dk2>
      <a:srgbClr val="E3B291"/>
    </a:dk2>
    <a:lt2>
      <a:srgbClr val="E37D31"/>
    </a:lt2>
    <a:accent1>
      <a:srgbClr val="ADB9CA"/>
    </a:accent1>
    <a:accent2>
      <a:srgbClr val="D58B59"/>
    </a:accent2>
    <a:accent3>
      <a:srgbClr val="F2C370"/>
    </a:accent3>
    <a:accent4>
      <a:srgbClr val="767171"/>
    </a:accent4>
    <a:accent5>
      <a:srgbClr val="D58B59"/>
    </a:accent5>
    <a:accent6>
      <a:srgbClr val="A6A6A6"/>
    </a:accent6>
    <a:hlink>
      <a:srgbClr val="E3B291"/>
    </a:hlink>
    <a:folHlink>
      <a:srgbClr val="E37D31"/>
    </a:folHlink>
  </a:clrScheme>
</a:themeOverride>
</file>

<file path=ppt/theme/themeOverride25.xml><?xml version="1.0" encoding="utf-8"?>
<a:themeOverride xmlns:a="http://schemas.openxmlformats.org/drawingml/2006/main">
  <a:clrScheme name="0_luminous">
    <a:dk1>
      <a:srgbClr val="343D45"/>
    </a:dk1>
    <a:lt1>
      <a:sysClr val="window" lastClr="FFFFFF"/>
    </a:lt1>
    <a:dk2>
      <a:srgbClr val="E3B291"/>
    </a:dk2>
    <a:lt2>
      <a:srgbClr val="E37D31"/>
    </a:lt2>
    <a:accent1>
      <a:srgbClr val="ADB9CA"/>
    </a:accent1>
    <a:accent2>
      <a:srgbClr val="D58B59"/>
    </a:accent2>
    <a:accent3>
      <a:srgbClr val="F2C370"/>
    </a:accent3>
    <a:accent4>
      <a:srgbClr val="767171"/>
    </a:accent4>
    <a:accent5>
      <a:srgbClr val="D58B59"/>
    </a:accent5>
    <a:accent6>
      <a:srgbClr val="A6A6A6"/>
    </a:accent6>
    <a:hlink>
      <a:srgbClr val="E3B291"/>
    </a:hlink>
    <a:folHlink>
      <a:srgbClr val="E37D31"/>
    </a:folHlink>
  </a:clrScheme>
</a:themeOverride>
</file>

<file path=ppt/theme/themeOverride26.xml><?xml version="1.0" encoding="utf-8"?>
<a:themeOverride xmlns:a="http://schemas.openxmlformats.org/drawingml/2006/main">
  <a:clrScheme name="نسق 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نسق 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نسق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7.xml><?xml version="1.0" encoding="utf-8"?>
<a:themeOverride xmlns:a="http://schemas.openxmlformats.org/drawingml/2006/main">
  <a:clrScheme name="نسق 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نسق 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نسق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8.xml><?xml version="1.0" encoding="utf-8"?>
<a:themeOverride xmlns:a="http://schemas.openxmlformats.org/drawingml/2006/main">
  <a:clrScheme name="0_luminous">
    <a:dk1>
      <a:srgbClr val="343D45"/>
    </a:dk1>
    <a:lt1>
      <a:sysClr val="window" lastClr="FFFFFF"/>
    </a:lt1>
    <a:dk2>
      <a:srgbClr val="E3B291"/>
    </a:dk2>
    <a:lt2>
      <a:srgbClr val="E37D31"/>
    </a:lt2>
    <a:accent1>
      <a:srgbClr val="ADB9CA"/>
    </a:accent1>
    <a:accent2>
      <a:srgbClr val="D58B59"/>
    </a:accent2>
    <a:accent3>
      <a:srgbClr val="F2C370"/>
    </a:accent3>
    <a:accent4>
      <a:srgbClr val="767171"/>
    </a:accent4>
    <a:accent5>
      <a:srgbClr val="D58B59"/>
    </a:accent5>
    <a:accent6>
      <a:srgbClr val="A6A6A6"/>
    </a:accent6>
    <a:hlink>
      <a:srgbClr val="E3B291"/>
    </a:hlink>
    <a:folHlink>
      <a:srgbClr val="E37D31"/>
    </a:folHlink>
  </a:clrScheme>
</a:themeOverride>
</file>

<file path=ppt/theme/themeOverride29.xml><?xml version="1.0" encoding="utf-8"?>
<a:themeOverride xmlns:a="http://schemas.openxmlformats.org/drawingml/2006/main">
  <a:clrScheme name="0_luminous">
    <a:dk1>
      <a:srgbClr val="343D45"/>
    </a:dk1>
    <a:lt1>
      <a:sysClr val="window" lastClr="FFFFFF"/>
    </a:lt1>
    <a:dk2>
      <a:srgbClr val="E3B291"/>
    </a:dk2>
    <a:lt2>
      <a:srgbClr val="E37D31"/>
    </a:lt2>
    <a:accent1>
      <a:srgbClr val="ADB9CA"/>
    </a:accent1>
    <a:accent2>
      <a:srgbClr val="D58B59"/>
    </a:accent2>
    <a:accent3>
      <a:srgbClr val="F2C370"/>
    </a:accent3>
    <a:accent4>
      <a:srgbClr val="767171"/>
    </a:accent4>
    <a:accent5>
      <a:srgbClr val="D58B59"/>
    </a:accent5>
    <a:accent6>
      <a:srgbClr val="A6A6A6"/>
    </a:accent6>
    <a:hlink>
      <a:srgbClr val="E3B291"/>
    </a:hlink>
    <a:folHlink>
      <a:srgbClr val="E37D31"/>
    </a:folHlink>
  </a:clrScheme>
</a:themeOverride>
</file>

<file path=ppt/theme/themeOverride3.xml><?xml version="1.0" encoding="utf-8"?>
<a:themeOverride xmlns:a="http://schemas.openxmlformats.org/drawingml/2006/main">
  <a:clrScheme name="0_luminous">
    <a:dk1>
      <a:srgbClr val="343D45"/>
    </a:dk1>
    <a:lt1>
      <a:sysClr val="window" lastClr="FFFFFF"/>
    </a:lt1>
    <a:dk2>
      <a:srgbClr val="E3B291"/>
    </a:dk2>
    <a:lt2>
      <a:srgbClr val="E37D31"/>
    </a:lt2>
    <a:accent1>
      <a:srgbClr val="ADB9CA"/>
    </a:accent1>
    <a:accent2>
      <a:srgbClr val="D58B59"/>
    </a:accent2>
    <a:accent3>
      <a:srgbClr val="F2C370"/>
    </a:accent3>
    <a:accent4>
      <a:srgbClr val="767171"/>
    </a:accent4>
    <a:accent5>
      <a:srgbClr val="D58B59"/>
    </a:accent5>
    <a:accent6>
      <a:srgbClr val="A6A6A6"/>
    </a:accent6>
    <a:hlink>
      <a:srgbClr val="E3B291"/>
    </a:hlink>
    <a:folHlink>
      <a:srgbClr val="E37D31"/>
    </a:folHlink>
  </a:clrScheme>
</a:themeOverride>
</file>

<file path=ppt/theme/themeOverride30.xml><?xml version="1.0" encoding="utf-8"?>
<a:themeOverride xmlns:a="http://schemas.openxmlformats.org/drawingml/2006/main">
  <a:clrScheme name="0_luminous">
    <a:dk1>
      <a:srgbClr val="343D45"/>
    </a:dk1>
    <a:lt1>
      <a:sysClr val="window" lastClr="FFFFFF"/>
    </a:lt1>
    <a:dk2>
      <a:srgbClr val="E3B291"/>
    </a:dk2>
    <a:lt2>
      <a:srgbClr val="E37D31"/>
    </a:lt2>
    <a:accent1>
      <a:srgbClr val="ADB9CA"/>
    </a:accent1>
    <a:accent2>
      <a:srgbClr val="D58B59"/>
    </a:accent2>
    <a:accent3>
      <a:srgbClr val="F2C370"/>
    </a:accent3>
    <a:accent4>
      <a:srgbClr val="767171"/>
    </a:accent4>
    <a:accent5>
      <a:srgbClr val="D58B59"/>
    </a:accent5>
    <a:accent6>
      <a:srgbClr val="A6A6A6"/>
    </a:accent6>
    <a:hlink>
      <a:srgbClr val="E3B291"/>
    </a:hlink>
    <a:folHlink>
      <a:srgbClr val="E37D31"/>
    </a:folHlink>
  </a:clrScheme>
</a:themeOverride>
</file>

<file path=ppt/theme/themeOverride31.xml><?xml version="1.0" encoding="utf-8"?>
<a:themeOverride xmlns:a="http://schemas.openxmlformats.org/drawingml/2006/main">
  <a:clrScheme name="0_luminous">
    <a:dk1>
      <a:srgbClr val="343D45"/>
    </a:dk1>
    <a:lt1>
      <a:sysClr val="window" lastClr="FFFFFF"/>
    </a:lt1>
    <a:dk2>
      <a:srgbClr val="E3B291"/>
    </a:dk2>
    <a:lt2>
      <a:srgbClr val="E37D31"/>
    </a:lt2>
    <a:accent1>
      <a:srgbClr val="ADB9CA"/>
    </a:accent1>
    <a:accent2>
      <a:srgbClr val="D58B59"/>
    </a:accent2>
    <a:accent3>
      <a:srgbClr val="F2C370"/>
    </a:accent3>
    <a:accent4>
      <a:srgbClr val="767171"/>
    </a:accent4>
    <a:accent5>
      <a:srgbClr val="D58B59"/>
    </a:accent5>
    <a:accent6>
      <a:srgbClr val="A6A6A6"/>
    </a:accent6>
    <a:hlink>
      <a:srgbClr val="E3B291"/>
    </a:hlink>
    <a:folHlink>
      <a:srgbClr val="E37D31"/>
    </a:folHlink>
  </a:clrScheme>
</a:themeOverride>
</file>

<file path=ppt/theme/themeOverride32.xml><?xml version="1.0" encoding="utf-8"?>
<a:themeOverride xmlns:a="http://schemas.openxmlformats.org/drawingml/2006/main">
  <a:clrScheme name="0_luminous">
    <a:dk1>
      <a:srgbClr val="343D45"/>
    </a:dk1>
    <a:lt1>
      <a:sysClr val="window" lastClr="FFFFFF"/>
    </a:lt1>
    <a:dk2>
      <a:srgbClr val="E3B291"/>
    </a:dk2>
    <a:lt2>
      <a:srgbClr val="E37D31"/>
    </a:lt2>
    <a:accent1>
      <a:srgbClr val="ADB9CA"/>
    </a:accent1>
    <a:accent2>
      <a:srgbClr val="D58B59"/>
    </a:accent2>
    <a:accent3>
      <a:srgbClr val="F2C370"/>
    </a:accent3>
    <a:accent4>
      <a:srgbClr val="767171"/>
    </a:accent4>
    <a:accent5>
      <a:srgbClr val="D58B59"/>
    </a:accent5>
    <a:accent6>
      <a:srgbClr val="A6A6A6"/>
    </a:accent6>
    <a:hlink>
      <a:srgbClr val="E3B291"/>
    </a:hlink>
    <a:folHlink>
      <a:srgbClr val="E37D31"/>
    </a:folHlink>
  </a:clrScheme>
</a:themeOverride>
</file>

<file path=ppt/theme/themeOverride33.xml><?xml version="1.0" encoding="utf-8"?>
<a:themeOverride xmlns:a="http://schemas.openxmlformats.org/drawingml/2006/main">
  <a:clrScheme name="نسق 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نسق 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نسق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34.xml><?xml version="1.0" encoding="utf-8"?>
<a:themeOverride xmlns:a="http://schemas.openxmlformats.org/drawingml/2006/main">
  <a:clrScheme name="نسق 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نسق 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نسق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35.xml><?xml version="1.0" encoding="utf-8"?>
<a:themeOverride xmlns:a="http://schemas.openxmlformats.org/drawingml/2006/main">
  <a:clrScheme name="0_luminous">
    <a:dk1>
      <a:srgbClr val="343D45"/>
    </a:dk1>
    <a:lt1>
      <a:sysClr val="window" lastClr="FFFFFF"/>
    </a:lt1>
    <a:dk2>
      <a:srgbClr val="E3B291"/>
    </a:dk2>
    <a:lt2>
      <a:srgbClr val="E37D31"/>
    </a:lt2>
    <a:accent1>
      <a:srgbClr val="ADB9CA"/>
    </a:accent1>
    <a:accent2>
      <a:srgbClr val="D58B59"/>
    </a:accent2>
    <a:accent3>
      <a:srgbClr val="F2C370"/>
    </a:accent3>
    <a:accent4>
      <a:srgbClr val="767171"/>
    </a:accent4>
    <a:accent5>
      <a:srgbClr val="D58B59"/>
    </a:accent5>
    <a:accent6>
      <a:srgbClr val="A6A6A6"/>
    </a:accent6>
    <a:hlink>
      <a:srgbClr val="E3B291"/>
    </a:hlink>
    <a:folHlink>
      <a:srgbClr val="E37D31"/>
    </a:folHlink>
  </a:clrScheme>
</a:themeOverride>
</file>

<file path=ppt/theme/themeOverride36.xml><?xml version="1.0" encoding="utf-8"?>
<a:themeOverride xmlns:a="http://schemas.openxmlformats.org/drawingml/2006/main">
  <a:clrScheme name="0_luminous">
    <a:dk1>
      <a:srgbClr val="343D45"/>
    </a:dk1>
    <a:lt1>
      <a:sysClr val="window" lastClr="FFFFFF"/>
    </a:lt1>
    <a:dk2>
      <a:srgbClr val="E3B291"/>
    </a:dk2>
    <a:lt2>
      <a:srgbClr val="E37D31"/>
    </a:lt2>
    <a:accent1>
      <a:srgbClr val="ADB9CA"/>
    </a:accent1>
    <a:accent2>
      <a:srgbClr val="D58B59"/>
    </a:accent2>
    <a:accent3>
      <a:srgbClr val="F2C370"/>
    </a:accent3>
    <a:accent4>
      <a:srgbClr val="767171"/>
    </a:accent4>
    <a:accent5>
      <a:srgbClr val="D58B59"/>
    </a:accent5>
    <a:accent6>
      <a:srgbClr val="A6A6A6"/>
    </a:accent6>
    <a:hlink>
      <a:srgbClr val="E3B291"/>
    </a:hlink>
    <a:folHlink>
      <a:srgbClr val="E37D31"/>
    </a:folHlink>
  </a:clrScheme>
</a:themeOverride>
</file>

<file path=ppt/theme/themeOverride37.xml><?xml version="1.0" encoding="utf-8"?>
<a:themeOverride xmlns:a="http://schemas.openxmlformats.org/drawingml/2006/main">
  <a:clrScheme name="0_luminous">
    <a:dk1>
      <a:srgbClr val="343D45"/>
    </a:dk1>
    <a:lt1>
      <a:sysClr val="window" lastClr="FFFFFF"/>
    </a:lt1>
    <a:dk2>
      <a:srgbClr val="E3B291"/>
    </a:dk2>
    <a:lt2>
      <a:srgbClr val="E37D31"/>
    </a:lt2>
    <a:accent1>
      <a:srgbClr val="ADB9CA"/>
    </a:accent1>
    <a:accent2>
      <a:srgbClr val="D58B59"/>
    </a:accent2>
    <a:accent3>
      <a:srgbClr val="F2C370"/>
    </a:accent3>
    <a:accent4>
      <a:srgbClr val="767171"/>
    </a:accent4>
    <a:accent5>
      <a:srgbClr val="D58B59"/>
    </a:accent5>
    <a:accent6>
      <a:srgbClr val="A6A6A6"/>
    </a:accent6>
    <a:hlink>
      <a:srgbClr val="E3B291"/>
    </a:hlink>
    <a:folHlink>
      <a:srgbClr val="E37D31"/>
    </a:folHlink>
  </a:clrScheme>
</a:themeOverride>
</file>

<file path=ppt/theme/themeOverride38.xml><?xml version="1.0" encoding="utf-8"?>
<a:themeOverride xmlns:a="http://schemas.openxmlformats.org/drawingml/2006/main">
  <a:clrScheme name="0_luminous">
    <a:dk1>
      <a:srgbClr val="343D45"/>
    </a:dk1>
    <a:lt1>
      <a:sysClr val="window" lastClr="FFFFFF"/>
    </a:lt1>
    <a:dk2>
      <a:srgbClr val="E3B291"/>
    </a:dk2>
    <a:lt2>
      <a:srgbClr val="E37D31"/>
    </a:lt2>
    <a:accent1>
      <a:srgbClr val="ADB9CA"/>
    </a:accent1>
    <a:accent2>
      <a:srgbClr val="D58B59"/>
    </a:accent2>
    <a:accent3>
      <a:srgbClr val="F2C370"/>
    </a:accent3>
    <a:accent4>
      <a:srgbClr val="767171"/>
    </a:accent4>
    <a:accent5>
      <a:srgbClr val="D58B59"/>
    </a:accent5>
    <a:accent6>
      <a:srgbClr val="A6A6A6"/>
    </a:accent6>
    <a:hlink>
      <a:srgbClr val="E3B291"/>
    </a:hlink>
    <a:folHlink>
      <a:srgbClr val="E37D31"/>
    </a:folHlink>
  </a:clrScheme>
</a:themeOverride>
</file>

<file path=ppt/theme/themeOverride39.xml><?xml version="1.0" encoding="utf-8"?>
<a:themeOverride xmlns:a="http://schemas.openxmlformats.org/drawingml/2006/main">
  <a:clrScheme name="0_luminous">
    <a:dk1>
      <a:srgbClr val="343D45"/>
    </a:dk1>
    <a:lt1>
      <a:sysClr val="window" lastClr="FFFFFF"/>
    </a:lt1>
    <a:dk2>
      <a:srgbClr val="E3B291"/>
    </a:dk2>
    <a:lt2>
      <a:srgbClr val="E37D31"/>
    </a:lt2>
    <a:accent1>
      <a:srgbClr val="ADB9CA"/>
    </a:accent1>
    <a:accent2>
      <a:srgbClr val="D58B59"/>
    </a:accent2>
    <a:accent3>
      <a:srgbClr val="F2C370"/>
    </a:accent3>
    <a:accent4>
      <a:srgbClr val="767171"/>
    </a:accent4>
    <a:accent5>
      <a:srgbClr val="D58B59"/>
    </a:accent5>
    <a:accent6>
      <a:srgbClr val="A6A6A6"/>
    </a:accent6>
    <a:hlink>
      <a:srgbClr val="E3B291"/>
    </a:hlink>
    <a:folHlink>
      <a:srgbClr val="E37D31"/>
    </a:folHlink>
  </a:clrScheme>
</a:themeOverride>
</file>

<file path=ppt/theme/themeOverride4.xml><?xml version="1.0" encoding="utf-8"?>
<a:themeOverride xmlns:a="http://schemas.openxmlformats.org/drawingml/2006/main">
  <a:clrScheme name="0_luminous">
    <a:dk1>
      <a:srgbClr val="343D45"/>
    </a:dk1>
    <a:lt1>
      <a:sysClr val="window" lastClr="FFFFFF"/>
    </a:lt1>
    <a:dk2>
      <a:srgbClr val="E3B291"/>
    </a:dk2>
    <a:lt2>
      <a:srgbClr val="E37D31"/>
    </a:lt2>
    <a:accent1>
      <a:srgbClr val="ADB9CA"/>
    </a:accent1>
    <a:accent2>
      <a:srgbClr val="D58B59"/>
    </a:accent2>
    <a:accent3>
      <a:srgbClr val="F2C370"/>
    </a:accent3>
    <a:accent4>
      <a:srgbClr val="767171"/>
    </a:accent4>
    <a:accent5>
      <a:srgbClr val="D58B59"/>
    </a:accent5>
    <a:accent6>
      <a:srgbClr val="A6A6A6"/>
    </a:accent6>
    <a:hlink>
      <a:srgbClr val="E3B291"/>
    </a:hlink>
    <a:folHlink>
      <a:srgbClr val="E37D31"/>
    </a:folHlink>
  </a:clrScheme>
</a:themeOverride>
</file>

<file path=ppt/theme/themeOverride40.xml><?xml version="1.0" encoding="utf-8"?>
<a:themeOverride xmlns:a="http://schemas.openxmlformats.org/drawingml/2006/main">
  <a:clrScheme name="0_luminous">
    <a:dk1>
      <a:srgbClr val="343D45"/>
    </a:dk1>
    <a:lt1>
      <a:sysClr val="window" lastClr="FFFFFF"/>
    </a:lt1>
    <a:dk2>
      <a:srgbClr val="E3B291"/>
    </a:dk2>
    <a:lt2>
      <a:srgbClr val="E37D31"/>
    </a:lt2>
    <a:accent1>
      <a:srgbClr val="ADB9CA"/>
    </a:accent1>
    <a:accent2>
      <a:srgbClr val="D58B59"/>
    </a:accent2>
    <a:accent3>
      <a:srgbClr val="F2C370"/>
    </a:accent3>
    <a:accent4>
      <a:srgbClr val="767171"/>
    </a:accent4>
    <a:accent5>
      <a:srgbClr val="D58B59"/>
    </a:accent5>
    <a:accent6>
      <a:srgbClr val="A6A6A6"/>
    </a:accent6>
    <a:hlink>
      <a:srgbClr val="E3B291"/>
    </a:hlink>
    <a:folHlink>
      <a:srgbClr val="E37D31"/>
    </a:folHlink>
  </a:clrScheme>
</a:themeOverride>
</file>

<file path=ppt/theme/themeOverride41.xml><?xml version="1.0" encoding="utf-8"?>
<a:themeOverride xmlns:a="http://schemas.openxmlformats.org/drawingml/2006/main">
  <a:clrScheme name="0_luminous">
    <a:dk1>
      <a:srgbClr val="343D45"/>
    </a:dk1>
    <a:lt1>
      <a:sysClr val="window" lastClr="FFFFFF"/>
    </a:lt1>
    <a:dk2>
      <a:srgbClr val="E3B291"/>
    </a:dk2>
    <a:lt2>
      <a:srgbClr val="E37D31"/>
    </a:lt2>
    <a:accent1>
      <a:srgbClr val="ADB9CA"/>
    </a:accent1>
    <a:accent2>
      <a:srgbClr val="D58B59"/>
    </a:accent2>
    <a:accent3>
      <a:srgbClr val="F2C370"/>
    </a:accent3>
    <a:accent4>
      <a:srgbClr val="767171"/>
    </a:accent4>
    <a:accent5>
      <a:srgbClr val="D58B59"/>
    </a:accent5>
    <a:accent6>
      <a:srgbClr val="A6A6A6"/>
    </a:accent6>
    <a:hlink>
      <a:srgbClr val="E3B291"/>
    </a:hlink>
    <a:folHlink>
      <a:srgbClr val="E37D31"/>
    </a:folHlink>
  </a:clrScheme>
</a:themeOverride>
</file>

<file path=ppt/theme/themeOverride42.xml><?xml version="1.0" encoding="utf-8"?>
<a:themeOverride xmlns:a="http://schemas.openxmlformats.org/drawingml/2006/main">
  <a:clrScheme name="0_luminous">
    <a:dk1>
      <a:srgbClr val="343D45"/>
    </a:dk1>
    <a:lt1>
      <a:sysClr val="window" lastClr="FFFFFF"/>
    </a:lt1>
    <a:dk2>
      <a:srgbClr val="E3B291"/>
    </a:dk2>
    <a:lt2>
      <a:srgbClr val="E37D31"/>
    </a:lt2>
    <a:accent1>
      <a:srgbClr val="ADB9CA"/>
    </a:accent1>
    <a:accent2>
      <a:srgbClr val="D58B59"/>
    </a:accent2>
    <a:accent3>
      <a:srgbClr val="F2C370"/>
    </a:accent3>
    <a:accent4>
      <a:srgbClr val="767171"/>
    </a:accent4>
    <a:accent5>
      <a:srgbClr val="D58B59"/>
    </a:accent5>
    <a:accent6>
      <a:srgbClr val="A6A6A6"/>
    </a:accent6>
    <a:hlink>
      <a:srgbClr val="E3B291"/>
    </a:hlink>
    <a:folHlink>
      <a:srgbClr val="E37D31"/>
    </a:folHlink>
  </a:clrScheme>
</a:themeOverride>
</file>

<file path=ppt/theme/themeOverride43.xml><?xml version="1.0" encoding="utf-8"?>
<a:themeOverride xmlns:a="http://schemas.openxmlformats.org/drawingml/2006/main">
  <a:clrScheme name="0_luminous">
    <a:dk1>
      <a:srgbClr val="343D45"/>
    </a:dk1>
    <a:lt1>
      <a:sysClr val="window" lastClr="FFFFFF"/>
    </a:lt1>
    <a:dk2>
      <a:srgbClr val="E3B291"/>
    </a:dk2>
    <a:lt2>
      <a:srgbClr val="E37D31"/>
    </a:lt2>
    <a:accent1>
      <a:srgbClr val="ADB9CA"/>
    </a:accent1>
    <a:accent2>
      <a:srgbClr val="D58B59"/>
    </a:accent2>
    <a:accent3>
      <a:srgbClr val="F2C370"/>
    </a:accent3>
    <a:accent4>
      <a:srgbClr val="767171"/>
    </a:accent4>
    <a:accent5>
      <a:srgbClr val="D58B59"/>
    </a:accent5>
    <a:accent6>
      <a:srgbClr val="A6A6A6"/>
    </a:accent6>
    <a:hlink>
      <a:srgbClr val="E3B291"/>
    </a:hlink>
    <a:folHlink>
      <a:srgbClr val="E37D31"/>
    </a:folHlink>
  </a:clrScheme>
</a:themeOverride>
</file>

<file path=ppt/theme/themeOverride44.xml><?xml version="1.0" encoding="utf-8"?>
<a:themeOverride xmlns:a="http://schemas.openxmlformats.org/drawingml/2006/main">
  <a:clrScheme name="0_luminous">
    <a:dk1>
      <a:srgbClr val="343D45"/>
    </a:dk1>
    <a:lt1>
      <a:sysClr val="window" lastClr="FFFFFF"/>
    </a:lt1>
    <a:dk2>
      <a:srgbClr val="E3B291"/>
    </a:dk2>
    <a:lt2>
      <a:srgbClr val="E37D31"/>
    </a:lt2>
    <a:accent1>
      <a:srgbClr val="ADB9CA"/>
    </a:accent1>
    <a:accent2>
      <a:srgbClr val="D58B59"/>
    </a:accent2>
    <a:accent3>
      <a:srgbClr val="F2C370"/>
    </a:accent3>
    <a:accent4>
      <a:srgbClr val="767171"/>
    </a:accent4>
    <a:accent5>
      <a:srgbClr val="D58B59"/>
    </a:accent5>
    <a:accent6>
      <a:srgbClr val="A6A6A6"/>
    </a:accent6>
    <a:hlink>
      <a:srgbClr val="E3B291"/>
    </a:hlink>
    <a:folHlink>
      <a:srgbClr val="E37D31"/>
    </a:folHlink>
  </a:clrScheme>
</a:themeOverride>
</file>

<file path=ppt/theme/themeOverride45.xml><?xml version="1.0" encoding="utf-8"?>
<a:themeOverride xmlns:a="http://schemas.openxmlformats.org/drawingml/2006/main">
  <a:clrScheme name="0_luminous">
    <a:dk1>
      <a:srgbClr val="343D45"/>
    </a:dk1>
    <a:lt1>
      <a:sysClr val="window" lastClr="FFFFFF"/>
    </a:lt1>
    <a:dk2>
      <a:srgbClr val="E3B291"/>
    </a:dk2>
    <a:lt2>
      <a:srgbClr val="E37D31"/>
    </a:lt2>
    <a:accent1>
      <a:srgbClr val="ADB9CA"/>
    </a:accent1>
    <a:accent2>
      <a:srgbClr val="D58B59"/>
    </a:accent2>
    <a:accent3>
      <a:srgbClr val="F2C370"/>
    </a:accent3>
    <a:accent4>
      <a:srgbClr val="767171"/>
    </a:accent4>
    <a:accent5>
      <a:srgbClr val="D58B59"/>
    </a:accent5>
    <a:accent6>
      <a:srgbClr val="A6A6A6"/>
    </a:accent6>
    <a:hlink>
      <a:srgbClr val="E3B291"/>
    </a:hlink>
    <a:folHlink>
      <a:srgbClr val="E37D31"/>
    </a:folHlink>
  </a:clrScheme>
</a:themeOverride>
</file>

<file path=ppt/theme/themeOverride46.xml><?xml version="1.0" encoding="utf-8"?>
<a:themeOverride xmlns:a="http://schemas.openxmlformats.org/drawingml/2006/main">
  <a:clrScheme name="0_luminous">
    <a:dk1>
      <a:srgbClr val="343D45"/>
    </a:dk1>
    <a:lt1>
      <a:sysClr val="window" lastClr="FFFFFF"/>
    </a:lt1>
    <a:dk2>
      <a:srgbClr val="E3B291"/>
    </a:dk2>
    <a:lt2>
      <a:srgbClr val="E37D31"/>
    </a:lt2>
    <a:accent1>
      <a:srgbClr val="ADB9CA"/>
    </a:accent1>
    <a:accent2>
      <a:srgbClr val="D58B59"/>
    </a:accent2>
    <a:accent3>
      <a:srgbClr val="F2C370"/>
    </a:accent3>
    <a:accent4>
      <a:srgbClr val="767171"/>
    </a:accent4>
    <a:accent5>
      <a:srgbClr val="D58B59"/>
    </a:accent5>
    <a:accent6>
      <a:srgbClr val="A6A6A6"/>
    </a:accent6>
    <a:hlink>
      <a:srgbClr val="E3B291"/>
    </a:hlink>
    <a:folHlink>
      <a:srgbClr val="E37D31"/>
    </a:folHlink>
  </a:clrScheme>
</a:themeOverride>
</file>

<file path=ppt/theme/themeOverride47.xml><?xml version="1.0" encoding="utf-8"?>
<a:themeOverride xmlns:a="http://schemas.openxmlformats.org/drawingml/2006/main">
  <a:clrScheme name="0_luminous">
    <a:dk1>
      <a:srgbClr val="343D45"/>
    </a:dk1>
    <a:lt1>
      <a:sysClr val="window" lastClr="FFFFFF"/>
    </a:lt1>
    <a:dk2>
      <a:srgbClr val="E3B291"/>
    </a:dk2>
    <a:lt2>
      <a:srgbClr val="E37D31"/>
    </a:lt2>
    <a:accent1>
      <a:srgbClr val="ADB9CA"/>
    </a:accent1>
    <a:accent2>
      <a:srgbClr val="D58B59"/>
    </a:accent2>
    <a:accent3>
      <a:srgbClr val="F2C370"/>
    </a:accent3>
    <a:accent4>
      <a:srgbClr val="767171"/>
    </a:accent4>
    <a:accent5>
      <a:srgbClr val="D58B59"/>
    </a:accent5>
    <a:accent6>
      <a:srgbClr val="A6A6A6"/>
    </a:accent6>
    <a:hlink>
      <a:srgbClr val="E3B291"/>
    </a:hlink>
    <a:folHlink>
      <a:srgbClr val="E37D31"/>
    </a:folHlink>
  </a:clrScheme>
</a:themeOverride>
</file>

<file path=ppt/theme/themeOverride48.xml><?xml version="1.0" encoding="utf-8"?>
<a:themeOverride xmlns:a="http://schemas.openxmlformats.org/drawingml/2006/main">
  <a:clrScheme name="0_luminous">
    <a:dk1>
      <a:srgbClr val="343D45"/>
    </a:dk1>
    <a:lt1>
      <a:sysClr val="window" lastClr="FFFFFF"/>
    </a:lt1>
    <a:dk2>
      <a:srgbClr val="E3B291"/>
    </a:dk2>
    <a:lt2>
      <a:srgbClr val="E37D31"/>
    </a:lt2>
    <a:accent1>
      <a:srgbClr val="ADB9CA"/>
    </a:accent1>
    <a:accent2>
      <a:srgbClr val="D58B59"/>
    </a:accent2>
    <a:accent3>
      <a:srgbClr val="F2C370"/>
    </a:accent3>
    <a:accent4>
      <a:srgbClr val="767171"/>
    </a:accent4>
    <a:accent5>
      <a:srgbClr val="D58B59"/>
    </a:accent5>
    <a:accent6>
      <a:srgbClr val="A6A6A6"/>
    </a:accent6>
    <a:hlink>
      <a:srgbClr val="E3B291"/>
    </a:hlink>
    <a:folHlink>
      <a:srgbClr val="E37D31"/>
    </a:folHlink>
  </a:clrScheme>
</a:themeOverride>
</file>

<file path=ppt/theme/themeOverride49.xml><?xml version="1.0" encoding="utf-8"?>
<a:themeOverride xmlns:a="http://schemas.openxmlformats.org/drawingml/2006/main">
  <a:clrScheme name="0_luminous">
    <a:dk1>
      <a:srgbClr val="343D45"/>
    </a:dk1>
    <a:lt1>
      <a:sysClr val="window" lastClr="FFFFFF"/>
    </a:lt1>
    <a:dk2>
      <a:srgbClr val="E3B291"/>
    </a:dk2>
    <a:lt2>
      <a:srgbClr val="E37D31"/>
    </a:lt2>
    <a:accent1>
      <a:srgbClr val="ADB9CA"/>
    </a:accent1>
    <a:accent2>
      <a:srgbClr val="D58B59"/>
    </a:accent2>
    <a:accent3>
      <a:srgbClr val="F2C370"/>
    </a:accent3>
    <a:accent4>
      <a:srgbClr val="767171"/>
    </a:accent4>
    <a:accent5>
      <a:srgbClr val="D58B59"/>
    </a:accent5>
    <a:accent6>
      <a:srgbClr val="A6A6A6"/>
    </a:accent6>
    <a:hlink>
      <a:srgbClr val="E3B291"/>
    </a:hlink>
    <a:folHlink>
      <a:srgbClr val="E37D31"/>
    </a:folHlink>
  </a:clrScheme>
</a:themeOverride>
</file>

<file path=ppt/theme/themeOverride5.xml><?xml version="1.0" encoding="utf-8"?>
<a:themeOverride xmlns:a="http://schemas.openxmlformats.org/drawingml/2006/main">
  <a:clrScheme name="0_luminous">
    <a:dk1>
      <a:srgbClr val="343D45"/>
    </a:dk1>
    <a:lt1>
      <a:sysClr val="window" lastClr="FFFFFF"/>
    </a:lt1>
    <a:dk2>
      <a:srgbClr val="E3B291"/>
    </a:dk2>
    <a:lt2>
      <a:srgbClr val="E37D31"/>
    </a:lt2>
    <a:accent1>
      <a:srgbClr val="ADB9CA"/>
    </a:accent1>
    <a:accent2>
      <a:srgbClr val="D58B59"/>
    </a:accent2>
    <a:accent3>
      <a:srgbClr val="F2C370"/>
    </a:accent3>
    <a:accent4>
      <a:srgbClr val="767171"/>
    </a:accent4>
    <a:accent5>
      <a:srgbClr val="D58B59"/>
    </a:accent5>
    <a:accent6>
      <a:srgbClr val="A6A6A6"/>
    </a:accent6>
    <a:hlink>
      <a:srgbClr val="E3B291"/>
    </a:hlink>
    <a:folHlink>
      <a:srgbClr val="E37D31"/>
    </a:folHlink>
  </a:clrScheme>
</a:themeOverride>
</file>

<file path=ppt/theme/themeOverride50.xml><?xml version="1.0" encoding="utf-8"?>
<a:themeOverride xmlns:a="http://schemas.openxmlformats.org/drawingml/2006/main">
  <a:clrScheme name="0_luminous">
    <a:dk1>
      <a:srgbClr val="343D45"/>
    </a:dk1>
    <a:lt1>
      <a:sysClr val="window" lastClr="FFFFFF"/>
    </a:lt1>
    <a:dk2>
      <a:srgbClr val="E3B291"/>
    </a:dk2>
    <a:lt2>
      <a:srgbClr val="E37D31"/>
    </a:lt2>
    <a:accent1>
      <a:srgbClr val="ADB9CA"/>
    </a:accent1>
    <a:accent2>
      <a:srgbClr val="D58B59"/>
    </a:accent2>
    <a:accent3>
      <a:srgbClr val="F2C370"/>
    </a:accent3>
    <a:accent4>
      <a:srgbClr val="767171"/>
    </a:accent4>
    <a:accent5>
      <a:srgbClr val="D58B59"/>
    </a:accent5>
    <a:accent6>
      <a:srgbClr val="A6A6A6"/>
    </a:accent6>
    <a:hlink>
      <a:srgbClr val="E3B291"/>
    </a:hlink>
    <a:folHlink>
      <a:srgbClr val="E37D31"/>
    </a:folHlink>
  </a:clrScheme>
</a:themeOverride>
</file>

<file path=ppt/theme/themeOverride51.xml><?xml version="1.0" encoding="utf-8"?>
<a:themeOverride xmlns:a="http://schemas.openxmlformats.org/drawingml/2006/main">
  <a:clrScheme name="0_luminous">
    <a:dk1>
      <a:srgbClr val="343D45"/>
    </a:dk1>
    <a:lt1>
      <a:sysClr val="window" lastClr="FFFFFF"/>
    </a:lt1>
    <a:dk2>
      <a:srgbClr val="E3B291"/>
    </a:dk2>
    <a:lt2>
      <a:srgbClr val="E37D31"/>
    </a:lt2>
    <a:accent1>
      <a:srgbClr val="ADB9CA"/>
    </a:accent1>
    <a:accent2>
      <a:srgbClr val="D58B59"/>
    </a:accent2>
    <a:accent3>
      <a:srgbClr val="F2C370"/>
    </a:accent3>
    <a:accent4>
      <a:srgbClr val="767171"/>
    </a:accent4>
    <a:accent5>
      <a:srgbClr val="D58B59"/>
    </a:accent5>
    <a:accent6>
      <a:srgbClr val="A6A6A6"/>
    </a:accent6>
    <a:hlink>
      <a:srgbClr val="E3B291"/>
    </a:hlink>
    <a:folHlink>
      <a:srgbClr val="E37D31"/>
    </a:folHlink>
  </a:clrScheme>
</a:themeOverride>
</file>

<file path=ppt/theme/themeOverride52.xml><?xml version="1.0" encoding="utf-8"?>
<a:themeOverride xmlns:a="http://schemas.openxmlformats.org/drawingml/2006/main">
  <a:clrScheme name="0_luminous">
    <a:dk1>
      <a:srgbClr val="343D45"/>
    </a:dk1>
    <a:lt1>
      <a:sysClr val="window" lastClr="FFFFFF"/>
    </a:lt1>
    <a:dk2>
      <a:srgbClr val="E3B291"/>
    </a:dk2>
    <a:lt2>
      <a:srgbClr val="E37D31"/>
    </a:lt2>
    <a:accent1>
      <a:srgbClr val="ADB9CA"/>
    </a:accent1>
    <a:accent2>
      <a:srgbClr val="D58B59"/>
    </a:accent2>
    <a:accent3>
      <a:srgbClr val="F2C370"/>
    </a:accent3>
    <a:accent4>
      <a:srgbClr val="767171"/>
    </a:accent4>
    <a:accent5>
      <a:srgbClr val="D58B59"/>
    </a:accent5>
    <a:accent6>
      <a:srgbClr val="A6A6A6"/>
    </a:accent6>
    <a:hlink>
      <a:srgbClr val="E3B291"/>
    </a:hlink>
    <a:folHlink>
      <a:srgbClr val="E37D31"/>
    </a:folHlink>
  </a:clrScheme>
</a:themeOverride>
</file>

<file path=ppt/theme/themeOverride6.xml><?xml version="1.0" encoding="utf-8"?>
<a:themeOverride xmlns:a="http://schemas.openxmlformats.org/drawingml/2006/main">
  <a:clrScheme name="0_luminous">
    <a:dk1>
      <a:srgbClr val="343D45"/>
    </a:dk1>
    <a:lt1>
      <a:sysClr val="window" lastClr="FFFFFF"/>
    </a:lt1>
    <a:dk2>
      <a:srgbClr val="E3B291"/>
    </a:dk2>
    <a:lt2>
      <a:srgbClr val="E37D31"/>
    </a:lt2>
    <a:accent1>
      <a:srgbClr val="ADB9CA"/>
    </a:accent1>
    <a:accent2>
      <a:srgbClr val="D58B59"/>
    </a:accent2>
    <a:accent3>
      <a:srgbClr val="F2C370"/>
    </a:accent3>
    <a:accent4>
      <a:srgbClr val="767171"/>
    </a:accent4>
    <a:accent5>
      <a:srgbClr val="D58B59"/>
    </a:accent5>
    <a:accent6>
      <a:srgbClr val="A6A6A6"/>
    </a:accent6>
    <a:hlink>
      <a:srgbClr val="E3B291"/>
    </a:hlink>
    <a:folHlink>
      <a:srgbClr val="E37D31"/>
    </a:folHlink>
  </a:clrScheme>
</a:themeOverride>
</file>

<file path=ppt/theme/themeOverride7.xml><?xml version="1.0" encoding="utf-8"?>
<a:themeOverride xmlns:a="http://schemas.openxmlformats.org/drawingml/2006/main">
  <a:clrScheme name="0_luminous">
    <a:dk1>
      <a:srgbClr val="343D45"/>
    </a:dk1>
    <a:lt1>
      <a:sysClr val="window" lastClr="FFFFFF"/>
    </a:lt1>
    <a:dk2>
      <a:srgbClr val="E3B291"/>
    </a:dk2>
    <a:lt2>
      <a:srgbClr val="E37D31"/>
    </a:lt2>
    <a:accent1>
      <a:srgbClr val="ADB9CA"/>
    </a:accent1>
    <a:accent2>
      <a:srgbClr val="D58B59"/>
    </a:accent2>
    <a:accent3>
      <a:srgbClr val="F2C370"/>
    </a:accent3>
    <a:accent4>
      <a:srgbClr val="767171"/>
    </a:accent4>
    <a:accent5>
      <a:srgbClr val="D58B59"/>
    </a:accent5>
    <a:accent6>
      <a:srgbClr val="A6A6A6"/>
    </a:accent6>
    <a:hlink>
      <a:srgbClr val="E3B291"/>
    </a:hlink>
    <a:folHlink>
      <a:srgbClr val="E37D31"/>
    </a:folHlink>
  </a:clrScheme>
</a:themeOverride>
</file>

<file path=ppt/theme/themeOverride8.xml><?xml version="1.0" encoding="utf-8"?>
<a:themeOverride xmlns:a="http://schemas.openxmlformats.org/drawingml/2006/main">
  <a:clrScheme name="0_luminous">
    <a:dk1>
      <a:srgbClr val="343D45"/>
    </a:dk1>
    <a:lt1>
      <a:sysClr val="window" lastClr="FFFFFF"/>
    </a:lt1>
    <a:dk2>
      <a:srgbClr val="E3B291"/>
    </a:dk2>
    <a:lt2>
      <a:srgbClr val="E37D31"/>
    </a:lt2>
    <a:accent1>
      <a:srgbClr val="ADB9CA"/>
    </a:accent1>
    <a:accent2>
      <a:srgbClr val="D58B59"/>
    </a:accent2>
    <a:accent3>
      <a:srgbClr val="F2C370"/>
    </a:accent3>
    <a:accent4>
      <a:srgbClr val="767171"/>
    </a:accent4>
    <a:accent5>
      <a:srgbClr val="D58B59"/>
    </a:accent5>
    <a:accent6>
      <a:srgbClr val="A6A6A6"/>
    </a:accent6>
    <a:hlink>
      <a:srgbClr val="E3B291"/>
    </a:hlink>
    <a:folHlink>
      <a:srgbClr val="E37D31"/>
    </a:folHlink>
  </a:clrScheme>
</a:themeOverride>
</file>

<file path=ppt/theme/themeOverride9.xml><?xml version="1.0" encoding="utf-8"?>
<a:themeOverride xmlns:a="http://schemas.openxmlformats.org/drawingml/2006/main">
  <a:clrScheme name="0_luminous">
    <a:dk1>
      <a:srgbClr val="343D45"/>
    </a:dk1>
    <a:lt1>
      <a:sysClr val="window" lastClr="FFFFFF"/>
    </a:lt1>
    <a:dk2>
      <a:srgbClr val="E3B291"/>
    </a:dk2>
    <a:lt2>
      <a:srgbClr val="E37D31"/>
    </a:lt2>
    <a:accent1>
      <a:srgbClr val="ADB9CA"/>
    </a:accent1>
    <a:accent2>
      <a:srgbClr val="D58B59"/>
    </a:accent2>
    <a:accent3>
      <a:srgbClr val="F2C370"/>
    </a:accent3>
    <a:accent4>
      <a:srgbClr val="767171"/>
    </a:accent4>
    <a:accent5>
      <a:srgbClr val="D58B59"/>
    </a:accent5>
    <a:accent6>
      <a:srgbClr val="A6A6A6"/>
    </a:accent6>
    <a:hlink>
      <a:srgbClr val="E3B291"/>
    </a:hlink>
    <a:folHlink>
      <a:srgbClr val="E37D31"/>
    </a:folHlink>
  </a:clrScheme>
</a:themeOverride>
</file>

<file path=docProps/app.xml><?xml version="1.0" encoding="utf-8"?>
<Properties xmlns="http://schemas.openxmlformats.org/officeDocument/2006/extended-properties" xmlns:vt="http://schemas.openxmlformats.org/officeDocument/2006/docPropsVTypes">
  <TotalTime>6047</TotalTime>
  <Words>2883</Words>
  <Application>Microsoft Office PowerPoint</Application>
  <PresentationFormat>Widescreen</PresentationFormat>
  <Paragraphs>355</Paragraphs>
  <Slides>49</Slides>
  <Notes>0</Notes>
  <HiddenSlides>0</HiddenSlides>
  <MMClips>0</MMClips>
  <ScaleCrop>false</ScaleCrop>
  <HeadingPairs>
    <vt:vector size="6" baseType="variant">
      <vt:variant>
        <vt:lpstr>Fonts Used</vt:lpstr>
      </vt:variant>
      <vt:variant>
        <vt:i4>7</vt:i4>
      </vt:variant>
      <vt:variant>
        <vt:lpstr>Theme</vt:lpstr>
      </vt:variant>
      <vt:variant>
        <vt:i4>3</vt:i4>
      </vt:variant>
      <vt:variant>
        <vt:lpstr>Slide Titles</vt:lpstr>
      </vt:variant>
      <vt:variant>
        <vt:i4>49</vt:i4>
      </vt:variant>
    </vt:vector>
  </HeadingPairs>
  <TitlesOfParts>
    <vt:vector size="59" baseType="lpstr">
      <vt:lpstr>Arial</vt:lpstr>
      <vt:lpstr>Calibri</vt:lpstr>
      <vt:lpstr>Calibri Light</vt:lpstr>
      <vt:lpstr>Cocon® Next Arabic</vt:lpstr>
      <vt:lpstr>El Messiri</vt:lpstr>
      <vt:lpstr>Geeza Pro</vt:lpstr>
      <vt:lpstr>Sakkal Majalla</vt:lpstr>
      <vt:lpstr>Contents Slide Master</vt:lpstr>
      <vt:lpstr>4_نسق Office</vt:lpstr>
      <vt:lpstr>1_نسق Office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عرض تقديمي في PowerPoint</dc:title>
  <dc:creator>intel</dc:creator>
  <cp:lastModifiedBy>نوره</cp:lastModifiedBy>
  <cp:revision>402</cp:revision>
  <dcterms:created xsi:type="dcterms:W3CDTF">2020-02-08T05:42:12Z</dcterms:created>
  <dcterms:modified xsi:type="dcterms:W3CDTF">2022-08-27T11:20:49Z</dcterms:modified>
</cp:coreProperties>
</file>